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ks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charts/chart1.xml" ContentType="application/vnd.openxmlformats-officedocument.drawingml.chart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7"/>
  </p:notesMasterIdLst>
  <p:sldIdLst>
    <p:sldId id="263" r:id="rId3"/>
    <p:sldId id="258" r:id="rId4"/>
    <p:sldId id="266" r:id="rId5"/>
    <p:sldId id="269" r:id="rId6"/>
    <p:sldId id="271" r:id="rId7"/>
    <p:sldId id="267" r:id="rId8"/>
    <p:sldId id="270" r:id="rId9"/>
    <p:sldId id="274" r:id="rId10"/>
    <p:sldId id="272" r:id="rId11"/>
    <p:sldId id="273" r:id="rId12"/>
    <p:sldId id="275" r:id="rId13"/>
    <p:sldId id="276" r:id="rId14"/>
    <p:sldId id="278" r:id="rId15"/>
    <p:sldId id="27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174" userDrawn="1">
          <p15:clr>
            <a:srgbClr val="A4A3A4"/>
          </p15:clr>
        </p15:guide>
        <p15:guide id="4" orient="horz" pos="595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EB7B4"/>
    <a:srgbClr val="50CDE4"/>
    <a:srgbClr val="49C1C1"/>
    <a:srgbClr val="75D6D2"/>
    <a:srgbClr val="E6E6E6"/>
    <a:srgbClr val="A272ED"/>
    <a:srgbClr val="009DD9"/>
    <a:srgbClr val="0BD0D9"/>
    <a:srgbClr val="1AB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20"/>
      </p:cViewPr>
      <p:guideLst>
        <p:guide orient="horz" pos="2160"/>
        <p:guide pos="3840"/>
        <p:guide pos="7174"/>
        <p:guide orient="horz" pos="595"/>
        <p:guide orient="horz" pos="3793"/>
        <p:guide pos="211"/>
        <p:guide pos="7469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33661077777811111111111111161717191919191919191919191919191919191919191919191919191919191919191919191919111515151515151515151515151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3B44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F9-498E-B58C-C8DF4D89A7E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F9-498E-B58C-C8DF4D89A7E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F9-498E-B58C-C8DF4D89A7EE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F9-498E-B58C-C8DF4D89A7EE}"/>
              </c:ext>
            </c:extLst>
          </c:dPt>
          <c:dPt>
            <c:idx val="4"/>
            <c:bubble3D val="0"/>
            <c:spPr>
              <a:solidFill>
                <a:srgbClr val="53B44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F9-498E-B58C-C8DF4D89A7EE}"/>
              </c:ext>
            </c:extLst>
          </c:dPt>
          <c:cat>
            <c:strRef>
              <c:f>Sheet1!$A$2:$A$6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10</c:v>
                </c:pt>
                <c:pt idx="3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8F9-498E-B58C-C8DF4D89A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17F73-D977-4DE1-B092-732D7A71CDD2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47EB9-F068-4D2A-AA5D-ABACDF8199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35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647EB9-F068-4D2A-AA5D-ABACDF8199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70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47EB9-F068-4D2A-AA5D-ABACDF8199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062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647EB9-F068-4D2A-AA5D-ABACDF8199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619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1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30634E1-1D95-43A1-BEE9-49CB2EDB7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41F6-3538-4AE6-AF52-55ED7A3DD535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FC482B8-1284-4A4F-9639-3A9F8FBF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843690D-C672-4024-AD28-32F5E7A7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5296-3ABF-435C-8036-E71F96C96A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28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1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7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0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5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77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9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01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0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3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2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4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1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75ADCB1-797F-4888-861B-2B56F2B364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41F6-3538-4AE6-AF52-55ED7A3DD535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8872CB-AA3E-49D6-8DA5-6BA75310E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6838C0-16D3-47A2-9BDC-10CD65F79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05296-3ABF-435C-8036-E71F96C96A0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1D980F8-FB56-4451-86A5-33270F9E1BAD}"/>
              </a:ext>
            </a:extLst>
          </p:cNvPr>
          <p:cNvGrpSpPr/>
          <p:nvPr userDrawn="1"/>
        </p:nvGrpSpPr>
        <p:grpSpPr>
          <a:xfrm>
            <a:off x="6016625" y="-7515785"/>
            <a:ext cx="158750" cy="21889571"/>
            <a:chOff x="6016625" y="-8141427"/>
            <a:chExt cx="158750" cy="21889571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00F0E74-43B2-41AD-9DF7-333A33B4EACD}"/>
                </a:ext>
              </a:extLst>
            </p:cNvPr>
            <p:cNvSpPr/>
            <p:nvPr/>
          </p:nvSpPr>
          <p:spPr>
            <a:xfrm>
              <a:off x="6016625" y="-8141427"/>
              <a:ext cx="158750" cy="15875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63F8C4B-BD84-492E-A176-D6552C91A91C}"/>
                </a:ext>
              </a:extLst>
            </p:cNvPr>
            <p:cNvSpPr/>
            <p:nvPr/>
          </p:nvSpPr>
          <p:spPr>
            <a:xfrm>
              <a:off x="6016625" y="13589394"/>
              <a:ext cx="158750" cy="15875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425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99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tags" Target="../tags/tag57.xml"/><Relationship Id="rId3" Type="http://schemas.openxmlformats.org/officeDocument/2006/relationships/tags" Target="../tags/tag34.xml"/><Relationship Id="rId21" Type="http://schemas.openxmlformats.org/officeDocument/2006/relationships/tags" Target="../tags/tag52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tags" Target="../tags/tag56.xml"/><Relationship Id="rId33" Type="http://schemas.openxmlformats.org/officeDocument/2006/relationships/tags" Target="../tags/tag64.xml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29" Type="http://schemas.openxmlformats.org/officeDocument/2006/relationships/tags" Target="../tags/tag60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tags" Target="../tags/tag55.xml"/><Relationship Id="rId32" Type="http://schemas.openxmlformats.org/officeDocument/2006/relationships/tags" Target="../tags/tag63.xml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23" Type="http://schemas.openxmlformats.org/officeDocument/2006/relationships/tags" Target="../tags/tag54.xml"/><Relationship Id="rId28" Type="http://schemas.openxmlformats.org/officeDocument/2006/relationships/tags" Target="../tags/tag59.xml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31" Type="http://schemas.openxmlformats.org/officeDocument/2006/relationships/tags" Target="../tags/tag62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tags" Target="../tags/tag53.xml"/><Relationship Id="rId27" Type="http://schemas.openxmlformats.org/officeDocument/2006/relationships/tags" Target="../tags/tag58.xml"/><Relationship Id="rId30" Type="http://schemas.openxmlformats.org/officeDocument/2006/relationships/tags" Target="../tags/tag61.xml"/><Relationship Id="rId8" Type="http://schemas.openxmlformats.org/officeDocument/2006/relationships/tags" Target="../tags/tag3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tags" Target="../tags/tag77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tags" Target="../tags/tag76.xml"/><Relationship Id="rId2" Type="http://schemas.openxmlformats.org/officeDocument/2006/relationships/tags" Target="../tags/tag66.xml"/><Relationship Id="rId16" Type="http://schemas.openxmlformats.org/officeDocument/2006/relationships/image" Target="../media/image9.png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5" Type="http://schemas.openxmlformats.org/officeDocument/2006/relationships/tags" Target="../tags/tag69.xml"/><Relationship Id="rId15" Type="http://schemas.openxmlformats.org/officeDocument/2006/relationships/chart" Target="../charts/chart1.xml"/><Relationship Id="rId10" Type="http://schemas.openxmlformats.org/officeDocument/2006/relationships/tags" Target="../tags/tag74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image" Target="../media/image3.png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="" id="{1D3BBF4F-5A9A-4EBE-BDB3-15E7D6CB3B37}"/>
              </a:ext>
            </a:extLst>
          </p:cNvPr>
          <p:cNvSpPr/>
          <p:nvPr/>
        </p:nvSpPr>
        <p:spPr>
          <a:xfrm rot="19668800">
            <a:off x="11148056" y="1649814"/>
            <a:ext cx="1164638" cy="2242940"/>
          </a:xfrm>
          <a:custGeom>
            <a:avLst/>
            <a:gdLst>
              <a:gd name="connsiteX0" fmla="*/ 774145 w 1164638"/>
              <a:gd name="connsiteY0" fmla="*/ 107073 h 2242940"/>
              <a:gd name="connsiteX1" fmla="*/ 963023 w 1164638"/>
              <a:gd name="connsiteY1" fmla="*/ 302935 h 2242940"/>
              <a:gd name="connsiteX2" fmla="*/ 1143187 w 1164638"/>
              <a:gd name="connsiteY2" fmla="*/ 774560 h 2242940"/>
              <a:gd name="connsiteX3" fmla="*/ 1162644 w 1164638"/>
              <a:gd name="connsiteY3" fmla="*/ 934310 h 2242940"/>
              <a:gd name="connsiteX4" fmla="*/ 1164638 w 1164638"/>
              <a:gd name="connsiteY4" fmla="*/ 1062895 h 2242940"/>
              <a:gd name="connsiteX5" fmla="*/ 421908 w 1164638"/>
              <a:gd name="connsiteY5" fmla="*/ 2242940 h 2242940"/>
              <a:gd name="connsiteX6" fmla="*/ 442701 w 1164638"/>
              <a:gd name="connsiteY6" fmla="*/ 2082123 h 2242940"/>
              <a:gd name="connsiteX7" fmla="*/ 437161 w 1164638"/>
              <a:gd name="connsiteY7" fmla="*/ 1864745 h 2242940"/>
              <a:gd name="connsiteX8" fmla="*/ 184988 w 1164638"/>
              <a:gd name="connsiteY8" fmla="*/ 996205 h 2242940"/>
              <a:gd name="connsiteX9" fmla="*/ 38819 w 1164638"/>
              <a:gd name="connsiteY9" fmla="*/ 626655 h 2242940"/>
              <a:gd name="connsiteX10" fmla="*/ 32149 w 1164638"/>
              <a:gd name="connsiteY10" fmla="*/ 240031 h 2242940"/>
              <a:gd name="connsiteX11" fmla="*/ 498985 w 1164638"/>
              <a:gd name="connsiteY11" fmla="*/ 5066 h 2242940"/>
              <a:gd name="connsiteX12" fmla="*/ 774145 w 1164638"/>
              <a:gd name="connsiteY12" fmla="*/ 107073 h 22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4638" h="2242940">
                <a:moveTo>
                  <a:pt x="774145" y="107073"/>
                </a:moveTo>
                <a:cubicBezTo>
                  <a:pt x="849739" y="158602"/>
                  <a:pt x="910953" y="225774"/>
                  <a:pt x="963023" y="302935"/>
                </a:cubicBezTo>
                <a:cubicBezTo>
                  <a:pt x="1061784" y="449266"/>
                  <a:pt x="1113855" y="609219"/>
                  <a:pt x="1143187" y="774560"/>
                </a:cubicBezTo>
                <a:cubicBezTo>
                  <a:pt x="1152655" y="827868"/>
                  <a:pt x="1159065" y="881115"/>
                  <a:pt x="1162644" y="934310"/>
                </a:cubicBezTo>
                <a:lnTo>
                  <a:pt x="1164638" y="1062895"/>
                </a:lnTo>
                <a:lnTo>
                  <a:pt x="421908" y="2242940"/>
                </a:lnTo>
                <a:lnTo>
                  <a:pt x="442701" y="2082123"/>
                </a:lnTo>
                <a:cubicBezTo>
                  <a:pt x="446485" y="2009956"/>
                  <a:pt x="444692" y="1937548"/>
                  <a:pt x="437161" y="1864745"/>
                </a:cubicBezTo>
                <a:cubicBezTo>
                  <a:pt x="406106" y="1564032"/>
                  <a:pt x="299600" y="1279423"/>
                  <a:pt x="184988" y="996205"/>
                </a:cubicBezTo>
                <a:cubicBezTo>
                  <a:pt x="135286" y="873304"/>
                  <a:pt x="79701" y="752038"/>
                  <a:pt x="38819" y="626655"/>
                </a:cubicBezTo>
                <a:cubicBezTo>
                  <a:pt x="-2994" y="498365"/>
                  <a:pt x="-19275" y="369410"/>
                  <a:pt x="32149" y="240031"/>
                </a:cubicBezTo>
                <a:cubicBezTo>
                  <a:pt x="100285" y="68455"/>
                  <a:pt x="286547" y="-23207"/>
                  <a:pt x="498985" y="5066"/>
                </a:cubicBezTo>
                <a:cubicBezTo>
                  <a:pt x="608575" y="19657"/>
                  <a:pt x="698550" y="55544"/>
                  <a:pt x="774145" y="107073"/>
                </a:cubicBezTo>
                <a:close/>
              </a:path>
            </a:pathLst>
          </a:custGeom>
          <a:solidFill>
            <a:srgbClr val="4AC2C2">
              <a:alpha val="83000"/>
            </a:srgbClr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" name="图形 1">
            <a:extLst>
              <a:ext uri="{FF2B5EF4-FFF2-40B4-BE49-F238E27FC236}">
                <a16:creationId xmlns:a16="http://schemas.microsoft.com/office/drawing/2014/main" xmlns="" id="{F8DF1765-B4C7-45A5-836C-2424BAE6C46F}"/>
              </a:ext>
            </a:extLst>
          </p:cNvPr>
          <p:cNvSpPr/>
          <p:nvPr/>
        </p:nvSpPr>
        <p:spPr>
          <a:xfrm>
            <a:off x="-471712" y="0"/>
            <a:ext cx="7342046" cy="6858775"/>
          </a:xfrm>
          <a:custGeom>
            <a:avLst/>
            <a:gdLst>
              <a:gd name="connsiteX0" fmla="*/ 6987822 w 7342046"/>
              <a:gd name="connsiteY0" fmla="*/ 362 h 6858775"/>
              <a:gd name="connsiteX1" fmla="*/ 7157903 w 7342046"/>
              <a:gd name="connsiteY1" fmla="*/ 367448 h 6858775"/>
              <a:gd name="connsiteX2" fmla="*/ 7312530 w 7342046"/>
              <a:gd name="connsiteY2" fmla="*/ 949215 h 6858775"/>
              <a:gd name="connsiteX3" fmla="*/ 7339921 w 7342046"/>
              <a:gd name="connsiteY3" fmla="*/ 1246998 h 6858775"/>
              <a:gd name="connsiteX4" fmla="*/ 7333100 w 7342046"/>
              <a:gd name="connsiteY4" fmla="*/ 1572017 h 6858775"/>
              <a:gd name="connsiteX5" fmla="*/ 7169065 w 7342046"/>
              <a:gd name="connsiteY5" fmla="*/ 2306810 h 6858775"/>
              <a:gd name="connsiteX6" fmla="*/ 6502232 w 7342046"/>
              <a:gd name="connsiteY6" fmla="*/ 3334838 h 6858775"/>
              <a:gd name="connsiteX7" fmla="*/ 5920000 w 7342046"/>
              <a:gd name="connsiteY7" fmla="*/ 3741409 h 6858775"/>
              <a:gd name="connsiteX8" fmla="*/ 5215905 w 7342046"/>
              <a:gd name="connsiteY8" fmla="*/ 4042241 h 6858775"/>
              <a:gd name="connsiteX9" fmla="*/ 4093405 w 7342046"/>
              <a:gd name="connsiteY9" fmla="*/ 4455840 h 6858775"/>
              <a:gd name="connsiteX10" fmla="*/ 2665938 w 7342046"/>
              <a:gd name="connsiteY10" fmla="*/ 5149030 h 6858775"/>
              <a:gd name="connsiteX11" fmla="*/ 1630726 w 7342046"/>
              <a:gd name="connsiteY11" fmla="*/ 6000259 h 6858775"/>
              <a:gd name="connsiteX12" fmla="*/ 987666 w 7342046"/>
              <a:gd name="connsiteY12" fmla="*/ 6858311 h 6858775"/>
              <a:gd name="connsiteX13" fmla="*/ 21396 w 7342046"/>
              <a:gd name="connsiteY13" fmla="*/ 6858776 h 6858775"/>
              <a:gd name="connsiteX14" fmla="*/ 52 w 7342046"/>
              <a:gd name="connsiteY14" fmla="*/ 6837793 h 6858775"/>
              <a:gd name="connsiteX15" fmla="*/ 0 w 7342046"/>
              <a:gd name="connsiteY15" fmla="*/ 22429 h 6858775"/>
              <a:gd name="connsiteX16" fmla="*/ 25065 w 7342046"/>
              <a:gd name="connsiteY16" fmla="*/ 0 h 6858775"/>
              <a:gd name="connsiteX17" fmla="*/ 6987822 w 7342046"/>
              <a:gd name="connsiteY17" fmla="*/ 362 h 685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2046" h="6858775">
                <a:moveTo>
                  <a:pt x="6987822" y="362"/>
                </a:moveTo>
                <a:cubicBezTo>
                  <a:pt x="7053973" y="118348"/>
                  <a:pt x="7109271" y="241400"/>
                  <a:pt x="7157903" y="367448"/>
                </a:cubicBezTo>
                <a:cubicBezTo>
                  <a:pt x="7230513" y="555720"/>
                  <a:pt x="7282194" y="749780"/>
                  <a:pt x="7312530" y="949215"/>
                </a:cubicBezTo>
                <a:cubicBezTo>
                  <a:pt x="7327518" y="1047770"/>
                  <a:pt x="7336200" y="1147152"/>
                  <a:pt x="7339921" y="1246998"/>
                </a:cubicBezTo>
                <a:cubicBezTo>
                  <a:pt x="7344004" y="1355579"/>
                  <a:pt x="7342454" y="1464056"/>
                  <a:pt x="7333100" y="1572017"/>
                </a:cubicBezTo>
                <a:cubicBezTo>
                  <a:pt x="7311238" y="1824063"/>
                  <a:pt x="7257543" y="2069442"/>
                  <a:pt x="7169065" y="2306810"/>
                </a:cubicBezTo>
                <a:cubicBezTo>
                  <a:pt x="7022913" y="2698858"/>
                  <a:pt x="6806010" y="3045221"/>
                  <a:pt x="6502232" y="3334838"/>
                </a:cubicBezTo>
                <a:cubicBezTo>
                  <a:pt x="6328999" y="3499957"/>
                  <a:pt x="6131838" y="3631278"/>
                  <a:pt x="5920000" y="3741409"/>
                </a:cubicBezTo>
                <a:cubicBezTo>
                  <a:pt x="5692916" y="3859498"/>
                  <a:pt x="5455547" y="3953557"/>
                  <a:pt x="5215905" y="4042241"/>
                </a:cubicBezTo>
                <a:cubicBezTo>
                  <a:pt x="4841945" y="4180641"/>
                  <a:pt x="4464316" y="4309067"/>
                  <a:pt x="4093405" y="4455840"/>
                </a:cubicBezTo>
                <a:cubicBezTo>
                  <a:pt x="3600166" y="4651037"/>
                  <a:pt x="3120003" y="4873004"/>
                  <a:pt x="2665938" y="5149030"/>
                </a:cubicBezTo>
                <a:cubicBezTo>
                  <a:pt x="2280247" y="5383556"/>
                  <a:pt x="1934349" y="5665938"/>
                  <a:pt x="1630726" y="6000259"/>
                </a:cubicBezTo>
                <a:cubicBezTo>
                  <a:pt x="1389275" y="6266104"/>
                  <a:pt x="1173716" y="6551070"/>
                  <a:pt x="987666" y="6858311"/>
                </a:cubicBezTo>
                <a:cubicBezTo>
                  <a:pt x="665593" y="6858311"/>
                  <a:pt x="343469" y="6858155"/>
                  <a:pt x="21396" y="6858776"/>
                </a:cubicBezTo>
                <a:cubicBezTo>
                  <a:pt x="4083" y="6858827"/>
                  <a:pt x="52" y="6855829"/>
                  <a:pt x="52" y="6837793"/>
                </a:cubicBezTo>
                <a:cubicBezTo>
                  <a:pt x="620" y="4566074"/>
                  <a:pt x="672" y="2294252"/>
                  <a:pt x="0" y="22429"/>
                </a:cubicBezTo>
                <a:cubicBezTo>
                  <a:pt x="0" y="517"/>
                  <a:pt x="7545" y="0"/>
                  <a:pt x="25065" y="0"/>
                </a:cubicBezTo>
                <a:cubicBezTo>
                  <a:pt x="2345984" y="413"/>
                  <a:pt x="4666903" y="362"/>
                  <a:pt x="6987822" y="362"/>
                </a:cubicBez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39" name="图片 38" descr="图片包含 人, 男人, 穿着, 站&#10;&#10;描述已自动生成">
            <a:extLst>
              <a:ext uri="{FF2B5EF4-FFF2-40B4-BE49-F238E27FC236}">
                <a16:creationId xmlns:a16="http://schemas.microsoft.com/office/drawing/2014/main" xmlns="" id="{61E1EC8A-68C1-4674-BA1E-FE99F02323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163" y="161450"/>
            <a:ext cx="5850377" cy="5422900"/>
          </a:xfrm>
          <a:custGeom>
            <a:avLst/>
            <a:gdLst>
              <a:gd name="connsiteX0" fmla="*/ 0 w 5850377"/>
              <a:gd name="connsiteY0" fmla="*/ 0 h 5422900"/>
              <a:gd name="connsiteX1" fmla="*/ 5850377 w 5850377"/>
              <a:gd name="connsiteY1" fmla="*/ 0 h 5422900"/>
              <a:gd name="connsiteX2" fmla="*/ 5850377 w 5850377"/>
              <a:gd name="connsiteY2" fmla="*/ 3191779 h 5422900"/>
              <a:gd name="connsiteX3" fmla="*/ 5737091 w 5850377"/>
              <a:gd name="connsiteY3" fmla="*/ 3291087 h 5422900"/>
              <a:gd name="connsiteX4" fmla="*/ 5289125 w 5850377"/>
              <a:gd name="connsiteY4" fmla="*/ 3579959 h 5422900"/>
              <a:gd name="connsiteX5" fmla="*/ 4585030 w 5850377"/>
              <a:gd name="connsiteY5" fmla="*/ 3880791 h 5422900"/>
              <a:gd name="connsiteX6" fmla="*/ 3462530 w 5850377"/>
              <a:gd name="connsiteY6" fmla="*/ 4294390 h 5422900"/>
              <a:gd name="connsiteX7" fmla="*/ 2035063 w 5850377"/>
              <a:gd name="connsiteY7" fmla="*/ 4987580 h 5422900"/>
              <a:gd name="connsiteX8" fmla="*/ 1486682 w 5850377"/>
              <a:gd name="connsiteY8" fmla="*/ 5375772 h 5422900"/>
              <a:gd name="connsiteX9" fmla="*/ 1433342 w 5850377"/>
              <a:gd name="connsiteY9" fmla="*/ 5422900 h 5422900"/>
              <a:gd name="connsiteX10" fmla="*/ 0 w 5850377"/>
              <a:gd name="connsiteY10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0377" h="5422900">
                <a:moveTo>
                  <a:pt x="0" y="0"/>
                </a:moveTo>
                <a:lnTo>
                  <a:pt x="5850377" y="0"/>
                </a:lnTo>
                <a:lnTo>
                  <a:pt x="5850377" y="3191779"/>
                </a:lnTo>
                <a:lnTo>
                  <a:pt x="5737091" y="3291087"/>
                </a:lnTo>
                <a:cubicBezTo>
                  <a:pt x="5598626" y="3402843"/>
                  <a:pt x="5448004" y="3497361"/>
                  <a:pt x="5289125" y="3579959"/>
                </a:cubicBezTo>
                <a:cubicBezTo>
                  <a:pt x="5062041" y="3698048"/>
                  <a:pt x="4824672" y="3792107"/>
                  <a:pt x="4585030" y="3880791"/>
                </a:cubicBezTo>
                <a:cubicBezTo>
                  <a:pt x="4211070" y="4019191"/>
                  <a:pt x="3833441" y="4147617"/>
                  <a:pt x="3462530" y="4294390"/>
                </a:cubicBezTo>
                <a:cubicBezTo>
                  <a:pt x="2969291" y="4489587"/>
                  <a:pt x="2489128" y="4711554"/>
                  <a:pt x="2035063" y="4987580"/>
                </a:cubicBezTo>
                <a:cubicBezTo>
                  <a:pt x="1842218" y="5104843"/>
                  <a:pt x="1659320" y="5234070"/>
                  <a:pt x="1486682" y="5375772"/>
                </a:cubicBezTo>
                <a:lnTo>
                  <a:pt x="1433342" y="5422900"/>
                </a:lnTo>
                <a:lnTo>
                  <a:pt x="0" y="5422900"/>
                </a:lnTo>
                <a:close/>
              </a:path>
            </a:pathLst>
          </a:cu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5CA52C0-F8FF-4902-8FD8-E731008F3D6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19461" y="1818143"/>
            <a:ext cx="5581931" cy="1397708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638" b="1" spc="8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医疗</a:t>
            </a:r>
            <a:r>
              <a:rPr lang="zh-CN" altLang="en-US" sz="7638" b="1" spc="8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</a:t>
            </a:r>
            <a:endParaRPr lang="zh-CN" altLang="en-US" sz="7638" b="1" spc="8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8E3E2BA4-0B3B-42F0-B685-5FACD25EC4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819461" y="3129145"/>
            <a:ext cx="5581931" cy="736510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3703" spc="8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医疗问卷</a:t>
            </a:r>
            <a:r>
              <a:rPr lang="en-US" altLang="zh-CN" sz="3703" spc="8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 &amp; </a:t>
            </a:r>
            <a:r>
              <a:rPr lang="zh-CN" altLang="en-US" sz="3703" spc="8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药品库存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BBD08B3-4E0A-4C6E-BC25-295E429837F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92732" y="5309101"/>
            <a:ext cx="3240405" cy="562333"/>
          </a:xfrm>
          <a:prstGeom prst="rect">
            <a:avLst/>
          </a:prstGeom>
          <a:noFill/>
          <a:effectLst/>
        </p:spPr>
        <p:txBody>
          <a:bodyPr wrap="square" lIns="96012" tIns="48006" rIns="96012" bIns="4800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520" b="1" spc="8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汇报人：</a:t>
            </a:r>
            <a:r>
              <a:rPr lang="zh-CN" altLang="en-US" sz="2520" spc="8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520" spc="8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520" spc="8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PPT</a:t>
            </a:r>
            <a:endParaRPr lang="zh-CN" altLang="en-US" sz="2520" spc="80" dirty="0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xmlns="" id="{E67952B5-4C33-4DC9-8852-E879061BE6E0}"/>
              </a:ext>
            </a:extLst>
          </p:cNvPr>
          <p:cNvSpPr/>
          <p:nvPr/>
        </p:nvSpPr>
        <p:spPr>
          <a:xfrm rot="21084609">
            <a:off x="869153" y="5508297"/>
            <a:ext cx="2141391" cy="1218324"/>
          </a:xfrm>
          <a:custGeom>
            <a:avLst/>
            <a:gdLst>
              <a:gd name="connsiteX0" fmla="*/ 1853199 w 2141391"/>
              <a:gd name="connsiteY0" fmla="*/ 8840 h 1218324"/>
              <a:gd name="connsiteX1" fmla="*/ 2086082 w 2141391"/>
              <a:gd name="connsiteY1" fmla="*/ 137360 h 1218324"/>
              <a:gd name="connsiteX2" fmla="*/ 2104565 w 2141391"/>
              <a:gd name="connsiteY2" fmla="*/ 432267 h 1218324"/>
              <a:gd name="connsiteX3" fmla="*/ 1687090 w 2141391"/>
              <a:gd name="connsiteY3" fmla="*/ 767365 h 1218324"/>
              <a:gd name="connsiteX4" fmla="*/ 1509619 w 2141391"/>
              <a:gd name="connsiteY4" fmla="*/ 787482 h 1218324"/>
              <a:gd name="connsiteX5" fmla="*/ 1248544 w 2141391"/>
              <a:gd name="connsiteY5" fmla="*/ 789163 h 1218324"/>
              <a:gd name="connsiteX6" fmla="*/ 485663 w 2141391"/>
              <a:gd name="connsiteY6" fmla="*/ 976397 h 1218324"/>
              <a:gd name="connsiteX7" fmla="*/ 282113 w 2141391"/>
              <a:gd name="connsiteY7" fmla="*/ 1101775 h 1218324"/>
              <a:gd name="connsiteX8" fmla="*/ 145334 w 2141391"/>
              <a:gd name="connsiteY8" fmla="*/ 1218324 h 1218324"/>
              <a:gd name="connsiteX9" fmla="*/ 0 w 2141391"/>
              <a:gd name="connsiteY9" fmla="*/ 1196371 h 1218324"/>
              <a:gd name="connsiteX10" fmla="*/ 42201 w 2141391"/>
              <a:gd name="connsiteY10" fmla="*/ 1102474 h 1218324"/>
              <a:gd name="connsiteX11" fmla="*/ 162599 w 2141391"/>
              <a:gd name="connsiteY11" fmla="*/ 893157 h 1218324"/>
              <a:gd name="connsiteX12" fmla="*/ 694241 w 2141391"/>
              <a:gd name="connsiteY12" fmla="*/ 402023 h 1218324"/>
              <a:gd name="connsiteX13" fmla="*/ 1222459 w 2141391"/>
              <a:gd name="connsiteY13" fmla="*/ 103657 h 1218324"/>
              <a:gd name="connsiteX14" fmla="*/ 1752121 w 2141391"/>
              <a:gd name="connsiteY14" fmla="*/ 487 h 1218324"/>
              <a:gd name="connsiteX15" fmla="*/ 1853199 w 2141391"/>
              <a:gd name="connsiteY15" fmla="*/ 8840 h 121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1391" h="1218324">
                <a:moveTo>
                  <a:pt x="1853199" y="8840"/>
                </a:moveTo>
                <a:cubicBezTo>
                  <a:pt x="1947655" y="22452"/>
                  <a:pt x="2023005" y="55209"/>
                  <a:pt x="2086082" y="137360"/>
                </a:cubicBezTo>
                <a:cubicBezTo>
                  <a:pt x="2157516" y="230364"/>
                  <a:pt x="2155427" y="332950"/>
                  <a:pt x="2104565" y="432267"/>
                </a:cubicBezTo>
                <a:cubicBezTo>
                  <a:pt x="2016057" y="605107"/>
                  <a:pt x="1877822" y="720636"/>
                  <a:pt x="1687090" y="767365"/>
                </a:cubicBezTo>
                <a:cubicBezTo>
                  <a:pt x="1629144" y="781579"/>
                  <a:pt x="1569246" y="786120"/>
                  <a:pt x="1509619" y="787482"/>
                </a:cubicBezTo>
                <a:cubicBezTo>
                  <a:pt x="1422609" y="789480"/>
                  <a:pt x="1335553" y="787936"/>
                  <a:pt x="1248544" y="789163"/>
                </a:cubicBezTo>
                <a:cubicBezTo>
                  <a:pt x="979930" y="792887"/>
                  <a:pt x="724804" y="852330"/>
                  <a:pt x="485663" y="976397"/>
                </a:cubicBezTo>
                <a:cubicBezTo>
                  <a:pt x="414343" y="1013385"/>
                  <a:pt x="346429" y="1055108"/>
                  <a:pt x="282113" y="1101775"/>
                </a:cubicBezTo>
                <a:lnTo>
                  <a:pt x="145334" y="1218324"/>
                </a:lnTo>
                <a:lnTo>
                  <a:pt x="0" y="1196371"/>
                </a:lnTo>
                <a:lnTo>
                  <a:pt x="42201" y="1102474"/>
                </a:lnTo>
                <a:cubicBezTo>
                  <a:pt x="78474" y="1030756"/>
                  <a:pt x="118323" y="960843"/>
                  <a:pt x="162599" y="893157"/>
                </a:cubicBezTo>
                <a:cubicBezTo>
                  <a:pt x="298836" y="684941"/>
                  <a:pt x="517598" y="533606"/>
                  <a:pt x="694241" y="402023"/>
                </a:cubicBezTo>
                <a:cubicBezTo>
                  <a:pt x="870884" y="270440"/>
                  <a:pt x="1044327" y="165576"/>
                  <a:pt x="1222459" y="103657"/>
                </a:cubicBezTo>
                <a:cubicBezTo>
                  <a:pt x="1410073" y="38443"/>
                  <a:pt x="1608184" y="-5130"/>
                  <a:pt x="1752121" y="487"/>
                </a:cubicBezTo>
                <a:cubicBezTo>
                  <a:pt x="1788105" y="1891"/>
                  <a:pt x="1821713" y="4302"/>
                  <a:pt x="1853199" y="8840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xmlns="" id="{9211BCFF-0FCF-4298-B1EC-9CB97BACEEFE}"/>
              </a:ext>
            </a:extLst>
          </p:cNvPr>
          <p:cNvSpPr/>
          <p:nvPr/>
        </p:nvSpPr>
        <p:spPr>
          <a:xfrm rot="21345651">
            <a:off x="3399780" y="4663653"/>
            <a:ext cx="1257724" cy="642617"/>
          </a:xfrm>
          <a:custGeom>
            <a:avLst/>
            <a:gdLst>
              <a:gd name="connsiteX0" fmla="*/ 0 w 1462178"/>
              <a:gd name="connsiteY0" fmla="*/ 747081 h 747080"/>
              <a:gd name="connsiteX1" fmla="*/ 384080 w 1462178"/>
              <a:gd name="connsiteY1" fmla="*/ 357985 h 747080"/>
              <a:gd name="connsiteX2" fmla="*/ 736641 w 1462178"/>
              <a:gd name="connsiteY2" fmla="*/ 109112 h 747080"/>
              <a:gd name="connsiteX3" fmla="*/ 1109106 w 1462178"/>
              <a:gd name="connsiteY3" fmla="*/ 303 h 747080"/>
              <a:gd name="connsiteX4" fmla="*/ 1404860 w 1462178"/>
              <a:gd name="connsiteY4" fmla="*/ 111752 h 747080"/>
              <a:gd name="connsiteX5" fmla="*/ 1445882 w 1462178"/>
              <a:gd name="connsiteY5" fmla="*/ 318231 h 747080"/>
              <a:gd name="connsiteX6" fmla="*/ 1308563 w 1462178"/>
              <a:gd name="connsiteY6" fmla="*/ 421180 h 747080"/>
              <a:gd name="connsiteX7" fmla="*/ 1166388 w 1462178"/>
              <a:gd name="connsiteY7" fmla="*/ 446416 h 747080"/>
              <a:gd name="connsiteX8" fmla="*/ 641241 w 1462178"/>
              <a:gd name="connsiteY8" fmla="*/ 505651 h 747080"/>
              <a:gd name="connsiteX9" fmla="*/ 282081 w 1462178"/>
              <a:gd name="connsiteY9" fmla="*/ 624861 h 747080"/>
              <a:gd name="connsiteX10" fmla="*/ 9133 w 1462178"/>
              <a:gd name="connsiteY10" fmla="*/ 743702 h 747080"/>
              <a:gd name="connsiteX11" fmla="*/ 0 w 1462178"/>
              <a:gd name="connsiteY11" fmla="*/ 747081 h 74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2178" h="747080">
                <a:moveTo>
                  <a:pt x="0" y="747081"/>
                </a:moveTo>
                <a:cubicBezTo>
                  <a:pt x="117943" y="606014"/>
                  <a:pt x="245336" y="476350"/>
                  <a:pt x="384080" y="357985"/>
                </a:cubicBezTo>
                <a:cubicBezTo>
                  <a:pt x="493998" y="264222"/>
                  <a:pt x="609301" y="178009"/>
                  <a:pt x="736641" y="109112"/>
                </a:cubicBezTo>
                <a:cubicBezTo>
                  <a:pt x="852894" y="46181"/>
                  <a:pt x="974586" y="-4396"/>
                  <a:pt x="1109106" y="303"/>
                </a:cubicBezTo>
                <a:cubicBezTo>
                  <a:pt x="1218232" y="4104"/>
                  <a:pt x="1324138" y="28020"/>
                  <a:pt x="1404860" y="111752"/>
                </a:cubicBezTo>
                <a:cubicBezTo>
                  <a:pt x="1461509" y="170512"/>
                  <a:pt x="1478139" y="252027"/>
                  <a:pt x="1445882" y="318231"/>
                </a:cubicBezTo>
                <a:cubicBezTo>
                  <a:pt x="1418006" y="375355"/>
                  <a:pt x="1366162" y="402808"/>
                  <a:pt x="1308563" y="421180"/>
                </a:cubicBezTo>
                <a:cubicBezTo>
                  <a:pt x="1262368" y="435910"/>
                  <a:pt x="1214537" y="443248"/>
                  <a:pt x="1166388" y="446416"/>
                </a:cubicBezTo>
                <a:cubicBezTo>
                  <a:pt x="990424" y="457925"/>
                  <a:pt x="814566" y="470332"/>
                  <a:pt x="641241" y="505651"/>
                </a:cubicBezTo>
                <a:cubicBezTo>
                  <a:pt x="516699" y="531045"/>
                  <a:pt x="398229" y="574337"/>
                  <a:pt x="282081" y="624861"/>
                </a:cubicBezTo>
                <a:cubicBezTo>
                  <a:pt x="191063" y="664457"/>
                  <a:pt x="100098" y="704106"/>
                  <a:pt x="9133" y="743702"/>
                </a:cubicBezTo>
                <a:cubicBezTo>
                  <a:pt x="6124" y="745022"/>
                  <a:pt x="3009" y="745972"/>
                  <a:pt x="0" y="747081"/>
                </a:cubicBezTo>
                <a:close/>
              </a:path>
            </a:pathLst>
          </a:custGeom>
          <a:solidFill>
            <a:srgbClr val="50CDE4">
              <a:alpha val="63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xmlns="" id="{99B300AD-DFDA-4EE6-892E-8FB8A37596B2}"/>
              </a:ext>
            </a:extLst>
          </p:cNvPr>
          <p:cNvSpPr/>
          <p:nvPr/>
        </p:nvSpPr>
        <p:spPr>
          <a:xfrm rot="667789">
            <a:off x="5217057" y="3816544"/>
            <a:ext cx="1052639" cy="838569"/>
          </a:xfrm>
          <a:custGeom>
            <a:avLst/>
            <a:gdLst>
              <a:gd name="connsiteX0" fmla="*/ 0 w 1159255"/>
              <a:gd name="connsiteY0" fmla="*/ 941213 h 945557"/>
              <a:gd name="connsiteX1" fmla="*/ 156430 w 1159255"/>
              <a:gd name="connsiteY1" fmla="*/ 873003 h 945557"/>
              <a:gd name="connsiteX2" fmla="*/ 480060 w 1159255"/>
              <a:gd name="connsiteY2" fmla="*/ 618217 h 945557"/>
              <a:gd name="connsiteX3" fmla="*/ 712303 w 1159255"/>
              <a:gd name="connsiteY3" fmla="*/ 238783 h 945557"/>
              <a:gd name="connsiteX4" fmla="*/ 831829 w 1159255"/>
              <a:gd name="connsiteY4" fmla="*/ 63083 h 945557"/>
              <a:gd name="connsiteX5" fmla="*/ 1009694 w 1159255"/>
              <a:gd name="connsiteY5" fmla="*/ 3320 h 945557"/>
              <a:gd name="connsiteX6" fmla="*/ 1155724 w 1159255"/>
              <a:gd name="connsiteY6" fmla="*/ 169675 h 945557"/>
              <a:gd name="connsiteX7" fmla="*/ 1082551 w 1159255"/>
              <a:gd name="connsiteY7" fmla="*/ 446107 h 945557"/>
              <a:gd name="connsiteX8" fmla="*/ 663521 w 1159255"/>
              <a:gd name="connsiteY8" fmla="*/ 808224 h 945557"/>
              <a:gd name="connsiteX9" fmla="*/ 310695 w 1159255"/>
              <a:gd name="connsiteY9" fmla="*/ 929599 h 945557"/>
              <a:gd name="connsiteX10" fmla="*/ 0 w 1159255"/>
              <a:gd name="connsiteY10" fmla="*/ 941213 h 94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9255" h="945557">
                <a:moveTo>
                  <a:pt x="0" y="941213"/>
                </a:moveTo>
                <a:cubicBezTo>
                  <a:pt x="52108" y="918406"/>
                  <a:pt x="103900" y="894754"/>
                  <a:pt x="156430" y="873003"/>
                </a:cubicBezTo>
                <a:cubicBezTo>
                  <a:pt x="288310" y="818361"/>
                  <a:pt x="392580" y="729032"/>
                  <a:pt x="480060" y="618217"/>
                </a:cubicBezTo>
                <a:cubicBezTo>
                  <a:pt x="572609" y="501013"/>
                  <a:pt x="641664" y="369396"/>
                  <a:pt x="712303" y="238783"/>
                </a:cubicBezTo>
                <a:cubicBezTo>
                  <a:pt x="746197" y="176169"/>
                  <a:pt x="778454" y="112287"/>
                  <a:pt x="831829" y="63083"/>
                </a:cubicBezTo>
                <a:cubicBezTo>
                  <a:pt x="882090" y="16782"/>
                  <a:pt x="939953" y="-9721"/>
                  <a:pt x="1009694" y="3320"/>
                </a:cubicBezTo>
                <a:cubicBezTo>
                  <a:pt x="1081019" y="16677"/>
                  <a:pt x="1144056" y="91856"/>
                  <a:pt x="1155724" y="169675"/>
                </a:cubicBezTo>
                <a:cubicBezTo>
                  <a:pt x="1171192" y="272783"/>
                  <a:pt x="1133867" y="361425"/>
                  <a:pt x="1082551" y="446107"/>
                </a:cubicBezTo>
                <a:cubicBezTo>
                  <a:pt x="982083" y="611882"/>
                  <a:pt x="834627" y="724017"/>
                  <a:pt x="663521" y="808224"/>
                </a:cubicBezTo>
                <a:cubicBezTo>
                  <a:pt x="551121" y="863553"/>
                  <a:pt x="433126" y="903782"/>
                  <a:pt x="310695" y="929599"/>
                </a:cubicBezTo>
                <a:cubicBezTo>
                  <a:pt x="208644" y="951086"/>
                  <a:pt x="104480" y="946334"/>
                  <a:pt x="0" y="941213"/>
                </a:cubicBezTo>
                <a:close/>
              </a:path>
            </a:pathLst>
          </a:custGeom>
          <a:solidFill>
            <a:srgbClr val="4AC2C2">
              <a:alpha val="49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8871C578-2195-411B-A439-76DDB3811F00}"/>
              </a:ext>
            </a:extLst>
          </p:cNvPr>
          <p:cNvSpPr/>
          <p:nvPr/>
        </p:nvSpPr>
        <p:spPr>
          <a:xfrm>
            <a:off x="3978284" y="5847499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/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099FE35C-F2FD-4B15-B515-D5CDF8CC1A9A}"/>
              </a:ext>
            </a:extLst>
          </p:cNvPr>
          <p:cNvSpPr/>
          <p:nvPr/>
        </p:nvSpPr>
        <p:spPr>
          <a:xfrm>
            <a:off x="8137440" y="4839533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>
              <a:alpha val="44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B68A42E4-C39B-4343-90C5-DBF98243EC2F}"/>
              </a:ext>
            </a:extLst>
          </p:cNvPr>
          <p:cNvSpPr/>
          <p:nvPr/>
        </p:nvSpPr>
        <p:spPr>
          <a:xfrm rot="18199695">
            <a:off x="6513142" y="54685"/>
            <a:ext cx="1411449" cy="1071975"/>
          </a:xfrm>
          <a:custGeom>
            <a:avLst/>
            <a:gdLst>
              <a:gd name="connsiteX0" fmla="*/ 1060206 w 1411449"/>
              <a:gd name="connsiteY0" fmla="*/ 0 h 1071975"/>
              <a:gd name="connsiteX1" fmla="*/ 1411449 w 1411449"/>
              <a:gd name="connsiteY1" fmla="*/ 534142 h 1071975"/>
              <a:gd name="connsiteX2" fmla="*/ 1404421 w 1411449"/>
              <a:gd name="connsiteY2" fmla="*/ 543536 h 1071975"/>
              <a:gd name="connsiteX3" fmla="*/ 933025 w 1411449"/>
              <a:gd name="connsiteY3" fmla="*/ 883366 h 1071975"/>
              <a:gd name="connsiteX4" fmla="*/ 436890 w 1411449"/>
              <a:gd name="connsiteY4" fmla="*/ 1050059 h 1071975"/>
              <a:gd name="connsiteX5" fmla="*/ 0 w 1411449"/>
              <a:gd name="connsiteY5" fmla="*/ 1066009 h 1071975"/>
              <a:gd name="connsiteX6" fmla="*/ 219967 w 1411449"/>
              <a:gd name="connsiteY6" fmla="*/ 972331 h 1071975"/>
              <a:gd name="connsiteX7" fmla="*/ 675047 w 1411449"/>
              <a:gd name="connsiteY7" fmla="*/ 622415 h 1071975"/>
              <a:gd name="connsiteX8" fmla="*/ 1001620 w 1411449"/>
              <a:gd name="connsiteY8" fmla="*/ 101309 h 10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1449" h="1071975">
                <a:moveTo>
                  <a:pt x="1060206" y="0"/>
                </a:moveTo>
                <a:lnTo>
                  <a:pt x="1411449" y="534142"/>
                </a:lnTo>
                <a:lnTo>
                  <a:pt x="1404421" y="543536"/>
                </a:lnTo>
                <a:cubicBezTo>
                  <a:pt x="1275225" y="688319"/>
                  <a:pt x="1113478" y="796630"/>
                  <a:pt x="933025" y="883366"/>
                </a:cubicBezTo>
                <a:cubicBezTo>
                  <a:pt x="774971" y="959353"/>
                  <a:pt x="609050" y="1014602"/>
                  <a:pt x="436890" y="1050059"/>
                </a:cubicBezTo>
                <a:cubicBezTo>
                  <a:pt x="293389" y="1079569"/>
                  <a:pt x="146917" y="1073042"/>
                  <a:pt x="0" y="1066009"/>
                </a:cubicBezTo>
                <a:cubicBezTo>
                  <a:pt x="73273" y="1034686"/>
                  <a:pt x="146101" y="1002204"/>
                  <a:pt x="219967" y="972331"/>
                </a:cubicBezTo>
                <a:cubicBezTo>
                  <a:pt x="405413" y="897287"/>
                  <a:pt x="552035" y="774605"/>
                  <a:pt x="675047" y="622415"/>
                </a:cubicBezTo>
                <a:cubicBezTo>
                  <a:pt x="805187" y="461450"/>
                  <a:pt x="902290" y="280690"/>
                  <a:pt x="1001620" y="101309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214FA573-7FD1-405F-9633-1BC43B3883B6}"/>
              </a:ext>
            </a:extLst>
          </p:cNvPr>
          <p:cNvSpPr/>
          <p:nvPr/>
        </p:nvSpPr>
        <p:spPr>
          <a:xfrm>
            <a:off x="8907721" y="509095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>
              <a:alpha val="34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8AB41F18-3B03-4DE6-B35F-4499C3823BDF}"/>
              </a:ext>
            </a:extLst>
          </p:cNvPr>
          <p:cNvSpPr/>
          <p:nvPr/>
        </p:nvSpPr>
        <p:spPr>
          <a:xfrm>
            <a:off x="4548834" y="5948874"/>
            <a:ext cx="1987977" cy="909127"/>
          </a:xfrm>
          <a:custGeom>
            <a:avLst/>
            <a:gdLst>
              <a:gd name="connsiteX0" fmla="*/ 1598707 w 1987977"/>
              <a:gd name="connsiteY0" fmla="*/ 487 h 909127"/>
              <a:gd name="connsiteX1" fmla="*/ 1932668 w 1987977"/>
              <a:gd name="connsiteY1" fmla="*/ 137360 h 909127"/>
              <a:gd name="connsiteX2" fmla="*/ 1951151 w 1987977"/>
              <a:gd name="connsiteY2" fmla="*/ 432267 h 909127"/>
              <a:gd name="connsiteX3" fmla="*/ 1533676 w 1987977"/>
              <a:gd name="connsiteY3" fmla="*/ 767365 h 909127"/>
              <a:gd name="connsiteX4" fmla="*/ 1356205 w 1987977"/>
              <a:gd name="connsiteY4" fmla="*/ 787482 h 909127"/>
              <a:gd name="connsiteX5" fmla="*/ 1095130 w 1987977"/>
              <a:gd name="connsiteY5" fmla="*/ 789163 h 909127"/>
              <a:gd name="connsiteX6" fmla="*/ 514563 w 1987977"/>
              <a:gd name="connsiteY6" fmla="*/ 895325 h 909127"/>
              <a:gd name="connsiteX7" fmla="*/ 483525 w 1987977"/>
              <a:gd name="connsiteY7" fmla="*/ 909127 h 909127"/>
              <a:gd name="connsiteX8" fmla="*/ 0 w 1987977"/>
              <a:gd name="connsiteY8" fmla="*/ 909127 h 909127"/>
              <a:gd name="connsiteX9" fmla="*/ 9186 w 1987977"/>
              <a:gd name="connsiteY9" fmla="*/ 893157 h 909127"/>
              <a:gd name="connsiteX10" fmla="*/ 540828 w 1987977"/>
              <a:gd name="connsiteY10" fmla="*/ 402023 h 909127"/>
              <a:gd name="connsiteX11" fmla="*/ 1069045 w 1987977"/>
              <a:gd name="connsiteY11" fmla="*/ 103658 h 909127"/>
              <a:gd name="connsiteX12" fmla="*/ 1598707 w 1987977"/>
              <a:gd name="connsiteY12" fmla="*/ 487 h 90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977" h="909127">
                <a:moveTo>
                  <a:pt x="1598707" y="487"/>
                </a:moveTo>
                <a:cubicBezTo>
                  <a:pt x="1742644" y="6104"/>
                  <a:pt x="1848565" y="27825"/>
                  <a:pt x="1932668" y="137360"/>
                </a:cubicBezTo>
                <a:cubicBezTo>
                  <a:pt x="2004102" y="230364"/>
                  <a:pt x="2002013" y="332950"/>
                  <a:pt x="1951151" y="432267"/>
                </a:cubicBezTo>
                <a:cubicBezTo>
                  <a:pt x="1862642" y="605107"/>
                  <a:pt x="1724408" y="720636"/>
                  <a:pt x="1533676" y="767365"/>
                </a:cubicBezTo>
                <a:cubicBezTo>
                  <a:pt x="1475730" y="781579"/>
                  <a:pt x="1415832" y="786120"/>
                  <a:pt x="1356205" y="787482"/>
                </a:cubicBezTo>
                <a:cubicBezTo>
                  <a:pt x="1269195" y="789481"/>
                  <a:pt x="1182139" y="787936"/>
                  <a:pt x="1095130" y="789163"/>
                </a:cubicBezTo>
                <a:cubicBezTo>
                  <a:pt x="893670" y="791956"/>
                  <a:pt x="699796" y="826091"/>
                  <a:pt x="514563" y="895325"/>
                </a:cubicBezTo>
                <a:lnTo>
                  <a:pt x="483525" y="909127"/>
                </a:lnTo>
                <a:lnTo>
                  <a:pt x="0" y="909127"/>
                </a:lnTo>
                <a:lnTo>
                  <a:pt x="9186" y="893157"/>
                </a:lnTo>
                <a:cubicBezTo>
                  <a:pt x="145423" y="684941"/>
                  <a:pt x="364184" y="533606"/>
                  <a:pt x="540828" y="402023"/>
                </a:cubicBezTo>
                <a:cubicBezTo>
                  <a:pt x="717471" y="270440"/>
                  <a:pt x="890913" y="165576"/>
                  <a:pt x="1069045" y="103658"/>
                </a:cubicBezTo>
                <a:cubicBezTo>
                  <a:pt x="1256659" y="38443"/>
                  <a:pt x="1454770" y="-5130"/>
                  <a:pt x="1598707" y="487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92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Connector 2">
            <a:extLst>
              <a:ext uri="{FF2B5EF4-FFF2-40B4-BE49-F238E27FC236}">
                <a16:creationId xmlns:a16="http://schemas.microsoft.com/office/drawing/2014/main" xmlns="" id="{EACD8BE3-4C67-4ADC-A4E4-BE992B2E2042}"/>
              </a:ext>
            </a:extLst>
          </p:cNvPr>
          <p:cNvCxnSpPr/>
          <p:nvPr/>
        </p:nvCxnSpPr>
        <p:spPr>
          <a:xfrm>
            <a:off x="518442" y="916956"/>
            <a:ext cx="1302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33">
            <a:extLst>
              <a:ext uri="{FF2B5EF4-FFF2-40B4-BE49-F238E27FC236}">
                <a16:creationId xmlns:a16="http://schemas.microsoft.com/office/drawing/2014/main" xmlns="" id="{E98A0D07-E4F2-4941-BD0E-70FF32F05136}"/>
              </a:ext>
            </a:extLst>
          </p:cNvPr>
          <p:cNvSpPr/>
          <p:nvPr/>
        </p:nvSpPr>
        <p:spPr>
          <a:xfrm>
            <a:off x="1588" y="272627"/>
            <a:ext cx="12188825" cy="65844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53" name="Rectangle 34">
            <a:extLst>
              <a:ext uri="{FF2B5EF4-FFF2-40B4-BE49-F238E27FC236}">
                <a16:creationId xmlns:a16="http://schemas.microsoft.com/office/drawing/2014/main" xmlns="" id="{C6086B45-DB71-4CBB-8086-7E4165043281}"/>
              </a:ext>
            </a:extLst>
          </p:cNvPr>
          <p:cNvSpPr/>
          <p:nvPr/>
        </p:nvSpPr>
        <p:spPr>
          <a:xfrm>
            <a:off x="6096000" y="2554721"/>
            <a:ext cx="2457112" cy="4082289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68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54" name="Rectangle 51">
            <a:extLst>
              <a:ext uri="{FF2B5EF4-FFF2-40B4-BE49-F238E27FC236}">
                <a16:creationId xmlns:a16="http://schemas.microsoft.com/office/drawing/2014/main" xmlns="" id="{B6E9CDBE-5C95-468D-9B69-CEFA3B8CC3D4}"/>
              </a:ext>
            </a:extLst>
          </p:cNvPr>
          <p:cNvSpPr/>
          <p:nvPr/>
        </p:nvSpPr>
        <p:spPr>
          <a:xfrm>
            <a:off x="3312305" y="3563814"/>
            <a:ext cx="2457112" cy="3073195"/>
          </a:xfrm>
          <a:prstGeom prst="rect">
            <a:avLst/>
          </a:prstGeom>
          <a:gradFill>
            <a:gsLst>
              <a:gs pos="0">
                <a:schemeClr val="accent2"/>
              </a:gs>
              <a:gs pos="68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xmlns="" id="{F032B5A8-4971-4B24-BB60-1E745C599587}"/>
              </a:ext>
            </a:extLst>
          </p:cNvPr>
          <p:cNvSpPr/>
          <p:nvPr/>
        </p:nvSpPr>
        <p:spPr>
          <a:xfrm>
            <a:off x="1587" y="272627"/>
            <a:ext cx="12188825" cy="6856214"/>
          </a:xfrm>
          <a:custGeom>
            <a:avLst/>
            <a:gdLst>
              <a:gd name="connsiteX0" fmla="*/ 4974290 w 9144000"/>
              <a:gd name="connsiteY0" fmla="*/ 2904559 h 5143500"/>
              <a:gd name="connsiteX1" fmla="*/ 4974978 w 9144000"/>
              <a:gd name="connsiteY1" fmla="*/ 2916260 h 5143500"/>
              <a:gd name="connsiteX2" fmla="*/ 4974290 w 9144000"/>
              <a:gd name="connsiteY2" fmla="*/ 2914912 h 5143500"/>
              <a:gd name="connsiteX3" fmla="*/ 4974290 w 9144000"/>
              <a:gd name="connsiteY3" fmla="*/ 2904559 h 5143500"/>
              <a:gd name="connsiteX4" fmla="*/ 3419394 w 9144000"/>
              <a:gd name="connsiteY4" fmla="*/ 981194 h 5143500"/>
              <a:gd name="connsiteX5" fmla="*/ 3304693 w 9144000"/>
              <a:gd name="connsiteY5" fmla="*/ 1060102 h 5143500"/>
              <a:gd name="connsiteX6" fmla="*/ 3240518 w 9144000"/>
              <a:gd name="connsiteY6" fmla="*/ 1339629 h 5143500"/>
              <a:gd name="connsiteX7" fmla="*/ 3360588 w 9144000"/>
              <a:gd name="connsiteY7" fmla="*/ 1461793 h 5143500"/>
              <a:gd name="connsiteX8" fmla="*/ 3356448 w 9144000"/>
              <a:gd name="connsiteY8" fmla="*/ 1507346 h 5143500"/>
              <a:gd name="connsiteX9" fmla="*/ 3255009 w 9144000"/>
              <a:gd name="connsiteY9" fmla="*/ 1554969 h 5143500"/>
              <a:gd name="connsiteX10" fmla="*/ 3163920 w 9144000"/>
              <a:gd name="connsiteY10" fmla="*/ 1569463 h 5143500"/>
              <a:gd name="connsiteX11" fmla="*/ 3064551 w 9144000"/>
              <a:gd name="connsiteY11" fmla="*/ 1689556 h 5143500"/>
              <a:gd name="connsiteX12" fmla="*/ 3041780 w 9144000"/>
              <a:gd name="connsiteY12" fmla="*/ 1857272 h 5143500"/>
              <a:gd name="connsiteX13" fmla="*/ 2998306 w 9144000"/>
              <a:gd name="connsiteY13" fmla="*/ 2027059 h 5143500"/>
              <a:gd name="connsiteX14" fmla="*/ 2965183 w 9144000"/>
              <a:gd name="connsiteY14" fmla="*/ 2165787 h 5143500"/>
              <a:gd name="connsiteX15" fmla="*/ 2903077 w 9144000"/>
              <a:gd name="connsiteY15" fmla="*/ 2304515 h 5143500"/>
              <a:gd name="connsiteX16" fmla="*/ 2836831 w 9144000"/>
              <a:gd name="connsiteY16" fmla="*/ 2619242 h 5143500"/>
              <a:gd name="connsiteX17" fmla="*/ 2805778 w 9144000"/>
              <a:gd name="connsiteY17" fmla="*/ 2677218 h 5143500"/>
              <a:gd name="connsiteX18" fmla="*/ 2758164 w 9144000"/>
              <a:gd name="connsiteY18" fmla="*/ 2728982 h 5143500"/>
              <a:gd name="connsiteX19" fmla="*/ 2720901 w 9144000"/>
              <a:gd name="connsiteY19" fmla="*/ 2797311 h 5143500"/>
              <a:gd name="connsiteX20" fmla="*/ 2731252 w 9144000"/>
              <a:gd name="connsiteY20" fmla="*/ 2838723 h 5143500"/>
              <a:gd name="connsiteX21" fmla="*/ 2758164 w 9144000"/>
              <a:gd name="connsiteY21" fmla="*/ 2797311 h 5143500"/>
              <a:gd name="connsiteX22" fmla="*/ 2783006 w 9144000"/>
              <a:gd name="connsiteY22" fmla="*/ 2780747 h 5143500"/>
              <a:gd name="connsiteX23" fmla="*/ 2778866 w 9144000"/>
              <a:gd name="connsiteY23" fmla="*/ 2822158 h 5143500"/>
              <a:gd name="connsiteX24" fmla="*/ 2735392 w 9144000"/>
              <a:gd name="connsiteY24" fmla="*/ 2952604 h 5143500"/>
              <a:gd name="connsiteX25" fmla="*/ 2751954 w 9144000"/>
              <a:gd name="connsiteY25" fmla="*/ 2975380 h 5143500"/>
              <a:gd name="connsiteX26" fmla="*/ 2768515 w 9144000"/>
              <a:gd name="connsiteY26" fmla="*/ 2960886 h 5143500"/>
              <a:gd name="connsiteX27" fmla="*/ 2762305 w 9144000"/>
              <a:gd name="connsiteY27" fmla="*/ 2985733 h 5143500"/>
              <a:gd name="connsiteX28" fmla="*/ 2795427 w 9144000"/>
              <a:gd name="connsiteY28" fmla="*/ 2996086 h 5143500"/>
              <a:gd name="connsiteX29" fmla="*/ 2799568 w 9144000"/>
              <a:gd name="connsiteY29" fmla="*/ 2979521 h 5143500"/>
              <a:gd name="connsiteX30" fmla="*/ 2830621 w 9144000"/>
              <a:gd name="connsiteY30" fmla="*/ 2987804 h 5143500"/>
              <a:gd name="connsiteX31" fmla="*/ 2836831 w 9144000"/>
              <a:gd name="connsiteY31" fmla="*/ 2969169 h 5143500"/>
              <a:gd name="connsiteX32" fmla="*/ 2872024 w 9144000"/>
              <a:gd name="connsiteY32" fmla="*/ 2975380 h 5143500"/>
              <a:gd name="connsiteX33" fmla="*/ 2909288 w 9144000"/>
              <a:gd name="connsiteY33" fmla="*/ 2855287 h 5143500"/>
              <a:gd name="connsiteX34" fmla="*/ 2932060 w 9144000"/>
              <a:gd name="connsiteY34" fmla="*/ 2749688 h 5143500"/>
              <a:gd name="connsiteX35" fmla="*/ 2929989 w 9144000"/>
              <a:gd name="connsiteY35" fmla="*/ 2681359 h 5143500"/>
              <a:gd name="connsiteX36" fmla="*/ 2996235 w 9144000"/>
              <a:gd name="connsiteY36" fmla="*/ 2497078 h 5143500"/>
              <a:gd name="connsiteX37" fmla="*/ 3079043 w 9144000"/>
              <a:gd name="connsiteY37" fmla="*/ 2300374 h 5143500"/>
              <a:gd name="connsiteX38" fmla="*/ 3103885 w 9144000"/>
              <a:gd name="connsiteY38" fmla="*/ 2203057 h 5143500"/>
              <a:gd name="connsiteX39" fmla="*/ 3137008 w 9144000"/>
              <a:gd name="connsiteY39" fmla="*/ 2068470 h 5143500"/>
              <a:gd name="connsiteX40" fmla="*/ 3159780 w 9144000"/>
              <a:gd name="connsiteY40" fmla="*/ 1983577 h 5143500"/>
              <a:gd name="connsiteX41" fmla="*/ 3192903 w 9144000"/>
              <a:gd name="connsiteY41" fmla="*/ 2068470 h 5143500"/>
              <a:gd name="connsiteX42" fmla="*/ 3203254 w 9144000"/>
              <a:gd name="connsiteY42" fmla="*/ 2354209 h 5143500"/>
              <a:gd name="connsiteX43" fmla="*/ 3141148 w 9144000"/>
              <a:gd name="connsiteY43" fmla="*/ 2515714 h 5143500"/>
              <a:gd name="connsiteX44" fmla="*/ 3079043 w 9144000"/>
              <a:gd name="connsiteY44" fmla="*/ 2907051 h 5143500"/>
              <a:gd name="connsiteX45" fmla="*/ 3188763 w 9144000"/>
              <a:gd name="connsiteY45" fmla="*/ 3397777 h 5143500"/>
              <a:gd name="connsiteX46" fmla="*/ 3201184 w 9144000"/>
              <a:gd name="connsiteY46" fmla="*/ 3557211 h 5143500"/>
              <a:gd name="connsiteX47" fmla="*/ 3192903 w 9144000"/>
              <a:gd name="connsiteY47" fmla="*/ 3662810 h 5143500"/>
              <a:gd name="connsiteX48" fmla="*/ 3157710 w 9144000"/>
              <a:gd name="connsiteY48" fmla="*/ 3888502 h 5143500"/>
              <a:gd name="connsiteX49" fmla="*/ 3250868 w 9144000"/>
              <a:gd name="connsiteY49" fmla="*/ 4226005 h 5143500"/>
              <a:gd name="connsiteX50" fmla="*/ 3271570 w 9144000"/>
              <a:gd name="connsiteY50" fmla="*/ 4354380 h 5143500"/>
              <a:gd name="connsiteX51" fmla="*/ 3161850 w 9144000"/>
              <a:gd name="connsiteY51" fmla="*/ 4451697 h 5143500"/>
              <a:gd name="connsiteX52" fmla="*/ 3157710 w 9144000"/>
              <a:gd name="connsiteY52" fmla="*/ 4491038 h 5143500"/>
              <a:gd name="connsiteX53" fmla="*/ 3381290 w 9144000"/>
              <a:gd name="connsiteY53" fmla="*/ 4491038 h 5143500"/>
              <a:gd name="connsiteX54" fmla="*/ 3366799 w 9144000"/>
              <a:gd name="connsiteY54" fmla="*/ 4410286 h 5143500"/>
              <a:gd name="connsiteX55" fmla="*/ 3350237 w 9144000"/>
              <a:gd name="connsiteY55" fmla="*/ 4155606 h 5143500"/>
              <a:gd name="connsiteX56" fmla="*/ 3377150 w 9144000"/>
              <a:gd name="connsiteY56" fmla="*/ 3865726 h 5143500"/>
              <a:gd name="connsiteX57" fmla="*/ 3360588 w 9144000"/>
              <a:gd name="connsiteY57" fmla="*/ 3646245 h 5143500"/>
              <a:gd name="connsiteX58" fmla="*/ 3395781 w 9144000"/>
              <a:gd name="connsiteY58" fmla="*/ 3424694 h 5143500"/>
              <a:gd name="connsiteX59" fmla="*/ 3395781 w 9144000"/>
              <a:gd name="connsiteY59" fmla="*/ 3180367 h 5143500"/>
              <a:gd name="connsiteX60" fmla="*/ 3430974 w 9144000"/>
              <a:gd name="connsiteY60" fmla="*/ 2822158 h 5143500"/>
              <a:gd name="connsiteX61" fmla="*/ 3441325 w 9144000"/>
              <a:gd name="connsiteY61" fmla="*/ 2824229 h 5143500"/>
              <a:gd name="connsiteX62" fmla="*/ 3459957 w 9144000"/>
              <a:gd name="connsiteY62" fmla="*/ 2826299 h 5143500"/>
              <a:gd name="connsiteX63" fmla="*/ 3488939 w 9144000"/>
              <a:gd name="connsiteY63" fmla="*/ 2822158 h 5143500"/>
              <a:gd name="connsiteX64" fmla="*/ 3524133 w 9144000"/>
              <a:gd name="connsiteY64" fmla="*/ 3180367 h 5143500"/>
              <a:gd name="connsiteX65" fmla="*/ 3524133 w 9144000"/>
              <a:gd name="connsiteY65" fmla="*/ 3424694 h 5143500"/>
              <a:gd name="connsiteX66" fmla="*/ 3557256 w 9144000"/>
              <a:gd name="connsiteY66" fmla="*/ 3646245 h 5143500"/>
              <a:gd name="connsiteX67" fmla="*/ 3540694 w 9144000"/>
              <a:gd name="connsiteY67" fmla="*/ 3865726 h 5143500"/>
              <a:gd name="connsiteX68" fmla="*/ 3569677 w 9144000"/>
              <a:gd name="connsiteY68" fmla="*/ 4155606 h 5143500"/>
              <a:gd name="connsiteX69" fmla="*/ 3551045 w 9144000"/>
              <a:gd name="connsiteY69" fmla="*/ 4410286 h 5143500"/>
              <a:gd name="connsiteX70" fmla="*/ 3538624 w 9144000"/>
              <a:gd name="connsiteY70" fmla="*/ 4491038 h 5143500"/>
              <a:gd name="connsiteX71" fmla="*/ 3760134 w 9144000"/>
              <a:gd name="connsiteY71" fmla="*/ 4491038 h 5143500"/>
              <a:gd name="connsiteX72" fmla="*/ 3758063 w 9144000"/>
              <a:gd name="connsiteY72" fmla="*/ 4451697 h 5143500"/>
              <a:gd name="connsiteX73" fmla="*/ 3648344 w 9144000"/>
              <a:gd name="connsiteY73" fmla="*/ 4354380 h 5143500"/>
              <a:gd name="connsiteX74" fmla="*/ 3666976 w 9144000"/>
              <a:gd name="connsiteY74" fmla="*/ 4226005 h 5143500"/>
              <a:gd name="connsiteX75" fmla="*/ 3762204 w 9144000"/>
              <a:gd name="connsiteY75" fmla="*/ 3888502 h 5143500"/>
              <a:gd name="connsiteX76" fmla="*/ 3724941 w 9144000"/>
              <a:gd name="connsiteY76" fmla="*/ 3662810 h 5143500"/>
              <a:gd name="connsiteX77" fmla="*/ 3716660 w 9144000"/>
              <a:gd name="connsiteY77" fmla="*/ 3557211 h 5143500"/>
              <a:gd name="connsiteX78" fmla="*/ 3729081 w 9144000"/>
              <a:gd name="connsiteY78" fmla="*/ 3397777 h 5143500"/>
              <a:gd name="connsiteX79" fmla="*/ 3838801 w 9144000"/>
              <a:gd name="connsiteY79" fmla="*/ 2907051 h 5143500"/>
              <a:gd name="connsiteX80" fmla="*/ 3776695 w 9144000"/>
              <a:gd name="connsiteY80" fmla="*/ 2515714 h 5143500"/>
              <a:gd name="connsiteX81" fmla="*/ 3714590 w 9144000"/>
              <a:gd name="connsiteY81" fmla="*/ 2354209 h 5143500"/>
              <a:gd name="connsiteX82" fmla="*/ 3724941 w 9144000"/>
              <a:gd name="connsiteY82" fmla="*/ 2068470 h 5143500"/>
              <a:gd name="connsiteX83" fmla="*/ 3760134 w 9144000"/>
              <a:gd name="connsiteY83" fmla="*/ 1983577 h 5143500"/>
              <a:gd name="connsiteX84" fmla="*/ 3780836 w 9144000"/>
              <a:gd name="connsiteY84" fmla="*/ 2068470 h 5143500"/>
              <a:gd name="connsiteX85" fmla="*/ 3813958 w 9144000"/>
              <a:gd name="connsiteY85" fmla="*/ 2203057 h 5143500"/>
              <a:gd name="connsiteX86" fmla="*/ 3838801 w 9144000"/>
              <a:gd name="connsiteY86" fmla="*/ 2300374 h 5143500"/>
              <a:gd name="connsiteX87" fmla="*/ 3923679 w 9144000"/>
              <a:gd name="connsiteY87" fmla="*/ 2497078 h 5143500"/>
              <a:gd name="connsiteX88" fmla="*/ 3989925 w 9144000"/>
              <a:gd name="connsiteY88" fmla="*/ 2681359 h 5143500"/>
              <a:gd name="connsiteX89" fmla="*/ 3987854 w 9144000"/>
              <a:gd name="connsiteY89" fmla="*/ 2749688 h 5143500"/>
              <a:gd name="connsiteX90" fmla="*/ 4010626 w 9144000"/>
              <a:gd name="connsiteY90" fmla="*/ 2855287 h 5143500"/>
              <a:gd name="connsiteX91" fmla="*/ 4047889 w 9144000"/>
              <a:gd name="connsiteY91" fmla="*/ 2975380 h 5143500"/>
              <a:gd name="connsiteX92" fmla="*/ 4083083 w 9144000"/>
              <a:gd name="connsiteY92" fmla="*/ 2969169 h 5143500"/>
              <a:gd name="connsiteX93" fmla="*/ 4089293 w 9144000"/>
              <a:gd name="connsiteY93" fmla="*/ 2987804 h 5143500"/>
              <a:gd name="connsiteX94" fmla="*/ 4120346 w 9144000"/>
              <a:gd name="connsiteY94" fmla="*/ 2979521 h 5143500"/>
              <a:gd name="connsiteX95" fmla="*/ 4124486 w 9144000"/>
              <a:gd name="connsiteY95" fmla="*/ 2996086 h 5143500"/>
              <a:gd name="connsiteX96" fmla="*/ 4157609 w 9144000"/>
              <a:gd name="connsiteY96" fmla="*/ 2985733 h 5143500"/>
              <a:gd name="connsiteX97" fmla="*/ 4149329 w 9144000"/>
              <a:gd name="connsiteY97" fmla="*/ 2960886 h 5143500"/>
              <a:gd name="connsiteX98" fmla="*/ 4182451 w 9144000"/>
              <a:gd name="connsiteY98" fmla="*/ 2952604 h 5143500"/>
              <a:gd name="connsiteX99" fmla="*/ 4141048 w 9144000"/>
              <a:gd name="connsiteY99" fmla="*/ 2822158 h 5143500"/>
              <a:gd name="connsiteX100" fmla="*/ 4136908 w 9144000"/>
              <a:gd name="connsiteY100" fmla="*/ 2780747 h 5143500"/>
              <a:gd name="connsiteX101" fmla="*/ 4159679 w 9144000"/>
              <a:gd name="connsiteY101" fmla="*/ 2797311 h 5143500"/>
              <a:gd name="connsiteX102" fmla="*/ 4188662 w 9144000"/>
              <a:gd name="connsiteY102" fmla="*/ 2838723 h 5143500"/>
              <a:gd name="connsiteX103" fmla="*/ 4196943 w 9144000"/>
              <a:gd name="connsiteY103" fmla="*/ 2797311 h 5143500"/>
              <a:gd name="connsiteX104" fmla="*/ 4161750 w 9144000"/>
              <a:gd name="connsiteY104" fmla="*/ 2728982 h 5143500"/>
              <a:gd name="connsiteX105" fmla="*/ 4114135 w 9144000"/>
              <a:gd name="connsiteY105" fmla="*/ 2677218 h 5143500"/>
              <a:gd name="connsiteX106" fmla="*/ 4081013 w 9144000"/>
              <a:gd name="connsiteY106" fmla="*/ 2619242 h 5143500"/>
              <a:gd name="connsiteX107" fmla="*/ 4014766 w 9144000"/>
              <a:gd name="connsiteY107" fmla="*/ 2304515 h 5143500"/>
              <a:gd name="connsiteX108" fmla="*/ 3952661 w 9144000"/>
              <a:gd name="connsiteY108" fmla="*/ 2165787 h 5143500"/>
              <a:gd name="connsiteX109" fmla="*/ 3921608 w 9144000"/>
              <a:gd name="connsiteY109" fmla="*/ 2027059 h 5143500"/>
              <a:gd name="connsiteX110" fmla="*/ 3878134 w 9144000"/>
              <a:gd name="connsiteY110" fmla="*/ 1857272 h 5143500"/>
              <a:gd name="connsiteX111" fmla="*/ 3853292 w 9144000"/>
              <a:gd name="connsiteY111" fmla="*/ 1689556 h 5143500"/>
              <a:gd name="connsiteX112" fmla="*/ 3753923 w 9144000"/>
              <a:gd name="connsiteY112" fmla="*/ 1569463 h 5143500"/>
              <a:gd name="connsiteX113" fmla="*/ 3662835 w 9144000"/>
              <a:gd name="connsiteY113" fmla="*/ 1554969 h 5143500"/>
              <a:gd name="connsiteX114" fmla="*/ 3563466 w 9144000"/>
              <a:gd name="connsiteY114" fmla="*/ 1507346 h 5143500"/>
              <a:gd name="connsiteX115" fmla="*/ 3559326 w 9144000"/>
              <a:gd name="connsiteY115" fmla="*/ 1461793 h 5143500"/>
              <a:gd name="connsiteX116" fmla="*/ 3679396 w 9144000"/>
              <a:gd name="connsiteY116" fmla="*/ 1339629 h 5143500"/>
              <a:gd name="connsiteX117" fmla="*/ 3613151 w 9144000"/>
              <a:gd name="connsiteY117" fmla="*/ 1060102 h 5143500"/>
              <a:gd name="connsiteX118" fmla="*/ 3488939 w 9144000"/>
              <a:gd name="connsiteY118" fmla="*/ 981420 h 5143500"/>
              <a:gd name="connsiteX119" fmla="*/ 3459957 w 9144000"/>
              <a:gd name="connsiteY119" fmla="*/ 983491 h 5143500"/>
              <a:gd name="connsiteX120" fmla="*/ 3419394 w 9144000"/>
              <a:gd name="connsiteY120" fmla="*/ 981194 h 5143500"/>
              <a:gd name="connsiteX121" fmla="*/ 5489575 w 9144000"/>
              <a:gd name="connsiteY121" fmla="*/ 933451 h 5143500"/>
              <a:gd name="connsiteX122" fmla="*/ 5398521 w 9144000"/>
              <a:gd name="connsiteY122" fmla="*/ 952086 h 5143500"/>
              <a:gd name="connsiteX123" fmla="*/ 5357132 w 9144000"/>
              <a:gd name="connsiteY123" fmla="*/ 983143 h 5143500"/>
              <a:gd name="connsiteX124" fmla="*/ 5315744 w 9144000"/>
              <a:gd name="connsiteY124" fmla="*/ 1051469 h 5143500"/>
              <a:gd name="connsiteX125" fmla="*/ 5326091 w 9144000"/>
              <a:gd name="connsiteY125" fmla="*/ 1183981 h 5143500"/>
              <a:gd name="connsiteX126" fmla="*/ 5311605 w 9144000"/>
              <a:gd name="connsiteY126" fmla="*/ 1227461 h 5143500"/>
              <a:gd name="connsiteX127" fmla="*/ 5330230 w 9144000"/>
              <a:gd name="connsiteY127" fmla="*/ 1281294 h 5143500"/>
              <a:gd name="connsiteX128" fmla="*/ 5344716 w 9144000"/>
              <a:gd name="connsiteY128" fmla="*/ 1283364 h 5143500"/>
              <a:gd name="connsiteX129" fmla="*/ 5355063 w 9144000"/>
              <a:gd name="connsiteY129" fmla="*/ 1328915 h 5143500"/>
              <a:gd name="connsiteX130" fmla="*/ 5384035 w 9144000"/>
              <a:gd name="connsiteY130" fmla="*/ 1378607 h 5143500"/>
              <a:gd name="connsiteX131" fmla="*/ 5371618 w 9144000"/>
              <a:gd name="connsiteY131" fmla="*/ 1461426 h 5143500"/>
              <a:gd name="connsiteX132" fmla="*/ 5235037 w 9144000"/>
              <a:gd name="connsiteY132" fmla="*/ 1529753 h 5143500"/>
              <a:gd name="connsiteX133" fmla="*/ 5123288 w 9144000"/>
              <a:gd name="connsiteY133" fmla="*/ 1554599 h 5143500"/>
              <a:gd name="connsiteX134" fmla="*/ 5017748 w 9144000"/>
              <a:gd name="connsiteY134" fmla="*/ 1670546 h 5143500"/>
              <a:gd name="connsiteX135" fmla="*/ 5003262 w 9144000"/>
              <a:gd name="connsiteY135" fmla="*/ 1823762 h 5143500"/>
              <a:gd name="connsiteX136" fmla="*/ 5013609 w 9144000"/>
              <a:gd name="connsiteY136" fmla="*/ 2068080 h 5143500"/>
              <a:gd name="connsiteX137" fmla="*/ 4963943 w 9144000"/>
              <a:gd name="connsiteY137" fmla="*/ 2229579 h 5143500"/>
              <a:gd name="connsiteX138" fmla="*/ 4959804 w 9144000"/>
              <a:gd name="connsiteY138" fmla="*/ 2407641 h 5143500"/>
              <a:gd name="connsiteX139" fmla="*/ 4937040 w 9144000"/>
              <a:gd name="connsiteY139" fmla="*/ 2571210 h 5143500"/>
              <a:gd name="connsiteX140" fmla="*/ 4905999 w 9144000"/>
              <a:gd name="connsiteY140" fmla="*/ 2610549 h 5143500"/>
              <a:gd name="connsiteX141" fmla="*/ 4852194 w 9144000"/>
              <a:gd name="connsiteY141" fmla="*/ 2664382 h 5143500"/>
              <a:gd name="connsiteX142" fmla="*/ 4835639 w 9144000"/>
              <a:gd name="connsiteY142" fmla="*/ 2728567 h 5143500"/>
              <a:gd name="connsiteX143" fmla="*/ 4796320 w 9144000"/>
              <a:gd name="connsiteY143" fmla="*/ 2778259 h 5143500"/>
              <a:gd name="connsiteX144" fmla="*/ 4827361 w 9144000"/>
              <a:gd name="connsiteY144" fmla="*/ 2786541 h 5143500"/>
              <a:gd name="connsiteX145" fmla="*/ 4862541 w 9144000"/>
              <a:gd name="connsiteY145" fmla="*/ 2747202 h 5143500"/>
              <a:gd name="connsiteX146" fmla="*/ 4889444 w 9144000"/>
              <a:gd name="connsiteY146" fmla="*/ 2774118 h 5143500"/>
              <a:gd name="connsiteX147" fmla="*/ 4901860 w 9144000"/>
              <a:gd name="connsiteY147" fmla="*/ 2910771 h 5143500"/>
              <a:gd name="connsiteX148" fmla="*/ 4937040 w 9144000"/>
              <a:gd name="connsiteY148" fmla="*/ 2908700 h 5143500"/>
              <a:gd name="connsiteX149" fmla="*/ 4941179 w 9144000"/>
              <a:gd name="connsiteY149" fmla="*/ 2941828 h 5143500"/>
              <a:gd name="connsiteX150" fmla="*/ 4976359 w 9144000"/>
              <a:gd name="connsiteY150" fmla="*/ 2939758 h 5143500"/>
              <a:gd name="connsiteX151" fmla="*/ 4975486 w 9144000"/>
              <a:gd name="connsiteY151" fmla="*/ 2924908 h 5143500"/>
              <a:gd name="connsiteX152" fmla="*/ 4974978 w 9144000"/>
              <a:gd name="connsiteY152" fmla="*/ 2916260 h 5143500"/>
              <a:gd name="connsiteX153" fmla="*/ 4982147 w 9144000"/>
              <a:gd name="connsiteY153" fmla="*/ 2930311 h 5143500"/>
              <a:gd name="connsiteX154" fmla="*/ 5011539 w 9144000"/>
              <a:gd name="connsiteY154" fmla="*/ 2912841 h 5143500"/>
              <a:gd name="connsiteX155" fmla="*/ 5007400 w 9144000"/>
              <a:gd name="connsiteY155" fmla="*/ 2875572 h 5143500"/>
              <a:gd name="connsiteX156" fmla="*/ 5042581 w 9144000"/>
              <a:gd name="connsiteY156" fmla="*/ 2867290 h 5143500"/>
              <a:gd name="connsiteX157" fmla="*/ 5044650 w 9144000"/>
              <a:gd name="connsiteY157" fmla="*/ 2691299 h 5143500"/>
              <a:gd name="connsiteX158" fmla="*/ 5028095 w 9144000"/>
              <a:gd name="connsiteY158" fmla="*/ 2610549 h 5143500"/>
              <a:gd name="connsiteX159" fmla="*/ 5139843 w 9144000"/>
              <a:gd name="connsiteY159" fmla="*/ 2320681 h 5143500"/>
              <a:gd name="connsiteX160" fmla="*/ 5150190 w 9144000"/>
              <a:gd name="connsiteY160" fmla="*/ 2188169 h 5143500"/>
              <a:gd name="connsiteX161" fmla="*/ 5162607 w 9144000"/>
              <a:gd name="connsiteY161" fmla="*/ 1987331 h 5143500"/>
              <a:gd name="connsiteX162" fmla="*/ 5214342 w 9144000"/>
              <a:gd name="connsiteY162" fmla="*/ 2244072 h 5143500"/>
              <a:gd name="connsiteX163" fmla="*/ 5187440 w 9144000"/>
              <a:gd name="connsiteY163" fmla="*/ 2422135 h 5143500"/>
              <a:gd name="connsiteX164" fmla="*/ 5152260 w 9144000"/>
              <a:gd name="connsiteY164" fmla="*/ 2618831 h 5143500"/>
              <a:gd name="connsiteX165" fmla="*/ 5154329 w 9144000"/>
              <a:gd name="connsiteY165" fmla="*/ 2997731 h 5143500"/>
              <a:gd name="connsiteX166" fmla="*/ 5220551 w 9144000"/>
              <a:gd name="connsiteY166" fmla="*/ 3384913 h 5143500"/>
              <a:gd name="connsiteX167" fmla="*/ 5241245 w 9144000"/>
              <a:gd name="connsiteY167" fmla="*/ 3554693 h 5143500"/>
              <a:gd name="connsiteX168" fmla="*/ 5224690 w 9144000"/>
              <a:gd name="connsiteY168" fmla="*/ 3813505 h 5143500"/>
              <a:gd name="connsiteX169" fmla="*/ 5311605 w 9144000"/>
              <a:gd name="connsiteY169" fmla="*/ 4184123 h 5143500"/>
              <a:gd name="connsiteX170" fmla="*/ 5311605 w 9144000"/>
              <a:gd name="connsiteY170" fmla="*/ 4347692 h 5143500"/>
              <a:gd name="connsiteX171" fmla="*/ 5237106 w 9144000"/>
              <a:gd name="connsiteY171" fmla="*/ 4436723 h 5143500"/>
              <a:gd name="connsiteX172" fmla="*/ 5216412 w 9144000"/>
              <a:gd name="connsiteY172" fmla="*/ 4492626 h 5143500"/>
              <a:gd name="connsiteX173" fmla="*/ 5456465 w 9144000"/>
              <a:gd name="connsiteY173" fmla="*/ 4492626 h 5143500"/>
              <a:gd name="connsiteX174" fmla="*/ 5452326 w 9144000"/>
              <a:gd name="connsiteY174" fmla="*/ 4411877 h 5143500"/>
              <a:gd name="connsiteX175" fmla="*/ 5446117 w 9144000"/>
              <a:gd name="connsiteY175" fmla="*/ 4347692 h 5143500"/>
              <a:gd name="connsiteX176" fmla="*/ 5444048 w 9144000"/>
              <a:gd name="connsiteY176" fmla="*/ 4287647 h 5143500"/>
              <a:gd name="connsiteX177" fmla="*/ 5425423 w 9144000"/>
              <a:gd name="connsiteY177" fmla="*/ 4217251 h 5143500"/>
              <a:gd name="connsiteX178" fmla="*/ 5452326 w 9144000"/>
              <a:gd name="connsiteY178" fmla="*/ 3867338 h 5143500"/>
              <a:gd name="connsiteX179" fmla="*/ 5456465 w 9144000"/>
              <a:gd name="connsiteY179" fmla="*/ 3697557 h 5143500"/>
              <a:gd name="connsiteX180" fmla="*/ 5439909 w 9144000"/>
              <a:gd name="connsiteY180" fmla="*/ 3538130 h 5143500"/>
              <a:gd name="connsiteX181" fmla="*/ 5458534 w 9144000"/>
              <a:gd name="connsiteY181" fmla="*/ 3279318 h 5143500"/>
              <a:gd name="connsiteX182" fmla="*/ 5450256 w 9144000"/>
              <a:gd name="connsiteY182" fmla="*/ 3059846 h 5143500"/>
              <a:gd name="connsiteX183" fmla="*/ 5473020 w 9144000"/>
              <a:gd name="connsiteY183" fmla="*/ 2869361 h 5143500"/>
              <a:gd name="connsiteX184" fmla="*/ 5483367 w 9144000"/>
              <a:gd name="connsiteY184" fmla="*/ 2871431 h 5143500"/>
              <a:gd name="connsiteX185" fmla="*/ 5489575 w 9144000"/>
              <a:gd name="connsiteY185" fmla="*/ 2871431 h 5143500"/>
              <a:gd name="connsiteX186" fmla="*/ 5506131 w 9144000"/>
              <a:gd name="connsiteY186" fmla="*/ 2869361 h 5143500"/>
              <a:gd name="connsiteX187" fmla="*/ 5530964 w 9144000"/>
              <a:gd name="connsiteY187" fmla="*/ 3059846 h 5143500"/>
              <a:gd name="connsiteX188" fmla="*/ 5520617 w 9144000"/>
              <a:gd name="connsiteY188" fmla="*/ 3279318 h 5143500"/>
              <a:gd name="connsiteX189" fmla="*/ 5541311 w 9144000"/>
              <a:gd name="connsiteY189" fmla="*/ 3538130 h 5143500"/>
              <a:gd name="connsiteX190" fmla="*/ 5524755 w 9144000"/>
              <a:gd name="connsiteY190" fmla="*/ 3697557 h 5143500"/>
              <a:gd name="connsiteX191" fmla="*/ 5526825 w 9144000"/>
              <a:gd name="connsiteY191" fmla="*/ 3867338 h 5143500"/>
              <a:gd name="connsiteX192" fmla="*/ 5553727 w 9144000"/>
              <a:gd name="connsiteY192" fmla="*/ 4217251 h 5143500"/>
              <a:gd name="connsiteX193" fmla="*/ 5535102 w 9144000"/>
              <a:gd name="connsiteY193" fmla="*/ 4287647 h 5143500"/>
              <a:gd name="connsiteX194" fmla="*/ 5535102 w 9144000"/>
              <a:gd name="connsiteY194" fmla="*/ 4347692 h 5143500"/>
              <a:gd name="connsiteX195" fmla="*/ 5526825 w 9144000"/>
              <a:gd name="connsiteY195" fmla="*/ 4411877 h 5143500"/>
              <a:gd name="connsiteX196" fmla="*/ 5522686 w 9144000"/>
              <a:gd name="connsiteY196" fmla="*/ 4492626 h 5143500"/>
              <a:gd name="connsiteX197" fmla="*/ 5762739 w 9144000"/>
              <a:gd name="connsiteY197" fmla="*/ 4492626 h 5143500"/>
              <a:gd name="connsiteX198" fmla="*/ 5742044 w 9144000"/>
              <a:gd name="connsiteY198" fmla="*/ 4436723 h 5143500"/>
              <a:gd name="connsiteX199" fmla="*/ 5667545 w 9144000"/>
              <a:gd name="connsiteY199" fmla="*/ 4347692 h 5143500"/>
              <a:gd name="connsiteX200" fmla="*/ 5669615 w 9144000"/>
              <a:gd name="connsiteY200" fmla="*/ 4184123 h 5143500"/>
              <a:gd name="connsiteX201" fmla="*/ 5756530 w 9144000"/>
              <a:gd name="connsiteY201" fmla="*/ 3813505 h 5143500"/>
              <a:gd name="connsiteX202" fmla="*/ 5737906 w 9144000"/>
              <a:gd name="connsiteY202" fmla="*/ 3554693 h 5143500"/>
              <a:gd name="connsiteX203" fmla="*/ 5758600 w 9144000"/>
              <a:gd name="connsiteY203" fmla="*/ 3384913 h 5143500"/>
              <a:gd name="connsiteX204" fmla="*/ 5824821 w 9144000"/>
              <a:gd name="connsiteY204" fmla="*/ 2997731 h 5143500"/>
              <a:gd name="connsiteX205" fmla="*/ 5826891 w 9144000"/>
              <a:gd name="connsiteY205" fmla="*/ 2618831 h 5143500"/>
              <a:gd name="connsiteX206" fmla="*/ 5791710 w 9144000"/>
              <a:gd name="connsiteY206" fmla="*/ 2422135 h 5143500"/>
              <a:gd name="connsiteX207" fmla="*/ 5764808 w 9144000"/>
              <a:gd name="connsiteY207" fmla="*/ 2244072 h 5143500"/>
              <a:gd name="connsiteX208" fmla="*/ 5816544 w 9144000"/>
              <a:gd name="connsiteY208" fmla="*/ 1987331 h 5143500"/>
              <a:gd name="connsiteX209" fmla="*/ 5828960 w 9144000"/>
              <a:gd name="connsiteY209" fmla="*/ 2188169 h 5143500"/>
              <a:gd name="connsiteX210" fmla="*/ 5839307 w 9144000"/>
              <a:gd name="connsiteY210" fmla="*/ 2320681 h 5143500"/>
              <a:gd name="connsiteX211" fmla="*/ 5951056 w 9144000"/>
              <a:gd name="connsiteY211" fmla="*/ 2610549 h 5143500"/>
              <a:gd name="connsiteX212" fmla="*/ 5934500 w 9144000"/>
              <a:gd name="connsiteY212" fmla="*/ 2691299 h 5143500"/>
              <a:gd name="connsiteX213" fmla="*/ 5938639 w 9144000"/>
              <a:gd name="connsiteY213" fmla="*/ 2867290 h 5143500"/>
              <a:gd name="connsiteX214" fmla="*/ 5971750 w 9144000"/>
              <a:gd name="connsiteY214" fmla="*/ 2875572 h 5143500"/>
              <a:gd name="connsiteX215" fmla="*/ 5969681 w 9144000"/>
              <a:gd name="connsiteY215" fmla="*/ 2912841 h 5143500"/>
              <a:gd name="connsiteX216" fmla="*/ 6004861 w 9144000"/>
              <a:gd name="connsiteY216" fmla="*/ 2914912 h 5143500"/>
              <a:gd name="connsiteX217" fmla="*/ 6006930 w 9144000"/>
              <a:gd name="connsiteY217" fmla="*/ 2904559 h 5143500"/>
              <a:gd name="connsiteX218" fmla="*/ 6002791 w 9144000"/>
              <a:gd name="connsiteY218" fmla="*/ 2939758 h 5143500"/>
              <a:gd name="connsiteX219" fmla="*/ 6037971 w 9144000"/>
              <a:gd name="connsiteY219" fmla="*/ 2941828 h 5143500"/>
              <a:gd name="connsiteX220" fmla="*/ 6040041 w 9144000"/>
              <a:gd name="connsiteY220" fmla="*/ 2929405 h 5143500"/>
              <a:gd name="connsiteX221" fmla="*/ 6042110 w 9144000"/>
              <a:gd name="connsiteY221" fmla="*/ 2910771 h 5143500"/>
              <a:gd name="connsiteX222" fmla="*/ 6077290 w 9144000"/>
              <a:gd name="connsiteY222" fmla="*/ 2910771 h 5143500"/>
              <a:gd name="connsiteX223" fmla="*/ 6089707 w 9144000"/>
              <a:gd name="connsiteY223" fmla="*/ 2774118 h 5143500"/>
              <a:gd name="connsiteX224" fmla="*/ 6116609 w 9144000"/>
              <a:gd name="connsiteY224" fmla="*/ 2747202 h 5143500"/>
              <a:gd name="connsiteX225" fmla="*/ 6151789 w 9144000"/>
              <a:gd name="connsiteY225" fmla="*/ 2786541 h 5143500"/>
              <a:gd name="connsiteX226" fmla="*/ 6182831 w 9144000"/>
              <a:gd name="connsiteY226" fmla="*/ 2778259 h 5143500"/>
              <a:gd name="connsiteX227" fmla="*/ 6145581 w 9144000"/>
              <a:gd name="connsiteY227" fmla="*/ 2728567 h 5143500"/>
              <a:gd name="connsiteX228" fmla="*/ 6126956 w 9144000"/>
              <a:gd name="connsiteY228" fmla="*/ 2664382 h 5143500"/>
              <a:gd name="connsiteX229" fmla="*/ 6075221 w 9144000"/>
              <a:gd name="connsiteY229" fmla="*/ 2610549 h 5143500"/>
              <a:gd name="connsiteX230" fmla="*/ 6060735 w 9144000"/>
              <a:gd name="connsiteY230" fmla="*/ 2593985 h 5143500"/>
              <a:gd name="connsiteX231" fmla="*/ 6044180 w 9144000"/>
              <a:gd name="connsiteY231" fmla="*/ 2571210 h 5143500"/>
              <a:gd name="connsiteX232" fmla="*/ 6019347 w 9144000"/>
              <a:gd name="connsiteY232" fmla="*/ 2407641 h 5143500"/>
              <a:gd name="connsiteX233" fmla="*/ 6015208 w 9144000"/>
              <a:gd name="connsiteY233" fmla="*/ 2229579 h 5143500"/>
              <a:gd name="connsiteX234" fmla="*/ 5965542 w 9144000"/>
              <a:gd name="connsiteY234" fmla="*/ 2068080 h 5143500"/>
              <a:gd name="connsiteX235" fmla="*/ 5975889 w 9144000"/>
              <a:gd name="connsiteY235" fmla="*/ 1823762 h 5143500"/>
              <a:gd name="connsiteX236" fmla="*/ 5961403 w 9144000"/>
              <a:gd name="connsiteY236" fmla="*/ 1670546 h 5143500"/>
              <a:gd name="connsiteX237" fmla="*/ 5855862 w 9144000"/>
              <a:gd name="connsiteY237" fmla="*/ 1554599 h 5143500"/>
              <a:gd name="connsiteX238" fmla="*/ 5744114 w 9144000"/>
              <a:gd name="connsiteY238" fmla="*/ 1529753 h 5143500"/>
              <a:gd name="connsiteX239" fmla="*/ 5609602 w 9144000"/>
              <a:gd name="connsiteY239" fmla="*/ 1461426 h 5143500"/>
              <a:gd name="connsiteX240" fmla="*/ 5595116 w 9144000"/>
              <a:gd name="connsiteY240" fmla="*/ 1378607 h 5143500"/>
              <a:gd name="connsiteX241" fmla="*/ 5624087 w 9144000"/>
              <a:gd name="connsiteY241" fmla="*/ 1328915 h 5143500"/>
              <a:gd name="connsiteX242" fmla="*/ 5636504 w 9144000"/>
              <a:gd name="connsiteY242" fmla="*/ 1283364 h 5143500"/>
              <a:gd name="connsiteX243" fmla="*/ 5648921 w 9144000"/>
              <a:gd name="connsiteY243" fmla="*/ 1281294 h 5143500"/>
              <a:gd name="connsiteX244" fmla="*/ 5667545 w 9144000"/>
              <a:gd name="connsiteY244" fmla="*/ 1227461 h 5143500"/>
              <a:gd name="connsiteX245" fmla="*/ 5653059 w 9144000"/>
              <a:gd name="connsiteY245" fmla="*/ 1183981 h 5143500"/>
              <a:gd name="connsiteX246" fmla="*/ 5663406 w 9144000"/>
              <a:gd name="connsiteY246" fmla="*/ 1051469 h 5143500"/>
              <a:gd name="connsiteX247" fmla="*/ 5622018 w 9144000"/>
              <a:gd name="connsiteY247" fmla="*/ 983143 h 5143500"/>
              <a:gd name="connsiteX248" fmla="*/ 5580630 w 9144000"/>
              <a:gd name="connsiteY248" fmla="*/ 952086 h 5143500"/>
              <a:gd name="connsiteX249" fmla="*/ 5549588 w 9144000"/>
              <a:gd name="connsiteY249" fmla="*/ 941733 h 5143500"/>
              <a:gd name="connsiteX250" fmla="*/ 5489575 w 9144000"/>
              <a:gd name="connsiteY250" fmla="*/ 933451 h 5143500"/>
              <a:gd name="connsiteX251" fmla="*/ 0 w 9144000"/>
              <a:gd name="connsiteY251" fmla="*/ 0 h 5143500"/>
              <a:gd name="connsiteX252" fmla="*/ 9144000 w 9144000"/>
              <a:gd name="connsiteY252" fmla="*/ 0 h 5143500"/>
              <a:gd name="connsiteX253" fmla="*/ 9144000 w 9144000"/>
              <a:gd name="connsiteY253" fmla="*/ 5143500 h 5143500"/>
              <a:gd name="connsiteX254" fmla="*/ 0 w 9144000"/>
              <a:gd name="connsiteY25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9144000" h="5143500">
                <a:moveTo>
                  <a:pt x="4974290" y="2904559"/>
                </a:moveTo>
                <a:lnTo>
                  <a:pt x="4974978" y="2916260"/>
                </a:lnTo>
                <a:lnTo>
                  <a:pt x="4974290" y="2914912"/>
                </a:lnTo>
                <a:cubicBezTo>
                  <a:pt x="4974290" y="2914912"/>
                  <a:pt x="4974290" y="2908700"/>
                  <a:pt x="4974290" y="2904559"/>
                </a:cubicBezTo>
                <a:close/>
                <a:moveTo>
                  <a:pt x="3419394" y="981194"/>
                </a:moveTo>
                <a:cubicBezTo>
                  <a:pt x="3378831" y="984785"/>
                  <a:pt x="3338851" y="1007303"/>
                  <a:pt x="3304693" y="1060102"/>
                </a:cubicBezTo>
                <a:cubicBezTo>
                  <a:pt x="3252939" y="1142925"/>
                  <a:pt x="3238447" y="1285794"/>
                  <a:pt x="3240518" y="1339629"/>
                </a:cubicBezTo>
                <a:cubicBezTo>
                  <a:pt x="3242588" y="1393464"/>
                  <a:pt x="3360588" y="1461793"/>
                  <a:pt x="3360588" y="1461793"/>
                </a:cubicBezTo>
                <a:cubicBezTo>
                  <a:pt x="3360588" y="1461793"/>
                  <a:pt x="3360588" y="1501134"/>
                  <a:pt x="3356448" y="1507346"/>
                </a:cubicBezTo>
                <a:cubicBezTo>
                  <a:pt x="3352307" y="1513557"/>
                  <a:pt x="3277781" y="1546686"/>
                  <a:pt x="3255009" y="1554969"/>
                </a:cubicBezTo>
                <a:cubicBezTo>
                  <a:pt x="3232236" y="1563251"/>
                  <a:pt x="3211535" y="1563251"/>
                  <a:pt x="3163920" y="1569463"/>
                </a:cubicBezTo>
                <a:cubicBezTo>
                  <a:pt x="3116306" y="1569463"/>
                  <a:pt x="3083183" y="1646074"/>
                  <a:pt x="3064551" y="1689556"/>
                </a:cubicBezTo>
                <a:cubicBezTo>
                  <a:pt x="3047990" y="1735108"/>
                  <a:pt x="3043850" y="1844849"/>
                  <a:pt x="3041780" y="1857272"/>
                </a:cubicBezTo>
                <a:cubicBezTo>
                  <a:pt x="3035569" y="1877978"/>
                  <a:pt x="3006586" y="1987718"/>
                  <a:pt x="2998306" y="2027059"/>
                </a:cubicBezTo>
                <a:cubicBezTo>
                  <a:pt x="2987955" y="2068470"/>
                  <a:pt x="2973464" y="2140940"/>
                  <a:pt x="2965183" y="2165787"/>
                </a:cubicBezTo>
                <a:cubicBezTo>
                  <a:pt x="2958972" y="2186493"/>
                  <a:pt x="2932060" y="2225834"/>
                  <a:pt x="2903077" y="2304515"/>
                </a:cubicBezTo>
                <a:cubicBezTo>
                  <a:pt x="2876165" y="2383197"/>
                  <a:pt x="2840972" y="2598536"/>
                  <a:pt x="2836831" y="2619242"/>
                </a:cubicBezTo>
                <a:cubicBezTo>
                  <a:pt x="2832691" y="2639948"/>
                  <a:pt x="2822340" y="2662724"/>
                  <a:pt x="2805778" y="2677218"/>
                </a:cubicBezTo>
                <a:cubicBezTo>
                  <a:pt x="2785077" y="2689641"/>
                  <a:pt x="2766445" y="2718629"/>
                  <a:pt x="2758164" y="2728982"/>
                </a:cubicBezTo>
                <a:cubicBezTo>
                  <a:pt x="2743673" y="2745547"/>
                  <a:pt x="2739532" y="2770394"/>
                  <a:pt x="2720901" y="2797311"/>
                </a:cubicBezTo>
                <a:cubicBezTo>
                  <a:pt x="2693989" y="2838723"/>
                  <a:pt x="2708480" y="2857358"/>
                  <a:pt x="2731252" y="2838723"/>
                </a:cubicBezTo>
                <a:cubicBezTo>
                  <a:pt x="2747813" y="2826299"/>
                  <a:pt x="2747813" y="2809735"/>
                  <a:pt x="2758164" y="2797311"/>
                </a:cubicBezTo>
                <a:cubicBezTo>
                  <a:pt x="2764375" y="2791099"/>
                  <a:pt x="2778866" y="2772464"/>
                  <a:pt x="2783006" y="2780747"/>
                </a:cubicBezTo>
                <a:cubicBezTo>
                  <a:pt x="2785077" y="2784888"/>
                  <a:pt x="2787147" y="2797311"/>
                  <a:pt x="2778866" y="2822158"/>
                </a:cubicBezTo>
                <a:cubicBezTo>
                  <a:pt x="2764375" y="2861499"/>
                  <a:pt x="2739532" y="2940181"/>
                  <a:pt x="2735392" y="2952604"/>
                </a:cubicBezTo>
                <a:cubicBezTo>
                  <a:pt x="2731252" y="2967098"/>
                  <a:pt x="2741602" y="2975380"/>
                  <a:pt x="2751954" y="2975380"/>
                </a:cubicBezTo>
                <a:cubicBezTo>
                  <a:pt x="2758164" y="2975380"/>
                  <a:pt x="2766445" y="2971239"/>
                  <a:pt x="2768515" y="2960886"/>
                </a:cubicBezTo>
                <a:cubicBezTo>
                  <a:pt x="2764375" y="2973310"/>
                  <a:pt x="2762305" y="2981592"/>
                  <a:pt x="2762305" y="2985733"/>
                </a:cubicBezTo>
                <a:cubicBezTo>
                  <a:pt x="2754024" y="3010580"/>
                  <a:pt x="2787147" y="3018862"/>
                  <a:pt x="2795427" y="2996086"/>
                </a:cubicBezTo>
                <a:cubicBezTo>
                  <a:pt x="2795427" y="2996086"/>
                  <a:pt x="2795427" y="2996086"/>
                  <a:pt x="2799568" y="2979521"/>
                </a:cubicBezTo>
                <a:cubicBezTo>
                  <a:pt x="2793357" y="2998157"/>
                  <a:pt x="2822340" y="3008509"/>
                  <a:pt x="2830621" y="2987804"/>
                </a:cubicBezTo>
                <a:cubicBezTo>
                  <a:pt x="2832691" y="2985733"/>
                  <a:pt x="2832691" y="2977451"/>
                  <a:pt x="2836831" y="2969169"/>
                </a:cubicBezTo>
                <a:cubicBezTo>
                  <a:pt x="2834761" y="2985733"/>
                  <a:pt x="2863744" y="2994015"/>
                  <a:pt x="2872024" y="2975380"/>
                </a:cubicBezTo>
                <a:cubicBezTo>
                  <a:pt x="2876165" y="2960886"/>
                  <a:pt x="2898937" y="2878063"/>
                  <a:pt x="2909288" y="2855287"/>
                </a:cubicBezTo>
                <a:cubicBezTo>
                  <a:pt x="2913428" y="2842864"/>
                  <a:pt x="2929989" y="2801452"/>
                  <a:pt x="2932060" y="2749688"/>
                </a:cubicBezTo>
                <a:cubicBezTo>
                  <a:pt x="2932060" y="2728982"/>
                  <a:pt x="2929989" y="2693783"/>
                  <a:pt x="2929989" y="2681359"/>
                </a:cubicBezTo>
                <a:cubicBezTo>
                  <a:pt x="2932060" y="2650301"/>
                  <a:pt x="2979674" y="2530208"/>
                  <a:pt x="2996235" y="2497078"/>
                </a:cubicBezTo>
                <a:cubicBezTo>
                  <a:pt x="3025218" y="2441173"/>
                  <a:pt x="3066622" y="2337644"/>
                  <a:pt x="3079043" y="2300374"/>
                </a:cubicBezTo>
                <a:cubicBezTo>
                  <a:pt x="3093534" y="2261033"/>
                  <a:pt x="3103885" y="2217551"/>
                  <a:pt x="3103885" y="2203057"/>
                </a:cubicBezTo>
                <a:cubicBezTo>
                  <a:pt x="3105955" y="2190634"/>
                  <a:pt x="3122517" y="2111952"/>
                  <a:pt x="3137008" y="2068470"/>
                </a:cubicBezTo>
                <a:cubicBezTo>
                  <a:pt x="3153569" y="2024988"/>
                  <a:pt x="3159780" y="1983577"/>
                  <a:pt x="3159780" y="1983577"/>
                </a:cubicBezTo>
                <a:cubicBezTo>
                  <a:pt x="3159780" y="1983577"/>
                  <a:pt x="3174272" y="2035341"/>
                  <a:pt x="3192903" y="2068470"/>
                </a:cubicBezTo>
                <a:cubicBezTo>
                  <a:pt x="3203254" y="2132658"/>
                  <a:pt x="3211535" y="2302445"/>
                  <a:pt x="3203254" y="2354209"/>
                </a:cubicBezTo>
                <a:cubicBezTo>
                  <a:pt x="3199114" y="2376985"/>
                  <a:pt x="3178412" y="2420467"/>
                  <a:pt x="3141148" y="2515714"/>
                </a:cubicBezTo>
                <a:cubicBezTo>
                  <a:pt x="3105955" y="2608889"/>
                  <a:pt x="3083183" y="2757970"/>
                  <a:pt x="3079043" y="2907051"/>
                </a:cubicBezTo>
                <a:cubicBezTo>
                  <a:pt x="3074902" y="3056133"/>
                  <a:pt x="3182552" y="3360506"/>
                  <a:pt x="3188763" y="3397777"/>
                </a:cubicBezTo>
                <a:cubicBezTo>
                  <a:pt x="3194973" y="3435047"/>
                  <a:pt x="3199114" y="3538575"/>
                  <a:pt x="3201184" y="3557211"/>
                </a:cubicBezTo>
                <a:cubicBezTo>
                  <a:pt x="3205324" y="3575846"/>
                  <a:pt x="3201184" y="3637963"/>
                  <a:pt x="3192903" y="3662810"/>
                </a:cubicBezTo>
                <a:cubicBezTo>
                  <a:pt x="3186693" y="3685586"/>
                  <a:pt x="3157710" y="3816032"/>
                  <a:pt x="3157710" y="3888502"/>
                </a:cubicBezTo>
                <a:cubicBezTo>
                  <a:pt x="3157710" y="3958901"/>
                  <a:pt x="3238447" y="4174241"/>
                  <a:pt x="3250868" y="4226005"/>
                </a:cubicBezTo>
                <a:cubicBezTo>
                  <a:pt x="3263289" y="4275699"/>
                  <a:pt x="3271570" y="4333675"/>
                  <a:pt x="3271570" y="4354380"/>
                </a:cubicBezTo>
                <a:cubicBezTo>
                  <a:pt x="3271570" y="4375086"/>
                  <a:pt x="3170131" y="4443415"/>
                  <a:pt x="3161850" y="4451697"/>
                </a:cubicBezTo>
                <a:cubicBezTo>
                  <a:pt x="3151499" y="4459980"/>
                  <a:pt x="3151499" y="4486897"/>
                  <a:pt x="3157710" y="4491038"/>
                </a:cubicBezTo>
                <a:cubicBezTo>
                  <a:pt x="3157710" y="4491038"/>
                  <a:pt x="3157710" y="4491038"/>
                  <a:pt x="3381290" y="4491038"/>
                </a:cubicBezTo>
                <a:cubicBezTo>
                  <a:pt x="3387501" y="4484826"/>
                  <a:pt x="3373009" y="4422709"/>
                  <a:pt x="3366799" y="4410286"/>
                </a:cubicBezTo>
                <a:cubicBezTo>
                  <a:pt x="3362658" y="4395792"/>
                  <a:pt x="3346097" y="4259134"/>
                  <a:pt x="3350237" y="4155606"/>
                </a:cubicBezTo>
                <a:cubicBezTo>
                  <a:pt x="3352307" y="4052077"/>
                  <a:pt x="3381290" y="3931984"/>
                  <a:pt x="3377150" y="3865726"/>
                </a:cubicBezTo>
                <a:cubicBezTo>
                  <a:pt x="3375080" y="3801538"/>
                  <a:pt x="3356448" y="3675233"/>
                  <a:pt x="3360588" y="3646245"/>
                </a:cubicBezTo>
                <a:cubicBezTo>
                  <a:pt x="3366799" y="3617257"/>
                  <a:pt x="3395781" y="3461964"/>
                  <a:pt x="3395781" y="3424694"/>
                </a:cubicBezTo>
                <a:cubicBezTo>
                  <a:pt x="3395781" y="3385353"/>
                  <a:pt x="3389571" y="3248696"/>
                  <a:pt x="3395781" y="3180367"/>
                </a:cubicBezTo>
                <a:cubicBezTo>
                  <a:pt x="3399921" y="3112038"/>
                  <a:pt x="3430974" y="2844934"/>
                  <a:pt x="3430974" y="2822158"/>
                </a:cubicBezTo>
                <a:cubicBezTo>
                  <a:pt x="3430974" y="2822158"/>
                  <a:pt x="3435115" y="2822158"/>
                  <a:pt x="3441325" y="2824229"/>
                </a:cubicBezTo>
                <a:cubicBezTo>
                  <a:pt x="3447536" y="2824229"/>
                  <a:pt x="3455817" y="2826299"/>
                  <a:pt x="3459957" y="2826299"/>
                </a:cubicBezTo>
                <a:cubicBezTo>
                  <a:pt x="3466167" y="2826299"/>
                  <a:pt x="3488939" y="2822158"/>
                  <a:pt x="3488939" y="2822158"/>
                </a:cubicBezTo>
                <a:cubicBezTo>
                  <a:pt x="3488939" y="2844934"/>
                  <a:pt x="3517922" y="3112038"/>
                  <a:pt x="3524133" y="3180367"/>
                </a:cubicBezTo>
                <a:cubicBezTo>
                  <a:pt x="3528273" y="3248696"/>
                  <a:pt x="3524133" y="3385353"/>
                  <a:pt x="3524133" y="3424694"/>
                </a:cubicBezTo>
                <a:cubicBezTo>
                  <a:pt x="3524133" y="3461964"/>
                  <a:pt x="3553115" y="3617257"/>
                  <a:pt x="3557256" y="3646245"/>
                </a:cubicBezTo>
                <a:cubicBezTo>
                  <a:pt x="3563466" y="3675233"/>
                  <a:pt x="3542764" y="3801538"/>
                  <a:pt x="3540694" y="3865726"/>
                </a:cubicBezTo>
                <a:cubicBezTo>
                  <a:pt x="3538624" y="3931984"/>
                  <a:pt x="3565536" y="4052077"/>
                  <a:pt x="3569677" y="4155606"/>
                </a:cubicBezTo>
                <a:cubicBezTo>
                  <a:pt x="3571747" y="4259134"/>
                  <a:pt x="3555185" y="4395792"/>
                  <a:pt x="3551045" y="4410286"/>
                </a:cubicBezTo>
                <a:cubicBezTo>
                  <a:pt x="3546905" y="4422709"/>
                  <a:pt x="3530343" y="4484826"/>
                  <a:pt x="3538624" y="4491038"/>
                </a:cubicBezTo>
                <a:cubicBezTo>
                  <a:pt x="3538624" y="4491038"/>
                  <a:pt x="3538624" y="4491038"/>
                  <a:pt x="3760134" y="4491038"/>
                </a:cubicBezTo>
                <a:cubicBezTo>
                  <a:pt x="3768414" y="4486897"/>
                  <a:pt x="3766344" y="4459980"/>
                  <a:pt x="3758063" y="4451697"/>
                </a:cubicBezTo>
                <a:cubicBezTo>
                  <a:pt x="3747713" y="4443415"/>
                  <a:pt x="3648344" y="4375086"/>
                  <a:pt x="3648344" y="4354380"/>
                </a:cubicBezTo>
                <a:cubicBezTo>
                  <a:pt x="3648344" y="4333675"/>
                  <a:pt x="3654555" y="4275699"/>
                  <a:pt x="3666976" y="4226005"/>
                </a:cubicBezTo>
                <a:cubicBezTo>
                  <a:pt x="3679396" y="4174241"/>
                  <a:pt x="3762204" y="3958901"/>
                  <a:pt x="3762204" y="3888502"/>
                </a:cubicBezTo>
                <a:cubicBezTo>
                  <a:pt x="3762204" y="3816032"/>
                  <a:pt x="3731151" y="3685586"/>
                  <a:pt x="3724941" y="3662810"/>
                </a:cubicBezTo>
                <a:cubicBezTo>
                  <a:pt x="3716660" y="3637963"/>
                  <a:pt x="3712519" y="3575846"/>
                  <a:pt x="3716660" y="3557211"/>
                </a:cubicBezTo>
                <a:cubicBezTo>
                  <a:pt x="3720800" y="3538575"/>
                  <a:pt x="3722871" y="3435047"/>
                  <a:pt x="3729081" y="3397777"/>
                </a:cubicBezTo>
                <a:cubicBezTo>
                  <a:pt x="3735292" y="3360506"/>
                  <a:pt x="3842941" y="3056133"/>
                  <a:pt x="3838801" y="2907051"/>
                </a:cubicBezTo>
                <a:cubicBezTo>
                  <a:pt x="3834660" y="2757970"/>
                  <a:pt x="3811888" y="2608889"/>
                  <a:pt x="3776695" y="2515714"/>
                </a:cubicBezTo>
                <a:cubicBezTo>
                  <a:pt x="3741502" y="2420467"/>
                  <a:pt x="3718730" y="2376985"/>
                  <a:pt x="3714590" y="2354209"/>
                </a:cubicBezTo>
                <a:cubicBezTo>
                  <a:pt x="3708379" y="2302445"/>
                  <a:pt x="3714590" y="2132658"/>
                  <a:pt x="3724941" y="2068470"/>
                </a:cubicBezTo>
                <a:cubicBezTo>
                  <a:pt x="3743572" y="2035341"/>
                  <a:pt x="3760134" y="1983577"/>
                  <a:pt x="3760134" y="1983577"/>
                </a:cubicBezTo>
                <a:cubicBezTo>
                  <a:pt x="3760134" y="1983577"/>
                  <a:pt x="3766344" y="2024988"/>
                  <a:pt x="3780836" y="2068470"/>
                </a:cubicBezTo>
                <a:cubicBezTo>
                  <a:pt x="3795327" y="2111952"/>
                  <a:pt x="3813958" y="2190634"/>
                  <a:pt x="3813958" y="2203057"/>
                </a:cubicBezTo>
                <a:cubicBezTo>
                  <a:pt x="3816029" y="2217551"/>
                  <a:pt x="3824309" y="2261033"/>
                  <a:pt x="3838801" y="2300374"/>
                </a:cubicBezTo>
                <a:cubicBezTo>
                  <a:pt x="3853292" y="2337644"/>
                  <a:pt x="3892626" y="2441173"/>
                  <a:pt x="3923679" y="2497078"/>
                </a:cubicBezTo>
                <a:cubicBezTo>
                  <a:pt x="3938170" y="2530208"/>
                  <a:pt x="3985784" y="2650301"/>
                  <a:pt x="3989925" y="2681359"/>
                </a:cubicBezTo>
                <a:cubicBezTo>
                  <a:pt x="3989925" y="2693783"/>
                  <a:pt x="3987854" y="2728982"/>
                  <a:pt x="3987854" y="2749688"/>
                </a:cubicBezTo>
                <a:cubicBezTo>
                  <a:pt x="3987854" y="2801452"/>
                  <a:pt x="4004416" y="2842864"/>
                  <a:pt x="4010626" y="2855287"/>
                </a:cubicBezTo>
                <a:cubicBezTo>
                  <a:pt x="4018907" y="2878063"/>
                  <a:pt x="4041679" y="2960886"/>
                  <a:pt x="4047889" y="2975380"/>
                </a:cubicBezTo>
                <a:cubicBezTo>
                  <a:pt x="4054100" y="2994015"/>
                  <a:pt x="4083083" y="2985733"/>
                  <a:pt x="4083083" y="2969169"/>
                </a:cubicBezTo>
                <a:cubicBezTo>
                  <a:pt x="4085153" y="2977451"/>
                  <a:pt x="4087223" y="2985733"/>
                  <a:pt x="4089293" y="2987804"/>
                </a:cubicBezTo>
                <a:cubicBezTo>
                  <a:pt x="4095504" y="3008509"/>
                  <a:pt x="4124486" y="2998157"/>
                  <a:pt x="4120346" y="2979521"/>
                </a:cubicBezTo>
                <a:cubicBezTo>
                  <a:pt x="4120346" y="2979521"/>
                  <a:pt x="4120346" y="2979521"/>
                  <a:pt x="4124486" y="2996086"/>
                </a:cubicBezTo>
                <a:cubicBezTo>
                  <a:pt x="4130697" y="3018862"/>
                  <a:pt x="4163820" y="3010580"/>
                  <a:pt x="4157609" y="2985733"/>
                </a:cubicBezTo>
                <a:cubicBezTo>
                  <a:pt x="4155539" y="2981592"/>
                  <a:pt x="4153469" y="2973310"/>
                  <a:pt x="4149329" y="2960886"/>
                </a:cubicBezTo>
                <a:cubicBezTo>
                  <a:pt x="4155539" y="2983663"/>
                  <a:pt x="4188662" y="2977451"/>
                  <a:pt x="4182451" y="2952604"/>
                </a:cubicBezTo>
                <a:cubicBezTo>
                  <a:pt x="4178311" y="2940181"/>
                  <a:pt x="4153469" y="2861499"/>
                  <a:pt x="4141048" y="2822158"/>
                </a:cubicBezTo>
                <a:cubicBezTo>
                  <a:pt x="4130697" y="2797311"/>
                  <a:pt x="4134838" y="2784888"/>
                  <a:pt x="4136908" y="2780747"/>
                </a:cubicBezTo>
                <a:cubicBezTo>
                  <a:pt x="4138978" y="2772464"/>
                  <a:pt x="4153469" y="2791099"/>
                  <a:pt x="4159679" y="2797311"/>
                </a:cubicBezTo>
                <a:cubicBezTo>
                  <a:pt x="4170030" y="2809735"/>
                  <a:pt x="4172100" y="2826299"/>
                  <a:pt x="4188662" y="2838723"/>
                </a:cubicBezTo>
                <a:cubicBezTo>
                  <a:pt x="4209364" y="2857358"/>
                  <a:pt x="4225925" y="2838723"/>
                  <a:pt x="4196943" y="2797311"/>
                </a:cubicBezTo>
                <a:cubicBezTo>
                  <a:pt x="4178311" y="2770394"/>
                  <a:pt x="4174171" y="2745547"/>
                  <a:pt x="4161750" y="2728982"/>
                </a:cubicBezTo>
                <a:cubicBezTo>
                  <a:pt x="4151399" y="2718629"/>
                  <a:pt x="4132767" y="2689641"/>
                  <a:pt x="4114135" y="2677218"/>
                </a:cubicBezTo>
                <a:cubicBezTo>
                  <a:pt x="4095504" y="2662724"/>
                  <a:pt x="4085153" y="2639948"/>
                  <a:pt x="4081013" y="2619242"/>
                </a:cubicBezTo>
                <a:cubicBezTo>
                  <a:pt x="4078942" y="2598536"/>
                  <a:pt x="4041679" y="2383197"/>
                  <a:pt x="4014766" y="2304515"/>
                </a:cubicBezTo>
                <a:cubicBezTo>
                  <a:pt x="3987854" y="2225834"/>
                  <a:pt x="3960942" y="2186493"/>
                  <a:pt x="3952661" y="2165787"/>
                </a:cubicBezTo>
                <a:cubicBezTo>
                  <a:pt x="3946450" y="2140940"/>
                  <a:pt x="3929889" y="2068470"/>
                  <a:pt x="3921608" y="2027059"/>
                </a:cubicBezTo>
                <a:cubicBezTo>
                  <a:pt x="3911257" y="1987718"/>
                  <a:pt x="3884345" y="1877978"/>
                  <a:pt x="3878134" y="1857272"/>
                </a:cubicBezTo>
                <a:cubicBezTo>
                  <a:pt x="3873994" y="1844849"/>
                  <a:pt x="3871924" y="1735108"/>
                  <a:pt x="3853292" y="1689556"/>
                </a:cubicBezTo>
                <a:cubicBezTo>
                  <a:pt x="3836731" y="1646074"/>
                  <a:pt x="3801538" y="1569463"/>
                  <a:pt x="3753923" y="1569463"/>
                </a:cubicBezTo>
                <a:cubicBezTo>
                  <a:pt x="3706309" y="1563251"/>
                  <a:pt x="3685607" y="1563251"/>
                  <a:pt x="3662835" y="1554969"/>
                </a:cubicBezTo>
                <a:cubicBezTo>
                  <a:pt x="3642133" y="1546686"/>
                  <a:pt x="3565536" y="1513557"/>
                  <a:pt x="3563466" y="1507346"/>
                </a:cubicBezTo>
                <a:cubicBezTo>
                  <a:pt x="3559326" y="1501134"/>
                  <a:pt x="3559326" y="1461793"/>
                  <a:pt x="3559326" y="1461793"/>
                </a:cubicBezTo>
                <a:cubicBezTo>
                  <a:pt x="3559326" y="1461793"/>
                  <a:pt x="3675256" y="1393464"/>
                  <a:pt x="3679396" y="1339629"/>
                </a:cubicBezTo>
                <a:cubicBezTo>
                  <a:pt x="3681467" y="1285794"/>
                  <a:pt x="3664905" y="1142925"/>
                  <a:pt x="3613151" y="1060102"/>
                </a:cubicBezTo>
                <a:cubicBezTo>
                  <a:pt x="3577957" y="1004197"/>
                  <a:pt x="3534484" y="981420"/>
                  <a:pt x="3488939" y="981420"/>
                </a:cubicBezTo>
                <a:cubicBezTo>
                  <a:pt x="3478589" y="981420"/>
                  <a:pt x="3468238" y="981420"/>
                  <a:pt x="3459957" y="983491"/>
                </a:cubicBezTo>
                <a:cubicBezTo>
                  <a:pt x="3446501" y="980903"/>
                  <a:pt x="3432915" y="979997"/>
                  <a:pt x="3419394" y="981194"/>
                </a:cubicBezTo>
                <a:close/>
                <a:moveTo>
                  <a:pt x="5489575" y="933451"/>
                </a:moveTo>
                <a:cubicBezTo>
                  <a:pt x="5441979" y="933451"/>
                  <a:pt x="5408868" y="947945"/>
                  <a:pt x="5398521" y="952086"/>
                </a:cubicBezTo>
                <a:cubicBezTo>
                  <a:pt x="5384035" y="954156"/>
                  <a:pt x="5369549" y="976931"/>
                  <a:pt x="5357132" y="983143"/>
                </a:cubicBezTo>
                <a:cubicBezTo>
                  <a:pt x="5336438" y="993495"/>
                  <a:pt x="5324022" y="1030764"/>
                  <a:pt x="5315744" y="1051469"/>
                </a:cubicBezTo>
                <a:cubicBezTo>
                  <a:pt x="5307466" y="1072174"/>
                  <a:pt x="5321952" y="1177769"/>
                  <a:pt x="5326091" y="1183981"/>
                </a:cubicBezTo>
                <a:cubicBezTo>
                  <a:pt x="5317813" y="1183981"/>
                  <a:pt x="5284703" y="1183981"/>
                  <a:pt x="5311605" y="1227461"/>
                </a:cubicBezTo>
                <a:cubicBezTo>
                  <a:pt x="5324022" y="1248166"/>
                  <a:pt x="5319883" y="1268871"/>
                  <a:pt x="5330230" y="1281294"/>
                </a:cubicBezTo>
                <a:cubicBezTo>
                  <a:pt x="5334369" y="1285435"/>
                  <a:pt x="5342646" y="1287505"/>
                  <a:pt x="5344716" y="1283364"/>
                </a:cubicBezTo>
                <a:cubicBezTo>
                  <a:pt x="5346785" y="1293717"/>
                  <a:pt x="5352994" y="1316492"/>
                  <a:pt x="5355063" y="1328915"/>
                </a:cubicBezTo>
                <a:cubicBezTo>
                  <a:pt x="5359202" y="1345479"/>
                  <a:pt x="5373688" y="1374466"/>
                  <a:pt x="5384035" y="1378607"/>
                </a:cubicBezTo>
                <a:cubicBezTo>
                  <a:pt x="5386104" y="1413805"/>
                  <a:pt x="5377827" y="1461426"/>
                  <a:pt x="5371618" y="1461426"/>
                </a:cubicBezTo>
                <a:cubicBezTo>
                  <a:pt x="5363341" y="1461426"/>
                  <a:pt x="5251592" y="1523541"/>
                  <a:pt x="5235037" y="1529753"/>
                </a:cubicBezTo>
                <a:cubicBezTo>
                  <a:pt x="5218481" y="1538035"/>
                  <a:pt x="5168815" y="1544246"/>
                  <a:pt x="5123288" y="1554599"/>
                </a:cubicBezTo>
                <a:cubicBezTo>
                  <a:pt x="5077761" y="1564951"/>
                  <a:pt x="5038442" y="1622925"/>
                  <a:pt x="5017748" y="1670546"/>
                </a:cubicBezTo>
                <a:cubicBezTo>
                  <a:pt x="4997053" y="1718167"/>
                  <a:pt x="5003262" y="1780282"/>
                  <a:pt x="5003262" y="1823762"/>
                </a:cubicBezTo>
                <a:cubicBezTo>
                  <a:pt x="5003262" y="1867243"/>
                  <a:pt x="5015678" y="2016318"/>
                  <a:pt x="5013609" y="2068080"/>
                </a:cubicBezTo>
                <a:cubicBezTo>
                  <a:pt x="5013609" y="2119843"/>
                  <a:pt x="4978429" y="2186099"/>
                  <a:pt x="4963943" y="2229579"/>
                </a:cubicBezTo>
                <a:cubicBezTo>
                  <a:pt x="4949457" y="2273059"/>
                  <a:pt x="4966012" y="2362090"/>
                  <a:pt x="4959804" y="2407641"/>
                </a:cubicBezTo>
                <a:cubicBezTo>
                  <a:pt x="4953596" y="2453192"/>
                  <a:pt x="4951526" y="2509095"/>
                  <a:pt x="4937040" y="2571210"/>
                </a:cubicBezTo>
                <a:cubicBezTo>
                  <a:pt x="4924624" y="2587774"/>
                  <a:pt x="4914277" y="2602267"/>
                  <a:pt x="4905999" y="2610549"/>
                </a:cubicBezTo>
                <a:cubicBezTo>
                  <a:pt x="4885305" y="2625043"/>
                  <a:pt x="4856333" y="2649889"/>
                  <a:pt x="4852194" y="2664382"/>
                </a:cubicBezTo>
                <a:cubicBezTo>
                  <a:pt x="4848055" y="2676805"/>
                  <a:pt x="4841847" y="2703721"/>
                  <a:pt x="4835639" y="2728567"/>
                </a:cubicBezTo>
                <a:cubicBezTo>
                  <a:pt x="4827361" y="2755484"/>
                  <a:pt x="4794250" y="2767907"/>
                  <a:pt x="4796320" y="2778259"/>
                </a:cubicBezTo>
                <a:cubicBezTo>
                  <a:pt x="4796320" y="2788612"/>
                  <a:pt x="4812875" y="2790682"/>
                  <a:pt x="4827361" y="2786541"/>
                </a:cubicBezTo>
                <a:cubicBezTo>
                  <a:pt x="4843916" y="2780330"/>
                  <a:pt x="4856333" y="2761695"/>
                  <a:pt x="4862541" y="2747202"/>
                </a:cubicBezTo>
                <a:cubicBezTo>
                  <a:pt x="4872888" y="2726497"/>
                  <a:pt x="4885305" y="2740990"/>
                  <a:pt x="4889444" y="2774118"/>
                </a:cubicBezTo>
                <a:cubicBezTo>
                  <a:pt x="4893582" y="2803105"/>
                  <a:pt x="4901860" y="2900418"/>
                  <a:pt x="4901860" y="2910771"/>
                </a:cubicBezTo>
                <a:cubicBezTo>
                  <a:pt x="4905999" y="2937687"/>
                  <a:pt x="4941179" y="2931476"/>
                  <a:pt x="4937040" y="2908700"/>
                </a:cubicBezTo>
                <a:cubicBezTo>
                  <a:pt x="4939110" y="2925264"/>
                  <a:pt x="4941179" y="2937687"/>
                  <a:pt x="4941179" y="2941828"/>
                </a:cubicBezTo>
                <a:cubicBezTo>
                  <a:pt x="4943248" y="2966674"/>
                  <a:pt x="4980498" y="2960462"/>
                  <a:pt x="4976359" y="2939758"/>
                </a:cubicBezTo>
                <a:cubicBezTo>
                  <a:pt x="4976359" y="2939758"/>
                  <a:pt x="4976359" y="2939758"/>
                  <a:pt x="4975486" y="2924908"/>
                </a:cubicBezTo>
                <a:lnTo>
                  <a:pt x="4974978" y="2916260"/>
                </a:lnTo>
                <a:lnTo>
                  <a:pt x="4982147" y="2930311"/>
                </a:lnTo>
                <a:cubicBezTo>
                  <a:pt x="4993691" y="2940793"/>
                  <a:pt x="5013091" y="2936134"/>
                  <a:pt x="5011539" y="2912841"/>
                </a:cubicBezTo>
                <a:cubicBezTo>
                  <a:pt x="5011539" y="2912841"/>
                  <a:pt x="5011539" y="2912841"/>
                  <a:pt x="5007400" y="2875572"/>
                </a:cubicBezTo>
                <a:cubicBezTo>
                  <a:pt x="5011539" y="2898348"/>
                  <a:pt x="5042581" y="2894207"/>
                  <a:pt x="5042581" y="2867290"/>
                </a:cubicBezTo>
                <a:cubicBezTo>
                  <a:pt x="5040511" y="2844515"/>
                  <a:pt x="5048789" y="2730638"/>
                  <a:pt x="5044650" y="2691299"/>
                </a:cubicBezTo>
                <a:cubicBezTo>
                  <a:pt x="5042581" y="2654030"/>
                  <a:pt x="5028095" y="2643677"/>
                  <a:pt x="5028095" y="2610549"/>
                </a:cubicBezTo>
                <a:cubicBezTo>
                  <a:pt x="5028095" y="2579492"/>
                  <a:pt x="5127427" y="2370372"/>
                  <a:pt x="5139843" y="2320681"/>
                </a:cubicBezTo>
                <a:cubicBezTo>
                  <a:pt x="5152260" y="2273059"/>
                  <a:pt x="5150190" y="2210944"/>
                  <a:pt x="5150190" y="2188169"/>
                </a:cubicBezTo>
                <a:cubicBezTo>
                  <a:pt x="5152260" y="2163323"/>
                  <a:pt x="5172954" y="2130195"/>
                  <a:pt x="5162607" y="1987331"/>
                </a:cubicBezTo>
                <a:cubicBezTo>
                  <a:pt x="5175023" y="2090856"/>
                  <a:pt x="5212273" y="2190240"/>
                  <a:pt x="5214342" y="2244072"/>
                </a:cubicBezTo>
                <a:cubicBezTo>
                  <a:pt x="5216412" y="2299976"/>
                  <a:pt x="5199856" y="2374513"/>
                  <a:pt x="5187440" y="2422135"/>
                </a:cubicBezTo>
                <a:cubicBezTo>
                  <a:pt x="5177093" y="2469756"/>
                  <a:pt x="5154329" y="2560858"/>
                  <a:pt x="5152260" y="2618831"/>
                </a:cubicBezTo>
                <a:cubicBezTo>
                  <a:pt x="5150190" y="2678876"/>
                  <a:pt x="5137774" y="2871431"/>
                  <a:pt x="5154329" y="2997731"/>
                </a:cubicBezTo>
                <a:cubicBezTo>
                  <a:pt x="5170885" y="3121961"/>
                  <a:pt x="5216412" y="3333151"/>
                  <a:pt x="5220551" y="3384913"/>
                </a:cubicBezTo>
                <a:cubicBezTo>
                  <a:pt x="5224690" y="3438746"/>
                  <a:pt x="5239175" y="3486367"/>
                  <a:pt x="5241245" y="3554693"/>
                </a:cubicBezTo>
                <a:cubicBezTo>
                  <a:pt x="5243314" y="3623020"/>
                  <a:pt x="5230898" y="3716192"/>
                  <a:pt x="5224690" y="3813505"/>
                </a:cubicBezTo>
                <a:cubicBezTo>
                  <a:pt x="5216412" y="3908748"/>
                  <a:pt x="5292980" y="4115797"/>
                  <a:pt x="5311605" y="4184123"/>
                </a:cubicBezTo>
                <a:cubicBezTo>
                  <a:pt x="5330230" y="4250379"/>
                  <a:pt x="5311605" y="4314564"/>
                  <a:pt x="5311605" y="4347692"/>
                </a:cubicBezTo>
                <a:cubicBezTo>
                  <a:pt x="5311605" y="4380820"/>
                  <a:pt x="5257800" y="4426370"/>
                  <a:pt x="5237106" y="4436723"/>
                </a:cubicBezTo>
                <a:cubicBezTo>
                  <a:pt x="5216412" y="4449146"/>
                  <a:pt x="5187440" y="4492626"/>
                  <a:pt x="5216412" y="4492626"/>
                </a:cubicBezTo>
                <a:cubicBezTo>
                  <a:pt x="5216412" y="4492626"/>
                  <a:pt x="5216412" y="4492626"/>
                  <a:pt x="5456465" y="4492626"/>
                </a:cubicBezTo>
                <a:cubicBezTo>
                  <a:pt x="5475089" y="4492626"/>
                  <a:pt x="5458534" y="4438793"/>
                  <a:pt x="5452326" y="4411877"/>
                </a:cubicBezTo>
                <a:cubicBezTo>
                  <a:pt x="5444048" y="4387031"/>
                  <a:pt x="5444048" y="4364256"/>
                  <a:pt x="5446117" y="4347692"/>
                </a:cubicBezTo>
                <a:cubicBezTo>
                  <a:pt x="5446117" y="4331128"/>
                  <a:pt x="5448187" y="4302141"/>
                  <a:pt x="5444048" y="4287647"/>
                </a:cubicBezTo>
                <a:cubicBezTo>
                  <a:pt x="5439909" y="4273154"/>
                  <a:pt x="5427493" y="4248308"/>
                  <a:pt x="5425423" y="4217251"/>
                </a:cubicBezTo>
                <a:cubicBezTo>
                  <a:pt x="5425423" y="4184123"/>
                  <a:pt x="5446117" y="3939805"/>
                  <a:pt x="5452326" y="3867338"/>
                </a:cubicBezTo>
                <a:cubicBezTo>
                  <a:pt x="5458534" y="3796941"/>
                  <a:pt x="5464742" y="3757602"/>
                  <a:pt x="5456465" y="3697557"/>
                </a:cubicBezTo>
                <a:cubicBezTo>
                  <a:pt x="5446117" y="3637513"/>
                  <a:pt x="5433701" y="3575398"/>
                  <a:pt x="5439909" y="3538130"/>
                </a:cubicBezTo>
                <a:cubicBezTo>
                  <a:pt x="5444048" y="3498790"/>
                  <a:pt x="5462673" y="3347644"/>
                  <a:pt x="5458534" y="3279318"/>
                </a:cubicBezTo>
                <a:cubicBezTo>
                  <a:pt x="5456465" y="3210992"/>
                  <a:pt x="5446117" y="3128172"/>
                  <a:pt x="5450256" y="3059846"/>
                </a:cubicBezTo>
                <a:cubicBezTo>
                  <a:pt x="5452326" y="2989449"/>
                  <a:pt x="5470950" y="2883854"/>
                  <a:pt x="5473020" y="2869361"/>
                </a:cubicBezTo>
                <a:cubicBezTo>
                  <a:pt x="5475089" y="2871431"/>
                  <a:pt x="5479228" y="2871431"/>
                  <a:pt x="5483367" y="2871431"/>
                </a:cubicBezTo>
                <a:cubicBezTo>
                  <a:pt x="5487506" y="2871431"/>
                  <a:pt x="5489575" y="2871431"/>
                  <a:pt x="5489575" y="2871431"/>
                </a:cubicBezTo>
                <a:cubicBezTo>
                  <a:pt x="5489575" y="2871431"/>
                  <a:pt x="5501992" y="2871431"/>
                  <a:pt x="5506131" y="2869361"/>
                </a:cubicBezTo>
                <a:cubicBezTo>
                  <a:pt x="5508200" y="2883854"/>
                  <a:pt x="5526825" y="2989449"/>
                  <a:pt x="5530964" y="3059846"/>
                </a:cubicBezTo>
                <a:cubicBezTo>
                  <a:pt x="5533033" y="3128172"/>
                  <a:pt x="5524755" y="3210992"/>
                  <a:pt x="5520617" y="3279318"/>
                </a:cubicBezTo>
                <a:cubicBezTo>
                  <a:pt x="5516478" y="3347644"/>
                  <a:pt x="5535102" y="3498790"/>
                  <a:pt x="5541311" y="3538130"/>
                </a:cubicBezTo>
                <a:cubicBezTo>
                  <a:pt x="5545450" y="3575398"/>
                  <a:pt x="5533033" y="3637513"/>
                  <a:pt x="5524755" y="3697557"/>
                </a:cubicBezTo>
                <a:cubicBezTo>
                  <a:pt x="5514408" y="3757602"/>
                  <a:pt x="5520617" y="3796941"/>
                  <a:pt x="5526825" y="3867338"/>
                </a:cubicBezTo>
                <a:cubicBezTo>
                  <a:pt x="5533033" y="3939805"/>
                  <a:pt x="5553727" y="4184123"/>
                  <a:pt x="5553727" y="4217251"/>
                </a:cubicBezTo>
                <a:cubicBezTo>
                  <a:pt x="5551658" y="4248308"/>
                  <a:pt x="5539241" y="4273154"/>
                  <a:pt x="5535102" y="4287647"/>
                </a:cubicBezTo>
                <a:cubicBezTo>
                  <a:pt x="5530964" y="4302141"/>
                  <a:pt x="5533033" y="4331128"/>
                  <a:pt x="5535102" y="4347692"/>
                </a:cubicBezTo>
                <a:cubicBezTo>
                  <a:pt x="5535102" y="4364256"/>
                  <a:pt x="5535102" y="4387031"/>
                  <a:pt x="5526825" y="4411877"/>
                </a:cubicBezTo>
                <a:cubicBezTo>
                  <a:pt x="5520617" y="4438793"/>
                  <a:pt x="5504061" y="4492626"/>
                  <a:pt x="5522686" y="4492626"/>
                </a:cubicBezTo>
                <a:cubicBezTo>
                  <a:pt x="5522686" y="4492626"/>
                  <a:pt x="5522686" y="4492626"/>
                  <a:pt x="5762739" y="4492626"/>
                </a:cubicBezTo>
                <a:cubicBezTo>
                  <a:pt x="5791710" y="4492626"/>
                  <a:pt x="5762739" y="4449146"/>
                  <a:pt x="5742044" y="4436723"/>
                </a:cubicBezTo>
                <a:cubicBezTo>
                  <a:pt x="5721350" y="4426370"/>
                  <a:pt x="5667545" y="4380820"/>
                  <a:pt x="5667545" y="4347692"/>
                </a:cubicBezTo>
                <a:cubicBezTo>
                  <a:pt x="5667545" y="4314564"/>
                  <a:pt x="5648921" y="4250379"/>
                  <a:pt x="5669615" y="4184123"/>
                </a:cubicBezTo>
                <a:cubicBezTo>
                  <a:pt x="5686170" y="4115797"/>
                  <a:pt x="5762739" y="3908748"/>
                  <a:pt x="5756530" y="3813505"/>
                </a:cubicBezTo>
                <a:cubicBezTo>
                  <a:pt x="5748253" y="3716192"/>
                  <a:pt x="5735836" y="3623020"/>
                  <a:pt x="5737906" y="3554693"/>
                </a:cubicBezTo>
                <a:cubicBezTo>
                  <a:pt x="5739975" y="3486367"/>
                  <a:pt x="5754461" y="3438746"/>
                  <a:pt x="5758600" y="3384913"/>
                </a:cubicBezTo>
                <a:cubicBezTo>
                  <a:pt x="5762739" y="3333151"/>
                  <a:pt x="5810335" y="3121961"/>
                  <a:pt x="5824821" y="2997731"/>
                </a:cubicBezTo>
                <a:cubicBezTo>
                  <a:pt x="5841377" y="2871431"/>
                  <a:pt x="5828960" y="2678876"/>
                  <a:pt x="5826891" y="2618831"/>
                </a:cubicBezTo>
                <a:cubicBezTo>
                  <a:pt x="5824821" y="2560858"/>
                  <a:pt x="5804127" y="2469756"/>
                  <a:pt x="5791710" y="2422135"/>
                </a:cubicBezTo>
                <a:cubicBezTo>
                  <a:pt x="5779294" y="2374513"/>
                  <a:pt x="5762739" y="2299976"/>
                  <a:pt x="5764808" y="2244072"/>
                </a:cubicBezTo>
                <a:cubicBezTo>
                  <a:pt x="5766877" y="2190240"/>
                  <a:pt x="5804127" y="2090856"/>
                  <a:pt x="5816544" y="1987331"/>
                </a:cubicBezTo>
                <a:cubicBezTo>
                  <a:pt x="5806196" y="2130195"/>
                  <a:pt x="5826891" y="2163323"/>
                  <a:pt x="5828960" y="2188169"/>
                </a:cubicBezTo>
                <a:cubicBezTo>
                  <a:pt x="5828960" y="2210944"/>
                  <a:pt x="5826891" y="2273059"/>
                  <a:pt x="5839307" y="2320681"/>
                </a:cubicBezTo>
                <a:cubicBezTo>
                  <a:pt x="5851724" y="2370372"/>
                  <a:pt x="5951056" y="2579492"/>
                  <a:pt x="5951056" y="2610549"/>
                </a:cubicBezTo>
                <a:cubicBezTo>
                  <a:pt x="5951056" y="2643677"/>
                  <a:pt x="5938639" y="2654030"/>
                  <a:pt x="5934500" y="2691299"/>
                </a:cubicBezTo>
                <a:cubicBezTo>
                  <a:pt x="5932431" y="2730638"/>
                  <a:pt x="5938639" y="2844515"/>
                  <a:pt x="5938639" y="2867290"/>
                </a:cubicBezTo>
                <a:cubicBezTo>
                  <a:pt x="5936570" y="2894207"/>
                  <a:pt x="5969681" y="2898348"/>
                  <a:pt x="5971750" y="2875572"/>
                </a:cubicBezTo>
                <a:cubicBezTo>
                  <a:pt x="5971750" y="2875572"/>
                  <a:pt x="5971750" y="2875572"/>
                  <a:pt x="5969681" y="2912841"/>
                </a:cubicBezTo>
                <a:cubicBezTo>
                  <a:pt x="5965542" y="2943898"/>
                  <a:pt x="6000722" y="2941828"/>
                  <a:pt x="6004861" y="2914912"/>
                </a:cubicBezTo>
                <a:cubicBezTo>
                  <a:pt x="6004861" y="2914912"/>
                  <a:pt x="6004861" y="2908700"/>
                  <a:pt x="6006930" y="2904559"/>
                </a:cubicBezTo>
                <a:cubicBezTo>
                  <a:pt x="6006930" y="2904559"/>
                  <a:pt x="6006930" y="2904559"/>
                  <a:pt x="6002791" y="2939758"/>
                </a:cubicBezTo>
                <a:cubicBezTo>
                  <a:pt x="6000722" y="2960462"/>
                  <a:pt x="6035902" y="2966674"/>
                  <a:pt x="6037971" y="2941828"/>
                </a:cubicBezTo>
                <a:cubicBezTo>
                  <a:pt x="6037971" y="2939758"/>
                  <a:pt x="6037971" y="2935617"/>
                  <a:pt x="6040041" y="2929405"/>
                </a:cubicBezTo>
                <a:cubicBezTo>
                  <a:pt x="6040041" y="2925264"/>
                  <a:pt x="6042110" y="2919053"/>
                  <a:pt x="6042110" y="2910771"/>
                </a:cubicBezTo>
                <a:cubicBezTo>
                  <a:pt x="6040041" y="2931476"/>
                  <a:pt x="6075221" y="2937687"/>
                  <a:pt x="6077290" y="2910771"/>
                </a:cubicBezTo>
                <a:cubicBezTo>
                  <a:pt x="6077290" y="2900418"/>
                  <a:pt x="6085568" y="2803105"/>
                  <a:pt x="6089707" y="2774118"/>
                </a:cubicBezTo>
                <a:cubicBezTo>
                  <a:pt x="6093846" y="2740990"/>
                  <a:pt x="6106262" y="2726497"/>
                  <a:pt x="6116609" y="2747202"/>
                </a:cubicBezTo>
                <a:cubicBezTo>
                  <a:pt x="6124887" y="2761695"/>
                  <a:pt x="6135234" y="2780330"/>
                  <a:pt x="6151789" y="2786541"/>
                </a:cubicBezTo>
                <a:cubicBezTo>
                  <a:pt x="6168345" y="2790682"/>
                  <a:pt x="6182831" y="2788612"/>
                  <a:pt x="6182831" y="2778259"/>
                </a:cubicBezTo>
                <a:cubicBezTo>
                  <a:pt x="6184900" y="2767907"/>
                  <a:pt x="6151789" y="2755484"/>
                  <a:pt x="6145581" y="2728567"/>
                </a:cubicBezTo>
                <a:cubicBezTo>
                  <a:pt x="6137304" y="2703721"/>
                  <a:pt x="6131095" y="2676805"/>
                  <a:pt x="6126956" y="2664382"/>
                </a:cubicBezTo>
                <a:cubicBezTo>
                  <a:pt x="6122818" y="2649889"/>
                  <a:pt x="6093846" y="2625043"/>
                  <a:pt x="6075221" y="2610549"/>
                </a:cubicBezTo>
                <a:cubicBezTo>
                  <a:pt x="6071082" y="2606408"/>
                  <a:pt x="6064874" y="2600197"/>
                  <a:pt x="6060735" y="2593985"/>
                </a:cubicBezTo>
                <a:cubicBezTo>
                  <a:pt x="6054527" y="2587774"/>
                  <a:pt x="6048318" y="2579492"/>
                  <a:pt x="6044180" y="2571210"/>
                </a:cubicBezTo>
                <a:cubicBezTo>
                  <a:pt x="6027624" y="2509095"/>
                  <a:pt x="6025555" y="2453192"/>
                  <a:pt x="6019347" y="2407641"/>
                </a:cubicBezTo>
                <a:cubicBezTo>
                  <a:pt x="6013138" y="2362090"/>
                  <a:pt x="6029694" y="2273059"/>
                  <a:pt x="6015208" y="2229579"/>
                </a:cubicBezTo>
                <a:cubicBezTo>
                  <a:pt x="6000722" y="2186099"/>
                  <a:pt x="5967611" y="2119843"/>
                  <a:pt x="5965542" y="2068080"/>
                </a:cubicBezTo>
                <a:cubicBezTo>
                  <a:pt x="5963472" y="2016318"/>
                  <a:pt x="5975889" y="1867243"/>
                  <a:pt x="5975889" y="1823762"/>
                </a:cubicBezTo>
                <a:cubicBezTo>
                  <a:pt x="5975889" y="1780282"/>
                  <a:pt x="5982097" y="1718167"/>
                  <a:pt x="5961403" y="1670546"/>
                </a:cubicBezTo>
                <a:cubicBezTo>
                  <a:pt x="5942778" y="1622925"/>
                  <a:pt x="5901390" y="1564951"/>
                  <a:pt x="5855862" y="1554599"/>
                </a:cubicBezTo>
                <a:cubicBezTo>
                  <a:pt x="5810335" y="1544246"/>
                  <a:pt x="5760669" y="1538035"/>
                  <a:pt x="5744114" y="1529753"/>
                </a:cubicBezTo>
                <a:cubicBezTo>
                  <a:pt x="5727558" y="1523541"/>
                  <a:pt x="5615810" y="1461426"/>
                  <a:pt x="5609602" y="1461426"/>
                </a:cubicBezTo>
                <a:cubicBezTo>
                  <a:pt x="5601324" y="1461426"/>
                  <a:pt x="5593046" y="1413805"/>
                  <a:pt x="5595116" y="1378607"/>
                </a:cubicBezTo>
                <a:cubicBezTo>
                  <a:pt x="5605463" y="1374466"/>
                  <a:pt x="5619949" y="1345479"/>
                  <a:pt x="5624087" y="1328915"/>
                </a:cubicBezTo>
                <a:cubicBezTo>
                  <a:pt x="5628226" y="1316492"/>
                  <a:pt x="5632365" y="1293717"/>
                  <a:pt x="5636504" y="1283364"/>
                </a:cubicBezTo>
                <a:cubicBezTo>
                  <a:pt x="5636504" y="1287505"/>
                  <a:pt x="5644782" y="1285435"/>
                  <a:pt x="5648921" y="1281294"/>
                </a:cubicBezTo>
                <a:cubicBezTo>
                  <a:pt x="5659268" y="1268871"/>
                  <a:pt x="5657198" y="1248166"/>
                  <a:pt x="5667545" y="1227461"/>
                </a:cubicBezTo>
                <a:cubicBezTo>
                  <a:pt x="5694448" y="1183981"/>
                  <a:pt x="5661337" y="1183981"/>
                  <a:pt x="5653059" y="1183981"/>
                </a:cubicBezTo>
                <a:cubicBezTo>
                  <a:pt x="5657198" y="1177769"/>
                  <a:pt x="5673754" y="1072174"/>
                  <a:pt x="5663406" y="1051469"/>
                </a:cubicBezTo>
                <a:cubicBezTo>
                  <a:pt x="5655129" y="1030764"/>
                  <a:pt x="5642712" y="993495"/>
                  <a:pt x="5622018" y="983143"/>
                </a:cubicBezTo>
                <a:cubicBezTo>
                  <a:pt x="5611671" y="976931"/>
                  <a:pt x="5597185" y="954156"/>
                  <a:pt x="5580630" y="952086"/>
                </a:cubicBezTo>
                <a:cubicBezTo>
                  <a:pt x="5576491" y="950015"/>
                  <a:pt x="5564074" y="945874"/>
                  <a:pt x="5549588" y="941733"/>
                </a:cubicBezTo>
                <a:cubicBezTo>
                  <a:pt x="5533033" y="937592"/>
                  <a:pt x="5514408" y="933451"/>
                  <a:pt x="5489575" y="93345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8" name="Straight Connector 56">
            <a:extLst>
              <a:ext uri="{FF2B5EF4-FFF2-40B4-BE49-F238E27FC236}">
                <a16:creationId xmlns:a16="http://schemas.microsoft.com/office/drawing/2014/main" xmlns="" id="{D47EB75E-BEAC-40F4-980F-DCE50DB16E16}"/>
              </a:ext>
            </a:extLst>
          </p:cNvPr>
          <p:cNvCxnSpPr>
            <a:cxnSpLocks/>
          </p:cNvCxnSpPr>
          <p:nvPr/>
        </p:nvCxnSpPr>
        <p:spPr>
          <a:xfrm flipH="1">
            <a:off x="6481763" y="2554721"/>
            <a:ext cx="2345545" cy="0"/>
          </a:xfrm>
          <a:prstGeom prst="line">
            <a:avLst/>
          </a:prstGeom>
          <a:solidFill>
            <a:schemeClr val="tx2"/>
          </a:solidFill>
          <a:ln>
            <a:solidFill>
              <a:schemeClr val="tx2"/>
            </a:solidFill>
            <a:head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Straight Connector 62">
            <a:extLst>
              <a:ext uri="{FF2B5EF4-FFF2-40B4-BE49-F238E27FC236}">
                <a16:creationId xmlns:a16="http://schemas.microsoft.com/office/drawing/2014/main" xmlns="" id="{93DC73FE-67B3-44CE-A0FD-AA8E3F5F1755}"/>
              </a:ext>
            </a:extLst>
          </p:cNvPr>
          <p:cNvCxnSpPr>
            <a:cxnSpLocks/>
          </p:cNvCxnSpPr>
          <p:nvPr/>
        </p:nvCxnSpPr>
        <p:spPr>
          <a:xfrm>
            <a:off x="3312305" y="3559200"/>
            <a:ext cx="2210482" cy="0"/>
          </a:xfrm>
          <a:prstGeom prst="line">
            <a:avLst/>
          </a:prstGeom>
          <a:solidFill>
            <a:schemeClr val="tx2"/>
          </a:solidFill>
          <a:ln>
            <a:solidFill>
              <a:schemeClr val="tx2"/>
            </a:solidFill>
            <a:headEnd type="oval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5" name="Oval 70">
            <a:extLst>
              <a:ext uri="{FF2B5EF4-FFF2-40B4-BE49-F238E27FC236}">
                <a16:creationId xmlns:a16="http://schemas.microsoft.com/office/drawing/2014/main" xmlns="" id="{CBE76095-B0D0-413B-BAD8-53A89EF11CA4}"/>
              </a:ext>
            </a:extLst>
          </p:cNvPr>
          <p:cNvSpPr/>
          <p:nvPr/>
        </p:nvSpPr>
        <p:spPr>
          <a:xfrm>
            <a:off x="10651225" y="2319553"/>
            <a:ext cx="470335" cy="4703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cs typeface="+mn-ea"/>
              <a:sym typeface="+mn-lt"/>
            </a:endParaRPr>
          </a:p>
        </p:txBody>
      </p:sp>
      <p:sp>
        <p:nvSpPr>
          <p:cNvPr id="68" name="Oval 95">
            <a:extLst>
              <a:ext uri="{FF2B5EF4-FFF2-40B4-BE49-F238E27FC236}">
                <a16:creationId xmlns:a16="http://schemas.microsoft.com/office/drawing/2014/main" xmlns="" id="{E7B7409C-5C9F-4D84-BAF8-6CB20088CDB1}"/>
              </a:ext>
            </a:extLst>
          </p:cNvPr>
          <p:cNvSpPr/>
          <p:nvPr/>
        </p:nvSpPr>
        <p:spPr>
          <a:xfrm>
            <a:off x="1183579" y="3298975"/>
            <a:ext cx="470335" cy="4703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FF3D712-6CB5-4EFE-9CEB-51E04D34FF92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AC625EF1-F85F-490B-91C9-B8B51E29F549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2F37471A-4027-47F0-973B-8F2585CFB376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9020752-A463-4D0F-83A4-A15F6DB20E6E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7A26E9A0-2D6E-4952-8E59-DE5DDE20842A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F533C37-3D57-4155-873F-7AE55A818908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7F1B8E8-D4D9-4939-920D-39544F1EFE3C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CAAB6722-7AC9-43AE-937A-1B7F3AC3EC9C}"/>
              </a:ext>
            </a:extLst>
          </p:cNvPr>
          <p:cNvGrpSpPr/>
          <p:nvPr/>
        </p:nvGrpSpPr>
        <p:grpSpPr>
          <a:xfrm>
            <a:off x="1821386" y="3159746"/>
            <a:ext cx="1769495" cy="1963746"/>
            <a:chOff x="1821386" y="3159746"/>
            <a:chExt cx="1769495" cy="1963746"/>
          </a:xfrm>
        </p:grpSpPr>
        <p:sp>
          <p:nvSpPr>
            <p:cNvPr id="63" name="TextBox 66">
              <a:extLst>
                <a:ext uri="{FF2B5EF4-FFF2-40B4-BE49-F238E27FC236}">
                  <a16:creationId xmlns:a16="http://schemas.microsoft.com/office/drawing/2014/main" xmlns="" id="{1D9621F8-07F3-4AA3-972A-4DB7B031549B}"/>
                </a:ext>
              </a:extLst>
            </p:cNvPr>
            <p:cNvSpPr txBox="1"/>
            <p:nvPr/>
          </p:nvSpPr>
          <p:spPr>
            <a:xfrm>
              <a:off x="1821386" y="3159746"/>
              <a:ext cx="1378544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266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  <a:r>
                <a:rPr lang="en-GB" sz="4266" b="1" dirty="0">
                  <a:solidFill>
                    <a:schemeClr val="accent1"/>
                  </a:solidFill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70" name="Rectangle 29">
              <a:extLst>
                <a:ext uri="{FF2B5EF4-FFF2-40B4-BE49-F238E27FC236}">
                  <a16:creationId xmlns:a16="http://schemas.microsoft.com/office/drawing/2014/main" xmlns="" id="{69B617AF-262B-4B24-821B-1EBF6B458130}"/>
                </a:ext>
              </a:extLst>
            </p:cNvPr>
            <p:cNvSpPr/>
            <p:nvPr/>
          </p:nvSpPr>
          <p:spPr>
            <a:xfrm>
              <a:off x="1821386" y="4162331"/>
              <a:ext cx="1636189" cy="96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单击此处可编辑所需的内容，并可根据您的需要自由拉伸文本框大小。</a:t>
              </a:r>
            </a:p>
          </p:txBody>
        </p:sp>
        <p:sp>
          <p:nvSpPr>
            <p:cNvPr id="72" name="Object 60006">
              <a:extLst>
                <a:ext uri="{FF2B5EF4-FFF2-40B4-BE49-F238E27FC236}">
                  <a16:creationId xmlns:a16="http://schemas.microsoft.com/office/drawing/2014/main" xmlns="" id="{4B984379-843C-4C47-B9EC-70849D6F6354}"/>
                </a:ext>
              </a:extLst>
            </p:cNvPr>
            <p:cNvSpPr txBox="1"/>
            <p:nvPr/>
          </p:nvSpPr>
          <p:spPr>
            <a:xfrm>
              <a:off x="1856310" y="3829058"/>
              <a:ext cx="1734571" cy="349050"/>
            </a:xfrm>
            <a:prstGeom prst="rect">
              <a:avLst/>
            </a:prstGeom>
          </p:spPr>
          <p:txBody>
            <a:bodyPr vert="horz" lIns="49175" tIns="24588" rIns="49175" bIns="24588" rtlCol="0" anchor="t" anchorCtr="0">
              <a:noAutofit/>
            </a:bodyPr>
            <a:lstStyle/>
            <a:p>
              <a:pPr algn="l">
                <a:lnSpc>
                  <a:spcPct val="114166"/>
                </a:lnSpc>
              </a:pPr>
              <a:r>
                <a:rPr lang="zh-CN" altLang="en-US" sz="1600" b="1" i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E242CA55-1D23-4564-8153-D7A6C18EC7AE}"/>
              </a:ext>
            </a:extLst>
          </p:cNvPr>
          <p:cNvGrpSpPr/>
          <p:nvPr/>
        </p:nvGrpSpPr>
        <p:grpSpPr>
          <a:xfrm>
            <a:off x="9080134" y="2216282"/>
            <a:ext cx="1769495" cy="1963746"/>
            <a:chOff x="1821386" y="3159746"/>
            <a:chExt cx="1769495" cy="1963746"/>
          </a:xfrm>
        </p:grpSpPr>
        <p:sp>
          <p:nvSpPr>
            <p:cNvPr id="76" name="TextBox 66">
              <a:extLst>
                <a:ext uri="{FF2B5EF4-FFF2-40B4-BE49-F238E27FC236}">
                  <a16:creationId xmlns:a16="http://schemas.microsoft.com/office/drawing/2014/main" xmlns="" id="{FA12142C-9040-4A26-8648-8BE29ECFA279}"/>
                </a:ext>
              </a:extLst>
            </p:cNvPr>
            <p:cNvSpPr txBox="1"/>
            <p:nvPr/>
          </p:nvSpPr>
          <p:spPr>
            <a:xfrm>
              <a:off x="1821386" y="3159746"/>
              <a:ext cx="1378544" cy="74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266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90%</a:t>
              </a:r>
              <a:r>
                <a:rPr lang="en-GB" sz="4266" b="1" dirty="0"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77" name="Rectangle 29">
              <a:extLst>
                <a:ext uri="{FF2B5EF4-FFF2-40B4-BE49-F238E27FC236}">
                  <a16:creationId xmlns:a16="http://schemas.microsoft.com/office/drawing/2014/main" xmlns="" id="{FD8C3B04-8285-4C3B-8CE8-A04460FA2D25}"/>
                </a:ext>
              </a:extLst>
            </p:cNvPr>
            <p:cNvSpPr/>
            <p:nvPr/>
          </p:nvSpPr>
          <p:spPr>
            <a:xfrm>
              <a:off x="1821386" y="4162331"/>
              <a:ext cx="1636189" cy="96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单击此处可编辑所需的内容，并可根据您的需要自由拉伸文本框大小。</a:t>
              </a:r>
            </a:p>
          </p:txBody>
        </p:sp>
        <p:sp>
          <p:nvSpPr>
            <p:cNvPr id="78" name="Object 60006">
              <a:extLst>
                <a:ext uri="{FF2B5EF4-FFF2-40B4-BE49-F238E27FC236}">
                  <a16:creationId xmlns:a16="http://schemas.microsoft.com/office/drawing/2014/main" xmlns="" id="{C20120C5-2A02-4E46-B740-5BA77F7F9847}"/>
                </a:ext>
              </a:extLst>
            </p:cNvPr>
            <p:cNvSpPr txBox="1"/>
            <p:nvPr/>
          </p:nvSpPr>
          <p:spPr>
            <a:xfrm>
              <a:off x="1856310" y="3829058"/>
              <a:ext cx="1734571" cy="349050"/>
            </a:xfrm>
            <a:prstGeom prst="rect">
              <a:avLst/>
            </a:prstGeom>
          </p:spPr>
          <p:txBody>
            <a:bodyPr vert="horz" lIns="49175" tIns="24588" rIns="49175" bIns="24588" rtlCol="0" anchor="t" anchorCtr="0">
              <a:noAutofit/>
            </a:bodyPr>
            <a:lstStyle/>
            <a:p>
              <a:pPr algn="l">
                <a:lnSpc>
                  <a:spcPct val="114166"/>
                </a:lnSpc>
              </a:pPr>
              <a:r>
                <a:rPr lang="zh-CN" altLang="en-US" sz="1600" b="1" i="0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zh-CN" altLang="en-US" sz="16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任意多边形: 形状 88">
            <a:extLst>
              <a:ext uri="{FF2B5EF4-FFF2-40B4-BE49-F238E27FC236}">
                <a16:creationId xmlns:a16="http://schemas.microsoft.com/office/drawing/2014/main" xmlns="" id="{3F03D415-7FB0-400B-A62B-5EB62C43D6F3}"/>
              </a:ext>
            </a:extLst>
          </p:cNvPr>
          <p:cNvSpPr/>
          <p:nvPr/>
        </p:nvSpPr>
        <p:spPr>
          <a:xfrm>
            <a:off x="10761645" y="2435736"/>
            <a:ext cx="264998" cy="237968"/>
          </a:xfrm>
          <a:custGeom>
            <a:avLst/>
            <a:gdLst>
              <a:gd name="connsiteX0" fmla="*/ 4854 w 1103306"/>
              <a:gd name="connsiteY0" fmla="*/ 506289 h 990773"/>
              <a:gd name="connsiteX1" fmla="*/ 480079 w 1103306"/>
              <a:gd name="connsiteY1" fmla="*/ 143314 h 990773"/>
              <a:gd name="connsiteX2" fmla="*/ 713514 w 1103306"/>
              <a:gd name="connsiteY2" fmla="*/ 259080 h 990773"/>
              <a:gd name="connsiteX3" fmla="*/ 847303 w 1103306"/>
              <a:gd name="connsiteY3" fmla="*/ 156796 h 990773"/>
              <a:gd name="connsiteX4" fmla="*/ 719815 w 1103306"/>
              <a:gd name="connsiteY4" fmla="*/ 138771 h 990773"/>
              <a:gd name="connsiteX5" fmla="*/ 701498 w 1103306"/>
              <a:gd name="connsiteY5" fmla="*/ 139943 h 990773"/>
              <a:gd name="connsiteX6" fmla="*/ 641800 w 1103306"/>
              <a:gd name="connsiteY6" fmla="*/ 61414 h 990773"/>
              <a:gd name="connsiteX7" fmla="*/ 714539 w 1103306"/>
              <a:gd name="connsiteY7" fmla="*/ 1172 h 990773"/>
              <a:gd name="connsiteX8" fmla="*/ 714539 w 1103306"/>
              <a:gd name="connsiteY8" fmla="*/ 0 h 990773"/>
              <a:gd name="connsiteX9" fmla="*/ 719668 w 1103306"/>
              <a:gd name="connsiteY9" fmla="*/ 586 h 990773"/>
              <a:gd name="connsiteX10" fmla="*/ 721134 w 1103306"/>
              <a:gd name="connsiteY10" fmla="*/ 878 h 990773"/>
              <a:gd name="connsiteX11" fmla="*/ 1103306 w 1103306"/>
              <a:gd name="connsiteY11" fmla="*/ 54512 h 990773"/>
              <a:gd name="connsiteX12" fmla="*/ 1049674 w 1103306"/>
              <a:gd name="connsiteY12" fmla="*/ 435512 h 990773"/>
              <a:gd name="connsiteX13" fmla="*/ 982396 w 1103306"/>
              <a:gd name="connsiteY13" fmla="*/ 507372 h 990773"/>
              <a:gd name="connsiteX14" fmla="*/ 910537 w 1103306"/>
              <a:gd name="connsiteY14" fmla="*/ 440094 h 990773"/>
              <a:gd name="connsiteX15" fmla="*/ 911340 w 1103306"/>
              <a:gd name="connsiteY15" fmla="*/ 427012 h 990773"/>
              <a:gd name="connsiteX16" fmla="*/ 916616 w 1103306"/>
              <a:gd name="connsiteY16" fmla="*/ 411772 h 990773"/>
              <a:gd name="connsiteX17" fmla="*/ 938157 w 1103306"/>
              <a:gd name="connsiteY17" fmla="*/ 258492 h 990773"/>
              <a:gd name="connsiteX18" fmla="*/ 793671 w 1103306"/>
              <a:gd name="connsiteY18" fmla="*/ 368690 h 990773"/>
              <a:gd name="connsiteX19" fmla="*/ 621488 w 1103306"/>
              <a:gd name="connsiteY19" fmla="*/ 940190 h 990773"/>
              <a:gd name="connsiteX20" fmla="*/ 50503 w 1103306"/>
              <a:gd name="connsiteY20" fmla="*/ 769291 h 990773"/>
              <a:gd name="connsiteX21" fmla="*/ 4707 w 1103306"/>
              <a:gd name="connsiteY21" fmla="*/ 506436 h 990773"/>
              <a:gd name="connsiteX22" fmla="*/ 703109 w 1103306"/>
              <a:gd name="connsiteY22" fmla="*/ 604471 h 990773"/>
              <a:gd name="connsiteX23" fmla="*/ 456522 w 1103306"/>
              <a:gd name="connsiteY23" fmla="*/ 285099 h 990773"/>
              <a:gd name="connsiteX24" fmla="*/ 137149 w 1103306"/>
              <a:gd name="connsiteY24" fmla="*/ 531687 h 990773"/>
              <a:gd name="connsiteX25" fmla="*/ 380725 w 1103306"/>
              <a:gd name="connsiteY25" fmla="*/ 850655 h 990773"/>
              <a:gd name="connsiteX26" fmla="*/ 703109 w 1103306"/>
              <a:gd name="connsiteY26" fmla="*/ 604471 h 99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03306" h="990773">
                <a:moveTo>
                  <a:pt x="4854" y="506289"/>
                </a:moveTo>
                <a:cubicBezTo>
                  <a:pt x="36037" y="274936"/>
                  <a:pt x="248672" y="112525"/>
                  <a:pt x="480079" y="143314"/>
                </a:cubicBezTo>
                <a:cubicBezTo>
                  <a:pt x="568345" y="155698"/>
                  <a:pt x="650234" y="196310"/>
                  <a:pt x="713514" y="259080"/>
                </a:cubicBezTo>
                <a:lnTo>
                  <a:pt x="847303" y="156796"/>
                </a:lnTo>
                <a:lnTo>
                  <a:pt x="719815" y="138771"/>
                </a:lnTo>
                <a:cubicBezTo>
                  <a:pt x="713791" y="139999"/>
                  <a:pt x="707628" y="140393"/>
                  <a:pt x="701498" y="139943"/>
                </a:cubicBezTo>
                <a:cubicBezTo>
                  <a:pt x="663328" y="134743"/>
                  <a:pt x="636600" y="99585"/>
                  <a:pt x="641800" y="61414"/>
                </a:cubicBezTo>
                <a:cubicBezTo>
                  <a:pt x="646694" y="25476"/>
                  <a:pt x="678318" y="-714"/>
                  <a:pt x="714539" y="1172"/>
                </a:cubicBezTo>
                <a:lnTo>
                  <a:pt x="714539" y="0"/>
                </a:lnTo>
                <a:lnTo>
                  <a:pt x="719668" y="586"/>
                </a:lnTo>
                <a:lnTo>
                  <a:pt x="721134" y="878"/>
                </a:lnTo>
                <a:lnTo>
                  <a:pt x="1103306" y="54512"/>
                </a:lnTo>
                <a:lnTo>
                  <a:pt x="1049674" y="435512"/>
                </a:lnTo>
                <a:cubicBezTo>
                  <a:pt x="1050939" y="473932"/>
                  <a:pt x="1020818" y="506105"/>
                  <a:pt x="982396" y="507372"/>
                </a:cubicBezTo>
                <a:cubicBezTo>
                  <a:pt x="943975" y="508637"/>
                  <a:pt x="911804" y="478516"/>
                  <a:pt x="910537" y="440094"/>
                </a:cubicBezTo>
                <a:cubicBezTo>
                  <a:pt x="910393" y="435719"/>
                  <a:pt x="910663" y="431337"/>
                  <a:pt x="911340" y="427012"/>
                </a:cubicBezTo>
                <a:cubicBezTo>
                  <a:pt x="912499" y="421744"/>
                  <a:pt x="914270" y="416629"/>
                  <a:pt x="916616" y="411772"/>
                </a:cubicBezTo>
                <a:lnTo>
                  <a:pt x="938157" y="258492"/>
                </a:lnTo>
                <a:lnTo>
                  <a:pt x="793671" y="368690"/>
                </a:lnTo>
                <a:cubicBezTo>
                  <a:pt x="903692" y="574077"/>
                  <a:pt x="826657" y="829765"/>
                  <a:pt x="621488" y="940190"/>
                </a:cubicBezTo>
                <a:cubicBezTo>
                  <a:pt x="416623" y="1050671"/>
                  <a:pt x="160982" y="974156"/>
                  <a:pt x="50503" y="769291"/>
                </a:cubicBezTo>
                <a:cubicBezTo>
                  <a:pt x="7174" y="688944"/>
                  <a:pt x="-8898" y="596702"/>
                  <a:pt x="4707" y="506436"/>
                </a:cubicBezTo>
                <a:close/>
                <a:moveTo>
                  <a:pt x="703109" y="604471"/>
                </a:moveTo>
                <a:cubicBezTo>
                  <a:pt x="723208" y="448185"/>
                  <a:pt x="612808" y="305198"/>
                  <a:pt x="456522" y="285099"/>
                </a:cubicBezTo>
                <a:cubicBezTo>
                  <a:pt x="300235" y="265000"/>
                  <a:pt x="157249" y="375402"/>
                  <a:pt x="137149" y="531687"/>
                </a:cubicBezTo>
                <a:cubicBezTo>
                  <a:pt x="117203" y="686797"/>
                  <a:pt x="225838" y="829056"/>
                  <a:pt x="380725" y="850655"/>
                </a:cubicBezTo>
                <a:cubicBezTo>
                  <a:pt x="537672" y="871472"/>
                  <a:pt x="681868" y="761360"/>
                  <a:pt x="703109" y="604471"/>
                </a:cubicBezTo>
                <a:close/>
              </a:path>
            </a:pathLst>
          </a:custGeom>
          <a:solidFill>
            <a:srgbClr val="FFFFFF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0" name="图形 81">
            <a:extLst>
              <a:ext uri="{FF2B5EF4-FFF2-40B4-BE49-F238E27FC236}">
                <a16:creationId xmlns:a16="http://schemas.microsoft.com/office/drawing/2014/main" xmlns="" id="{2714C4B4-F8A5-4423-9E98-DE1B6A8BDBFF}"/>
              </a:ext>
            </a:extLst>
          </p:cNvPr>
          <p:cNvSpPr/>
          <p:nvPr/>
        </p:nvSpPr>
        <p:spPr>
          <a:xfrm>
            <a:off x="1294364" y="3402607"/>
            <a:ext cx="256888" cy="247190"/>
          </a:xfrm>
          <a:custGeom>
            <a:avLst/>
            <a:gdLst>
              <a:gd name="connsiteX0" fmla="*/ 1051430 w 1787804"/>
              <a:gd name="connsiteY0" fmla="*/ 1256551 h 1720323"/>
              <a:gd name="connsiteX1" fmla="*/ 534640 w 1787804"/>
              <a:gd name="connsiteY1" fmla="*/ 738707 h 1720323"/>
              <a:gd name="connsiteX2" fmla="*/ 1051430 w 1787804"/>
              <a:gd name="connsiteY2" fmla="*/ 220864 h 1720323"/>
              <a:gd name="connsiteX3" fmla="*/ 1568221 w 1787804"/>
              <a:gd name="connsiteY3" fmla="*/ 738707 h 1720323"/>
              <a:gd name="connsiteX4" fmla="*/ 1051430 w 1787804"/>
              <a:gd name="connsiteY4" fmla="*/ 1256551 h 1720323"/>
              <a:gd name="connsiteX5" fmla="*/ 313810 w 1787804"/>
              <a:gd name="connsiteY5" fmla="*/ 738707 h 1720323"/>
              <a:gd name="connsiteX6" fmla="*/ 428791 w 1787804"/>
              <a:gd name="connsiteY6" fmla="*/ 1134681 h 1720323"/>
              <a:gd name="connsiteX7" fmla="*/ 312151 w 1787804"/>
              <a:gd name="connsiteY7" fmla="*/ 1251560 h 1720323"/>
              <a:gd name="connsiteX8" fmla="*/ 205886 w 1787804"/>
              <a:gd name="connsiteY8" fmla="*/ 1145079 h 1720323"/>
              <a:gd name="connsiteX9" fmla="*/ 49811 w 1787804"/>
              <a:gd name="connsiteY9" fmla="*/ 1145079 h 1720323"/>
              <a:gd name="connsiteX10" fmla="*/ 50226 w 1787804"/>
              <a:gd name="connsiteY10" fmla="*/ 1144664 h 1720323"/>
              <a:gd name="connsiteX11" fmla="*/ 50226 w 1787804"/>
              <a:gd name="connsiteY11" fmla="*/ 1301056 h 1720323"/>
              <a:gd name="connsiteX12" fmla="*/ 156490 w 1787804"/>
              <a:gd name="connsiteY12" fmla="*/ 1407537 h 1720323"/>
              <a:gd name="connsiteX13" fmla="*/ 32377 w 1787804"/>
              <a:gd name="connsiteY13" fmla="*/ 1531904 h 1720323"/>
              <a:gd name="connsiteX14" fmla="*/ 32377 w 1787804"/>
              <a:gd name="connsiteY14" fmla="*/ 1688296 h 1720323"/>
              <a:gd name="connsiteX15" fmla="*/ 31962 w 1787804"/>
              <a:gd name="connsiteY15" fmla="*/ 1687879 h 1720323"/>
              <a:gd name="connsiteX16" fmla="*/ 188037 w 1787804"/>
              <a:gd name="connsiteY16" fmla="*/ 1687879 h 1720323"/>
              <a:gd name="connsiteX17" fmla="*/ 312151 w 1787804"/>
              <a:gd name="connsiteY17" fmla="*/ 1563515 h 1720323"/>
              <a:gd name="connsiteX18" fmla="*/ 408037 w 1787804"/>
              <a:gd name="connsiteY18" fmla="*/ 1660011 h 1720323"/>
              <a:gd name="connsiteX19" fmla="*/ 564111 w 1787804"/>
              <a:gd name="connsiteY19" fmla="*/ 1660011 h 1720323"/>
              <a:gd name="connsiteX20" fmla="*/ 563695 w 1787804"/>
              <a:gd name="connsiteY20" fmla="*/ 1660428 h 1720323"/>
              <a:gd name="connsiteX21" fmla="*/ 563695 w 1787804"/>
              <a:gd name="connsiteY21" fmla="*/ 1504036 h 1720323"/>
              <a:gd name="connsiteX22" fmla="*/ 467809 w 1787804"/>
              <a:gd name="connsiteY22" fmla="*/ 1407954 h 1720323"/>
              <a:gd name="connsiteX23" fmla="*/ 574073 w 1787804"/>
              <a:gd name="connsiteY23" fmla="*/ 1301473 h 1720323"/>
              <a:gd name="connsiteX24" fmla="*/ 1050601 w 1787804"/>
              <a:gd name="connsiteY24" fmla="*/ 1477416 h 1720323"/>
              <a:gd name="connsiteX25" fmla="*/ 1787805 w 1787804"/>
              <a:gd name="connsiteY25" fmla="*/ 738707 h 1720323"/>
              <a:gd name="connsiteX26" fmla="*/ 1050601 w 1787804"/>
              <a:gd name="connsiteY26" fmla="*/ 0 h 1720323"/>
              <a:gd name="connsiteX27" fmla="*/ 313810 w 1787804"/>
              <a:gd name="connsiteY27" fmla="*/ 738707 h 172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87804" h="1720323">
                <a:moveTo>
                  <a:pt x="1051430" y="1256551"/>
                </a:moveTo>
                <a:cubicBezTo>
                  <a:pt x="766676" y="1256551"/>
                  <a:pt x="534640" y="1024041"/>
                  <a:pt x="534640" y="738707"/>
                </a:cubicBezTo>
                <a:cubicBezTo>
                  <a:pt x="534640" y="453374"/>
                  <a:pt x="766676" y="220864"/>
                  <a:pt x="1051430" y="220864"/>
                </a:cubicBezTo>
                <a:cubicBezTo>
                  <a:pt x="1336183" y="220864"/>
                  <a:pt x="1568221" y="453374"/>
                  <a:pt x="1568221" y="738707"/>
                </a:cubicBezTo>
                <a:cubicBezTo>
                  <a:pt x="1568221" y="1024041"/>
                  <a:pt x="1336183" y="1256551"/>
                  <a:pt x="1051430" y="1256551"/>
                </a:cubicBezTo>
                <a:close/>
                <a:moveTo>
                  <a:pt x="313810" y="738707"/>
                </a:moveTo>
                <a:cubicBezTo>
                  <a:pt x="313810" y="884285"/>
                  <a:pt x="355735" y="1020298"/>
                  <a:pt x="428791" y="1134681"/>
                </a:cubicBezTo>
                <a:lnTo>
                  <a:pt x="312151" y="1251560"/>
                </a:lnTo>
                <a:lnTo>
                  <a:pt x="205886" y="1145079"/>
                </a:lnTo>
                <a:cubicBezTo>
                  <a:pt x="162716" y="1101822"/>
                  <a:pt x="92566" y="1101822"/>
                  <a:pt x="49811" y="1145079"/>
                </a:cubicBezTo>
                <a:lnTo>
                  <a:pt x="50226" y="1144664"/>
                </a:lnTo>
                <a:cubicBezTo>
                  <a:pt x="7056" y="1187921"/>
                  <a:pt x="7056" y="1258214"/>
                  <a:pt x="50226" y="1301056"/>
                </a:cubicBezTo>
                <a:lnTo>
                  <a:pt x="156490" y="1407537"/>
                </a:lnTo>
                <a:lnTo>
                  <a:pt x="32377" y="1531904"/>
                </a:lnTo>
                <a:cubicBezTo>
                  <a:pt x="-10792" y="1575161"/>
                  <a:pt x="-10792" y="1645454"/>
                  <a:pt x="32377" y="1688296"/>
                </a:cubicBezTo>
                <a:lnTo>
                  <a:pt x="31962" y="1687879"/>
                </a:lnTo>
                <a:cubicBezTo>
                  <a:pt x="75132" y="1731138"/>
                  <a:pt x="145282" y="1731138"/>
                  <a:pt x="188037" y="1687879"/>
                </a:cubicBezTo>
                <a:lnTo>
                  <a:pt x="312151" y="1563515"/>
                </a:lnTo>
                <a:lnTo>
                  <a:pt x="408037" y="1660011"/>
                </a:lnTo>
                <a:cubicBezTo>
                  <a:pt x="451206" y="1703270"/>
                  <a:pt x="521356" y="1703270"/>
                  <a:pt x="564111" y="1660011"/>
                </a:cubicBezTo>
                <a:lnTo>
                  <a:pt x="563695" y="1660428"/>
                </a:lnTo>
                <a:cubicBezTo>
                  <a:pt x="606866" y="1617171"/>
                  <a:pt x="606866" y="1546878"/>
                  <a:pt x="563695" y="1504036"/>
                </a:cubicBezTo>
                <a:lnTo>
                  <a:pt x="467809" y="1407954"/>
                </a:lnTo>
                <a:lnTo>
                  <a:pt x="574073" y="1301473"/>
                </a:lnTo>
                <a:cubicBezTo>
                  <a:pt x="702752" y="1411280"/>
                  <a:pt x="869205" y="1477416"/>
                  <a:pt x="1050601" y="1477416"/>
                </a:cubicBezTo>
                <a:cubicBezTo>
                  <a:pt x="1456975" y="1477416"/>
                  <a:pt x="1787805" y="1145912"/>
                  <a:pt x="1787805" y="738707"/>
                </a:cubicBezTo>
                <a:cubicBezTo>
                  <a:pt x="1787805" y="331502"/>
                  <a:pt x="1456975" y="0"/>
                  <a:pt x="1050601" y="0"/>
                </a:cubicBezTo>
                <a:cubicBezTo>
                  <a:pt x="644640" y="0"/>
                  <a:pt x="313810" y="330671"/>
                  <a:pt x="313810" y="738707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74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C2EFB32-729F-478C-90DD-46E2D76EDFC6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3427376A-137A-42A6-956F-4700609E40AD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9BB135CE-CB2A-4F92-9F54-9B60A7073782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530497D-B422-45E8-881E-1AB27446C996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96B5FD98-A405-4CE1-81FA-5BFA5E3B3D6E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7432EEA-63EC-4A63-A087-6F1C6FEA74A6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723F7E5-CA2D-4AF6-A7D3-ED515B77E84E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9B7133F-B7D3-4BA0-9A9B-5A12884BF6BA}"/>
              </a:ext>
            </a:extLst>
          </p:cNvPr>
          <p:cNvGrpSpPr/>
          <p:nvPr/>
        </p:nvGrpSpPr>
        <p:grpSpPr>
          <a:xfrm>
            <a:off x="1138167" y="1601796"/>
            <a:ext cx="9915667" cy="4553383"/>
            <a:chOff x="1140938" y="1601796"/>
            <a:chExt cx="9915667" cy="4553383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9147EA33-D909-4697-9C02-301EBF6BE06A}"/>
                </a:ext>
              </a:extLst>
            </p:cNvPr>
            <p:cNvGrpSpPr/>
            <p:nvPr/>
          </p:nvGrpSpPr>
          <p:grpSpPr>
            <a:xfrm>
              <a:off x="1140938" y="2100711"/>
              <a:ext cx="2732131" cy="3661474"/>
              <a:chOff x="1698899" y="2201162"/>
              <a:chExt cx="2732131" cy="3661474"/>
            </a:xfrm>
          </p:grpSpPr>
          <p:sp>
            <p:nvSpPr>
              <p:cNvPr id="54" name="Rounded Rectangle 23--">
                <a:extLst>
                  <a:ext uri="{FF2B5EF4-FFF2-40B4-BE49-F238E27FC236}">
                    <a16:creationId xmlns:a16="http://schemas.microsoft.com/office/drawing/2014/main" xmlns="" id="{AB866903-4AD7-43CE-AA84-15FA6C81576A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>
                <a:off x="1893098" y="3001665"/>
                <a:ext cx="2343734" cy="2860971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10678" dist="762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8502" tIns="44250" rIns="88502" bIns="4425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42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55" name="Rounded Rectangle 23-">
                <a:extLst>
                  <a:ext uri="{FF2B5EF4-FFF2-40B4-BE49-F238E27FC236}">
                    <a16:creationId xmlns:a16="http://schemas.microsoft.com/office/drawing/2014/main" xmlns="" id="{95D6067F-A721-4897-87DD-DC6B74CC35C3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>
                <a:off x="1818985" y="2743356"/>
                <a:ext cx="2491960" cy="3041906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10678" dist="76200" dir="5400000" algn="t" rotWithShape="0">
                  <a:prstClr val="black">
                    <a:alpha val="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4099" tIns="47049" rIns="94099" bIns="47049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5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56" name="矩形: 圆角 55">
                <a:extLst>
                  <a:ext uri="{FF2B5EF4-FFF2-40B4-BE49-F238E27FC236}">
                    <a16:creationId xmlns:a16="http://schemas.microsoft.com/office/drawing/2014/main" xmlns="" id="{791D7F69-1EEA-49FB-9BE1-5E5AAF7C2838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>
              <a:xfrm>
                <a:off x="1698899" y="2357649"/>
                <a:ext cx="2732131" cy="3335082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3167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3167" tIns="51584" rIns="103167" bIns="51584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31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57" name="TextBox 39">
                <a:extLst>
                  <a:ext uri="{FF2B5EF4-FFF2-40B4-BE49-F238E27FC236}">
                    <a16:creationId xmlns:a16="http://schemas.microsoft.com/office/drawing/2014/main" xmlns="" id="{074CD518-0B86-4591-8493-EECD16513611}"/>
                  </a:ext>
                </a:extLst>
              </p:cNvPr>
              <p:cNvSpPr txBox="1"/>
              <p:nvPr>
                <p:custDataLst>
                  <p:tags r:id="rId26"/>
                </p:custDataLst>
              </p:nvPr>
            </p:nvSpPr>
            <p:spPr>
              <a:xfrm>
                <a:off x="1810531" y="3653025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xmlns="" id="{B568EBA2-31B6-48CB-9F6D-3B3FDEE71F8A}"/>
                  </a:ext>
                </a:extLst>
              </p:cNvPr>
              <p:cNvSpPr txBox="1"/>
              <p:nvPr>
                <p:custDataLst>
                  <p:tags r:id="rId27"/>
                </p:custDataLst>
              </p:nvPr>
            </p:nvSpPr>
            <p:spPr>
              <a:xfrm>
                <a:off x="2230013" y="2989295"/>
                <a:ext cx="1669907" cy="457748"/>
              </a:xfrm>
              <a:prstGeom prst="rect">
                <a:avLst/>
              </a:prstGeom>
              <a:noFill/>
            </p:spPr>
            <p:txBody>
              <a:bodyPr wrap="none" lIns="36836" tIns="18419" rIns="36836" bIns="18419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88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输入小标题</a:t>
                </a:r>
                <a:endParaRPr kumimoji="0" lang="en-US" altLang="zh-CN" sz="2488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TextBox 39">
                <a:extLst>
                  <a:ext uri="{FF2B5EF4-FFF2-40B4-BE49-F238E27FC236}">
                    <a16:creationId xmlns:a16="http://schemas.microsoft.com/office/drawing/2014/main" xmlns="" id="{9B6503F1-F5A5-4829-AE6D-CA24A72903CD}"/>
                  </a:ext>
                </a:extLst>
              </p:cNvPr>
              <p:cNvSpPr txBox="1"/>
              <p:nvPr>
                <p:custDataLst>
                  <p:tags r:id="rId28"/>
                </p:custDataLst>
              </p:nvPr>
            </p:nvSpPr>
            <p:spPr>
              <a:xfrm>
                <a:off x="1810531" y="4098403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60" name="TextBox 39">
                <a:extLst>
                  <a:ext uri="{FF2B5EF4-FFF2-40B4-BE49-F238E27FC236}">
                    <a16:creationId xmlns:a16="http://schemas.microsoft.com/office/drawing/2014/main" xmlns="" id="{024EBAF8-B587-48B2-AA6A-E08186A3877E}"/>
                  </a:ext>
                </a:extLst>
              </p:cNvPr>
              <p:cNvSpPr txBox="1"/>
              <p:nvPr>
                <p:custDataLst>
                  <p:tags r:id="rId29"/>
                </p:custDataLst>
              </p:nvPr>
            </p:nvSpPr>
            <p:spPr>
              <a:xfrm>
                <a:off x="1810531" y="4543783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xmlns="" id="{9748AFE3-2AC3-4EA6-9751-3353245A96EA}"/>
                  </a:ext>
                </a:extLst>
              </p:cNvPr>
              <p:cNvGrpSpPr/>
              <p:nvPr/>
            </p:nvGrpSpPr>
            <p:grpSpPr>
              <a:xfrm>
                <a:off x="2227602" y="2204620"/>
                <a:ext cx="1671429" cy="442498"/>
                <a:chOff x="753568" y="3787843"/>
                <a:chExt cx="809434" cy="214294"/>
              </a:xfrm>
            </p:grpSpPr>
            <p:sp>
              <p:nvSpPr>
                <p:cNvPr id="63" name="直角三角形 47">
                  <a:extLst>
                    <a:ext uri="{FF2B5EF4-FFF2-40B4-BE49-F238E27FC236}">
                      <a16:creationId xmlns:a16="http://schemas.microsoft.com/office/drawing/2014/main" xmlns="" id="{7507E14D-B05C-49DF-A799-7727327820F8}"/>
                    </a:ext>
                  </a:extLst>
                </p:cNvPr>
                <p:cNvSpPr/>
                <p:nvPr>
                  <p:custDataLst>
                    <p:tags r:id="rId31"/>
                  </p:custDataLst>
                </p:nvPr>
              </p:nvSpPr>
              <p:spPr>
                <a:xfrm>
                  <a:off x="1499093" y="3789042"/>
                  <a:ext cx="63909" cy="70431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0270 h 140270"/>
                    <a:gd name="connsiteX1" fmla="*/ 0 w 127282"/>
                    <a:gd name="connsiteY1" fmla="*/ 0 h 140270"/>
                    <a:gd name="connsiteX2" fmla="*/ 127282 w 127282"/>
                    <a:gd name="connsiteY2" fmla="*/ 140270 h 140270"/>
                    <a:gd name="connsiteX3" fmla="*/ 13097 w 127282"/>
                    <a:gd name="connsiteY3" fmla="*/ 140270 h 140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0270">
                      <a:moveTo>
                        <a:pt x="13097" y="140270"/>
                      </a:moveTo>
                      <a:lnTo>
                        <a:pt x="0" y="0"/>
                      </a:lnTo>
                      <a:lnTo>
                        <a:pt x="127282" y="140270"/>
                      </a:lnTo>
                      <a:lnTo>
                        <a:pt x="13097" y="14027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  <p:sp>
              <p:nvSpPr>
                <p:cNvPr id="64" name="直角三角形 48">
                  <a:extLst>
                    <a:ext uri="{FF2B5EF4-FFF2-40B4-BE49-F238E27FC236}">
                      <a16:creationId xmlns:a16="http://schemas.microsoft.com/office/drawing/2014/main" xmlns="" id="{410AC2A9-5192-4C36-9EA8-9C8B054B241E}"/>
                    </a:ext>
                  </a:extLst>
                </p:cNvPr>
                <p:cNvSpPr/>
                <p:nvPr>
                  <p:custDataLst>
                    <p:tags r:id="rId32"/>
                  </p:custDataLst>
                </p:nvPr>
              </p:nvSpPr>
              <p:spPr>
                <a:xfrm flipH="1">
                  <a:off x="753568" y="3787843"/>
                  <a:ext cx="63909" cy="71626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2651 h 142651"/>
                    <a:gd name="connsiteX1" fmla="*/ 0 w 127282"/>
                    <a:gd name="connsiteY1" fmla="*/ 0 h 142651"/>
                    <a:gd name="connsiteX2" fmla="*/ 127282 w 127282"/>
                    <a:gd name="connsiteY2" fmla="*/ 142651 h 142651"/>
                    <a:gd name="connsiteX3" fmla="*/ 13097 w 127282"/>
                    <a:gd name="connsiteY3" fmla="*/ 142651 h 1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2651">
                      <a:moveTo>
                        <a:pt x="13097" y="142651"/>
                      </a:moveTo>
                      <a:lnTo>
                        <a:pt x="0" y="0"/>
                      </a:lnTo>
                      <a:lnTo>
                        <a:pt x="127282" y="142651"/>
                      </a:lnTo>
                      <a:lnTo>
                        <a:pt x="13097" y="14265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  <p:sp>
              <p:nvSpPr>
                <p:cNvPr id="65" name="矩形: 圆角 64">
                  <a:extLst>
                    <a:ext uri="{FF2B5EF4-FFF2-40B4-BE49-F238E27FC236}">
                      <a16:creationId xmlns:a16="http://schemas.microsoft.com/office/drawing/2014/main" xmlns="" id="{15A5E8EA-6D95-4DE5-9B56-DAB4DA7AC182}"/>
                    </a:ext>
                  </a:extLst>
                </p:cNvPr>
                <p:cNvSpPr/>
                <p:nvPr>
                  <p:custDataLst>
                    <p:tags r:id="rId33"/>
                  </p:custDataLst>
                </p:nvPr>
              </p:nvSpPr>
              <p:spPr>
                <a:xfrm>
                  <a:off x="811045" y="3787843"/>
                  <a:ext cx="695558" cy="214294"/>
                </a:xfrm>
                <a:prstGeom prst="roundRect">
                  <a:avLst>
                    <a:gd name="adj" fmla="val 4764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</p:grpSp>
          <p:sp>
            <p:nvSpPr>
              <p:cNvPr id="62" name="文本框 61">
                <a:extLst>
                  <a:ext uri="{FF2B5EF4-FFF2-40B4-BE49-F238E27FC236}">
                    <a16:creationId xmlns:a16="http://schemas.microsoft.com/office/drawing/2014/main" xmlns="" id="{809CC05D-9BF2-4342-BDC7-C3B58425F872}"/>
                  </a:ext>
                </a:extLst>
              </p:cNvPr>
              <p:cNvSpPr txBox="1"/>
              <p:nvPr>
                <p:custDataLst>
                  <p:tags r:id="rId30"/>
                </p:custDataLst>
              </p:nvPr>
            </p:nvSpPr>
            <p:spPr>
              <a:xfrm>
                <a:off x="2531447" y="2201162"/>
                <a:ext cx="1063742" cy="411178"/>
              </a:xfrm>
              <a:prstGeom prst="rect">
                <a:avLst/>
              </a:prstGeom>
              <a:noFill/>
            </p:spPr>
            <p:txBody>
              <a:bodyPr wrap="square" lIns="94805" tIns="47403" rIns="94805" bIns="47403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866" b="1" spc="8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标题一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491B4748-1468-48B3-8B8A-C885E1A13E31}"/>
                </a:ext>
              </a:extLst>
            </p:cNvPr>
            <p:cNvGrpSpPr/>
            <p:nvPr/>
          </p:nvGrpSpPr>
          <p:grpSpPr>
            <a:xfrm>
              <a:off x="4385726" y="1601796"/>
              <a:ext cx="3426092" cy="4553383"/>
              <a:chOff x="2672471" y="2620408"/>
              <a:chExt cx="3426092" cy="4553383"/>
            </a:xfrm>
          </p:grpSpPr>
          <p:sp>
            <p:nvSpPr>
              <p:cNvPr id="42" name="Rounded Rectangle 23--">
                <a:extLst>
                  <a:ext uri="{FF2B5EF4-FFF2-40B4-BE49-F238E27FC236}">
                    <a16:creationId xmlns:a16="http://schemas.microsoft.com/office/drawing/2014/main" xmlns="" id="{977CF7F3-E5CA-4AAD-BB0C-A371D117EABC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2915997" y="3586133"/>
                <a:ext cx="2939043" cy="3587658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64190" dist="762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0982" tIns="55489" rIns="110982" bIns="55489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8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43" name="Rounded Rectangle 23-">
                <a:extLst>
                  <a:ext uri="{FF2B5EF4-FFF2-40B4-BE49-F238E27FC236}">
                    <a16:creationId xmlns:a16="http://schemas.microsoft.com/office/drawing/2014/main" xmlns="" id="{0074723B-5B72-4A83-ADC5-D20729B6BC7C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2823060" y="3275195"/>
                <a:ext cx="3124917" cy="3814550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64190" dist="76200" dir="5400000" algn="t" rotWithShape="0">
                  <a:prstClr val="black">
                    <a:alpha val="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8000" tIns="58999" rIns="118000" bIns="58999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2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44" name="矩形: 圆角 43">
                <a:extLst>
                  <a:ext uri="{FF2B5EF4-FFF2-40B4-BE49-F238E27FC236}">
                    <a16:creationId xmlns:a16="http://schemas.microsoft.com/office/drawing/2014/main" xmlns="" id="{F7DBD699-53BE-4314-9D33-E352C1B38059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2672471" y="2816642"/>
                <a:ext cx="3426092" cy="4182194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6512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9372" tIns="64686" rIns="129372" bIns="64686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548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45" name="TextBox 39">
                <a:extLst>
                  <a:ext uri="{FF2B5EF4-FFF2-40B4-BE49-F238E27FC236}">
                    <a16:creationId xmlns:a16="http://schemas.microsoft.com/office/drawing/2014/main" xmlns="" id="{27C544D5-040B-4821-89F9-1329DC5ABF9A}"/>
                  </a:ext>
                </a:extLst>
              </p:cNvPr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2812457" y="4441043"/>
                <a:ext cx="3146116" cy="515535"/>
              </a:xfrm>
              <a:prstGeom prst="rect">
                <a:avLst/>
              </a:prstGeom>
              <a:noFill/>
            </p:spPr>
            <p:txBody>
              <a:bodyPr wrap="square" lIns="129372" tIns="64686" rIns="129372" bIns="64686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2264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16839F9F-AB58-4B4F-A6FE-220860A389B9}"/>
                  </a:ext>
                </a:extLst>
              </p:cNvPr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3338488" y="3608726"/>
                <a:ext cx="2094064" cy="574016"/>
              </a:xfrm>
              <a:prstGeom prst="rect">
                <a:avLst/>
              </a:prstGeom>
              <a:noFill/>
            </p:spPr>
            <p:txBody>
              <a:bodyPr wrap="none" lIns="46192" tIns="23098" rIns="46192" bIns="23098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12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输入小标题</a:t>
                </a:r>
                <a:endParaRPr kumimoji="0" lang="en-US" altLang="zh-CN" sz="312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TextBox 39">
                <a:extLst>
                  <a:ext uri="{FF2B5EF4-FFF2-40B4-BE49-F238E27FC236}">
                    <a16:creationId xmlns:a16="http://schemas.microsoft.com/office/drawing/2014/main" xmlns="" id="{F534EE74-E4D3-4AB2-AAE4-C6B1A8A42B89}"/>
                  </a:ext>
                </a:extLst>
              </p:cNvPr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2812457" y="4999549"/>
                <a:ext cx="3146116" cy="515535"/>
              </a:xfrm>
              <a:prstGeom prst="rect">
                <a:avLst/>
              </a:prstGeom>
              <a:noFill/>
            </p:spPr>
            <p:txBody>
              <a:bodyPr wrap="square" lIns="129372" tIns="64686" rIns="129372" bIns="64686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2264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48" name="TextBox 39">
                <a:extLst>
                  <a:ext uri="{FF2B5EF4-FFF2-40B4-BE49-F238E27FC236}">
                    <a16:creationId xmlns:a16="http://schemas.microsoft.com/office/drawing/2014/main" xmlns="" id="{AB5C1C5E-30F2-4C0D-B018-6F5CAE1EAE97}"/>
                  </a:ext>
                </a:extLst>
              </p:cNvPr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2812457" y="5558053"/>
                <a:ext cx="3146116" cy="515535"/>
              </a:xfrm>
              <a:prstGeom prst="rect">
                <a:avLst/>
              </a:prstGeom>
              <a:noFill/>
            </p:spPr>
            <p:txBody>
              <a:bodyPr wrap="square" lIns="129372" tIns="64686" rIns="129372" bIns="64686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2264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grpSp>
            <p:nvGrpSpPr>
              <p:cNvPr id="49" name="组合 48">
                <a:extLst>
                  <a:ext uri="{FF2B5EF4-FFF2-40B4-BE49-F238E27FC236}">
                    <a16:creationId xmlns:a16="http://schemas.microsoft.com/office/drawing/2014/main" xmlns="" id="{E573FF12-5910-412A-98AB-D0357F217FE7}"/>
                  </a:ext>
                </a:extLst>
              </p:cNvPr>
              <p:cNvGrpSpPr/>
              <p:nvPr/>
            </p:nvGrpSpPr>
            <p:grpSpPr>
              <a:xfrm>
                <a:off x="3335464" y="2624736"/>
                <a:ext cx="2095975" cy="554902"/>
                <a:chOff x="1290079" y="3991308"/>
                <a:chExt cx="1015031" cy="268730"/>
              </a:xfrm>
            </p:grpSpPr>
            <p:sp>
              <p:nvSpPr>
                <p:cNvPr id="51" name="直角三角形 47">
                  <a:extLst>
                    <a:ext uri="{FF2B5EF4-FFF2-40B4-BE49-F238E27FC236}">
                      <a16:creationId xmlns:a16="http://schemas.microsoft.com/office/drawing/2014/main" xmlns="" id="{A1D0BC85-9C83-4F58-A179-68A76C15F1B9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2224968" y="3992810"/>
                  <a:ext cx="80142" cy="88319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0270 h 140270"/>
                    <a:gd name="connsiteX1" fmla="*/ 0 w 127282"/>
                    <a:gd name="connsiteY1" fmla="*/ 0 h 140270"/>
                    <a:gd name="connsiteX2" fmla="*/ 127282 w 127282"/>
                    <a:gd name="connsiteY2" fmla="*/ 140270 h 140270"/>
                    <a:gd name="connsiteX3" fmla="*/ 13097 w 127282"/>
                    <a:gd name="connsiteY3" fmla="*/ 140270 h 140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0270">
                      <a:moveTo>
                        <a:pt x="13097" y="140270"/>
                      </a:moveTo>
                      <a:lnTo>
                        <a:pt x="0" y="0"/>
                      </a:lnTo>
                      <a:lnTo>
                        <a:pt x="127282" y="140270"/>
                      </a:lnTo>
                      <a:lnTo>
                        <a:pt x="13097" y="14027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18884" tIns="59443" rIns="118884" bIns="59443" rtlCol="0" anchor="ctr"/>
                <a:lstStyle/>
                <a:p>
                  <a:pPr algn="ctr"/>
                  <a:endParaRPr lang="zh-CN" altLang="en-US" sz="2340"/>
                </a:p>
              </p:txBody>
            </p:sp>
            <p:sp>
              <p:nvSpPr>
                <p:cNvPr id="52" name="直角三角形 48">
                  <a:extLst>
                    <a:ext uri="{FF2B5EF4-FFF2-40B4-BE49-F238E27FC236}">
                      <a16:creationId xmlns:a16="http://schemas.microsoft.com/office/drawing/2014/main" xmlns="" id="{3DBB8B78-5A7A-4E03-BAF8-2F0FF9AA7470}"/>
                    </a:ext>
                  </a:extLst>
                </p:cNvPr>
                <p:cNvSpPr/>
                <p:nvPr>
                  <p:custDataLst>
                    <p:tags r:id="rId21"/>
                  </p:custDataLst>
                </p:nvPr>
              </p:nvSpPr>
              <p:spPr>
                <a:xfrm flipH="1">
                  <a:off x="1290079" y="3991308"/>
                  <a:ext cx="80142" cy="89819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2651 h 142651"/>
                    <a:gd name="connsiteX1" fmla="*/ 0 w 127282"/>
                    <a:gd name="connsiteY1" fmla="*/ 0 h 142651"/>
                    <a:gd name="connsiteX2" fmla="*/ 127282 w 127282"/>
                    <a:gd name="connsiteY2" fmla="*/ 142651 h 142651"/>
                    <a:gd name="connsiteX3" fmla="*/ 13097 w 127282"/>
                    <a:gd name="connsiteY3" fmla="*/ 142651 h 1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2651">
                      <a:moveTo>
                        <a:pt x="13097" y="142651"/>
                      </a:moveTo>
                      <a:lnTo>
                        <a:pt x="0" y="0"/>
                      </a:lnTo>
                      <a:lnTo>
                        <a:pt x="127282" y="142651"/>
                      </a:lnTo>
                      <a:lnTo>
                        <a:pt x="13097" y="14265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18884" tIns="59443" rIns="118884" bIns="59443" rtlCol="0" anchor="ctr"/>
                <a:lstStyle/>
                <a:p>
                  <a:pPr algn="ctr"/>
                  <a:endParaRPr lang="zh-CN" altLang="en-US" sz="2340"/>
                </a:p>
              </p:txBody>
            </p:sp>
            <p:sp>
              <p:nvSpPr>
                <p:cNvPr id="53" name="矩形: 圆角 52">
                  <a:extLst>
                    <a:ext uri="{FF2B5EF4-FFF2-40B4-BE49-F238E27FC236}">
                      <a16:creationId xmlns:a16="http://schemas.microsoft.com/office/drawing/2014/main" xmlns="" id="{03216606-0494-493C-8CD2-EF220DA8B02C}"/>
                    </a:ext>
                  </a:extLst>
                </p:cNvPr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1362155" y="3991313"/>
                  <a:ext cx="872230" cy="268725"/>
                </a:xfrm>
                <a:prstGeom prst="roundRect">
                  <a:avLst>
                    <a:gd name="adj" fmla="val 4764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18884" tIns="59443" rIns="118884" bIns="59443" rtlCol="0" anchor="ctr"/>
                <a:lstStyle/>
                <a:p>
                  <a:pPr algn="ctr"/>
                  <a:endParaRPr lang="zh-CN" altLang="en-US" sz="2340"/>
                </a:p>
              </p:txBody>
            </p:sp>
          </p:grp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059D0C7B-D096-42ED-AB3B-C2938A07C8A5}"/>
                  </a:ext>
                </a:extLst>
              </p:cNvPr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3716487" y="2620408"/>
                <a:ext cx="1333933" cy="515617"/>
              </a:xfrm>
              <a:prstGeom prst="rect">
                <a:avLst/>
              </a:prstGeom>
              <a:noFill/>
            </p:spPr>
            <p:txBody>
              <a:bodyPr wrap="square" lIns="118884" tIns="59443" rIns="118884" bIns="59443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340" b="1" spc="8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标题二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D26CAB42-42C9-40BD-939E-5D414EBA39B8}"/>
                </a:ext>
              </a:extLst>
            </p:cNvPr>
            <p:cNvGrpSpPr/>
            <p:nvPr/>
          </p:nvGrpSpPr>
          <p:grpSpPr>
            <a:xfrm>
              <a:off x="8324474" y="2100711"/>
              <a:ext cx="2732131" cy="3661474"/>
              <a:chOff x="1413924" y="2201162"/>
              <a:chExt cx="2732131" cy="3661474"/>
            </a:xfrm>
          </p:grpSpPr>
          <p:sp>
            <p:nvSpPr>
              <p:cNvPr id="30" name="Rounded Rectangle 23--">
                <a:extLst>
                  <a:ext uri="{FF2B5EF4-FFF2-40B4-BE49-F238E27FC236}">
                    <a16:creationId xmlns:a16="http://schemas.microsoft.com/office/drawing/2014/main" xmlns="" id="{C91AD4C8-4101-4505-A045-826ED3CD7439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1608123" y="3001665"/>
                <a:ext cx="2343734" cy="2860971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10678" dist="762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8502" tIns="44250" rIns="88502" bIns="4425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42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31" name="Rounded Rectangle 23-">
                <a:extLst>
                  <a:ext uri="{FF2B5EF4-FFF2-40B4-BE49-F238E27FC236}">
                    <a16:creationId xmlns:a16="http://schemas.microsoft.com/office/drawing/2014/main" xmlns="" id="{3E135BCA-4DA0-471A-AC35-1612FACF3E4B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1534009" y="2743356"/>
                <a:ext cx="2491960" cy="3041906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1584">
                <a:noFill/>
              </a:ln>
              <a:effectLst>
                <a:outerShdw blurRad="210678" dist="76200" dir="5400000" algn="t" rotWithShape="0">
                  <a:prstClr val="black">
                    <a:alpha val="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4099" tIns="47049" rIns="94099" bIns="47049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5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32" name="矩形: 圆角 31">
                <a:extLst>
                  <a:ext uri="{FF2B5EF4-FFF2-40B4-BE49-F238E27FC236}">
                    <a16:creationId xmlns:a16="http://schemas.microsoft.com/office/drawing/2014/main" xmlns="" id="{46807290-A553-4E71-94ED-EE66E2B02FFB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1413924" y="2357649"/>
                <a:ext cx="2732131" cy="3335082"/>
              </a:xfrm>
              <a:prstGeom prst="roundRect">
                <a:avLst>
                  <a:gd name="adj" fmla="val 2945"/>
                </a:avLst>
              </a:prstGeom>
              <a:solidFill>
                <a:schemeClr val="bg1"/>
              </a:solidFill>
              <a:ln w="13167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3167" tIns="51584" rIns="103167" bIns="51584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31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33" name="TextBox 39">
                <a:extLst>
                  <a:ext uri="{FF2B5EF4-FFF2-40B4-BE49-F238E27FC236}">
                    <a16:creationId xmlns:a16="http://schemas.microsoft.com/office/drawing/2014/main" xmlns="" id="{595193A5-B95F-475C-943B-CC6545459E9F}"/>
                  </a:ext>
                </a:extLst>
              </p:cNvPr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1525555" y="3653025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13BCBF9C-404B-4C9C-AFC2-E9A2BA472C5F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945038" y="2989295"/>
                <a:ext cx="1669907" cy="457748"/>
              </a:xfrm>
              <a:prstGeom prst="rect">
                <a:avLst/>
              </a:prstGeom>
              <a:noFill/>
            </p:spPr>
            <p:txBody>
              <a:bodyPr wrap="none" lIns="36836" tIns="18419" rIns="36836" bIns="18419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88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输入小标题</a:t>
                </a:r>
                <a:endParaRPr kumimoji="0" lang="en-US" altLang="zh-CN" sz="2488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TextBox 39">
                <a:extLst>
                  <a:ext uri="{FF2B5EF4-FFF2-40B4-BE49-F238E27FC236}">
                    <a16:creationId xmlns:a16="http://schemas.microsoft.com/office/drawing/2014/main" xmlns="" id="{BA7BAF0C-DFFE-423B-93A0-CC2A2F8972BB}"/>
                  </a:ext>
                </a:extLst>
              </p:cNvPr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525555" y="4098403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sp>
            <p:nvSpPr>
              <p:cNvPr id="36" name="TextBox 39">
                <a:extLst>
                  <a:ext uri="{FF2B5EF4-FFF2-40B4-BE49-F238E27FC236}">
                    <a16:creationId xmlns:a16="http://schemas.microsoft.com/office/drawing/2014/main" xmlns="" id="{34DE4C4E-2837-4522-A0FA-5F615B608315}"/>
                  </a:ext>
                </a:extLst>
              </p:cNvPr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525555" y="4543783"/>
                <a:ext cx="2508865" cy="411113"/>
              </a:xfrm>
              <a:prstGeom prst="rect">
                <a:avLst/>
              </a:prstGeom>
              <a:noFill/>
            </p:spPr>
            <p:txBody>
              <a:bodyPr wrap="square" lIns="103167" tIns="51584" rIns="103167" bIns="51584" rtlCol="0">
                <a:spAutoFit/>
              </a:bodyPr>
              <a:lstStyle/>
              <a:p>
                <a:pPr lvl="0" algn="ctr" defTabSz="1375410">
                  <a:lnSpc>
                    <a:spcPct val="120000"/>
                  </a:lnSpc>
                  <a:spcBef>
                    <a:spcPts val="535"/>
                  </a:spcBef>
                  <a:defRPr/>
                </a:pPr>
                <a:r>
                  <a:rPr lang="zh-CN" altLang="en-US" sz="1805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单击此处编辑内容</a:t>
                </a:r>
              </a:p>
            </p:txBody>
          </p:sp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xmlns="" id="{F192DB32-E53B-47CE-ABB9-F1A2841CCDAC}"/>
                  </a:ext>
                </a:extLst>
              </p:cNvPr>
              <p:cNvGrpSpPr/>
              <p:nvPr/>
            </p:nvGrpSpPr>
            <p:grpSpPr>
              <a:xfrm>
                <a:off x="1942626" y="2204620"/>
                <a:ext cx="1671431" cy="442498"/>
                <a:chOff x="615561" y="3787843"/>
                <a:chExt cx="809434" cy="214294"/>
              </a:xfrm>
            </p:grpSpPr>
            <p:sp>
              <p:nvSpPr>
                <p:cNvPr id="39" name="直角三角形 47">
                  <a:extLst>
                    <a:ext uri="{FF2B5EF4-FFF2-40B4-BE49-F238E27FC236}">
                      <a16:creationId xmlns:a16="http://schemas.microsoft.com/office/drawing/2014/main" xmlns="" id="{8BE0E5C7-CDA5-4CDD-9A01-AF6C4A4F9814}"/>
                    </a:ext>
                  </a:extLst>
                </p:cNvPr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1361086" y="3789042"/>
                  <a:ext cx="63909" cy="70431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0270 h 140270"/>
                    <a:gd name="connsiteX1" fmla="*/ 0 w 127282"/>
                    <a:gd name="connsiteY1" fmla="*/ 0 h 140270"/>
                    <a:gd name="connsiteX2" fmla="*/ 127282 w 127282"/>
                    <a:gd name="connsiteY2" fmla="*/ 140270 h 140270"/>
                    <a:gd name="connsiteX3" fmla="*/ 13097 w 127282"/>
                    <a:gd name="connsiteY3" fmla="*/ 140270 h 140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0270">
                      <a:moveTo>
                        <a:pt x="13097" y="140270"/>
                      </a:moveTo>
                      <a:lnTo>
                        <a:pt x="0" y="0"/>
                      </a:lnTo>
                      <a:lnTo>
                        <a:pt x="127282" y="140270"/>
                      </a:lnTo>
                      <a:lnTo>
                        <a:pt x="13097" y="14027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  <p:sp>
              <p:nvSpPr>
                <p:cNvPr id="40" name="直角三角形 48">
                  <a:extLst>
                    <a:ext uri="{FF2B5EF4-FFF2-40B4-BE49-F238E27FC236}">
                      <a16:creationId xmlns:a16="http://schemas.microsoft.com/office/drawing/2014/main" xmlns="" id="{DA431350-D037-4E1A-B077-953EF1A7A8B3}"/>
                    </a:ext>
                  </a:extLst>
                </p:cNvPr>
                <p:cNvSpPr/>
                <p:nvPr>
                  <p:custDataLst>
                    <p:tags r:id="rId10"/>
                  </p:custDataLst>
                </p:nvPr>
              </p:nvSpPr>
              <p:spPr>
                <a:xfrm flipH="1">
                  <a:off x="615561" y="3787843"/>
                  <a:ext cx="63909" cy="71626"/>
                </a:xfrm>
                <a:custGeom>
                  <a:avLst/>
                  <a:gdLst>
                    <a:gd name="connsiteX0" fmla="*/ 0 w 114185"/>
                    <a:gd name="connsiteY0" fmla="*/ 142651 h 142651"/>
                    <a:gd name="connsiteX1" fmla="*/ 0 w 114185"/>
                    <a:gd name="connsiteY1" fmla="*/ 0 h 142651"/>
                    <a:gd name="connsiteX2" fmla="*/ 114185 w 114185"/>
                    <a:gd name="connsiteY2" fmla="*/ 142651 h 142651"/>
                    <a:gd name="connsiteX3" fmla="*/ 0 w 114185"/>
                    <a:gd name="connsiteY3" fmla="*/ 142651 h 142651"/>
                    <a:gd name="connsiteX0" fmla="*/ 13097 w 127282"/>
                    <a:gd name="connsiteY0" fmla="*/ 142651 h 142651"/>
                    <a:gd name="connsiteX1" fmla="*/ 0 w 127282"/>
                    <a:gd name="connsiteY1" fmla="*/ 0 h 142651"/>
                    <a:gd name="connsiteX2" fmla="*/ 127282 w 127282"/>
                    <a:gd name="connsiteY2" fmla="*/ 142651 h 142651"/>
                    <a:gd name="connsiteX3" fmla="*/ 13097 w 127282"/>
                    <a:gd name="connsiteY3" fmla="*/ 142651 h 14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282" h="142651">
                      <a:moveTo>
                        <a:pt x="13097" y="142651"/>
                      </a:moveTo>
                      <a:lnTo>
                        <a:pt x="0" y="0"/>
                      </a:lnTo>
                      <a:lnTo>
                        <a:pt x="127282" y="142651"/>
                      </a:lnTo>
                      <a:lnTo>
                        <a:pt x="13097" y="142651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  <p:sp>
              <p:nvSpPr>
                <p:cNvPr id="41" name="矩形: 圆角 40">
                  <a:extLst>
                    <a:ext uri="{FF2B5EF4-FFF2-40B4-BE49-F238E27FC236}">
                      <a16:creationId xmlns:a16="http://schemas.microsoft.com/office/drawing/2014/main" xmlns="" id="{8F226CFA-0D13-4D7F-996F-E7F9D85A2C8B}"/>
                    </a:ext>
                  </a:extLst>
                </p:cNvPr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673038" y="3787843"/>
                  <a:ext cx="695557" cy="214294"/>
                </a:xfrm>
                <a:prstGeom prst="roundRect">
                  <a:avLst>
                    <a:gd name="adj" fmla="val 4764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4805" tIns="47403" rIns="94805" bIns="47403" rtlCol="0" anchor="ctr"/>
                <a:lstStyle/>
                <a:p>
                  <a:pPr algn="ctr"/>
                  <a:endParaRPr lang="zh-CN" altLang="en-US" sz="1866"/>
                </a:p>
              </p:txBody>
            </p:sp>
          </p:grp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91AF14F9-9600-4378-9B0B-01B653BBF6C0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246470" y="2201162"/>
                <a:ext cx="1063742" cy="411139"/>
              </a:xfrm>
              <a:prstGeom prst="rect">
                <a:avLst/>
              </a:prstGeom>
              <a:noFill/>
            </p:spPr>
            <p:txBody>
              <a:bodyPr wrap="square" lIns="94805" tIns="47403" rIns="94805" bIns="47403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866" b="1" spc="80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标题三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7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F7796CF-C8D6-4A59-83DC-6B06EE13EDD0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097F78AE-BEC9-4155-B991-0FCBDE9CB9F7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825A1E4F-092D-4129-9D7B-8B0363F49BD4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64831BD-2618-485C-B1AD-72B1C0C4073D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38232A78-9888-406B-AF5E-D16E3CB05A4C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31A3F7B-ED1A-479A-AF4D-979D27E4881B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AF82693-6B28-4E87-95AA-028FD493DA45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graphicFrame>
        <p:nvGraphicFramePr>
          <p:cNvPr id="27" name="Chart 6">
            <a:extLst>
              <a:ext uri="{FF2B5EF4-FFF2-40B4-BE49-F238E27FC236}">
                <a16:creationId xmlns:a16="http://schemas.microsoft.com/office/drawing/2014/main" xmlns="" id="{023969F7-C6F2-4075-9A3D-5935E96DDC9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91325083"/>
              </p:ext>
            </p:extLst>
          </p:nvPr>
        </p:nvGraphicFramePr>
        <p:xfrm>
          <a:off x="2930769" y="1601053"/>
          <a:ext cx="6330462" cy="4220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CABF7B28-E222-41C4-8206-CC450112FBE4}"/>
              </a:ext>
            </a:extLst>
          </p:cNvPr>
          <p:cNvGrpSpPr/>
          <p:nvPr/>
        </p:nvGrpSpPr>
        <p:grpSpPr>
          <a:xfrm>
            <a:off x="4650244" y="2463308"/>
            <a:ext cx="2891512" cy="477361"/>
            <a:chOff x="4648160" y="2403689"/>
            <a:chExt cx="2891512" cy="477361"/>
          </a:xfrm>
        </p:grpSpPr>
        <p:sp>
          <p:nvSpPr>
            <p:cNvPr id="28" name="TextBox 7">
              <a:extLst>
                <a:ext uri="{FF2B5EF4-FFF2-40B4-BE49-F238E27FC236}">
                  <a16:creationId xmlns:a16="http://schemas.microsoft.com/office/drawing/2014/main" xmlns="" id="{972462E8-E5FA-4A57-82CC-DEAA9F488F1E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6945304" y="2403689"/>
              <a:ext cx="594368" cy="477361"/>
            </a:xfrm>
            <a:prstGeom prst="rect">
              <a:avLst/>
            </a:prstGeom>
            <a:noFill/>
            <a:effectLst/>
          </p:spPr>
          <p:txBody>
            <a:bodyPr wrap="none" lIns="106985" tIns="53492" rIns="106985" bIns="53492" rtlCol="0">
              <a:spAutoFit/>
            </a:bodyPr>
            <a:lstStyle/>
            <a:p>
              <a:pPr algn="ctr"/>
              <a:r>
                <a:rPr lang="en-AU" sz="24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en-US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TextBox 8">
              <a:extLst>
                <a:ext uri="{FF2B5EF4-FFF2-40B4-BE49-F238E27FC236}">
                  <a16:creationId xmlns:a16="http://schemas.microsoft.com/office/drawing/2014/main" xmlns="" id="{D7E8533E-DDAE-4FB0-8586-122E9248553D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4648160" y="2403689"/>
              <a:ext cx="594368" cy="477361"/>
            </a:xfrm>
            <a:prstGeom prst="rect">
              <a:avLst/>
            </a:prstGeom>
            <a:noFill/>
            <a:effectLst/>
          </p:spPr>
          <p:txBody>
            <a:bodyPr wrap="none" lIns="106985" tIns="53492" rIns="106985" bIns="53492" rtlCol="0">
              <a:spAutoFit/>
            </a:bodyPr>
            <a:lstStyle/>
            <a:p>
              <a:pPr algn="ctr"/>
              <a:r>
                <a:rPr lang="en-AU" sz="24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en-US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0" name="TextBox 9">
            <a:extLst>
              <a:ext uri="{FF2B5EF4-FFF2-40B4-BE49-F238E27FC236}">
                <a16:creationId xmlns:a16="http://schemas.microsoft.com/office/drawing/2014/main" xmlns="" id="{8985F14F-03F8-4E6D-B353-A629304426B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692158" y="4538425"/>
            <a:ext cx="594368" cy="477361"/>
          </a:xfrm>
          <a:prstGeom prst="rect">
            <a:avLst/>
          </a:prstGeom>
          <a:noFill/>
          <a:effectLst/>
        </p:spPr>
        <p:txBody>
          <a:bodyPr wrap="none" lIns="106985" tIns="53492" rIns="106985" bIns="53492" rtlCol="0">
            <a:spAutoFit/>
          </a:bodyPr>
          <a:lstStyle/>
          <a:p>
            <a:pPr algn="ctr"/>
            <a:r>
              <a:rPr lang="en-AU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en-US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0">
            <a:extLst>
              <a:ext uri="{FF2B5EF4-FFF2-40B4-BE49-F238E27FC236}">
                <a16:creationId xmlns:a16="http://schemas.microsoft.com/office/drawing/2014/main" xmlns="" id="{80C93840-2A5C-4736-9849-784EDAFDFD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47388" y="4538425"/>
            <a:ext cx="594368" cy="477361"/>
          </a:xfrm>
          <a:prstGeom prst="rect">
            <a:avLst/>
          </a:prstGeom>
          <a:noFill/>
          <a:effectLst/>
        </p:spPr>
        <p:txBody>
          <a:bodyPr wrap="none" lIns="106985" tIns="53492" rIns="106985" bIns="53492" rtlCol="0">
            <a:spAutoFit/>
          </a:bodyPr>
          <a:lstStyle/>
          <a:p>
            <a:pPr algn="ctr"/>
            <a:r>
              <a:rPr lang="en-AU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US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C4C92EE9-46DC-4AEC-A12C-D76412AE94E1}"/>
              </a:ext>
            </a:extLst>
          </p:cNvPr>
          <p:cNvSpPr/>
          <p:nvPr/>
        </p:nvSpPr>
        <p:spPr>
          <a:xfrm>
            <a:off x="4989342" y="2604546"/>
            <a:ext cx="2213316" cy="2213316"/>
          </a:xfrm>
          <a:prstGeom prst="ellipse">
            <a:avLst/>
          </a:prstGeom>
          <a:blipFill dpi="0" rotWithShape="1">
            <a:blip r:embed="rId16"/>
            <a:srcRect/>
            <a:stretch>
              <a:fillRect l="-82938" t="-79720" r="-88624" b="-1274"/>
            </a:stretch>
          </a:blipFill>
          <a:ln w="6350">
            <a:noFill/>
          </a:ln>
          <a:effectLst/>
        </p:spPr>
        <p:txBody>
          <a:bodyPr lIns="83210" tIns="41605" rIns="83210" bIns="41605"/>
          <a:lstStyle/>
          <a:p>
            <a:pPr eaLnBrk="0" hangingPunct="0">
              <a:spcBef>
                <a:spcPct val="0"/>
              </a:spcBef>
            </a:pPr>
            <a:endParaRPr lang="zh-CN" altLang="en-US" sz="1637" b="1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+mn-ea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1A026995-5515-4C30-858E-328B083969B8}"/>
              </a:ext>
            </a:extLst>
          </p:cNvPr>
          <p:cNvGrpSpPr/>
          <p:nvPr/>
        </p:nvGrpSpPr>
        <p:grpSpPr>
          <a:xfrm>
            <a:off x="509642" y="2150495"/>
            <a:ext cx="4066456" cy="3470412"/>
            <a:chOff x="509642" y="2150495"/>
            <a:chExt cx="4066456" cy="3470412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993D1C78-0759-4D06-9FBD-A93A7118BCC5}"/>
                </a:ext>
              </a:extLst>
            </p:cNvPr>
            <p:cNvGrpSpPr/>
            <p:nvPr/>
          </p:nvGrpSpPr>
          <p:grpSpPr>
            <a:xfrm>
              <a:off x="509642" y="2150495"/>
              <a:ext cx="2939153" cy="1402461"/>
              <a:chOff x="585151" y="1932405"/>
              <a:chExt cx="2939153" cy="1402461"/>
            </a:xfrm>
          </p:grpSpPr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xmlns="" id="{F10CBE37-4CAA-4F43-845A-262BF0CA59A8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585151" y="2420234"/>
                <a:ext cx="2939153" cy="914632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lvl="0" algn="r">
                  <a:lnSpc>
                    <a:spcPts val="2000"/>
                  </a:lnSpc>
                  <a:defRPr/>
                </a:pPr>
                <a:r>
                  <a:rPr lang="zh-CN" altLang="en-US" sz="172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单击此处可编辑所需的内容，并可根据您的需要自由拉伸文本框大小</a:t>
                </a:r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xmlns="" id="{B230466B-D9A9-46D6-A50C-46160B5274F8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1806931" y="1932405"/>
                <a:ext cx="1717370" cy="530216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defRPr/>
                </a:pPr>
                <a:r>
                  <a:rPr lang="zh-CN" altLang="en-US" sz="2516" b="1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516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47" name="Straight Connector 62">
              <a:extLst>
                <a:ext uri="{FF2B5EF4-FFF2-40B4-BE49-F238E27FC236}">
                  <a16:creationId xmlns:a16="http://schemas.microsoft.com/office/drawing/2014/main" xmlns="" id="{C3086859-7C46-4844-9497-D2B2C9F05C1E}"/>
                </a:ext>
              </a:extLst>
            </p:cNvPr>
            <p:cNvCxnSpPr>
              <a:cxnSpLocks/>
            </p:cNvCxnSpPr>
            <p:nvPr/>
          </p:nvCxnSpPr>
          <p:spPr>
            <a:xfrm>
              <a:off x="3566104" y="2701988"/>
              <a:ext cx="1009994" cy="0"/>
            </a:xfrm>
            <a:prstGeom prst="line">
              <a:avLst/>
            </a:prstGeom>
            <a:solidFill>
              <a:schemeClr val="tx2"/>
            </a:solidFill>
            <a:ln>
              <a:solidFill>
                <a:schemeClr val="bg1">
                  <a:lumMod val="65000"/>
                </a:schemeClr>
              </a:solidFill>
              <a:headEnd type="oval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5BE96548-919F-47A7-AA58-B1F0415B964F}"/>
                </a:ext>
              </a:extLst>
            </p:cNvPr>
            <p:cNvGrpSpPr/>
            <p:nvPr/>
          </p:nvGrpSpPr>
          <p:grpSpPr>
            <a:xfrm>
              <a:off x="509642" y="4218446"/>
              <a:ext cx="2939153" cy="1402461"/>
              <a:chOff x="585151" y="1932405"/>
              <a:chExt cx="2939153" cy="1402461"/>
            </a:xfrm>
          </p:grpSpPr>
          <p:sp>
            <p:nvSpPr>
              <p:cNvPr id="56" name="Rectangle 29">
                <a:extLst>
                  <a:ext uri="{FF2B5EF4-FFF2-40B4-BE49-F238E27FC236}">
                    <a16:creationId xmlns:a16="http://schemas.microsoft.com/office/drawing/2014/main" xmlns="" id="{518C8B09-F4A9-42A2-95E6-DA2410BAEB16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585151" y="2420234"/>
                <a:ext cx="2939153" cy="914632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lvl="0" algn="r">
                  <a:lnSpc>
                    <a:spcPts val="2000"/>
                  </a:lnSpc>
                  <a:defRPr/>
                </a:pPr>
                <a:r>
                  <a:rPr lang="zh-CN" altLang="en-US" sz="172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单击此处可编辑所需的内容，并可根据您的需要自由拉伸文本框大小</a:t>
                </a:r>
              </a:p>
            </p:txBody>
          </p:sp>
          <p:sp>
            <p:nvSpPr>
              <p:cNvPr id="57" name="Rectangle 30">
                <a:extLst>
                  <a:ext uri="{FF2B5EF4-FFF2-40B4-BE49-F238E27FC236}">
                    <a16:creationId xmlns:a16="http://schemas.microsoft.com/office/drawing/2014/main" xmlns="" id="{75E57CA5-BAF3-4D2B-A6F6-58051DAD526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1806931" y="1932405"/>
                <a:ext cx="1717370" cy="530216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defRPr/>
                </a:pPr>
                <a:r>
                  <a:rPr lang="zh-CN" altLang="en-US" sz="2516" b="1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516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58" name="Straight Connector 62">
              <a:extLst>
                <a:ext uri="{FF2B5EF4-FFF2-40B4-BE49-F238E27FC236}">
                  <a16:creationId xmlns:a16="http://schemas.microsoft.com/office/drawing/2014/main" xmlns="" id="{BDC65F12-F81A-408B-A92A-F4D84B1D5086}"/>
                </a:ext>
              </a:extLst>
            </p:cNvPr>
            <p:cNvCxnSpPr>
              <a:cxnSpLocks/>
            </p:cNvCxnSpPr>
            <p:nvPr/>
          </p:nvCxnSpPr>
          <p:spPr>
            <a:xfrm>
              <a:off x="3566104" y="4769939"/>
              <a:ext cx="1009994" cy="0"/>
            </a:xfrm>
            <a:prstGeom prst="line">
              <a:avLst/>
            </a:prstGeom>
            <a:solidFill>
              <a:schemeClr val="tx2"/>
            </a:solidFill>
            <a:ln>
              <a:solidFill>
                <a:schemeClr val="bg1">
                  <a:lumMod val="65000"/>
                </a:schemeClr>
              </a:solidFill>
              <a:headEnd type="oval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130A9A72-3D8A-4AC9-820E-23DBC2581DEF}"/>
              </a:ext>
            </a:extLst>
          </p:cNvPr>
          <p:cNvGrpSpPr/>
          <p:nvPr/>
        </p:nvGrpSpPr>
        <p:grpSpPr>
          <a:xfrm flipH="1">
            <a:off x="7612391" y="2150495"/>
            <a:ext cx="4066456" cy="3470412"/>
            <a:chOff x="509642" y="2150495"/>
            <a:chExt cx="4066456" cy="3470412"/>
          </a:xfrm>
        </p:grpSpPr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xmlns="" id="{D98033B4-9902-4DAE-9724-14BA32BD596E}"/>
                </a:ext>
              </a:extLst>
            </p:cNvPr>
            <p:cNvGrpSpPr/>
            <p:nvPr/>
          </p:nvGrpSpPr>
          <p:grpSpPr>
            <a:xfrm>
              <a:off x="509642" y="2150495"/>
              <a:ext cx="2939153" cy="1402461"/>
              <a:chOff x="585151" y="1932405"/>
              <a:chExt cx="2939153" cy="1402461"/>
            </a:xfrm>
          </p:grpSpPr>
          <p:sp>
            <p:nvSpPr>
              <p:cNvPr id="67" name="Rectangle 29">
                <a:extLst>
                  <a:ext uri="{FF2B5EF4-FFF2-40B4-BE49-F238E27FC236}">
                    <a16:creationId xmlns:a16="http://schemas.microsoft.com/office/drawing/2014/main" xmlns="" id="{9F1533E9-5B1D-4AD8-AE25-7BFE3EFCF7C0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585151" y="2420234"/>
                <a:ext cx="2939153" cy="914632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lvl="0">
                  <a:lnSpc>
                    <a:spcPts val="2000"/>
                  </a:lnSpc>
                  <a:defRPr/>
                </a:pPr>
                <a:r>
                  <a:rPr lang="zh-CN" altLang="en-US" sz="172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单击此处可编辑所需的内容，并可根据您的需要自由拉伸文本框大小</a:t>
                </a:r>
              </a:p>
            </p:txBody>
          </p:sp>
          <p:sp>
            <p:nvSpPr>
              <p:cNvPr id="68" name="Rectangle 30">
                <a:extLst>
                  <a:ext uri="{FF2B5EF4-FFF2-40B4-BE49-F238E27FC236}">
                    <a16:creationId xmlns:a16="http://schemas.microsoft.com/office/drawing/2014/main" xmlns="" id="{67A5A9C1-4DFD-4804-9777-94106D10D1A2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1806931" y="1932405"/>
                <a:ext cx="1717370" cy="530216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defRPr/>
                </a:pPr>
                <a:r>
                  <a:rPr lang="zh-CN" altLang="en-US" sz="2516" b="1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516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62" name="Straight Connector 62">
              <a:extLst>
                <a:ext uri="{FF2B5EF4-FFF2-40B4-BE49-F238E27FC236}">
                  <a16:creationId xmlns:a16="http://schemas.microsoft.com/office/drawing/2014/main" xmlns="" id="{DB281698-C896-43CF-AC95-8FD846CBBDC7}"/>
                </a:ext>
              </a:extLst>
            </p:cNvPr>
            <p:cNvCxnSpPr>
              <a:cxnSpLocks/>
            </p:cNvCxnSpPr>
            <p:nvPr/>
          </p:nvCxnSpPr>
          <p:spPr>
            <a:xfrm>
              <a:off x="3566104" y="2701988"/>
              <a:ext cx="1009994" cy="0"/>
            </a:xfrm>
            <a:prstGeom prst="line">
              <a:avLst/>
            </a:prstGeom>
            <a:solidFill>
              <a:schemeClr val="tx2"/>
            </a:solidFill>
            <a:ln>
              <a:solidFill>
                <a:schemeClr val="bg1">
                  <a:lumMod val="65000"/>
                </a:schemeClr>
              </a:solidFill>
              <a:headEnd type="oval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="" id="{767A48F7-6820-4FF8-B6E9-7FA8638A7FDD}"/>
                </a:ext>
              </a:extLst>
            </p:cNvPr>
            <p:cNvGrpSpPr/>
            <p:nvPr/>
          </p:nvGrpSpPr>
          <p:grpSpPr>
            <a:xfrm>
              <a:off x="509642" y="4218446"/>
              <a:ext cx="2939153" cy="1402461"/>
              <a:chOff x="585151" y="1932405"/>
              <a:chExt cx="2939153" cy="1402461"/>
            </a:xfrm>
          </p:grpSpPr>
          <p:sp>
            <p:nvSpPr>
              <p:cNvPr id="65" name="Rectangle 29">
                <a:extLst>
                  <a:ext uri="{FF2B5EF4-FFF2-40B4-BE49-F238E27FC236}">
                    <a16:creationId xmlns:a16="http://schemas.microsoft.com/office/drawing/2014/main" xmlns="" id="{38E1C97B-E861-44B1-B1C2-27A12AADE882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585151" y="2420234"/>
                <a:ext cx="2939153" cy="914632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lvl="0">
                  <a:lnSpc>
                    <a:spcPts val="2000"/>
                  </a:lnSpc>
                  <a:defRPr/>
                </a:pPr>
                <a:r>
                  <a:rPr lang="zh-CN" altLang="en-US" sz="172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单击此处可编辑所需的内容，并可根据您的需要自由拉伸文本框大小</a:t>
                </a:r>
              </a:p>
            </p:txBody>
          </p:sp>
          <p:sp>
            <p:nvSpPr>
              <p:cNvPr id="66" name="Rectangle 30">
                <a:extLst>
                  <a:ext uri="{FF2B5EF4-FFF2-40B4-BE49-F238E27FC236}">
                    <a16:creationId xmlns:a16="http://schemas.microsoft.com/office/drawing/2014/main" xmlns="" id="{BDADF6DD-6E82-4ED3-AF77-16AABF6F52FC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1806931" y="1932405"/>
                <a:ext cx="1717370" cy="530216"/>
              </a:xfrm>
              <a:prstGeom prst="rect">
                <a:avLst/>
              </a:prstGeom>
              <a:effectLst/>
            </p:spPr>
            <p:txBody>
              <a:bodyPr wrap="square" lIns="143788" tIns="71893" rIns="143788" bIns="71893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ClrTx/>
                  <a:buSzTx/>
                  <a:buFontTx/>
                  <a:buNone/>
                  <a:defRPr/>
                </a:pPr>
                <a:r>
                  <a:rPr lang="zh-CN" altLang="en-US" sz="2516" b="1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516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64" name="Straight Connector 62">
              <a:extLst>
                <a:ext uri="{FF2B5EF4-FFF2-40B4-BE49-F238E27FC236}">
                  <a16:creationId xmlns:a16="http://schemas.microsoft.com/office/drawing/2014/main" xmlns="" id="{DD0775DE-3EC3-41CF-BA5C-F78492C8DE1F}"/>
                </a:ext>
              </a:extLst>
            </p:cNvPr>
            <p:cNvCxnSpPr>
              <a:cxnSpLocks/>
            </p:cNvCxnSpPr>
            <p:nvPr/>
          </p:nvCxnSpPr>
          <p:spPr>
            <a:xfrm>
              <a:off x="3566104" y="4769939"/>
              <a:ext cx="1009994" cy="0"/>
            </a:xfrm>
            <a:prstGeom prst="line">
              <a:avLst/>
            </a:prstGeom>
            <a:solidFill>
              <a:schemeClr val="tx2"/>
            </a:solidFill>
            <a:ln>
              <a:solidFill>
                <a:schemeClr val="bg1">
                  <a:lumMod val="65000"/>
                </a:schemeClr>
              </a:solidFill>
              <a:headEnd type="oval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139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xmlns="" id="{3B87CB86-A566-426E-A689-EBC0F86D2090}"/>
              </a:ext>
            </a:extLst>
          </p:cNvPr>
          <p:cNvSpPr/>
          <p:nvPr/>
        </p:nvSpPr>
        <p:spPr>
          <a:xfrm rot="19668800">
            <a:off x="11148056" y="1649814"/>
            <a:ext cx="1164638" cy="2242940"/>
          </a:xfrm>
          <a:custGeom>
            <a:avLst/>
            <a:gdLst>
              <a:gd name="connsiteX0" fmla="*/ 774145 w 1164638"/>
              <a:gd name="connsiteY0" fmla="*/ 107073 h 2242940"/>
              <a:gd name="connsiteX1" fmla="*/ 963023 w 1164638"/>
              <a:gd name="connsiteY1" fmla="*/ 302935 h 2242940"/>
              <a:gd name="connsiteX2" fmla="*/ 1143187 w 1164638"/>
              <a:gd name="connsiteY2" fmla="*/ 774560 h 2242940"/>
              <a:gd name="connsiteX3" fmla="*/ 1162644 w 1164638"/>
              <a:gd name="connsiteY3" fmla="*/ 934310 h 2242940"/>
              <a:gd name="connsiteX4" fmla="*/ 1164638 w 1164638"/>
              <a:gd name="connsiteY4" fmla="*/ 1062895 h 2242940"/>
              <a:gd name="connsiteX5" fmla="*/ 421908 w 1164638"/>
              <a:gd name="connsiteY5" fmla="*/ 2242940 h 2242940"/>
              <a:gd name="connsiteX6" fmla="*/ 442701 w 1164638"/>
              <a:gd name="connsiteY6" fmla="*/ 2082123 h 2242940"/>
              <a:gd name="connsiteX7" fmla="*/ 437161 w 1164638"/>
              <a:gd name="connsiteY7" fmla="*/ 1864745 h 2242940"/>
              <a:gd name="connsiteX8" fmla="*/ 184988 w 1164638"/>
              <a:gd name="connsiteY8" fmla="*/ 996205 h 2242940"/>
              <a:gd name="connsiteX9" fmla="*/ 38819 w 1164638"/>
              <a:gd name="connsiteY9" fmla="*/ 626655 h 2242940"/>
              <a:gd name="connsiteX10" fmla="*/ 32149 w 1164638"/>
              <a:gd name="connsiteY10" fmla="*/ 240031 h 2242940"/>
              <a:gd name="connsiteX11" fmla="*/ 498985 w 1164638"/>
              <a:gd name="connsiteY11" fmla="*/ 5066 h 2242940"/>
              <a:gd name="connsiteX12" fmla="*/ 774145 w 1164638"/>
              <a:gd name="connsiteY12" fmla="*/ 107073 h 22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4638" h="2242940">
                <a:moveTo>
                  <a:pt x="774145" y="107073"/>
                </a:moveTo>
                <a:cubicBezTo>
                  <a:pt x="849739" y="158602"/>
                  <a:pt x="910953" y="225774"/>
                  <a:pt x="963023" y="302935"/>
                </a:cubicBezTo>
                <a:cubicBezTo>
                  <a:pt x="1061784" y="449266"/>
                  <a:pt x="1113855" y="609219"/>
                  <a:pt x="1143187" y="774560"/>
                </a:cubicBezTo>
                <a:cubicBezTo>
                  <a:pt x="1152655" y="827868"/>
                  <a:pt x="1159065" y="881115"/>
                  <a:pt x="1162644" y="934310"/>
                </a:cubicBezTo>
                <a:lnTo>
                  <a:pt x="1164638" y="1062895"/>
                </a:lnTo>
                <a:lnTo>
                  <a:pt x="421908" y="2242940"/>
                </a:lnTo>
                <a:lnTo>
                  <a:pt x="442701" y="2082123"/>
                </a:lnTo>
                <a:cubicBezTo>
                  <a:pt x="446485" y="2009956"/>
                  <a:pt x="444692" y="1937548"/>
                  <a:pt x="437161" y="1864745"/>
                </a:cubicBezTo>
                <a:cubicBezTo>
                  <a:pt x="406106" y="1564032"/>
                  <a:pt x="299600" y="1279423"/>
                  <a:pt x="184988" y="996205"/>
                </a:cubicBezTo>
                <a:cubicBezTo>
                  <a:pt x="135286" y="873304"/>
                  <a:pt x="79701" y="752038"/>
                  <a:pt x="38819" y="626655"/>
                </a:cubicBezTo>
                <a:cubicBezTo>
                  <a:pt x="-2994" y="498365"/>
                  <a:pt x="-19275" y="369410"/>
                  <a:pt x="32149" y="240031"/>
                </a:cubicBezTo>
                <a:cubicBezTo>
                  <a:pt x="100285" y="68455"/>
                  <a:pt x="286547" y="-23207"/>
                  <a:pt x="498985" y="5066"/>
                </a:cubicBezTo>
                <a:cubicBezTo>
                  <a:pt x="608575" y="19657"/>
                  <a:pt x="698550" y="55544"/>
                  <a:pt x="774145" y="107073"/>
                </a:cubicBezTo>
                <a:close/>
              </a:path>
            </a:pathLst>
          </a:custGeom>
          <a:solidFill>
            <a:srgbClr val="4AC2C2">
              <a:alpha val="83000"/>
            </a:srgbClr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xmlns="" id="{36C08D77-299D-4203-BFE5-34DEFDFDDC1D}"/>
              </a:ext>
            </a:extLst>
          </p:cNvPr>
          <p:cNvSpPr/>
          <p:nvPr/>
        </p:nvSpPr>
        <p:spPr>
          <a:xfrm>
            <a:off x="0" y="23"/>
            <a:ext cx="6870334" cy="6857977"/>
          </a:xfrm>
          <a:custGeom>
            <a:avLst/>
            <a:gdLst>
              <a:gd name="connsiteX0" fmla="*/ 0 w 6870334"/>
              <a:gd name="connsiteY0" fmla="*/ 0 h 6857977"/>
              <a:gd name="connsiteX1" fmla="*/ 6516110 w 6870334"/>
              <a:gd name="connsiteY1" fmla="*/ 339 h 6857977"/>
              <a:gd name="connsiteX2" fmla="*/ 6686191 w 6870334"/>
              <a:gd name="connsiteY2" fmla="*/ 367425 h 6857977"/>
              <a:gd name="connsiteX3" fmla="*/ 6840818 w 6870334"/>
              <a:gd name="connsiteY3" fmla="*/ 949192 h 6857977"/>
              <a:gd name="connsiteX4" fmla="*/ 6868209 w 6870334"/>
              <a:gd name="connsiteY4" fmla="*/ 1246975 h 6857977"/>
              <a:gd name="connsiteX5" fmla="*/ 6861388 w 6870334"/>
              <a:gd name="connsiteY5" fmla="*/ 1571994 h 6857977"/>
              <a:gd name="connsiteX6" fmla="*/ 6697353 w 6870334"/>
              <a:gd name="connsiteY6" fmla="*/ 2306787 h 6857977"/>
              <a:gd name="connsiteX7" fmla="*/ 6030520 w 6870334"/>
              <a:gd name="connsiteY7" fmla="*/ 3334815 h 6857977"/>
              <a:gd name="connsiteX8" fmla="*/ 5448288 w 6870334"/>
              <a:gd name="connsiteY8" fmla="*/ 3741386 h 6857977"/>
              <a:gd name="connsiteX9" fmla="*/ 4744194 w 6870334"/>
              <a:gd name="connsiteY9" fmla="*/ 4042218 h 6857977"/>
              <a:gd name="connsiteX10" fmla="*/ 3621693 w 6870334"/>
              <a:gd name="connsiteY10" fmla="*/ 4455817 h 6857977"/>
              <a:gd name="connsiteX11" fmla="*/ 2194226 w 6870334"/>
              <a:gd name="connsiteY11" fmla="*/ 5149007 h 6857977"/>
              <a:gd name="connsiteX12" fmla="*/ 1159014 w 6870334"/>
              <a:gd name="connsiteY12" fmla="*/ 6000236 h 6857977"/>
              <a:gd name="connsiteX13" fmla="*/ 660968 w 6870334"/>
              <a:gd name="connsiteY13" fmla="*/ 6631985 h 6857977"/>
              <a:gd name="connsiteX14" fmla="*/ 516153 w 6870334"/>
              <a:gd name="connsiteY14" fmla="*/ 6857977 h 6857977"/>
              <a:gd name="connsiteX15" fmla="*/ 0 w 6870334"/>
              <a:gd name="connsiteY15" fmla="*/ 6857977 h 685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70334" h="6857977">
                <a:moveTo>
                  <a:pt x="0" y="0"/>
                </a:moveTo>
                <a:lnTo>
                  <a:pt x="6516110" y="339"/>
                </a:lnTo>
                <a:cubicBezTo>
                  <a:pt x="6582261" y="118325"/>
                  <a:pt x="6637559" y="241377"/>
                  <a:pt x="6686191" y="367425"/>
                </a:cubicBezTo>
                <a:cubicBezTo>
                  <a:pt x="6758801" y="555697"/>
                  <a:pt x="6810482" y="749757"/>
                  <a:pt x="6840818" y="949192"/>
                </a:cubicBezTo>
                <a:cubicBezTo>
                  <a:pt x="6855806" y="1047747"/>
                  <a:pt x="6864488" y="1147129"/>
                  <a:pt x="6868209" y="1246975"/>
                </a:cubicBezTo>
                <a:cubicBezTo>
                  <a:pt x="6872292" y="1355556"/>
                  <a:pt x="6870742" y="1464033"/>
                  <a:pt x="6861388" y="1571994"/>
                </a:cubicBezTo>
                <a:cubicBezTo>
                  <a:pt x="6839526" y="1824040"/>
                  <a:pt x="6785831" y="2069419"/>
                  <a:pt x="6697353" y="2306787"/>
                </a:cubicBezTo>
                <a:cubicBezTo>
                  <a:pt x="6551201" y="2698835"/>
                  <a:pt x="6334298" y="3045198"/>
                  <a:pt x="6030520" y="3334815"/>
                </a:cubicBezTo>
                <a:cubicBezTo>
                  <a:pt x="5857287" y="3499934"/>
                  <a:pt x="5660126" y="3631255"/>
                  <a:pt x="5448288" y="3741386"/>
                </a:cubicBezTo>
                <a:cubicBezTo>
                  <a:pt x="5221204" y="3859475"/>
                  <a:pt x="4983835" y="3953534"/>
                  <a:pt x="4744194" y="4042218"/>
                </a:cubicBezTo>
                <a:cubicBezTo>
                  <a:pt x="4370233" y="4180618"/>
                  <a:pt x="3992604" y="4309044"/>
                  <a:pt x="3621693" y="4455817"/>
                </a:cubicBezTo>
                <a:cubicBezTo>
                  <a:pt x="3128454" y="4651014"/>
                  <a:pt x="2648291" y="4872981"/>
                  <a:pt x="2194226" y="5149007"/>
                </a:cubicBezTo>
                <a:cubicBezTo>
                  <a:pt x="1808535" y="5383533"/>
                  <a:pt x="1462637" y="5665915"/>
                  <a:pt x="1159014" y="6000236"/>
                </a:cubicBezTo>
                <a:cubicBezTo>
                  <a:pt x="977926" y="6199620"/>
                  <a:pt x="811402" y="6409759"/>
                  <a:pt x="660968" y="6631985"/>
                </a:cubicBezTo>
                <a:lnTo>
                  <a:pt x="516153" y="6857977"/>
                </a:lnTo>
                <a:lnTo>
                  <a:pt x="0" y="6857977"/>
                </a:ln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pic>
        <p:nvPicPr>
          <p:cNvPr id="39" name="图片 38" descr="图片包含 人, 男人, 穿着, 站&#10;&#10;描述已自动生成">
            <a:extLst>
              <a:ext uri="{FF2B5EF4-FFF2-40B4-BE49-F238E27FC236}">
                <a16:creationId xmlns:a16="http://schemas.microsoft.com/office/drawing/2014/main" xmlns="" id="{61E1EC8A-68C1-4674-BA1E-FE99F02323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163" y="161450"/>
            <a:ext cx="5850377" cy="5422900"/>
          </a:xfrm>
          <a:custGeom>
            <a:avLst/>
            <a:gdLst>
              <a:gd name="connsiteX0" fmla="*/ 0 w 5850377"/>
              <a:gd name="connsiteY0" fmla="*/ 0 h 5422900"/>
              <a:gd name="connsiteX1" fmla="*/ 5850377 w 5850377"/>
              <a:gd name="connsiteY1" fmla="*/ 0 h 5422900"/>
              <a:gd name="connsiteX2" fmla="*/ 5850377 w 5850377"/>
              <a:gd name="connsiteY2" fmla="*/ 3191779 h 5422900"/>
              <a:gd name="connsiteX3" fmla="*/ 5737091 w 5850377"/>
              <a:gd name="connsiteY3" fmla="*/ 3291087 h 5422900"/>
              <a:gd name="connsiteX4" fmla="*/ 5289125 w 5850377"/>
              <a:gd name="connsiteY4" fmla="*/ 3579959 h 5422900"/>
              <a:gd name="connsiteX5" fmla="*/ 4585030 w 5850377"/>
              <a:gd name="connsiteY5" fmla="*/ 3880791 h 5422900"/>
              <a:gd name="connsiteX6" fmla="*/ 3462530 w 5850377"/>
              <a:gd name="connsiteY6" fmla="*/ 4294390 h 5422900"/>
              <a:gd name="connsiteX7" fmla="*/ 2035063 w 5850377"/>
              <a:gd name="connsiteY7" fmla="*/ 4987580 h 5422900"/>
              <a:gd name="connsiteX8" fmla="*/ 1486682 w 5850377"/>
              <a:gd name="connsiteY8" fmla="*/ 5375772 h 5422900"/>
              <a:gd name="connsiteX9" fmla="*/ 1433342 w 5850377"/>
              <a:gd name="connsiteY9" fmla="*/ 5422900 h 5422900"/>
              <a:gd name="connsiteX10" fmla="*/ 0 w 5850377"/>
              <a:gd name="connsiteY10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0377" h="5422900">
                <a:moveTo>
                  <a:pt x="0" y="0"/>
                </a:moveTo>
                <a:lnTo>
                  <a:pt x="5850377" y="0"/>
                </a:lnTo>
                <a:lnTo>
                  <a:pt x="5850377" y="3191779"/>
                </a:lnTo>
                <a:lnTo>
                  <a:pt x="5737091" y="3291087"/>
                </a:lnTo>
                <a:cubicBezTo>
                  <a:pt x="5598626" y="3402843"/>
                  <a:pt x="5448004" y="3497361"/>
                  <a:pt x="5289125" y="3579959"/>
                </a:cubicBezTo>
                <a:cubicBezTo>
                  <a:pt x="5062041" y="3698048"/>
                  <a:pt x="4824672" y="3792107"/>
                  <a:pt x="4585030" y="3880791"/>
                </a:cubicBezTo>
                <a:cubicBezTo>
                  <a:pt x="4211070" y="4019191"/>
                  <a:pt x="3833441" y="4147617"/>
                  <a:pt x="3462530" y="4294390"/>
                </a:cubicBezTo>
                <a:cubicBezTo>
                  <a:pt x="2969291" y="4489587"/>
                  <a:pt x="2489128" y="4711554"/>
                  <a:pt x="2035063" y="4987580"/>
                </a:cubicBezTo>
                <a:cubicBezTo>
                  <a:pt x="1842218" y="5104843"/>
                  <a:pt x="1659320" y="5234070"/>
                  <a:pt x="1486682" y="5375772"/>
                </a:cubicBezTo>
                <a:lnTo>
                  <a:pt x="1433342" y="5422900"/>
                </a:lnTo>
                <a:lnTo>
                  <a:pt x="0" y="5422900"/>
                </a:lnTo>
                <a:close/>
              </a:path>
            </a:pathLst>
          </a:cu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5CA52C0-F8FF-4902-8FD8-E731008F3D6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19461" y="1818143"/>
            <a:ext cx="5581931" cy="1397708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638" b="1" spc="8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谢谢聆听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8E3E2BA4-0B3B-42F0-B685-5FACD25EC4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719888" y="3129145"/>
            <a:ext cx="4681503" cy="514908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2400" spc="8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THANKS FOR LISTENING</a:t>
            </a:r>
            <a:endParaRPr lang="zh-CN" altLang="en-US" sz="2400" spc="80" dirty="0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BBD08B3-4E0A-4C6E-BC25-295E429837F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92732" y="5309101"/>
            <a:ext cx="3240405" cy="562333"/>
          </a:xfrm>
          <a:prstGeom prst="rect">
            <a:avLst/>
          </a:prstGeom>
          <a:noFill/>
          <a:effectLst/>
        </p:spPr>
        <p:txBody>
          <a:bodyPr wrap="square" lIns="96012" tIns="48006" rIns="96012" bIns="4800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520" b="1" spc="8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汇报人</a:t>
            </a:r>
            <a:r>
              <a:rPr lang="zh-CN" altLang="en-US" sz="2520" b="1" spc="8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：</a:t>
            </a:r>
            <a:r>
              <a:rPr lang="zh-CN" altLang="en-US" sz="2520" spc="8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520" spc="8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520" spc="8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PPT</a:t>
            </a:r>
            <a:endParaRPr lang="zh-CN" altLang="en-US" sz="2520" spc="80" dirty="0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="" id="{AAD53147-5F9E-47BA-8BBF-5DE07D708373}"/>
              </a:ext>
            </a:extLst>
          </p:cNvPr>
          <p:cNvSpPr/>
          <p:nvPr/>
        </p:nvSpPr>
        <p:spPr>
          <a:xfrm rot="21084609">
            <a:off x="869153" y="5508297"/>
            <a:ext cx="2141391" cy="1218324"/>
          </a:xfrm>
          <a:custGeom>
            <a:avLst/>
            <a:gdLst>
              <a:gd name="connsiteX0" fmla="*/ 1853199 w 2141391"/>
              <a:gd name="connsiteY0" fmla="*/ 8840 h 1218324"/>
              <a:gd name="connsiteX1" fmla="*/ 2086082 w 2141391"/>
              <a:gd name="connsiteY1" fmla="*/ 137360 h 1218324"/>
              <a:gd name="connsiteX2" fmla="*/ 2104565 w 2141391"/>
              <a:gd name="connsiteY2" fmla="*/ 432267 h 1218324"/>
              <a:gd name="connsiteX3" fmla="*/ 1687090 w 2141391"/>
              <a:gd name="connsiteY3" fmla="*/ 767365 h 1218324"/>
              <a:gd name="connsiteX4" fmla="*/ 1509619 w 2141391"/>
              <a:gd name="connsiteY4" fmla="*/ 787482 h 1218324"/>
              <a:gd name="connsiteX5" fmla="*/ 1248544 w 2141391"/>
              <a:gd name="connsiteY5" fmla="*/ 789163 h 1218324"/>
              <a:gd name="connsiteX6" fmla="*/ 485663 w 2141391"/>
              <a:gd name="connsiteY6" fmla="*/ 976397 h 1218324"/>
              <a:gd name="connsiteX7" fmla="*/ 282113 w 2141391"/>
              <a:gd name="connsiteY7" fmla="*/ 1101775 h 1218324"/>
              <a:gd name="connsiteX8" fmla="*/ 145334 w 2141391"/>
              <a:gd name="connsiteY8" fmla="*/ 1218324 h 1218324"/>
              <a:gd name="connsiteX9" fmla="*/ 0 w 2141391"/>
              <a:gd name="connsiteY9" fmla="*/ 1196371 h 1218324"/>
              <a:gd name="connsiteX10" fmla="*/ 42201 w 2141391"/>
              <a:gd name="connsiteY10" fmla="*/ 1102474 h 1218324"/>
              <a:gd name="connsiteX11" fmla="*/ 162599 w 2141391"/>
              <a:gd name="connsiteY11" fmla="*/ 893157 h 1218324"/>
              <a:gd name="connsiteX12" fmla="*/ 694241 w 2141391"/>
              <a:gd name="connsiteY12" fmla="*/ 402023 h 1218324"/>
              <a:gd name="connsiteX13" fmla="*/ 1222459 w 2141391"/>
              <a:gd name="connsiteY13" fmla="*/ 103657 h 1218324"/>
              <a:gd name="connsiteX14" fmla="*/ 1752121 w 2141391"/>
              <a:gd name="connsiteY14" fmla="*/ 487 h 1218324"/>
              <a:gd name="connsiteX15" fmla="*/ 1853199 w 2141391"/>
              <a:gd name="connsiteY15" fmla="*/ 8840 h 121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1391" h="1218324">
                <a:moveTo>
                  <a:pt x="1853199" y="8840"/>
                </a:moveTo>
                <a:cubicBezTo>
                  <a:pt x="1947655" y="22452"/>
                  <a:pt x="2023005" y="55209"/>
                  <a:pt x="2086082" y="137360"/>
                </a:cubicBezTo>
                <a:cubicBezTo>
                  <a:pt x="2157516" y="230364"/>
                  <a:pt x="2155427" y="332950"/>
                  <a:pt x="2104565" y="432267"/>
                </a:cubicBezTo>
                <a:cubicBezTo>
                  <a:pt x="2016057" y="605107"/>
                  <a:pt x="1877822" y="720636"/>
                  <a:pt x="1687090" y="767365"/>
                </a:cubicBezTo>
                <a:cubicBezTo>
                  <a:pt x="1629144" y="781579"/>
                  <a:pt x="1569246" y="786120"/>
                  <a:pt x="1509619" y="787482"/>
                </a:cubicBezTo>
                <a:cubicBezTo>
                  <a:pt x="1422609" y="789480"/>
                  <a:pt x="1335553" y="787936"/>
                  <a:pt x="1248544" y="789163"/>
                </a:cubicBezTo>
                <a:cubicBezTo>
                  <a:pt x="979930" y="792887"/>
                  <a:pt x="724804" y="852330"/>
                  <a:pt x="485663" y="976397"/>
                </a:cubicBezTo>
                <a:cubicBezTo>
                  <a:pt x="414343" y="1013385"/>
                  <a:pt x="346429" y="1055108"/>
                  <a:pt x="282113" y="1101775"/>
                </a:cubicBezTo>
                <a:lnTo>
                  <a:pt x="145334" y="1218324"/>
                </a:lnTo>
                <a:lnTo>
                  <a:pt x="0" y="1196371"/>
                </a:lnTo>
                <a:lnTo>
                  <a:pt x="42201" y="1102474"/>
                </a:lnTo>
                <a:cubicBezTo>
                  <a:pt x="78474" y="1030756"/>
                  <a:pt x="118323" y="960843"/>
                  <a:pt x="162599" y="893157"/>
                </a:cubicBezTo>
                <a:cubicBezTo>
                  <a:pt x="298836" y="684941"/>
                  <a:pt x="517598" y="533606"/>
                  <a:pt x="694241" y="402023"/>
                </a:cubicBezTo>
                <a:cubicBezTo>
                  <a:pt x="870884" y="270440"/>
                  <a:pt x="1044327" y="165576"/>
                  <a:pt x="1222459" y="103657"/>
                </a:cubicBezTo>
                <a:cubicBezTo>
                  <a:pt x="1410073" y="38443"/>
                  <a:pt x="1608184" y="-5130"/>
                  <a:pt x="1752121" y="487"/>
                </a:cubicBezTo>
                <a:cubicBezTo>
                  <a:pt x="1788105" y="1891"/>
                  <a:pt x="1821713" y="4302"/>
                  <a:pt x="1853199" y="8840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xmlns="" id="{9211BCFF-0FCF-4298-B1EC-9CB97BACEEFE}"/>
              </a:ext>
            </a:extLst>
          </p:cNvPr>
          <p:cNvSpPr/>
          <p:nvPr/>
        </p:nvSpPr>
        <p:spPr>
          <a:xfrm rot="21345651">
            <a:off x="3399780" y="4663653"/>
            <a:ext cx="1257724" cy="642617"/>
          </a:xfrm>
          <a:custGeom>
            <a:avLst/>
            <a:gdLst>
              <a:gd name="connsiteX0" fmla="*/ 0 w 1462178"/>
              <a:gd name="connsiteY0" fmla="*/ 747081 h 747080"/>
              <a:gd name="connsiteX1" fmla="*/ 384080 w 1462178"/>
              <a:gd name="connsiteY1" fmla="*/ 357985 h 747080"/>
              <a:gd name="connsiteX2" fmla="*/ 736641 w 1462178"/>
              <a:gd name="connsiteY2" fmla="*/ 109112 h 747080"/>
              <a:gd name="connsiteX3" fmla="*/ 1109106 w 1462178"/>
              <a:gd name="connsiteY3" fmla="*/ 303 h 747080"/>
              <a:gd name="connsiteX4" fmla="*/ 1404860 w 1462178"/>
              <a:gd name="connsiteY4" fmla="*/ 111752 h 747080"/>
              <a:gd name="connsiteX5" fmla="*/ 1445882 w 1462178"/>
              <a:gd name="connsiteY5" fmla="*/ 318231 h 747080"/>
              <a:gd name="connsiteX6" fmla="*/ 1308563 w 1462178"/>
              <a:gd name="connsiteY6" fmla="*/ 421180 h 747080"/>
              <a:gd name="connsiteX7" fmla="*/ 1166388 w 1462178"/>
              <a:gd name="connsiteY7" fmla="*/ 446416 h 747080"/>
              <a:gd name="connsiteX8" fmla="*/ 641241 w 1462178"/>
              <a:gd name="connsiteY8" fmla="*/ 505651 h 747080"/>
              <a:gd name="connsiteX9" fmla="*/ 282081 w 1462178"/>
              <a:gd name="connsiteY9" fmla="*/ 624861 h 747080"/>
              <a:gd name="connsiteX10" fmla="*/ 9133 w 1462178"/>
              <a:gd name="connsiteY10" fmla="*/ 743702 h 747080"/>
              <a:gd name="connsiteX11" fmla="*/ 0 w 1462178"/>
              <a:gd name="connsiteY11" fmla="*/ 747081 h 74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2178" h="747080">
                <a:moveTo>
                  <a:pt x="0" y="747081"/>
                </a:moveTo>
                <a:cubicBezTo>
                  <a:pt x="117943" y="606014"/>
                  <a:pt x="245336" y="476350"/>
                  <a:pt x="384080" y="357985"/>
                </a:cubicBezTo>
                <a:cubicBezTo>
                  <a:pt x="493998" y="264222"/>
                  <a:pt x="609301" y="178009"/>
                  <a:pt x="736641" y="109112"/>
                </a:cubicBezTo>
                <a:cubicBezTo>
                  <a:pt x="852894" y="46181"/>
                  <a:pt x="974586" y="-4396"/>
                  <a:pt x="1109106" y="303"/>
                </a:cubicBezTo>
                <a:cubicBezTo>
                  <a:pt x="1218232" y="4104"/>
                  <a:pt x="1324138" y="28020"/>
                  <a:pt x="1404860" y="111752"/>
                </a:cubicBezTo>
                <a:cubicBezTo>
                  <a:pt x="1461509" y="170512"/>
                  <a:pt x="1478139" y="252027"/>
                  <a:pt x="1445882" y="318231"/>
                </a:cubicBezTo>
                <a:cubicBezTo>
                  <a:pt x="1418006" y="375355"/>
                  <a:pt x="1366162" y="402808"/>
                  <a:pt x="1308563" y="421180"/>
                </a:cubicBezTo>
                <a:cubicBezTo>
                  <a:pt x="1262368" y="435910"/>
                  <a:pt x="1214537" y="443248"/>
                  <a:pt x="1166388" y="446416"/>
                </a:cubicBezTo>
                <a:cubicBezTo>
                  <a:pt x="990424" y="457925"/>
                  <a:pt x="814566" y="470332"/>
                  <a:pt x="641241" y="505651"/>
                </a:cubicBezTo>
                <a:cubicBezTo>
                  <a:pt x="516699" y="531045"/>
                  <a:pt x="398229" y="574337"/>
                  <a:pt x="282081" y="624861"/>
                </a:cubicBezTo>
                <a:cubicBezTo>
                  <a:pt x="191063" y="664457"/>
                  <a:pt x="100098" y="704106"/>
                  <a:pt x="9133" y="743702"/>
                </a:cubicBezTo>
                <a:cubicBezTo>
                  <a:pt x="6124" y="745022"/>
                  <a:pt x="3009" y="745972"/>
                  <a:pt x="0" y="747081"/>
                </a:cubicBezTo>
                <a:close/>
              </a:path>
            </a:pathLst>
          </a:custGeom>
          <a:solidFill>
            <a:srgbClr val="50CDE4">
              <a:alpha val="63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xmlns="" id="{99B300AD-DFDA-4EE6-892E-8FB8A37596B2}"/>
              </a:ext>
            </a:extLst>
          </p:cNvPr>
          <p:cNvSpPr/>
          <p:nvPr/>
        </p:nvSpPr>
        <p:spPr>
          <a:xfrm rot="667789">
            <a:off x="5217057" y="3816544"/>
            <a:ext cx="1052639" cy="838569"/>
          </a:xfrm>
          <a:custGeom>
            <a:avLst/>
            <a:gdLst>
              <a:gd name="connsiteX0" fmla="*/ 0 w 1159255"/>
              <a:gd name="connsiteY0" fmla="*/ 941213 h 945557"/>
              <a:gd name="connsiteX1" fmla="*/ 156430 w 1159255"/>
              <a:gd name="connsiteY1" fmla="*/ 873003 h 945557"/>
              <a:gd name="connsiteX2" fmla="*/ 480060 w 1159255"/>
              <a:gd name="connsiteY2" fmla="*/ 618217 h 945557"/>
              <a:gd name="connsiteX3" fmla="*/ 712303 w 1159255"/>
              <a:gd name="connsiteY3" fmla="*/ 238783 h 945557"/>
              <a:gd name="connsiteX4" fmla="*/ 831829 w 1159255"/>
              <a:gd name="connsiteY4" fmla="*/ 63083 h 945557"/>
              <a:gd name="connsiteX5" fmla="*/ 1009694 w 1159255"/>
              <a:gd name="connsiteY5" fmla="*/ 3320 h 945557"/>
              <a:gd name="connsiteX6" fmla="*/ 1155724 w 1159255"/>
              <a:gd name="connsiteY6" fmla="*/ 169675 h 945557"/>
              <a:gd name="connsiteX7" fmla="*/ 1082551 w 1159255"/>
              <a:gd name="connsiteY7" fmla="*/ 446107 h 945557"/>
              <a:gd name="connsiteX8" fmla="*/ 663521 w 1159255"/>
              <a:gd name="connsiteY8" fmla="*/ 808224 h 945557"/>
              <a:gd name="connsiteX9" fmla="*/ 310695 w 1159255"/>
              <a:gd name="connsiteY9" fmla="*/ 929599 h 945557"/>
              <a:gd name="connsiteX10" fmla="*/ 0 w 1159255"/>
              <a:gd name="connsiteY10" fmla="*/ 941213 h 94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9255" h="945557">
                <a:moveTo>
                  <a:pt x="0" y="941213"/>
                </a:moveTo>
                <a:cubicBezTo>
                  <a:pt x="52108" y="918406"/>
                  <a:pt x="103900" y="894754"/>
                  <a:pt x="156430" y="873003"/>
                </a:cubicBezTo>
                <a:cubicBezTo>
                  <a:pt x="288310" y="818361"/>
                  <a:pt x="392580" y="729032"/>
                  <a:pt x="480060" y="618217"/>
                </a:cubicBezTo>
                <a:cubicBezTo>
                  <a:pt x="572609" y="501013"/>
                  <a:pt x="641664" y="369396"/>
                  <a:pt x="712303" y="238783"/>
                </a:cubicBezTo>
                <a:cubicBezTo>
                  <a:pt x="746197" y="176169"/>
                  <a:pt x="778454" y="112287"/>
                  <a:pt x="831829" y="63083"/>
                </a:cubicBezTo>
                <a:cubicBezTo>
                  <a:pt x="882090" y="16782"/>
                  <a:pt x="939953" y="-9721"/>
                  <a:pt x="1009694" y="3320"/>
                </a:cubicBezTo>
                <a:cubicBezTo>
                  <a:pt x="1081019" y="16677"/>
                  <a:pt x="1144056" y="91856"/>
                  <a:pt x="1155724" y="169675"/>
                </a:cubicBezTo>
                <a:cubicBezTo>
                  <a:pt x="1171192" y="272783"/>
                  <a:pt x="1133867" y="361425"/>
                  <a:pt x="1082551" y="446107"/>
                </a:cubicBezTo>
                <a:cubicBezTo>
                  <a:pt x="982083" y="611882"/>
                  <a:pt x="834627" y="724017"/>
                  <a:pt x="663521" y="808224"/>
                </a:cubicBezTo>
                <a:cubicBezTo>
                  <a:pt x="551121" y="863553"/>
                  <a:pt x="433126" y="903782"/>
                  <a:pt x="310695" y="929599"/>
                </a:cubicBezTo>
                <a:cubicBezTo>
                  <a:pt x="208644" y="951086"/>
                  <a:pt x="104480" y="946334"/>
                  <a:pt x="0" y="941213"/>
                </a:cubicBezTo>
                <a:close/>
              </a:path>
            </a:pathLst>
          </a:custGeom>
          <a:solidFill>
            <a:srgbClr val="4AC2C2">
              <a:alpha val="49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8871C578-2195-411B-A439-76DDB3811F00}"/>
              </a:ext>
            </a:extLst>
          </p:cNvPr>
          <p:cNvSpPr/>
          <p:nvPr/>
        </p:nvSpPr>
        <p:spPr>
          <a:xfrm>
            <a:off x="3978284" y="5847499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/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099FE35C-F2FD-4B15-B515-D5CDF8CC1A9A}"/>
              </a:ext>
            </a:extLst>
          </p:cNvPr>
          <p:cNvSpPr/>
          <p:nvPr/>
        </p:nvSpPr>
        <p:spPr>
          <a:xfrm>
            <a:off x="8137440" y="4839533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>
              <a:alpha val="44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="" id="{C661A9BF-FBFD-437B-B41D-2503B24D488A}"/>
              </a:ext>
            </a:extLst>
          </p:cNvPr>
          <p:cNvSpPr/>
          <p:nvPr/>
        </p:nvSpPr>
        <p:spPr>
          <a:xfrm rot="18199695">
            <a:off x="6513142" y="54685"/>
            <a:ext cx="1411449" cy="1071975"/>
          </a:xfrm>
          <a:custGeom>
            <a:avLst/>
            <a:gdLst>
              <a:gd name="connsiteX0" fmla="*/ 1060206 w 1411449"/>
              <a:gd name="connsiteY0" fmla="*/ 0 h 1071975"/>
              <a:gd name="connsiteX1" fmla="*/ 1411449 w 1411449"/>
              <a:gd name="connsiteY1" fmla="*/ 534142 h 1071975"/>
              <a:gd name="connsiteX2" fmla="*/ 1404421 w 1411449"/>
              <a:gd name="connsiteY2" fmla="*/ 543536 h 1071975"/>
              <a:gd name="connsiteX3" fmla="*/ 933025 w 1411449"/>
              <a:gd name="connsiteY3" fmla="*/ 883366 h 1071975"/>
              <a:gd name="connsiteX4" fmla="*/ 436890 w 1411449"/>
              <a:gd name="connsiteY4" fmla="*/ 1050059 h 1071975"/>
              <a:gd name="connsiteX5" fmla="*/ 0 w 1411449"/>
              <a:gd name="connsiteY5" fmla="*/ 1066009 h 1071975"/>
              <a:gd name="connsiteX6" fmla="*/ 219967 w 1411449"/>
              <a:gd name="connsiteY6" fmla="*/ 972331 h 1071975"/>
              <a:gd name="connsiteX7" fmla="*/ 675047 w 1411449"/>
              <a:gd name="connsiteY7" fmla="*/ 622415 h 1071975"/>
              <a:gd name="connsiteX8" fmla="*/ 1001620 w 1411449"/>
              <a:gd name="connsiteY8" fmla="*/ 101309 h 10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1449" h="1071975">
                <a:moveTo>
                  <a:pt x="1060206" y="0"/>
                </a:moveTo>
                <a:lnTo>
                  <a:pt x="1411449" y="534142"/>
                </a:lnTo>
                <a:lnTo>
                  <a:pt x="1404421" y="543536"/>
                </a:lnTo>
                <a:cubicBezTo>
                  <a:pt x="1275225" y="688319"/>
                  <a:pt x="1113478" y="796630"/>
                  <a:pt x="933025" y="883366"/>
                </a:cubicBezTo>
                <a:cubicBezTo>
                  <a:pt x="774971" y="959353"/>
                  <a:pt x="609050" y="1014602"/>
                  <a:pt x="436890" y="1050059"/>
                </a:cubicBezTo>
                <a:cubicBezTo>
                  <a:pt x="293389" y="1079569"/>
                  <a:pt x="146917" y="1073042"/>
                  <a:pt x="0" y="1066009"/>
                </a:cubicBezTo>
                <a:cubicBezTo>
                  <a:pt x="73273" y="1034686"/>
                  <a:pt x="146101" y="1002204"/>
                  <a:pt x="219967" y="972331"/>
                </a:cubicBezTo>
                <a:cubicBezTo>
                  <a:pt x="405413" y="897287"/>
                  <a:pt x="552035" y="774605"/>
                  <a:pt x="675047" y="622415"/>
                </a:cubicBezTo>
                <a:cubicBezTo>
                  <a:pt x="805187" y="461450"/>
                  <a:pt x="902290" y="280690"/>
                  <a:pt x="1001620" y="101309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214FA573-7FD1-405F-9633-1BC43B3883B6}"/>
              </a:ext>
            </a:extLst>
          </p:cNvPr>
          <p:cNvSpPr/>
          <p:nvPr/>
        </p:nvSpPr>
        <p:spPr>
          <a:xfrm>
            <a:off x="8907721" y="509095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>
              <a:alpha val="34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任意多边形: 形状 52">
            <a:extLst>
              <a:ext uri="{FF2B5EF4-FFF2-40B4-BE49-F238E27FC236}">
                <a16:creationId xmlns:a16="http://schemas.microsoft.com/office/drawing/2014/main" xmlns="" id="{53FCEA35-58F6-4E64-BC1B-4333BBF02F56}"/>
              </a:ext>
            </a:extLst>
          </p:cNvPr>
          <p:cNvSpPr/>
          <p:nvPr/>
        </p:nvSpPr>
        <p:spPr>
          <a:xfrm>
            <a:off x="4548834" y="5948874"/>
            <a:ext cx="1987977" cy="909127"/>
          </a:xfrm>
          <a:custGeom>
            <a:avLst/>
            <a:gdLst>
              <a:gd name="connsiteX0" fmla="*/ 1598707 w 1987977"/>
              <a:gd name="connsiteY0" fmla="*/ 487 h 909127"/>
              <a:gd name="connsiteX1" fmla="*/ 1932668 w 1987977"/>
              <a:gd name="connsiteY1" fmla="*/ 137360 h 909127"/>
              <a:gd name="connsiteX2" fmla="*/ 1951151 w 1987977"/>
              <a:gd name="connsiteY2" fmla="*/ 432267 h 909127"/>
              <a:gd name="connsiteX3" fmla="*/ 1533676 w 1987977"/>
              <a:gd name="connsiteY3" fmla="*/ 767365 h 909127"/>
              <a:gd name="connsiteX4" fmla="*/ 1356205 w 1987977"/>
              <a:gd name="connsiteY4" fmla="*/ 787482 h 909127"/>
              <a:gd name="connsiteX5" fmla="*/ 1095130 w 1987977"/>
              <a:gd name="connsiteY5" fmla="*/ 789163 h 909127"/>
              <a:gd name="connsiteX6" fmla="*/ 514563 w 1987977"/>
              <a:gd name="connsiteY6" fmla="*/ 895325 h 909127"/>
              <a:gd name="connsiteX7" fmla="*/ 483525 w 1987977"/>
              <a:gd name="connsiteY7" fmla="*/ 909127 h 909127"/>
              <a:gd name="connsiteX8" fmla="*/ 0 w 1987977"/>
              <a:gd name="connsiteY8" fmla="*/ 909127 h 909127"/>
              <a:gd name="connsiteX9" fmla="*/ 9186 w 1987977"/>
              <a:gd name="connsiteY9" fmla="*/ 893157 h 909127"/>
              <a:gd name="connsiteX10" fmla="*/ 540828 w 1987977"/>
              <a:gd name="connsiteY10" fmla="*/ 402023 h 909127"/>
              <a:gd name="connsiteX11" fmla="*/ 1069045 w 1987977"/>
              <a:gd name="connsiteY11" fmla="*/ 103658 h 909127"/>
              <a:gd name="connsiteX12" fmla="*/ 1598707 w 1987977"/>
              <a:gd name="connsiteY12" fmla="*/ 487 h 90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977" h="909127">
                <a:moveTo>
                  <a:pt x="1598707" y="487"/>
                </a:moveTo>
                <a:cubicBezTo>
                  <a:pt x="1742644" y="6104"/>
                  <a:pt x="1848565" y="27825"/>
                  <a:pt x="1932668" y="137360"/>
                </a:cubicBezTo>
                <a:cubicBezTo>
                  <a:pt x="2004102" y="230364"/>
                  <a:pt x="2002013" y="332950"/>
                  <a:pt x="1951151" y="432267"/>
                </a:cubicBezTo>
                <a:cubicBezTo>
                  <a:pt x="1862642" y="605107"/>
                  <a:pt x="1724408" y="720636"/>
                  <a:pt x="1533676" y="767365"/>
                </a:cubicBezTo>
                <a:cubicBezTo>
                  <a:pt x="1475730" y="781579"/>
                  <a:pt x="1415832" y="786120"/>
                  <a:pt x="1356205" y="787482"/>
                </a:cubicBezTo>
                <a:cubicBezTo>
                  <a:pt x="1269195" y="789481"/>
                  <a:pt x="1182139" y="787936"/>
                  <a:pt x="1095130" y="789163"/>
                </a:cubicBezTo>
                <a:cubicBezTo>
                  <a:pt x="893670" y="791956"/>
                  <a:pt x="699796" y="826091"/>
                  <a:pt x="514563" y="895325"/>
                </a:cubicBezTo>
                <a:lnTo>
                  <a:pt x="483525" y="909127"/>
                </a:lnTo>
                <a:lnTo>
                  <a:pt x="0" y="909127"/>
                </a:lnTo>
                <a:lnTo>
                  <a:pt x="9186" y="893157"/>
                </a:lnTo>
                <a:cubicBezTo>
                  <a:pt x="145423" y="684941"/>
                  <a:pt x="364184" y="533606"/>
                  <a:pt x="540828" y="402023"/>
                </a:cubicBezTo>
                <a:cubicBezTo>
                  <a:pt x="717471" y="270440"/>
                  <a:pt x="890913" y="165576"/>
                  <a:pt x="1069045" y="103658"/>
                </a:cubicBezTo>
                <a:cubicBezTo>
                  <a:pt x="1256659" y="38443"/>
                  <a:pt x="1454770" y="-5130"/>
                  <a:pt x="1598707" y="487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28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69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CD8337D8-38F8-493F-829D-55D9D17A54A8}"/>
              </a:ext>
            </a:extLst>
          </p:cNvPr>
          <p:cNvSpPr/>
          <p:nvPr/>
        </p:nvSpPr>
        <p:spPr>
          <a:xfrm>
            <a:off x="1" y="71"/>
            <a:ext cx="5958705" cy="6292005"/>
          </a:xfrm>
          <a:custGeom>
            <a:avLst/>
            <a:gdLst>
              <a:gd name="connsiteX0" fmla="*/ 0 w 5958705"/>
              <a:gd name="connsiteY0" fmla="*/ 0 h 6292005"/>
              <a:gd name="connsiteX1" fmla="*/ 5604482 w 5958705"/>
              <a:gd name="connsiteY1" fmla="*/ 291 h 6292005"/>
              <a:gd name="connsiteX2" fmla="*/ 5774562 w 5958705"/>
              <a:gd name="connsiteY2" fmla="*/ 367377 h 6292005"/>
              <a:gd name="connsiteX3" fmla="*/ 5929189 w 5958705"/>
              <a:gd name="connsiteY3" fmla="*/ 949144 h 6292005"/>
              <a:gd name="connsiteX4" fmla="*/ 5956580 w 5958705"/>
              <a:gd name="connsiteY4" fmla="*/ 1246927 h 6292005"/>
              <a:gd name="connsiteX5" fmla="*/ 5949759 w 5958705"/>
              <a:gd name="connsiteY5" fmla="*/ 1571946 h 6292005"/>
              <a:gd name="connsiteX6" fmla="*/ 5785724 w 5958705"/>
              <a:gd name="connsiteY6" fmla="*/ 2306739 h 6292005"/>
              <a:gd name="connsiteX7" fmla="*/ 5118891 w 5958705"/>
              <a:gd name="connsiteY7" fmla="*/ 3334767 h 6292005"/>
              <a:gd name="connsiteX8" fmla="*/ 4536659 w 5958705"/>
              <a:gd name="connsiteY8" fmla="*/ 3741338 h 6292005"/>
              <a:gd name="connsiteX9" fmla="*/ 3832565 w 5958705"/>
              <a:gd name="connsiteY9" fmla="*/ 4042170 h 6292005"/>
              <a:gd name="connsiteX10" fmla="*/ 2710064 w 5958705"/>
              <a:gd name="connsiteY10" fmla="*/ 4455769 h 6292005"/>
              <a:gd name="connsiteX11" fmla="*/ 1282597 w 5958705"/>
              <a:gd name="connsiteY11" fmla="*/ 5148959 h 6292005"/>
              <a:gd name="connsiteX12" fmla="*/ 247385 w 5958705"/>
              <a:gd name="connsiteY12" fmla="*/ 6000188 h 6292005"/>
              <a:gd name="connsiteX13" fmla="*/ 0 w 5958705"/>
              <a:gd name="connsiteY13" fmla="*/ 6292005 h 629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58705" h="6292005">
                <a:moveTo>
                  <a:pt x="0" y="0"/>
                </a:moveTo>
                <a:lnTo>
                  <a:pt x="5604482" y="291"/>
                </a:lnTo>
                <a:cubicBezTo>
                  <a:pt x="5670632" y="118277"/>
                  <a:pt x="5725930" y="241329"/>
                  <a:pt x="5774562" y="367377"/>
                </a:cubicBezTo>
                <a:cubicBezTo>
                  <a:pt x="5847172" y="555649"/>
                  <a:pt x="5898853" y="749709"/>
                  <a:pt x="5929189" y="949144"/>
                </a:cubicBezTo>
                <a:cubicBezTo>
                  <a:pt x="5944177" y="1047699"/>
                  <a:pt x="5952859" y="1147081"/>
                  <a:pt x="5956580" y="1246927"/>
                </a:cubicBezTo>
                <a:cubicBezTo>
                  <a:pt x="5960663" y="1355508"/>
                  <a:pt x="5959113" y="1463985"/>
                  <a:pt x="5949759" y="1571946"/>
                </a:cubicBezTo>
                <a:cubicBezTo>
                  <a:pt x="5927897" y="1823992"/>
                  <a:pt x="5874202" y="2069371"/>
                  <a:pt x="5785724" y="2306739"/>
                </a:cubicBezTo>
                <a:cubicBezTo>
                  <a:pt x="5639573" y="2698787"/>
                  <a:pt x="5422670" y="3045150"/>
                  <a:pt x="5118891" y="3334767"/>
                </a:cubicBezTo>
                <a:cubicBezTo>
                  <a:pt x="4945659" y="3499886"/>
                  <a:pt x="4748497" y="3631207"/>
                  <a:pt x="4536659" y="3741338"/>
                </a:cubicBezTo>
                <a:cubicBezTo>
                  <a:pt x="4309575" y="3859427"/>
                  <a:pt x="4072206" y="3953486"/>
                  <a:pt x="3832565" y="4042170"/>
                </a:cubicBezTo>
                <a:cubicBezTo>
                  <a:pt x="3458604" y="4180570"/>
                  <a:pt x="3080975" y="4308996"/>
                  <a:pt x="2710064" y="4455769"/>
                </a:cubicBezTo>
                <a:cubicBezTo>
                  <a:pt x="2216825" y="4650966"/>
                  <a:pt x="1736662" y="4872933"/>
                  <a:pt x="1282597" y="5148959"/>
                </a:cubicBezTo>
                <a:cubicBezTo>
                  <a:pt x="896906" y="5383485"/>
                  <a:pt x="551008" y="5665867"/>
                  <a:pt x="247385" y="6000188"/>
                </a:cubicBezTo>
                <a:lnTo>
                  <a:pt x="0" y="6292005"/>
                </a:ln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7D9DA36-C3B5-47BA-A0ED-C19DCB20E0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463612" y="885990"/>
            <a:ext cx="2685911" cy="1222346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b="1" spc="8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1A189E9-031F-49AA-A79D-69F7E848FF70}"/>
              </a:ext>
            </a:extLst>
          </p:cNvPr>
          <p:cNvSpPr/>
          <p:nvPr/>
        </p:nvSpPr>
        <p:spPr>
          <a:xfrm>
            <a:off x="1539871" y="2034518"/>
            <a:ext cx="2284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760CB2D-B624-44B3-B3B7-3C493DC51041}"/>
              </a:ext>
            </a:extLst>
          </p:cNvPr>
          <p:cNvCxnSpPr>
            <a:cxnSpLocks/>
          </p:cNvCxnSpPr>
          <p:nvPr/>
        </p:nvCxnSpPr>
        <p:spPr>
          <a:xfrm>
            <a:off x="1669257" y="3105151"/>
            <a:ext cx="307181" cy="0"/>
          </a:xfrm>
          <a:prstGeom prst="line">
            <a:avLst/>
          </a:prstGeom>
          <a:ln w="38100" cap="rnd">
            <a:solidFill>
              <a:schemeClr val="bg1"/>
            </a:solidFill>
            <a:round/>
          </a:ln>
          <a:effectLst>
            <a:outerShdw blurRad="50800" dist="25400" dir="2700000" algn="tl" rotWithShape="0">
              <a:prstClr val="black">
                <a:alpha val="2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任意多边形: 形状 45">
            <a:extLst>
              <a:ext uri="{FF2B5EF4-FFF2-40B4-BE49-F238E27FC236}">
                <a16:creationId xmlns:a16="http://schemas.microsoft.com/office/drawing/2014/main" xmlns="" id="{687947BF-9954-460F-9AE2-0ACA3F4D80E5}"/>
              </a:ext>
            </a:extLst>
          </p:cNvPr>
          <p:cNvSpPr/>
          <p:nvPr/>
        </p:nvSpPr>
        <p:spPr>
          <a:xfrm rot="20815241" flipH="1" flipV="1">
            <a:off x="9141567" y="4187154"/>
            <a:ext cx="3427803" cy="2942179"/>
          </a:xfrm>
          <a:custGeom>
            <a:avLst/>
            <a:gdLst>
              <a:gd name="connsiteX0" fmla="*/ 0 w 3427803"/>
              <a:gd name="connsiteY0" fmla="*/ 2942179 h 2942179"/>
              <a:gd name="connsiteX1" fmla="*/ 683547 w 3427803"/>
              <a:gd name="connsiteY1" fmla="*/ 0 h 2942179"/>
              <a:gd name="connsiteX2" fmla="*/ 3427803 w 3427803"/>
              <a:gd name="connsiteY2" fmla="*/ 637564 h 2942179"/>
              <a:gd name="connsiteX3" fmla="*/ 3391236 w 3427803"/>
              <a:gd name="connsiteY3" fmla="*/ 726878 h 2942179"/>
              <a:gd name="connsiteX4" fmla="*/ 3042375 w 3427803"/>
              <a:gd name="connsiteY4" fmla="*/ 1229253 h 2942179"/>
              <a:gd name="connsiteX5" fmla="*/ 2668791 w 3427803"/>
              <a:gd name="connsiteY5" fmla="*/ 1504253 h 2942179"/>
              <a:gd name="connsiteX6" fmla="*/ 2217015 w 3427803"/>
              <a:gd name="connsiteY6" fmla="*/ 1707733 h 2942179"/>
              <a:gd name="connsiteX7" fmla="*/ 1496773 w 3427803"/>
              <a:gd name="connsiteY7" fmla="*/ 1987487 h 2942179"/>
              <a:gd name="connsiteX8" fmla="*/ 580851 w 3427803"/>
              <a:gd name="connsiteY8" fmla="*/ 2456354 h 2942179"/>
              <a:gd name="connsiteX9" fmla="*/ 67790 w 3427803"/>
              <a:gd name="connsiteY9" fmla="*/ 2869061 h 294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7803" h="2942179">
                <a:moveTo>
                  <a:pt x="0" y="2942179"/>
                </a:moveTo>
                <a:lnTo>
                  <a:pt x="683547" y="0"/>
                </a:lnTo>
                <a:lnTo>
                  <a:pt x="3427803" y="637564"/>
                </a:lnTo>
                <a:lnTo>
                  <a:pt x="3391236" y="726878"/>
                </a:lnTo>
                <a:cubicBezTo>
                  <a:pt x="3303394" y="913822"/>
                  <a:pt x="3188563" y="1082333"/>
                  <a:pt x="3042375" y="1229253"/>
                </a:cubicBezTo>
                <a:cubicBezTo>
                  <a:pt x="2931221" y="1340938"/>
                  <a:pt x="2804715" y="1429762"/>
                  <a:pt x="2668791" y="1504253"/>
                </a:cubicBezTo>
                <a:cubicBezTo>
                  <a:pt x="2523085" y="1584128"/>
                  <a:pt x="2370778" y="1647748"/>
                  <a:pt x="2217015" y="1707733"/>
                </a:cubicBezTo>
                <a:cubicBezTo>
                  <a:pt x="1977066" y="1801345"/>
                  <a:pt x="1734764" y="1888211"/>
                  <a:pt x="1496773" y="1987487"/>
                </a:cubicBezTo>
                <a:cubicBezTo>
                  <a:pt x="1180290" y="2119516"/>
                  <a:pt x="872198" y="2269653"/>
                  <a:pt x="580851" y="2456354"/>
                </a:cubicBezTo>
                <a:cubicBezTo>
                  <a:pt x="395244" y="2575327"/>
                  <a:pt x="224000" y="2712508"/>
                  <a:pt x="67790" y="2869061"/>
                </a:cubicBez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487D5B28-D76A-4DD4-9959-1086888DEE40}"/>
              </a:ext>
            </a:extLst>
          </p:cNvPr>
          <p:cNvSpPr/>
          <p:nvPr/>
        </p:nvSpPr>
        <p:spPr>
          <a:xfrm rot="21084609">
            <a:off x="-32550" y="5508297"/>
            <a:ext cx="2141392" cy="1218325"/>
          </a:xfrm>
          <a:custGeom>
            <a:avLst/>
            <a:gdLst>
              <a:gd name="connsiteX0" fmla="*/ 1853200 w 2141392"/>
              <a:gd name="connsiteY0" fmla="*/ 8840 h 1218325"/>
              <a:gd name="connsiteX1" fmla="*/ 2086083 w 2141392"/>
              <a:gd name="connsiteY1" fmla="*/ 137360 h 1218325"/>
              <a:gd name="connsiteX2" fmla="*/ 2104566 w 2141392"/>
              <a:gd name="connsiteY2" fmla="*/ 432267 h 1218325"/>
              <a:gd name="connsiteX3" fmla="*/ 1687091 w 2141392"/>
              <a:gd name="connsiteY3" fmla="*/ 767365 h 1218325"/>
              <a:gd name="connsiteX4" fmla="*/ 1509620 w 2141392"/>
              <a:gd name="connsiteY4" fmla="*/ 787482 h 1218325"/>
              <a:gd name="connsiteX5" fmla="*/ 1248545 w 2141392"/>
              <a:gd name="connsiteY5" fmla="*/ 789163 h 1218325"/>
              <a:gd name="connsiteX6" fmla="*/ 485664 w 2141392"/>
              <a:gd name="connsiteY6" fmla="*/ 976397 h 1218325"/>
              <a:gd name="connsiteX7" fmla="*/ 282115 w 2141392"/>
              <a:gd name="connsiteY7" fmla="*/ 1101775 h 1218325"/>
              <a:gd name="connsiteX8" fmla="*/ 145335 w 2141392"/>
              <a:gd name="connsiteY8" fmla="*/ 1218325 h 1218325"/>
              <a:gd name="connsiteX9" fmla="*/ 0 w 2141392"/>
              <a:gd name="connsiteY9" fmla="*/ 1196372 h 1218325"/>
              <a:gd name="connsiteX10" fmla="*/ 42202 w 2141392"/>
              <a:gd name="connsiteY10" fmla="*/ 1102474 h 1218325"/>
              <a:gd name="connsiteX11" fmla="*/ 162601 w 2141392"/>
              <a:gd name="connsiteY11" fmla="*/ 893157 h 1218325"/>
              <a:gd name="connsiteX12" fmla="*/ 694242 w 2141392"/>
              <a:gd name="connsiteY12" fmla="*/ 402023 h 1218325"/>
              <a:gd name="connsiteX13" fmla="*/ 1222460 w 2141392"/>
              <a:gd name="connsiteY13" fmla="*/ 103657 h 1218325"/>
              <a:gd name="connsiteX14" fmla="*/ 1752121 w 2141392"/>
              <a:gd name="connsiteY14" fmla="*/ 487 h 1218325"/>
              <a:gd name="connsiteX15" fmla="*/ 1853200 w 2141392"/>
              <a:gd name="connsiteY15" fmla="*/ 8840 h 121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1392" h="1218325">
                <a:moveTo>
                  <a:pt x="1853200" y="8840"/>
                </a:moveTo>
                <a:cubicBezTo>
                  <a:pt x="1947656" y="22452"/>
                  <a:pt x="2023006" y="55208"/>
                  <a:pt x="2086083" y="137360"/>
                </a:cubicBezTo>
                <a:cubicBezTo>
                  <a:pt x="2157517" y="230364"/>
                  <a:pt x="2155428" y="332950"/>
                  <a:pt x="2104566" y="432267"/>
                </a:cubicBezTo>
                <a:cubicBezTo>
                  <a:pt x="2016058" y="605107"/>
                  <a:pt x="1877823" y="720636"/>
                  <a:pt x="1687091" y="767365"/>
                </a:cubicBezTo>
                <a:cubicBezTo>
                  <a:pt x="1629145" y="781579"/>
                  <a:pt x="1569247" y="786120"/>
                  <a:pt x="1509620" y="787482"/>
                </a:cubicBezTo>
                <a:cubicBezTo>
                  <a:pt x="1422610" y="789480"/>
                  <a:pt x="1335554" y="787936"/>
                  <a:pt x="1248545" y="789163"/>
                </a:cubicBezTo>
                <a:cubicBezTo>
                  <a:pt x="979931" y="792887"/>
                  <a:pt x="724805" y="852330"/>
                  <a:pt x="485664" y="976397"/>
                </a:cubicBezTo>
                <a:cubicBezTo>
                  <a:pt x="414344" y="1013385"/>
                  <a:pt x="346430" y="1055108"/>
                  <a:pt x="282115" y="1101775"/>
                </a:cubicBezTo>
                <a:lnTo>
                  <a:pt x="145335" y="1218325"/>
                </a:lnTo>
                <a:lnTo>
                  <a:pt x="0" y="1196372"/>
                </a:lnTo>
                <a:lnTo>
                  <a:pt x="42202" y="1102474"/>
                </a:lnTo>
                <a:cubicBezTo>
                  <a:pt x="78475" y="1030756"/>
                  <a:pt x="118324" y="960844"/>
                  <a:pt x="162601" y="893157"/>
                </a:cubicBezTo>
                <a:cubicBezTo>
                  <a:pt x="298837" y="684941"/>
                  <a:pt x="517599" y="533606"/>
                  <a:pt x="694242" y="402023"/>
                </a:cubicBezTo>
                <a:cubicBezTo>
                  <a:pt x="870885" y="270440"/>
                  <a:pt x="1044328" y="165576"/>
                  <a:pt x="1222460" y="103657"/>
                </a:cubicBezTo>
                <a:cubicBezTo>
                  <a:pt x="1410074" y="38443"/>
                  <a:pt x="1608185" y="-5130"/>
                  <a:pt x="1752121" y="487"/>
                </a:cubicBezTo>
                <a:cubicBezTo>
                  <a:pt x="1788106" y="1891"/>
                  <a:pt x="1821714" y="4302"/>
                  <a:pt x="1853200" y="8840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79BB01C9-A421-4A79-A117-8E7AB7B7096A}"/>
              </a:ext>
            </a:extLst>
          </p:cNvPr>
          <p:cNvSpPr/>
          <p:nvPr/>
        </p:nvSpPr>
        <p:spPr>
          <a:xfrm rot="21345651">
            <a:off x="2498079" y="4663652"/>
            <a:ext cx="1257724" cy="642617"/>
          </a:xfrm>
          <a:custGeom>
            <a:avLst/>
            <a:gdLst>
              <a:gd name="connsiteX0" fmla="*/ 0 w 1462178"/>
              <a:gd name="connsiteY0" fmla="*/ 747081 h 747080"/>
              <a:gd name="connsiteX1" fmla="*/ 384080 w 1462178"/>
              <a:gd name="connsiteY1" fmla="*/ 357985 h 747080"/>
              <a:gd name="connsiteX2" fmla="*/ 736641 w 1462178"/>
              <a:gd name="connsiteY2" fmla="*/ 109112 h 747080"/>
              <a:gd name="connsiteX3" fmla="*/ 1109106 w 1462178"/>
              <a:gd name="connsiteY3" fmla="*/ 303 h 747080"/>
              <a:gd name="connsiteX4" fmla="*/ 1404860 w 1462178"/>
              <a:gd name="connsiteY4" fmla="*/ 111752 h 747080"/>
              <a:gd name="connsiteX5" fmla="*/ 1445882 w 1462178"/>
              <a:gd name="connsiteY5" fmla="*/ 318231 h 747080"/>
              <a:gd name="connsiteX6" fmla="*/ 1308563 w 1462178"/>
              <a:gd name="connsiteY6" fmla="*/ 421180 h 747080"/>
              <a:gd name="connsiteX7" fmla="*/ 1166388 w 1462178"/>
              <a:gd name="connsiteY7" fmla="*/ 446416 h 747080"/>
              <a:gd name="connsiteX8" fmla="*/ 641241 w 1462178"/>
              <a:gd name="connsiteY8" fmla="*/ 505651 h 747080"/>
              <a:gd name="connsiteX9" fmla="*/ 282081 w 1462178"/>
              <a:gd name="connsiteY9" fmla="*/ 624861 h 747080"/>
              <a:gd name="connsiteX10" fmla="*/ 9133 w 1462178"/>
              <a:gd name="connsiteY10" fmla="*/ 743702 h 747080"/>
              <a:gd name="connsiteX11" fmla="*/ 0 w 1462178"/>
              <a:gd name="connsiteY11" fmla="*/ 747081 h 74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2178" h="747080">
                <a:moveTo>
                  <a:pt x="0" y="747081"/>
                </a:moveTo>
                <a:cubicBezTo>
                  <a:pt x="117943" y="606014"/>
                  <a:pt x="245336" y="476350"/>
                  <a:pt x="384080" y="357985"/>
                </a:cubicBezTo>
                <a:cubicBezTo>
                  <a:pt x="493998" y="264222"/>
                  <a:pt x="609301" y="178009"/>
                  <a:pt x="736641" y="109112"/>
                </a:cubicBezTo>
                <a:cubicBezTo>
                  <a:pt x="852894" y="46181"/>
                  <a:pt x="974586" y="-4396"/>
                  <a:pt x="1109106" y="303"/>
                </a:cubicBezTo>
                <a:cubicBezTo>
                  <a:pt x="1218232" y="4104"/>
                  <a:pt x="1324138" y="28020"/>
                  <a:pt x="1404860" y="111752"/>
                </a:cubicBezTo>
                <a:cubicBezTo>
                  <a:pt x="1461509" y="170512"/>
                  <a:pt x="1478139" y="252027"/>
                  <a:pt x="1445882" y="318231"/>
                </a:cubicBezTo>
                <a:cubicBezTo>
                  <a:pt x="1418006" y="375355"/>
                  <a:pt x="1366162" y="402808"/>
                  <a:pt x="1308563" y="421180"/>
                </a:cubicBezTo>
                <a:cubicBezTo>
                  <a:pt x="1262368" y="435910"/>
                  <a:pt x="1214537" y="443248"/>
                  <a:pt x="1166388" y="446416"/>
                </a:cubicBezTo>
                <a:cubicBezTo>
                  <a:pt x="990424" y="457925"/>
                  <a:pt x="814566" y="470332"/>
                  <a:pt x="641241" y="505651"/>
                </a:cubicBezTo>
                <a:cubicBezTo>
                  <a:pt x="516699" y="531045"/>
                  <a:pt x="398229" y="574337"/>
                  <a:pt x="282081" y="624861"/>
                </a:cubicBezTo>
                <a:cubicBezTo>
                  <a:pt x="191063" y="664457"/>
                  <a:pt x="100098" y="704106"/>
                  <a:pt x="9133" y="743702"/>
                </a:cubicBezTo>
                <a:cubicBezTo>
                  <a:pt x="6124" y="745022"/>
                  <a:pt x="3009" y="745972"/>
                  <a:pt x="0" y="747081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DB48FD77-2FAD-4C32-BB02-4F368B45A976}"/>
              </a:ext>
            </a:extLst>
          </p:cNvPr>
          <p:cNvSpPr/>
          <p:nvPr/>
        </p:nvSpPr>
        <p:spPr>
          <a:xfrm rot="667789">
            <a:off x="4315356" y="3816543"/>
            <a:ext cx="1052639" cy="838569"/>
          </a:xfrm>
          <a:custGeom>
            <a:avLst/>
            <a:gdLst>
              <a:gd name="connsiteX0" fmla="*/ 0 w 1159255"/>
              <a:gd name="connsiteY0" fmla="*/ 941213 h 945557"/>
              <a:gd name="connsiteX1" fmla="*/ 156430 w 1159255"/>
              <a:gd name="connsiteY1" fmla="*/ 873003 h 945557"/>
              <a:gd name="connsiteX2" fmla="*/ 480060 w 1159255"/>
              <a:gd name="connsiteY2" fmla="*/ 618217 h 945557"/>
              <a:gd name="connsiteX3" fmla="*/ 712303 w 1159255"/>
              <a:gd name="connsiteY3" fmla="*/ 238783 h 945557"/>
              <a:gd name="connsiteX4" fmla="*/ 831829 w 1159255"/>
              <a:gd name="connsiteY4" fmla="*/ 63083 h 945557"/>
              <a:gd name="connsiteX5" fmla="*/ 1009694 w 1159255"/>
              <a:gd name="connsiteY5" fmla="*/ 3320 h 945557"/>
              <a:gd name="connsiteX6" fmla="*/ 1155724 w 1159255"/>
              <a:gd name="connsiteY6" fmla="*/ 169675 h 945557"/>
              <a:gd name="connsiteX7" fmla="*/ 1082551 w 1159255"/>
              <a:gd name="connsiteY7" fmla="*/ 446107 h 945557"/>
              <a:gd name="connsiteX8" fmla="*/ 663521 w 1159255"/>
              <a:gd name="connsiteY8" fmla="*/ 808224 h 945557"/>
              <a:gd name="connsiteX9" fmla="*/ 310695 w 1159255"/>
              <a:gd name="connsiteY9" fmla="*/ 929599 h 945557"/>
              <a:gd name="connsiteX10" fmla="*/ 0 w 1159255"/>
              <a:gd name="connsiteY10" fmla="*/ 941213 h 94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9255" h="945557">
                <a:moveTo>
                  <a:pt x="0" y="941213"/>
                </a:moveTo>
                <a:cubicBezTo>
                  <a:pt x="52108" y="918406"/>
                  <a:pt x="103900" y="894754"/>
                  <a:pt x="156430" y="873003"/>
                </a:cubicBezTo>
                <a:cubicBezTo>
                  <a:pt x="288310" y="818361"/>
                  <a:pt x="392580" y="729032"/>
                  <a:pt x="480060" y="618217"/>
                </a:cubicBezTo>
                <a:cubicBezTo>
                  <a:pt x="572609" y="501013"/>
                  <a:pt x="641664" y="369396"/>
                  <a:pt x="712303" y="238783"/>
                </a:cubicBezTo>
                <a:cubicBezTo>
                  <a:pt x="746197" y="176169"/>
                  <a:pt x="778454" y="112287"/>
                  <a:pt x="831829" y="63083"/>
                </a:cubicBezTo>
                <a:cubicBezTo>
                  <a:pt x="882090" y="16782"/>
                  <a:pt x="939953" y="-9721"/>
                  <a:pt x="1009694" y="3320"/>
                </a:cubicBezTo>
                <a:cubicBezTo>
                  <a:pt x="1081019" y="16677"/>
                  <a:pt x="1144056" y="91856"/>
                  <a:pt x="1155724" y="169675"/>
                </a:cubicBezTo>
                <a:cubicBezTo>
                  <a:pt x="1171192" y="272783"/>
                  <a:pt x="1133867" y="361425"/>
                  <a:pt x="1082551" y="446107"/>
                </a:cubicBezTo>
                <a:cubicBezTo>
                  <a:pt x="982083" y="611882"/>
                  <a:pt x="834627" y="724017"/>
                  <a:pt x="663521" y="808224"/>
                </a:cubicBezTo>
                <a:cubicBezTo>
                  <a:pt x="551121" y="863553"/>
                  <a:pt x="433126" y="903782"/>
                  <a:pt x="310695" y="929599"/>
                </a:cubicBezTo>
                <a:cubicBezTo>
                  <a:pt x="208644" y="951086"/>
                  <a:pt x="104480" y="946334"/>
                  <a:pt x="0" y="941213"/>
                </a:cubicBezTo>
                <a:close/>
              </a:path>
            </a:pathLst>
          </a:custGeom>
          <a:solidFill>
            <a:srgbClr val="4AC2C2">
              <a:alpha val="49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EF74CBA4-E1D2-494F-A0D1-0B041CCC9E08}"/>
              </a:ext>
            </a:extLst>
          </p:cNvPr>
          <p:cNvSpPr/>
          <p:nvPr/>
        </p:nvSpPr>
        <p:spPr>
          <a:xfrm>
            <a:off x="3076583" y="5847498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/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="" id="{0020FE3B-DFC5-422B-BC36-77595268376A}"/>
              </a:ext>
            </a:extLst>
          </p:cNvPr>
          <p:cNvSpPr/>
          <p:nvPr/>
        </p:nvSpPr>
        <p:spPr>
          <a:xfrm>
            <a:off x="3647131" y="5948872"/>
            <a:ext cx="1987978" cy="909128"/>
          </a:xfrm>
          <a:custGeom>
            <a:avLst/>
            <a:gdLst>
              <a:gd name="connsiteX0" fmla="*/ 1598708 w 1987978"/>
              <a:gd name="connsiteY0" fmla="*/ 487 h 909128"/>
              <a:gd name="connsiteX1" fmla="*/ 1932669 w 1987978"/>
              <a:gd name="connsiteY1" fmla="*/ 137360 h 909128"/>
              <a:gd name="connsiteX2" fmla="*/ 1951152 w 1987978"/>
              <a:gd name="connsiteY2" fmla="*/ 432267 h 909128"/>
              <a:gd name="connsiteX3" fmla="*/ 1533677 w 1987978"/>
              <a:gd name="connsiteY3" fmla="*/ 767365 h 909128"/>
              <a:gd name="connsiteX4" fmla="*/ 1356206 w 1987978"/>
              <a:gd name="connsiteY4" fmla="*/ 787482 h 909128"/>
              <a:gd name="connsiteX5" fmla="*/ 1095131 w 1987978"/>
              <a:gd name="connsiteY5" fmla="*/ 789163 h 909128"/>
              <a:gd name="connsiteX6" fmla="*/ 514564 w 1987978"/>
              <a:gd name="connsiteY6" fmla="*/ 895325 h 909128"/>
              <a:gd name="connsiteX7" fmla="*/ 483524 w 1987978"/>
              <a:gd name="connsiteY7" fmla="*/ 909128 h 909128"/>
              <a:gd name="connsiteX8" fmla="*/ 0 w 1987978"/>
              <a:gd name="connsiteY8" fmla="*/ 909128 h 909128"/>
              <a:gd name="connsiteX9" fmla="*/ 9187 w 1987978"/>
              <a:gd name="connsiteY9" fmla="*/ 893157 h 909128"/>
              <a:gd name="connsiteX10" fmla="*/ 540829 w 1987978"/>
              <a:gd name="connsiteY10" fmla="*/ 402023 h 909128"/>
              <a:gd name="connsiteX11" fmla="*/ 1069046 w 1987978"/>
              <a:gd name="connsiteY11" fmla="*/ 103658 h 909128"/>
              <a:gd name="connsiteX12" fmla="*/ 1598708 w 1987978"/>
              <a:gd name="connsiteY12" fmla="*/ 487 h 90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978" h="909128">
                <a:moveTo>
                  <a:pt x="1598708" y="487"/>
                </a:moveTo>
                <a:cubicBezTo>
                  <a:pt x="1742645" y="6104"/>
                  <a:pt x="1848567" y="27825"/>
                  <a:pt x="1932669" y="137360"/>
                </a:cubicBezTo>
                <a:cubicBezTo>
                  <a:pt x="2004104" y="230364"/>
                  <a:pt x="2002014" y="332950"/>
                  <a:pt x="1951152" y="432267"/>
                </a:cubicBezTo>
                <a:cubicBezTo>
                  <a:pt x="1862643" y="605107"/>
                  <a:pt x="1724409" y="720636"/>
                  <a:pt x="1533677" y="767365"/>
                </a:cubicBezTo>
                <a:cubicBezTo>
                  <a:pt x="1475731" y="781579"/>
                  <a:pt x="1415833" y="786120"/>
                  <a:pt x="1356206" y="787482"/>
                </a:cubicBezTo>
                <a:cubicBezTo>
                  <a:pt x="1269196" y="789481"/>
                  <a:pt x="1182140" y="787936"/>
                  <a:pt x="1095131" y="789163"/>
                </a:cubicBezTo>
                <a:cubicBezTo>
                  <a:pt x="893671" y="791956"/>
                  <a:pt x="699797" y="826091"/>
                  <a:pt x="514564" y="895325"/>
                </a:cubicBezTo>
                <a:lnTo>
                  <a:pt x="483524" y="909128"/>
                </a:lnTo>
                <a:lnTo>
                  <a:pt x="0" y="909128"/>
                </a:lnTo>
                <a:lnTo>
                  <a:pt x="9187" y="893157"/>
                </a:lnTo>
                <a:cubicBezTo>
                  <a:pt x="145423" y="684941"/>
                  <a:pt x="364185" y="533606"/>
                  <a:pt x="540829" y="402023"/>
                </a:cubicBezTo>
                <a:cubicBezTo>
                  <a:pt x="717472" y="270440"/>
                  <a:pt x="890914" y="165576"/>
                  <a:pt x="1069046" y="103658"/>
                </a:cubicBezTo>
                <a:cubicBezTo>
                  <a:pt x="1256660" y="38443"/>
                  <a:pt x="1454771" y="-5130"/>
                  <a:pt x="1598708" y="487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292404F5-C0E8-438D-99AA-ABEDB1F50B63}"/>
              </a:ext>
            </a:extLst>
          </p:cNvPr>
          <p:cNvSpPr/>
          <p:nvPr/>
        </p:nvSpPr>
        <p:spPr>
          <a:xfrm rot="18199695">
            <a:off x="5651919" y="60100"/>
            <a:ext cx="1337419" cy="973049"/>
          </a:xfrm>
          <a:custGeom>
            <a:avLst/>
            <a:gdLst>
              <a:gd name="connsiteX0" fmla="*/ 1002999 w 1337419"/>
              <a:gd name="connsiteY0" fmla="*/ 0 h 973049"/>
              <a:gd name="connsiteX1" fmla="*/ 1337419 w 1337419"/>
              <a:gd name="connsiteY1" fmla="*/ 508559 h 973049"/>
              <a:gd name="connsiteX2" fmla="*/ 1264887 w 1337419"/>
              <a:gd name="connsiteY2" fmla="*/ 577787 h 973049"/>
              <a:gd name="connsiteX3" fmla="*/ 933025 w 1337419"/>
              <a:gd name="connsiteY3" fmla="*/ 784439 h 973049"/>
              <a:gd name="connsiteX4" fmla="*/ 436890 w 1337419"/>
              <a:gd name="connsiteY4" fmla="*/ 951133 h 973049"/>
              <a:gd name="connsiteX5" fmla="*/ 0 w 1337419"/>
              <a:gd name="connsiteY5" fmla="*/ 967083 h 973049"/>
              <a:gd name="connsiteX6" fmla="*/ 219967 w 1337419"/>
              <a:gd name="connsiteY6" fmla="*/ 873405 h 973049"/>
              <a:gd name="connsiteX7" fmla="*/ 675047 w 1337419"/>
              <a:gd name="connsiteY7" fmla="*/ 523489 h 973049"/>
              <a:gd name="connsiteX8" fmla="*/ 1001620 w 1337419"/>
              <a:gd name="connsiteY8" fmla="*/ 2383 h 97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7419" h="973049">
                <a:moveTo>
                  <a:pt x="1002999" y="0"/>
                </a:moveTo>
                <a:lnTo>
                  <a:pt x="1337419" y="508559"/>
                </a:lnTo>
                <a:lnTo>
                  <a:pt x="1264887" y="577787"/>
                </a:lnTo>
                <a:cubicBezTo>
                  <a:pt x="1165315" y="659203"/>
                  <a:pt x="1053327" y="726616"/>
                  <a:pt x="933025" y="784439"/>
                </a:cubicBezTo>
                <a:cubicBezTo>
                  <a:pt x="774971" y="860427"/>
                  <a:pt x="609050" y="915676"/>
                  <a:pt x="436890" y="951133"/>
                </a:cubicBezTo>
                <a:cubicBezTo>
                  <a:pt x="293389" y="980643"/>
                  <a:pt x="146917" y="974116"/>
                  <a:pt x="0" y="967083"/>
                </a:cubicBezTo>
                <a:cubicBezTo>
                  <a:pt x="73273" y="935760"/>
                  <a:pt x="146101" y="903278"/>
                  <a:pt x="219967" y="873405"/>
                </a:cubicBezTo>
                <a:cubicBezTo>
                  <a:pt x="405413" y="798361"/>
                  <a:pt x="552035" y="675679"/>
                  <a:pt x="675047" y="523489"/>
                </a:cubicBezTo>
                <a:cubicBezTo>
                  <a:pt x="805187" y="362524"/>
                  <a:pt x="902290" y="181764"/>
                  <a:pt x="1001620" y="2383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EAD59108-0E33-4D54-A3B3-F371163F368B}"/>
              </a:ext>
            </a:extLst>
          </p:cNvPr>
          <p:cNvSpPr/>
          <p:nvPr/>
        </p:nvSpPr>
        <p:spPr>
          <a:xfrm>
            <a:off x="6651866" y="156772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07380997-FB5F-48B7-953F-0B3932D4349C}"/>
              </a:ext>
            </a:extLst>
          </p:cNvPr>
          <p:cNvSpPr/>
          <p:nvPr/>
        </p:nvSpPr>
        <p:spPr>
          <a:xfrm>
            <a:off x="6687609" y="1601577"/>
            <a:ext cx="560613" cy="560613"/>
          </a:xfrm>
          <a:prstGeom prst="ellipse">
            <a:avLst/>
          </a:prstGeom>
          <a:solidFill>
            <a:srgbClr val="49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96BDC5BC-0913-41D2-A5C4-9C0CF396E87A}"/>
              </a:ext>
            </a:extLst>
          </p:cNvPr>
          <p:cNvSpPr/>
          <p:nvPr/>
        </p:nvSpPr>
        <p:spPr>
          <a:xfrm>
            <a:off x="7349258" y="164773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C214D95A-FE02-49E3-BFC8-A575E82B90C3}"/>
              </a:ext>
            </a:extLst>
          </p:cNvPr>
          <p:cNvGrpSpPr/>
          <p:nvPr/>
        </p:nvGrpSpPr>
        <p:grpSpPr>
          <a:xfrm>
            <a:off x="6830182" y="1725098"/>
            <a:ext cx="275470" cy="275468"/>
            <a:chOff x="6789051" y="1589268"/>
            <a:chExt cx="395781" cy="395780"/>
          </a:xfrm>
          <a:solidFill>
            <a:schemeClr val="bg1"/>
          </a:solidFill>
        </p:grpSpPr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AF8FADA7-FE1A-4290-9CDA-17AA50FACD26}"/>
                </a:ext>
              </a:extLst>
            </p:cNvPr>
            <p:cNvSpPr/>
            <p:nvPr/>
          </p:nvSpPr>
          <p:spPr>
            <a:xfrm>
              <a:off x="6789051" y="1589268"/>
              <a:ext cx="395781" cy="395780"/>
            </a:xfrm>
            <a:custGeom>
              <a:avLst/>
              <a:gdLst>
                <a:gd name="connsiteX0" fmla="*/ 339877 w 395781"/>
                <a:gd name="connsiteY0" fmla="*/ 57388 h 395779"/>
                <a:gd name="connsiteX1" fmla="*/ 279521 w 395781"/>
                <a:gd name="connsiteY1" fmla="*/ 57388 h 395779"/>
                <a:gd name="connsiteX2" fmla="*/ 279521 w 395781"/>
                <a:gd name="connsiteY2" fmla="*/ 30426 h 395779"/>
                <a:gd name="connsiteX3" fmla="*/ 249095 w 395781"/>
                <a:gd name="connsiteY3" fmla="*/ 0 h 395779"/>
                <a:gd name="connsiteX4" fmla="*/ 146440 w 395781"/>
                <a:gd name="connsiteY4" fmla="*/ 0 h 395779"/>
                <a:gd name="connsiteX5" fmla="*/ 116015 w 395781"/>
                <a:gd name="connsiteY5" fmla="*/ 30426 h 395779"/>
                <a:gd name="connsiteX6" fmla="*/ 116015 w 395781"/>
                <a:gd name="connsiteY6" fmla="*/ 57388 h 395779"/>
                <a:gd name="connsiteX7" fmla="*/ 55906 w 395781"/>
                <a:gd name="connsiteY7" fmla="*/ 57388 h 395779"/>
                <a:gd name="connsiteX8" fmla="*/ 2 w 395781"/>
                <a:gd name="connsiteY8" fmla="*/ 113292 h 395779"/>
                <a:gd name="connsiteX9" fmla="*/ 2 w 395781"/>
                <a:gd name="connsiteY9" fmla="*/ 339628 h 395779"/>
                <a:gd name="connsiteX10" fmla="*/ 55658 w 395781"/>
                <a:gd name="connsiteY10" fmla="*/ 395779 h 395779"/>
                <a:gd name="connsiteX11" fmla="*/ 339877 w 395781"/>
                <a:gd name="connsiteY11" fmla="*/ 395779 h 395779"/>
                <a:gd name="connsiteX12" fmla="*/ 395781 w 395781"/>
                <a:gd name="connsiteY12" fmla="*/ 339875 h 395779"/>
                <a:gd name="connsiteX13" fmla="*/ 395781 w 395781"/>
                <a:gd name="connsiteY13" fmla="*/ 113292 h 395779"/>
                <a:gd name="connsiteX14" fmla="*/ 339877 w 395781"/>
                <a:gd name="connsiteY14" fmla="*/ 57388 h 395779"/>
                <a:gd name="connsiteX15" fmla="*/ 134567 w 395781"/>
                <a:gd name="connsiteY15" fmla="*/ 30426 h 395779"/>
                <a:gd name="connsiteX16" fmla="*/ 146687 w 395781"/>
                <a:gd name="connsiteY16" fmla="*/ 18305 h 395779"/>
                <a:gd name="connsiteX17" fmla="*/ 249343 w 395781"/>
                <a:gd name="connsiteY17" fmla="*/ 18305 h 395779"/>
                <a:gd name="connsiteX18" fmla="*/ 261463 w 395781"/>
                <a:gd name="connsiteY18" fmla="*/ 30426 h 395779"/>
                <a:gd name="connsiteX19" fmla="*/ 261463 w 395781"/>
                <a:gd name="connsiteY19" fmla="*/ 57388 h 395779"/>
                <a:gd name="connsiteX20" fmla="*/ 134567 w 395781"/>
                <a:gd name="connsiteY20" fmla="*/ 57388 h 395779"/>
                <a:gd name="connsiteX21" fmla="*/ 134567 w 395781"/>
                <a:gd name="connsiteY21" fmla="*/ 30426 h 395779"/>
                <a:gd name="connsiteX22" fmla="*/ 197891 w 395781"/>
                <a:gd name="connsiteY22" fmla="*/ 312171 h 395779"/>
                <a:gd name="connsiteX23" fmla="*/ 112057 w 395781"/>
                <a:gd name="connsiteY23" fmla="*/ 226336 h 395779"/>
                <a:gd name="connsiteX24" fmla="*/ 197891 w 395781"/>
                <a:gd name="connsiteY24" fmla="*/ 140749 h 395779"/>
                <a:gd name="connsiteX25" fmla="*/ 283726 w 395781"/>
                <a:gd name="connsiteY25" fmla="*/ 226584 h 395779"/>
                <a:gd name="connsiteX26" fmla="*/ 197891 w 395781"/>
                <a:gd name="connsiteY26" fmla="*/ 312171 h 39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5781" h="395779">
                  <a:moveTo>
                    <a:pt x="339877" y="57388"/>
                  </a:moveTo>
                  <a:lnTo>
                    <a:pt x="279521" y="57388"/>
                  </a:lnTo>
                  <a:lnTo>
                    <a:pt x="279521" y="30426"/>
                  </a:lnTo>
                  <a:cubicBezTo>
                    <a:pt x="279521" y="13605"/>
                    <a:pt x="265916" y="0"/>
                    <a:pt x="249095" y="0"/>
                  </a:cubicBezTo>
                  <a:lnTo>
                    <a:pt x="146440" y="0"/>
                  </a:lnTo>
                  <a:cubicBezTo>
                    <a:pt x="129620" y="0"/>
                    <a:pt x="116015" y="13605"/>
                    <a:pt x="116015" y="30426"/>
                  </a:cubicBezTo>
                  <a:lnTo>
                    <a:pt x="116015" y="57388"/>
                  </a:lnTo>
                  <a:lnTo>
                    <a:pt x="55906" y="57388"/>
                  </a:lnTo>
                  <a:cubicBezTo>
                    <a:pt x="24985" y="57388"/>
                    <a:pt x="2" y="82372"/>
                    <a:pt x="2" y="113292"/>
                  </a:cubicBezTo>
                  <a:lnTo>
                    <a:pt x="2" y="339628"/>
                  </a:lnTo>
                  <a:cubicBezTo>
                    <a:pt x="-246" y="370548"/>
                    <a:pt x="24738" y="395779"/>
                    <a:pt x="55658" y="395779"/>
                  </a:cubicBezTo>
                  <a:lnTo>
                    <a:pt x="339877" y="395779"/>
                  </a:lnTo>
                  <a:cubicBezTo>
                    <a:pt x="370797" y="395779"/>
                    <a:pt x="395781" y="370796"/>
                    <a:pt x="395781" y="339875"/>
                  </a:cubicBezTo>
                  <a:lnTo>
                    <a:pt x="395781" y="113292"/>
                  </a:lnTo>
                  <a:cubicBezTo>
                    <a:pt x="395781" y="82372"/>
                    <a:pt x="370797" y="57388"/>
                    <a:pt x="339877" y="57388"/>
                  </a:cubicBezTo>
                  <a:close/>
                  <a:moveTo>
                    <a:pt x="134567" y="30426"/>
                  </a:moveTo>
                  <a:cubicBezTo>
                    <a:pt x="134567" y="23747"/>
                    <a:pt x="140009" y="18305"/>
                    <a:pt x="146687" y="18305"/>
                  </a:cubicBezTo>
                  <a:lnTo>
                    <a:pt x="249343" y="18305"/>
                  </a:lnTo>
                  <a:cubicBezTo>
                    <a:pt x="256022" y="18305"/>
                    <a:pt x="261463" y="23747"/>
                    <a:pt x="261463" y="30426"/>
                  </a:cubicBezTo>
                  <a:lnTo>
                    <a:pt x="261463" y="57388"/>
                  </a:lnTo>
                  <a:lnTo>
                    <a:pt x="134567" y="57388"/>
                  </a:lnTo>
                  <a:lnTo>
                    <a:pt x="134567" y="30426"/>
                  </a:lnTo>
                  <a:close/>
                  <a:moveTo>
                    <a:pt x="197891" y="312171"/>
                  </a:moveTo>
                  <a:cubicBezTo>
                    <a:pt x="150645" y="312171"/>
                    <a:pt x="112057" y="273830"/>
                    <a:pt x="112057" y="226336"/>
                  </a:cubicBezTo>
                  <a:cubicBezTo>
                    <a:pt x="112057" y="178843"/>
                    <a:pt x="150645" y="140749"/>
                    <a:pt x="197891" y="140749"/>
                  </a:cubicBezTo>
                  <a:cubicBezTo>
                    <a:pt x="245138" y="140749"/>
                    <a:pt x="283726" y="179090"/>
                    <a:pt x="283726" y="226584"/>
                  </a:cubicBezTo>
                  <a:cubicBezTo>
                    <a:pt x="283726" y="274077"/>
                    <a:pt x="245138" y="312171"/>
                    <a:pt x="197891" y="312171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xmlns="" id="{8352A072-F157-448B-85E7-08915AC8514B}"/>
                </a:ext>
              </a:extLst>
            </p:cNvPr>
            <p:cNvSpPr/>
            <p:nvPr/>
          </p:nvSpPr>
          <p:spPr>
            <a:xfrm>
              <a:off x="6938467" y="1766923"/>
              <a:ext cx="97196" cy="97604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73" name="矩形: 圆角 72">
            <a:extLst>
              <a:ext uri="{FF2B5EF4-FFF2-40B4-BE49-F238E27FC236}">
                <a16:creationId xmlns:a16="http://schemas.microsoft.com/office/drawing/2014/main" xmlns="" id="{72289248-AF4C-4970-B2A2-A89A6055BAD7}"/>
              </a:ext>
            </a:extLst>
          </p:cNvPr>
          <p:cNvSpPr/>
          <p:nvPr/>
        </p:nvSpPr>
        <p:spPr>
          <a:xfrm>
            <a:off x="6651866" y="249736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>
            <a:extLst>
              <a:ext uri="{FF2B5EF4-FFF2-40B4-BE49-F238E27FC236}">
                <a16:creationId xmlns:a16="http://schemas.microsoft.com/office/drawing/2014/main" xmlns="" id="{4ED8470D-FB07-47F0-87D1-92344F5BCA89}"/>
              </a:ext>
            </a:extLst>
          </p:cNvPr>
          <p:cNvSpPr/>
          <p:nvPr/>
        </p:nvSpPr>
        <p:spPr>
          <a:xfrm>
            <a:off x="6687609" y="2531217"/>
            <a:ext cx="560613" cy="560613"/>
          </a:xfrm>
          <a:prstGeom prst="ellipse">
            <a:avLst/>
          </a:prstGeom>
          <a:solidFill>
            <a:srgbClr val="49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12885F9E-EF88-4428-9BBB-A79C5B38913D}"/>
              </a:ext>
            </a:extLst>
          </p:cNvPr>
          <p:cNvSpPr/>
          <p:nvPr/>
        </p:nvSpPr>
        <p:spPr>
          <a:xfrm>
            <a:off x="7349258" y="257737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80" name="矩形: 圆角 79">
            <a:extLst>
              <a:ext uri="{FF2B5EF4-FFF2-40B4-BE49-F238E27FC236}">
                <a16:creationId xmlns:a16="http://schemas.microsoft.com/office/drawing/2014/main" xmlns="" id="{DA8D419D-FB03-4340-8042-C37DE9BD8A5F}"/>
              </a:ext>
            </a:extLst>
          </p:cNvPr>
          <p:cNvSpPr/>
          <p:nvPr/>
        </p:nvSpPr>
        <p:spPr>
          <a:xfrm>
            <a:off x="6651866" y="342700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DD754566-FD42-4BFF-B372-9D8F9512194D}"/>
              </a:ext>
            </a:extLst>
          </p:cNvPr>
          <p:cNvSpPr/>
          <p:nvPr/>
        </p:nvSpPr>
        <p:spPr>
          <a:xfrm>
            <a:off x="6687609" y="3460857"/>
            <a:ext cx="560613" cy="560613"/>
          </a:xfrm>
          <a:prstGeom prst="ellipse">
            <a:avLst/>
          </a:prstGeom>
          <a:solidFill>
            <a:srgbClr val="49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A030A7D6-4490-4811-A887-8347922ED184}"/>
              </a:ext>
            </a:extLst>
          </p:cNvPr>
          <p:cNvSpPr/>
          <p:nvPr/>
        </p:nvSpPr>
        <p:spPr>
          <a:xfrm>
            <a:off x="7349258" y="350701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87" name="矩形: 圆角 86">
            <a:extLst>
              <a:ext uri="{FF2B5EF4-FFF2-40B4-BE49-F238E27FC236}">
                <a16:creationId xmlns:a16="http://schemas.microsoft.com/office/drawing/2014/main" xmlns="" id="{8448426C-3E48-422B-8904-9BFD9C537C24}"/>
              </a:ext>
            </a:extLst>
          </p:cNvPr>
          <p:cNvSpPr/>
          <p:nvPr/>
        </p:nvSpPr>
        <p:spPr>
          <a:xfrm>
            <a:off x="6651866" y="435664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4B4D2E94-FC65-4803-8496-C7028973F493}"/>
              </a:ext>
            </a:extLst>
          </p:cNvPr>
          <p:cNvSpPr/>
          <p:nvPr/>
        </p:nvSpPr>
        <p:spPr>
          <a:xfrm>
            <a:off x="6687609" y="4390497"/>
            <a:ext cx="560613" cy="560613"/>
          </a:xfrm>
          <a:prstGeom prst="ellipse">
            <a:avLst/>
          </a:prstGeom>
          <a:solidFill>
            <a:srgbClr val="49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xmlns="" id="{EA68ECBC-D3F2-4EB0-802B-3CAB95500C60}"/>
              </a:ext>
            </a:extLst>
          </p:cNvPr>
          <p:cNvSpPr/>
          <p:nvPr/>
        </p:nvSpPr>
        <p:spPr>
          <a:xfrm>
            <a:off x="7349258" y="443665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107" name="组合 106">
            <a:extLst>
              <a:ext uri="{FF2B5EF4-FFF2-40B4-BE49-F238E27FC236}">
                <a16:creationId xmlns:a16="http://schemas.microsoft.com/office/drawing/2014/main" xmlns="" id="{AA2F2C9D-7B98-47E8-8EA6-AE460C791835}"/>
              </a:ext>
            </a:extLst>
          </p:cNvPr>
          <p:cNvGrpSpPr/>
          <p:nvPr/>
        </p:nvGrpSpPr>
        <p:grpSpPr>
          <a:xfrm>
            <a:off x="6839415" y="2660032"/>
            <a:ext cx="257001" cy="302983"/>
            <a:chOff x="10752953" y="-2672484"/>
            <a:chExt cx="1609576" cy="1897558"/>
          </a:xfrm>
          <a:solidFill>
            <a:schemeClr val="bg1"/>
          </a:solidFill>
        </p:grpSpPr>
        <p:sp>
          <p:nvSpPr>
            <p:cNvPr id="105" name="任意多边形: 形状 104">
              <a:extLst>
                <a:ext uri="{FF2B5EF4-FFF2-40B4-BE49-F238E27FC236}">
                  <a16:creationId xmlns:a16="http://schemas.microsoft.com/office/drawing/2014/main" xmlns="" id="{B97B8BCD-8352-4219-A431-B72E1A62BDF3}"/>
                </a:ext>
              </a:extLst>
            </p:cNvPr>
            <p:cNvSpPr/>
            <p:nvPr/>
          </p:nvSpPr>
          <p:spPr>
            <a:xfrm>
              <a:off x="10752953" y="-2536678"/>
              <a:ext cx="1609576" cy="1761752"/>
            </a:xfrm>
            <a:custGeom>
              <a:avLst/>
              <a:gdLst>
                <a:gd name="connsiteX0" fmla="*/ 1609576 w 1609576"/>
                <a:gd name="connsiteY0" fmla="*/ 640166 h 1761752"/>
                <a:gd name="connsiteX1" fmla="*/ 1609576 w 1609576"/>
                <a:gd name="connsiteY1" fmla="*/ 203225 h 1761752"/>
                <a:gd name="connsiteX2" fmla="*/ 1406370 w 1609576"/>
                <a:gd name="connsiteY2" fmla="*/ 0 h 1761752"/>
                <a:gd name="connsiteX3" fmla="*/ 1279178 w 1609576"/>
                <a:gd name="connsiteY3" fmla="*/ 0 h 1761752"/>
                <a:gd name="connsiteX4" fmla="*/ 1279178 w 1609576"/>
                <a:gd name="connsiteY4" fmla="*/ 169515 h 1761752"/>
                <a:gd name="connsiteX5" fmla="*/ 1143558 w 1609576"/>
                <a:gd name="connsiteY5" fmla="*/ 305135 h 1761752"/>
                <a:gd name="connsiteX6" fmla="*/ 465962 w 1609576"/>
                <a:gd name="connsiteY6" fmla="*/ 305135 h 1761752"/>
                <a:gd name="connsiteX7" fmla="*/ 330343 w 1609576"/>
                <a:gd name="connsiteY7" fmla="*/ 169515 h 1761752"/>
                <a:gd name="connsiteX8" fmla="*/ 330343 w 1609576"/>
                <a:gd name="connsiteY8" fmla="*/ 0 h 1761752"/>
                <a:gd name="connsiteX9" fmla="*/ 203206 w 1609576"/>
                <a:gd name="connsiteY9" fmla="*/ 0 h 1761752"/>
                <a:gd name="connsiteX10" fmla="*/ 0 w 1609576"/>
                <a:gd name="connsiteY10" fmla="*/ 203225 h 1761752"/>
                <a:gd name="connsiteX11" fmla="*/ 0 w 1609576"/>
                <a:gd name="connsiteY11" fmla="*/ 1558547 h 1761752"/>
                <a:gd name="connsiteX12" fmla="*/ 203206 w 1609576"/>
                <a:gd name="connsiteY12" fmla="*/ 1761753 h 1761752"/>
                <a:gd name="connsiteX13" fmla="*/ 1405942 w 1609576"/>
                <a:gd name="connsiteY13" fmla="*/ 1761753 h 1761752"/>
                <a:gd name="connsiteX14" fmla="*/ 1609167 w 1609576"/>
                <a:gd name="connsiteY14" fmla="*/ 1558547 h 1761752"/>
                <a:gd name="connsiteX15" fmla="*/ 1609167 w 1609576"/>
                <a:gd name="connsiteY15" fmla="*/ 1070539 h 1761752"/>
                <a:gd name="connsiteX16" fmla="*/ 1279178 w 1609576"/>
                <a:gd name="connsiteY16" fmla="*/ 1300386 h 1761752"/>
                <a:gd name="connsiteX17" fmla="*/ 1211368 w 1609576"/>
                <a:gd name="connsiteY17" fmla="*/ 1368196 h 1761752"/>
                <a:gd name="connsiteX18" fmla="*/ 398152 w 1609576"/>
                <a:gd name="connsiteY18" fmla="*/ 1368196 h 1761752"/>
                <a:gd name="connsiteX19" fmla="*/ 330343 w 1609576"/>
                <a:gd name="connsiteY19" fmla="*/ 1300386 h 1761752"/>
                <a:gd name="connsiteX20" fmla="*/ 398152 w 1609576"/>
                <a:gd name="connsiteY20" fmla="*/ 1232576 h 1761752"/>
                <a:gd name="connsiteX21" fmla="*/ 1211219 w 1609576"/>
                <a:gd name="connsiteY21" fmla="*/ 1232576 h 1761752"/>
                <a:gd name="connsiteX22" fmla="*/ 1279178 w 1609576"/>
                <a:gd name="connsiteY22" fmla="*/ 1300386 h 1761752"/>
                <a:gd name="connsiteX23" fmla="*/ 1279178 w 1609576"/>
                <a:gd name="connsiteY23" fmla="*/ 982545 h 1761752"/>
                <a:gd name="connsiteX24" fmla="*/ 1211368 w 1609576"/>
                <a:gd name="connsiteY24" fmla="*/ 1050355 h 1761752"/>
                <a:gd name="connsiteX25" fmla="*/ 398152 w 1609576"/>
                <a:gd name="connsiteY25" fmla="*/ 1050355 h 1761752"/>
                <a:gd name="connsiteX26" fmla="*/ 330343 w 1609576"/>
                <a:gd name="connsiteY26" fmla="*/ 982545 h 1761752"/>
                <a:gd name="connsiteX27" fmla="*/ 398152 w 1609576"/>
                <a:gd name="connsiteY27" fmla="*/ 914735 h 1761752"/>
                <a:gd name="connsiteX28" fmla="*/ 1211219 w 1609576"/>
                <a:gd name="connsiteY28" fmla="*/ 914735 h 1761752"/>
                <a:gd name="connsiteX29" fmla="*/ 1279178 w 1609576"/>
                <a:gd name="connsiteY29" fmla="*/ 982601 h 1761752"/>
                <a:gd name="connsiteX30" fmla="*/ 1279178 w 1609576"/>
                <a:gd name="connsiteY30" fmla="*/ 664685 h 1761752"/>
                <a:gd name="connsiteX31" fmla="*/ 1211368 w 1609576"/>
                <a:gd name="connsiteY31" fmla="*/ 732495 h 1761752"/>
                <a:gd name="connsiteX32" fmla="*/ 398152 w 1609576"/>
                <a:gd name="connsiteY32" fmla="*/ 732495 h 1761752"/>
                <a:gd name="connsiteX33" fmla="*/ 329228 w 1609576"/>
                <a:gd name="connsiteY33" fmla="*/ 665818 h 1761752"/>
                <a:gd name="connsiteX34" fmla="*/ 395907 w 1609576"/>
                <a:gd name="connsiteY34" fmla="*/ 596894 h 1761752"/>
                <a:gd name="connsiteX35" fmla="*/ 398152 w 1609576"/>
                <a:gd name="connsiteY35" fmla="*/ 596894 h 1761752"/>
                <a:gd name="connsiteX36" fmla="*/ 1211219 w 1609576"/>
                <a:gd name="connsiteY36" fmla="*/ 596894 h 1761752"/>
                <a:gd name="connsiteX37" fmla="*/ 1279178 w 1609576"/>
                <a:gd name="connsiteY37" fmla="*/ 664741 h 176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9576" h="1761752">
                  <a:moveTo>
                    <a:pt x="1609576" y="640166"/>
                  </a:moveTo>
                  <a:lnTo>
                    <a:pt x="1609576" y="203225"/>
                  </a:lnTo>
                  <a:cubicBezTo>
                    <a:pt x="1609576" y="91343"/>
                    <a:pt x="1518047" y="0"/>
                    <a:pt x="1406370" y="0"/>
                  </a:cubicBezTo>
                  <a:lnTo>
                    <a:pt x="1279178" y="0"/>
                  </a:lnTo>
                  <a:lnTo>
                    <a:pt x="1279178" y="169515"/>
                  </a:lnTo>
                  <a:cubicBezTo>
                    <a:pt x="1278964" y="244327"/>
                    <a:pt x="1218370" y="304921"/>
                    <a:pt x="1143558" y="305135"/>
                  </a:cubicBezTo>
                  <a:lnTo>
                    <a:pt x="465962" y="305135"/>
                  </a:lnTo>
                  <a:cubicBezTo>
                    <a:pt x="391150" y="304921"/>
                    <a:pt x="330557" y="244327"/>
                    <a:pt x="330343" y="169515"/>
                  </a:cubicBezTo>
                  <a:lnTo>
                    <a:pt x="330343" y="0"/>
                  </a:lnTo>
                  <a:lnTo>
                    <a:pt x="203206" y="0"/>
                  </a:lnTo>
                  <a:cubicBezTo>
                    <a:pt x="91325" y="0"/>
                    <a:pt x="0" y="91567"/>
                    <a:pt x="0" y="203225"/>
                  </a:cubicBezTo>
                  <a:lnTo>
                    <a:pt x="0" y="1558547"/>
                  </a:lnTo>
                  <a:cubicBezTo>
                    <a:pt x="0" y="1670428"/>
                    <a:pt x="91529" y="1761753"/>
                    <a:pt x="203206" y="1761753"/>
                  </a:cubicBezTo>
                  <a:lnTo>
                    <a:pt x="1405942" y="1761753"/>
                  </a:lnTo>
                  <a:cubicBezTo>
                    <a:pt x="1517824" y="1761753"/>
                    <a:pt x="1609167" y="1670205"/>
                    <a:pt x="1609167" y="1558547"/>
                  </a:cubicBezTo>
                  <a:lnTo>
                    <a:pt x="1609167" y="1070539"/>
                  </a:lnTo>
                  <a:close/>
                  <a:moveTo>
                    <a:pt x="1279178" y="1300386"/>
                  </a:moveTo>
                  <a:cubicBezTo>
                    <a:pt x="1279075" y="1337794"/>
                    <a:pt x="1248776" y="1368093"/>
                    <a:pt x="1211368" y="1368196"/>
                  </a:cubicBezTo>
                  <a:lnTo>
                    <a:pt x="398152" y="1368196"/>
                  </a:lnTo>
                  <a:cubicBezTo>
                    <a:pt x="360702" y="1368196"/>
                    <a:pt x="330343" y="1337837"/>
                    <a:pt x="330343" y="1300386"/>
                  </a:cubicBezTo>
                  <a:cubicBezTo>
                    <a:pt x="330343" y="1262935"/>
                    <a:pt x="360702" y="1232576"/>
                    <a:pt x="398152" y="1232576"/>
                  </a:cubicBezTo>
                  <a:lnTo>
                    <a:pt x="1211219" y="1232576"/>
                  </a:lnTo>
                  <a:cubicBezTo>
                    <a:pt x="1248672" y="1232626"/>
                    <a:pt x="1279044" y="1262933"/>
                    <a:pt x="1279178" y="1300386"/>
                  </a:cubicBezTo>
                  <a:close/>
                  <a:moveTo>
                    <a:pt x="1279178" y="982545"/>
                  </a:moveTo>
                  <a:cubicBezTo>
                    <a:pt x="1279075" y="1019953"/>
                    <a:pt x="1248776" y="1050252"/>
                    <a:pt x="1211368" y="1050355"/>
                  </a:cubicBezTo>
                  <a:lnTo>
                    <a:pt x="398152" y="1050355"/>
                  </a:lnTo>
                  <a:cubicBezTo>
                    <a:pt x="360702" y="1050355"/>
                    <a:pt x="330343" y="1019995"/>
                    <a:pt x="330343" y="982545"/>
                  </a:cubicBezTo>
                  <a:cubicBezTo>
                    <a:pt x="330343" y="945094"/>
                    <a:pt x="360702" y="914735"/>
                    <a:pt x="398152" y="914735"/>
                  </a:cubicBezTo>
                  <a:lnTo>
                    <a:pt x="1211219" y="914735"/>
                  </a:lnTo>
                  <a:cubicBezTo>
                    <a:pt x="1248694" y="914785"/>
                    <a:pt x="1279075" y="945126"/>
                    <a:pt x="1279178" y="982601"/>
                  </a:cubicBezTo>
                  <a:close/>
                  <a:moveTo>
                    <a:pt x="1279178" y="664685"/>
                  </a:moveTo>
                  <a:cubicBezTo>
                    <a:pt x="1279075" y="702093"/>
                    <a:pt x="1248776" y="732393"/>
                    <a:pt x="1211368" y="732495"/>
                  </a:cubicBezTo>
                  <a:lnTo>
                    <a:pt x="398152" y="732495"/>
                  </a:lnTo>
                  <a:cubicBezTo>
                    <a:pt x="360707" y="733114"/>
                    <a:pt x="329850" y="703263"/>
                    <a:pt x="329228" y="665818"/>
                  </a:cubicBezTo>
                  <a:cubicBezTo>
                    <a:pt x="328609" y="628373"/>
                    <a:pt x="358462" y="597513"/>
                    <a:pt x="395907" y="596894"/>
                  </a:cubicBezTo>
                  <a:cubicBezTo>
                    <a:pt x="396655" y="596881"/>
                    <a:pt x="397405" y="596881"/>
                    <a:pt x="398152" y="596894"/>
                  </a:cubicBezTo>
                  <a:lnTo>
                    <a:pt x="1211219" y="596894"/>
                  </a:lnTo>
                  <a:cubicBezTo>
                    <a:pt x="1248687" y="596944"/>
                    <a:pt x="1279064" y="627273"/>
                    <a:pt x="1279178" y="66474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>
              <a:extLst>
                <a:ext uri="{FF2B5EF4-FFF2-40B4-BE49-F238E27FC236}">
                  <a16:creationId xmlns:a16="http://schemas.microsoft.com/office/drawing/2014/main" xmlns="" id="{BAA6B078-78A9-48CE-83FA-302B89714DA2}"/>
                </a:ext>
              </a:extLst>
            </p:cNvPr>
            <p:cNvSpPr/>
            <p:nvPr/>
          </p:nvSpPr>
          <p:spPr>
            <a:xfrm>
              <a:off x="11185001" y="-2672484"/>
              <a:ext cx="745480" cy="339030"/>
            </a:xfrm>
            <a:custGeom>
              <a:avLst/>
              <a:gdLst>
                <a:gd name="connsiteX0" fmla="*/ 67810 w 745480"/>
                <a:gd name="connsiteY0" fmla="*/ 339030 h 339030"/>
                <a:gd name="connsiteX1" fmla="*/ 677670 w 745480"/>
                <a:gd name="connsiteY1" fmla="*/ 339030 h 339030"/>
                <a:gd name="connsiteX2" fmla="*/ 745480 w 745480"/>
                <a:gd name="connsiteY2" fmla="*/ 271239 h 339030"/>
                <a:gd name="connsiteX3" fmla="*/ 745480 w 745480"/>
                <a:gd name="connsiteY3" fmla="*/ 135620 h 339030"/>
                <a:gd name="connsiteX4" fmla="*/ 643756 w 745480"/>
                <a:gd name="connsiteY4" fmla="*/ 135620 h 339030"/>
                <a:gd name="connsiteX5" fmla="*/ 643756 w 745480"/>
                <a:gd name="connsiteY5" fmla="*/ 67810 h 339030"/>
                <a:gd name="connsiteX6" fmla="*/ 575946 w 745480"/>
                <a:gd name="connsiteY6" fmla="*/ 0 h 339030"/>
                <a:gd name="connsiteX7" fmla="*/ 169534 w 745480"/>
                <a:gd name="connsiteY7" fmla="*/ 0 h 339030"/>
                <a:gd name="connsiteX8" fmla="*/ 101724 w 745480"/>
                <a:gd name="connsiteY8" fmla="*/ 67810 h 339030"/>
                <a:gd name="connsiteX9" fmla="*/ 101724 w 745480"/>
                <a:gd name="connsiteY9" fmla="*/ 135620 h 339030"/>
                <a:gd name="connsiteX10" fmla="*/ 0 w 745480"/>
                <a:gd name="connsiteY10" fmla="*/ 135620 h 339030"/>
                <a:gd name="connsiteX11" fmla="*/ 0 w 745480"/>
                <a:gd name="connsiteY11" fmla="*/ 271239 h 339030"/>
                <a:gd name="connsiteX12" fmla="*/ 67810 w 745480"/>
                <a:gd name="connsiteY12" fmla="*/ 339030 h 33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480" h="339030">
                  <a:moveTo>
                    <a:pt x="67810" y="339030"/>
                  </a:moveTo>
                  <a:lnTo>
                    <a:pt x="677670" y="339030"/>
                  </a:lnTo>
                  <a:cubicBezTo>
                    <a:pt x="715067" y="338919"/>
                    <a:pt x="745357" y="308636"/>
                    <a:pt x="745480" y="271239"/>
                  </a:cubicBezTo>
                  <a:lnTo>
                    <a:pt x="745480" y="135620"/>
                  </a:lnTo>
                  <a:lnTo>
                    <a:pt x="643756" y="135620"/>
                  </a:lnTo>
                  <a:lnTo>
                    <a:pt x="643756" y="67810"/>
                  </a:lnTo>
                  <a:cubicBezTo>
                    <a:pt x="643654" y="30402"/>
                    <a:pt x="613354" y="102"/>
                    <a:pt x="575946" y="0"/>
                  </a:cubicBezTo>
                  <a:lnTo>
                    <a:pt x="169534" y="0"/>
                  </a:lnTo>
                  <a:cubicBezTo>
                    <a:pt x="132126" y="102"/>
                    <a:pt x="101826" y="30402"/>
                    <a:pt x="101724" y="67810"/>
                  </a:cubicBezTo>
                  <a:lnTo>
                    <a:pt x="101724" y="135620"/>
                  </a:lnTo>
                  <a:lnTo>
                    <a:pt x="0" y="135620"/>
                  </a:lnTo>
                  <a:lnTo>
                    <a:pt x="0" y="271239"/>
                  </a:lnTo>
                  <a:cubicBezTo>
                    <a:pt x="123" y="308636"/>
                    <a:pt x="30413" y="338919"/>
                    <a:pt x="67810" y="3390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7" name="组合 126">
            <a:extLst>
              <a:ext uri="{FF2B5EF4-FFF2-40B4-BE49-F238E27FC236}">
                <a16:creationId xmlns:a16="http://schemas.microsoft.com/office/drawing/2014/main" xmlns="" id="{C64AAC53-2CC3-4D0E-A1DA-1D40943B690C}"/>
              </a:ext>
            </a:extLst>
          </p:cNvPr>
          <p:cNvGrpSpPr/>
          <p:nvPr/>
        </p:nvGrpSpPr>
        <p:grpSpPr>
          <a:xfrm>
            <a:off x="6819210" y="3591849"/>
            <a:ext cx="297410" cy="284336"/>
            <a:chOff x="6819210" y="3591849"/>
            <a:chExt cx="297410" cy="284336"/>
          </a:xfrm>
        </p:grpSpPr>
        <p:sp>
          <p:nvSpPr>
            <p:cNvPr id="102" name="任意多边形: 形状 101">
              <a:extLst>
                <a:ext uri="{FF2B5EF4-FFF2-40B4-BE49-F238E27FC236}">
                  <a16:creationId xmlns:a16="http://schemas.microsoft.com/office/drawing/2014/main" xmlns="" id="{033DF0DF-D88B-4AFA-A580-FA61B4DCB33D}"/>
                </a:ext>
              </a:extLst>
            </p:cNvPr>
            <p:cNvSpPr/>
            <p:nvPr/>
          </p:nvSpPr>
          <p:spPr>
            <a:xfrm>
              <a:off x="6819210" y="3591849"/>
              <a:ext cx="297410" cy="284336"/>
            </a:xfrm>
            <a:custGeom>
              <a:avLst/>
              <a:gdLst>
                <a:gd name="connsiteX0" fmla="*/ 1247323 w 1369914"/>
                <a:gd name="connsiteY0" fmla="*/ 1216772 h 1309691"/>
                <a:gd name="connsiteX1" fmla="*/ 1246292 w 1369914"/>
                <a:gd name="connsiteY1" fmla="*/ 1223168 h 1309691"/>
                <a:gd name="connsiteX2" fmla="*/ 1243541 w 1369914"/>
                <a:gd name="connsiteY2" fmla="*/ 1235610 h 1309691"/>
                <a:gd name="connsiteX3" fmla="*/ 1239932 w 1369914"/>
                <a:gd name="connsiteY3" fmla="*/ 1247319 h 1309691"/>
                <a:gd name="connsiteX4" fmla="*/ 1240964 w 1369914"/>
                <a:gd name="connsiteY4" fmla="*/ 1245301 h 1309691"/>
                <a:gd name="connsiteX5" fmla="*/ 1239587 w 1369914"/>
                <a:gd name="connsiteY5" fmla="*/ 1248597 h 1309691"/>
                <a:gd name="connsiteX6" fmla="*/ 1239076 w 1369914"/>
                <a:gd name="connsiteY6" fmla="*/ 1249695 h 1309691"/>
                <a:gd name="connsiteX7" fmla="*/ 1238553 w 1369914"/>
                <a:gd name="connsiteY7" fmla="*/ 1250973 h 1309691"/>
                <a:gd name="connsiteX8" fmla="*/ 1227209 w 1369914"/>
                <a:gd name="connsiteY8" fmla="*/ 1271284 h 1309691"/>
                <a:gd name="connsiteX9" fmla="*/ 1228241 w 1369914"/>
                <a:gd name="connsiteY9" fmla="*/ 1269997 h 1309691"/>
                <a:gd name="connsiteX10" fmla="*/ 1226865 w 1369914"/>
                <a:gd name="connsiteY10" fmla="*/ 1271828 h 1309691"/>
                <a:gd name="connsiteX11" fmla="*/ 1226697 w 1369914"/>
                <a:gd name="connsiteY11" fmla="*/ 1272016 h 1309691"/>
                <a:gd name="connsiteX12" fmla="*/ 1224809 w 1369914"/>
                <a:gd name="connsiteY12" fmla="*/ 1274391 h 1309691"/>
                <a:gd name="connsiteX13" fmla="*/ 1224632 w 1369914"/>
                <a:gd name="connsiteY13" fmla="*/ 1274570 h 1309691"/>
                <a:gd name="connsiteX14" fmla="*/ 1216728 w 1369914"/>
                <a:gd name="connsiteY14" fmla="*/ 1283351 h 1309691"/>
                <a:gd name="connsiteX15" fmla="*/ 1209346 w 1369914"/>
                <a:gd name="connsiteY15" fmla="*/ 1290487 h 1309691"/>
                <a:gd name="connsiteX16" fmla="*/ 1205729 w 1369914"/>
                <a:gd name="connsiteY16" fmla="*/ 1293229 h 1309691"/>
                <a:gd name="connsiteX17" fmla="*/ 1196115 w 1369914"/>
                <a:gd name="connsiteY17" fmla="*/ 1299456 h 1309691"/>
                <a:gd name="connsiteX18" fmla="*/ 1193707 w 1369914"/>
                <a:gd name="connsiteY18" fmla="*/ 1301279 h 1309691"/>
                <a:gd name="connsiteX19" fmla="*/ 1171882 w 1369914"/>
                <a:gd name="connsiteY19" fmla="*/ 1308415 h 1309691"/>
                <a:gd name="connsiteX20" fmla="*/ 1168442 w 1369914"/>
                <a:gd name="connsiteY20" fmla="*/ 1309146 h 1309691"/>
                <a:gd name="connsiteX21" fmla="*/ 1157274 w 1369914"/>
                <a:gd name="connsiteY21" fmla="*/ 1309691 h 1309691"/>
                <a:gd name="connsiteX22" fmla="*/ 211639 w 1369914"/>
                <a:gd name="connsiteY22" fmla="*/ 1309691 h 1309691"/>
                <a:gd name="connsiteX23" fmla="*/ 200462 w 1369914"/>
                <a:gd name="connsiteY23" fmla="*/ 1309146 h 1309691"/>
                <a:gd name="connsiteX24" fmla="*/ 196853 w 1369914"/>
                <a:gd name="connsiteY24" fmla="*/ 1308415 h 1309691"/>
                <a:gd name="connsiteX25" fmla="*/ 185685 w 1369914"/>
                <a:gd name="connsiteY25" fmla="*/ 1305308 h 1309691"/>
                <a:gd name="connsiteX26" fmla="*/ 180192 w 1369914"/>
                <a:gd name="connsiteY26" fmla="*/ 1303299 h 1309691"/>
                <a:gd name="connsiteX27" fmla="*/ 179501 w 1369914"/>
                <a:gd name="connsiteY27" fmla="*/ 1303111 h 1309691"/>
                <a:gd name="connsiteX28" fmla="*/ 160943 w 1369914"/>
                <a:gd name="connsiteY28" fmla="*/ 1291955 h 1309691"/>
                <a:gd name="connsiteX29" fmla="*/ 160252 w 1369914"/>
                <a:gd name="connsiteY29" fmla="*/ 1291399 h 1309691"/>
                <a:gd name="connsiteX30" fmla="*/ 159222 w 1369914"/>
                <a:gd name="connsiteY30" fmla="*/ 1290489 h 1309691"/>
                <a:gd name="connsiteX31" fmla="*/ 156480 w 1369914"/>
                <a:gd name="connsiteY31" fmla="*/ 1288292 h 1309691"/>
                <a:gd name="connsiteX32" fmla="*/ 158368 w 1369914"/>
                <a:gd name="connsiteY32" fmla="*/ 1289579 h 1309691"/>
                <a:gd name="connsiteX33" fmla="*/ 150119 w 1369914"/>
                <a:gd name="connsiteY33" fmla="*/ 1281522 h 1309691"/>
                <a:gd name="connsiteX34" fmla="*/ 143070 w 1369914"/>
                <a:gd name="connsiteY34" fmla="*/ 1273297 h 1309691"/>
                <a:gd name="connsiteX35" fmla="*/ 143760 w 1369914"/>
                <a:gd name="connsiteY35" fmla="*/ 1274395 h 1309691"/>
                <a:gd name="connsiteX36" fmla="*/ 142903 w 1369914"/>
                <a:gd name="connsiteY36" fmla="*/ 1272929 h 1309691"/>
                <a:gd name="connsiteX37" fmla="*/ 142384 w 1369914"/>
                <a:gd name="connsiteY37" fmla="*/ 1272376 h 1309691"/>
                <a:gd name="connsiteX38" fmla="*/ 140663 w 1369914"/>
                <a:gd name="connsiteY38" fmla="*/ 1269822 h 1309691"/>
                <a:gd name="connsiteX39" fmla="*/ 140495 w 1369914"/>
                <a:gd name="connsiteY39" fmla="*/ 1269456 h 1309691"/>
                <a:gd name="connsiteX40" fmla="*/ 128297 w 1369914"/>
                <a:gd name="connsiteY40" fmla="*/ 1245859 h 1309691"/>
                <a:gd name="connsiteX41" fmla="*/ 127265 w 1369914"/>
                <a:gd name="connsiteY41" fmla="*/ 1242196 h 1309691"/>
                <a:gd name="connsiteX42" fmla="*/ 124002 w 1369914"/>
                <a:gd name="connsiteY42" fmla="*/ 1229761 h 1309691"/>
                <a:gd name="connsiteX43" fmla="*/ 122969 w 1369914"/>
                <a:gd name="connsiteY43" fmla="*/ 1224091 h 1309691"/>
                <a:gd name="connsiteX44" fmla="*/ 122281 w 1369914"/>
                <a:gd name="connsiteY44" fmla="*/ 1219697 h 1309691"/>
                <a:gd name="connsiteX45" fmla="*/ 121767 w 1369914"/>
                <a:gd name="connsiteY45" fmla="*/ 1216955 h 1309691"/>
                <a:gd name="connsiteX46" fmla="*/ 122281 w 1369914"/>
                <a:gd name="connsiteY46" fmla="*/ 1219330 h 1309691"/>
                <a:gd name="connsiteX47" fmla="*/ 121767 w 1369914"/>
                <a:gd name="connsiteY47" fmla="*/ 1210549 h 1309691"/>
                <a:gd name="connsiteX48" fmla="*/ 121767 w 1369914"/>
                <a:gd name="connsiteY48" fmla="*/ 847997 h 1309691"/>
                <a:gd name="connsiteX49" fmla="*/ 179159 w 1369914"/>
                <a:gd name="connsiteY49" fmla="*/ 865555 h 1309691"/>
                <a:gd name="connsiteX50" fmla="*/ 179159 w 1369914"/>
                <a:gd name="connsiteY50" fmla="*/ 865921 h 1309691"/>
                <a:gd name="connsiteX51" fmla="*/ 198064 w 1369914"/>
                <a:gd name="connsiteY51" fmla="*/ 868853 h 1309691"/>
                <a:gd name="connsiteX52" fmla="*/ 202017 w 1369914"/>
                <a:gd name="connsiteY52" fmla="*/ 869398 h 1309691"/>
                <a:gd name="connsiteX53" fmla="*/ 203561 w 1369914"/>
                <a:gd name="connsiteY53" fmla="*/ 869586 h 1309691"/>
                <a:gd name="connsiteX54" fmla="*/ 206480 w 1369914"/>
                <a:gd name="connsiteY54" fmla="*/ 869943 h 1309691"/>
                <a:gd name="connsiteX55" fmla="*/ 243256 w 1369914"/>
                <a:gd name="connsiteY55" fmla="*/ 871774 h 1309691"/>
                <a:gd name="connsiteX56" fmla="*/ 464760 w 1369914"/>
                <a:gd name="connsiteY56" fmla="*/ 779768 h 1309691"/>
                <a:gd name="connsiteX57" fmla="*/ 685058 w 1369914"/>
                <a:gd name="connsiteY57" fmla="*/ 871595 h 1309691"/>
                <a:gd name="connsiteX58" fmla="*/ 685402 w 1369914"/>
                <a:gd name="connsiteY58" fmla="*/ 871595 h 1309691"/>
                <a:gd name="connsiteX59" fmla="*/ 904497 w 1369914"/>
                <a:gd name="connsiteY59" fmla="*/ 779580 h 1309691"/>
                <a:gd name="connsiteX60" fmla="*/ 1126688 w 1369914"/>
                <a:gd name="connsiteY60" fmla="*/ 871409 h 1309691"/>
                <a:gd name="connsiteX61" fmla="*/ 1126856 w 1369914"/>
                <a:gd name="connsiteY61" fmla="*/ 871409 h 1309691"/>
                <a:gd name="connsiteX62" fmla="*/ 1190097 w 1369914"/>
                <a:gd name="connsiteY62" fmla="*/ 865558 h 1309691"/>
                <a:gd name="connsiteX63" fmla="*/ 1190097 w 1369914"/>
                <a:gd name="connsiteY63" fmla="*/ 865192 h 1309691"/>
                <a:gd name="connsiteX64" fmla="*/ 1246977 w 1369914"/>
                <a:gd name="connsiteY64" fmla="*/ 848910 h 1309691"/>
                <a:gd name="connsiteX65" fmla="*/ 1247667 w 1369914"/>
                <a:gd name="connsiteY65" fmla="*/ 1010621 h 1309691"/>
                <a:gd name="connsiteX66" fmla="*/ 1247667 w 1369914"/>
                <a:gd name="connsiteY66" fmla="*/ 1149268 h 1309691"/>
                <a:gd name="connsiteX67" fmla="*/ 1247144 w 1369914"/>
                <a:gd name="connsiteY67" fmla="*/ 1219330 h 1309691"/>
                <a:gd name="connsiteX68" fmla="*/ 1247323 w 1369914"/>
                <a:gd name="connsiteY68" fmla="*/ 1216772 h 1309691"/>
                <a:gd name="connsiteX69" fmla="*/ 1369059 w 1369914"/>
                <a:gd name="connsiteY69" fmla="*/ 551075 h 1309691"/>
                <a:gd name="connsiteX70" fmla="*/ 1367699 w 1369914"/>
                <a:gd name="connsiteY70" fmla="*/ 567562 h 1309691"/>
                <a:gd name="connsiteX71" fmla="*/ 1367699 w 1369914"/>
                <a:gd name="connsiteY71" fmla="*/ 567737 h 1309691"/>
                <a:gd name="connsiteX72" fmla="*/ 1366674 w 1369914"/>
                <a:gd name="connsiteY72" fmla="*/ 575797 h 1309691"/>
                <a:gd name="connsiteX73" fmla="*/ 1359498 w 1369914"/>
                <a:gd name="connsiteY73" fmla="*/ 610541 h 1309691"/>
                <a:gd name="connsiteX74" fmla="*/ 1350098 w 1369914"/>
                <a:gd name="connsiteY74" fmla="*/ 641699 h 1309691"/>
                <a:gd name="connsiteX75" fmla="*/ 1347371 w 1369914"/>
                <a:gd name="connsiteY75" fmla="*/ 649402 h 1309691"/>
                <a:gd name="connsiteX76" fmla="*/ 1346344 w 1369914"/>
                <a:gd name="connsiteY76" fmla="*/ 651912 h 1309691"/>
                <a:gd name="connsiteX77" fmla="*/ 1347371 w 1369914"/>
                <a:gd name="connsiteY77" fmla="*/ 649577 h 1309691"/>
                <a:gd name="connsiteX78" fmla="*/ 1344117 w 1369914"/>
                <a:gd name="connsiteY78" fmla="*/ 657108 h 1309691"/>
                <a:gd name="connsiteX79" fmla="*/ 1339680 w 1369914"/>
                <a:gd name="connsiteY79" fmla="*/ 666953 h 1309691"/>
                <a:gd name="connsiteX80" fmla="*/ 1325156 w 1369914"/>
                <a:gd name="connsiteY80" fmla="*/ 694175 h 1309691"/>
                <a:gd name="connsiteX81" fmla="*/ 1317133 w 1369914"/>
                <a:gd name="connsiteY81" fmla="*/ 707066 h 1309691"/>
                <a:gd name="connsiteX82" fmla="*/ 1307388 w 1369914"/>
                <a:gd name="connsiteY82" fmla="*/ 721214 h 1309691"/>
                <a:gd name="connsiteX83" fmla="*/ 1302776 w 1369914"/>
                <a:gd name="connsiteY83" fmla="*/ 727126 h 1309691"/>
                <a:gd name="connsiteX84" fmla="*/ 1293207 w 1369914"/>
                <a:gd name="connsiteY84" fmla="*/ 738589 h 1309691"/>
                <a:gd name="connsiteX85" fmla="*/ 1270827 w 1369914"/>
                <a:gd name="connsiteY85" fmla="*/ 761509 h 1309691"/>
                <a:gd name="connsiteX86" fmla="*/ 1259724 w 1369914"/>
                <a:gd name="connsiteY86" fmla="*/ 771365 h 1309691"/>
                <a:gd name="connsiteX87" fmla="*/ 1252893 w 1369914"/>
                <a:gd name="connsiteY87" fmla="*/ 778700 h 1309691"/>
                <a:gd name="connsiteX88" fmla="*/ 1251183 w 1369914"/>
                <a:gd name="connsiteY88" fmla="*/ 776375 h 1309691"/>
                <a:gd name="connsiteX89" fmla="*/ 1163546 w 1369914"/>
                <a:gd name="connsiteY89" fmla="*/ 807541 h 1309691"/>
                <a:gd name="connsiteX90" fmla="*/ 1163546 w 1369914"/>
                <a:gd name="connsiteY90" fmla="*/ 807900 h 1309691"/>
                <a:gd name="connsiteX91" fmla="*/ 1124255 w 1369914"/>
                <a:gd name="connsiteY91" fmla="*/ 810585 h 1309691"/>
                <a:gd name="connsiteX92" fmla="*/ 931545 w 1369914"/>
                <a:gd name="connsiteY92" fmla="*/ 717095 h 1309691"/>
                <a:gd name="connsiteX93" fmla="*/ 903359 w 1369914"/>
                <a:gd name="connsiteY93" fmla="*/ 681992 h 1309691"/>
                <a:gd name="connsiteX94" fmla="*/ 875173 w 1369914"/>
                <a:gd name="connsiteY94" fmla="*/ 716734 h 1309691"/>
                <a:gd name="connsiteX95" fmla="*/ 685199 w 1369914"/>
                <a:gd name="connsiteY95" fmla="*/ 810226 h 1309691"/>
                <a:gd name="connsiteX96" fmla="*/ 494031 w 1369914"/>
                <a:gd name="connsiteY96" fmla="*/ 716920 h 1309691"/>
                <a:gd name="connsiteX97" fmla="*/ 465845 w 1369914"/>
                <a:gd name="connsiteY97" fmla="*/ 681992 h 1309691"/>
                <a:gd name="connsiteX98" fmla="*/ 437824 w 1369914"/>
                <a:gd name="connsiteY98" fmla="*/ 716920 h 1309691"/>
                <a:gd name="connsiteX99" fmla="*/ 245631 w 1369914"/>
                <a:gd name="connsiteY99" fmla="*/ 810758 h 1309691"/>
                <a:gd name="connsiteX100" fmla="*/ 203264 w 1369914"/>
                <a:gd name="connsiteY100" fmla="*/ 807716 h 1309691"/>
                <a:gd name="connsiteX101" fmla="*/ 115969 w 1369914"/>
                <a:gd name="connsiteY101" fmla="*/ 777993 h 1309691"/>
                <a:gd name="connsiteX102" fmla="*/ 111865 w 1369914"/>
                <a:gd name="connsiteY102" fmla="*/ 773690 h 1309691"/>
                <a:gd name="connsiteX103" fmla="*/ 90344 w 1369914"/>
                <a:gd name="connsiteY103" fmla="*/ 754172 h 1309691"/>
                <a:gd name="connsiteX104" fmla="*/ 72061 w 1369914"/>
                <a:gd name="connsiteY104" fmla="*/ 734469 h 1309691"/>
                <a:gd name="connsiteX105" fmla="*/ 63518 w 1369914"/>
                <a:gd name="connsiteY105" fmla="*/ 724081 h 1309691"/>
                <a:gd name="connsiteX106" fmla="*/ 59931 w 1369914"/>
                <a:gd name="connsiteY106" fmla="*/ 719428 h 1309691"/>
                <a:gd name="connsiteX107" fmla="*/ 59081 w 1369914"/>
                <a:gd name="connsiteY107" fmla="*/ 718166 h 1309691"/>
                <a:gd name="connsiteX108" fmla="*/ 31577 w 1369914"/>
                <a:gd name="connsiteY108" fmla="*/ 671600 h 1309691"/>
                <a:gd name="connsiteX109" fmla="*/ 25762 w 1369914"/>
                <a:gd name="connsiteY109" fmla="*/ 659245 h 1309691"/>
                <a:gd name="connsiteX110" fmla="*/ 23202 w 1369914"/>
                <a:gd name="connsiteY110" fmla="*/ 653158 h 1309691"/>
                <a:gd name="connsiteX111" fmla="*/ 13975 w 1369914"/>
                <a:gd name="connsiteY111" fmla="*/ 626120 h 1309691"/>
                <a:gd name="connsiteX112" fmla="*/ 1847 w 1369914"/>
                <a:gd name="connsiteY112" fmla="*/ 569165 h 1309691"/>
                <a:gd name="connsiteX113" fmla="*/ 1505 w 1369914"/>
                <a:gd name="connsiteY113" fmla="*/ 563610 h 1309691"/>
                <a:gd name="connsiteX114" fmla="*/ 478 w 1369914"/>
                <a:gd name="connsiteY114" fmla="*/ 549462 h 1309691"/>
                <a:gd name="connsiteX115" fmla="*/ 311 w 1369914"/>
                <a:gd name="connsiteY115" fmla="*/ 515970 h 1309691"/>
                <a:gd name="connsiteX116" fmla="*/ 1336 w 1369914"/>
                <a:gd name="connsiteY116" fmla="*/ 498961 h 1309691"/>
                <a:gd name="connsiteX117" fmla="*/ 2188 w 1369914"/>
                <a:gd name="connsiteY117" fmla="*/ 490365 h 1309691"/>
                <a:gd name="connsiteX118" fmla="*/ 2530 w 1369914"/>
                <a:gd name="connsiteY118" fmla="*/ 487496 h 1309691"/>
                <a:gd name="connsiteX119" fmla="*/ 2188 w 1369914"/>
                <a:gd name="connsiteY119" fmla="*/ 490005 h 1309691"/>
                <a:gd name="connsiteX120" fmla="*/ 3380 w 1369914"/>
                <a:gd name="connsiteY120" fmla="*/ 481584 h 1309691"/>
                <a:gd name="connsiteX121" fmla="*/ 4924 w 1369914"/>
                <a:gd name="connsiteY121" fmla="*/ 473173 h 1309691"/>
                <a:gd name="connsiteX122" fmla="*/ 9021 w 1369914"/>
                <a:gd name="connsiteY122" fmla="*/ 453645 h 1309691"/>
                <a:gd name="connsiteX123" fmla="*/ 20642 w 1369914"/>
                <a:gd name="connsiteY123" fmla="*/ 414784 h 1309691"/>
                <a:gd name="connsiteX124" fmla="*/ 59931 w 1369914"/>
                <a:gd name="connsiteY124" fmla="*/ 312163 h 1309691"/>
                <a:gd name="connsiteX125" fmla="*/ 141422 w 1369914"/>
                <a:gd name="connsiteY125" fmla="*/ 99575 h 1309691"/>
                <a:gd name="connsiteX126" fmla="*/ 142966 w 1369914"/>
                <a:gd name="connsiteY126" fmla="*/ 94740 h 1309691"/>
                <a:gd name="connsiteX127" fmla="*/ 144158 w 1369914"/>
                <a:gd name="connsiteY127" fmla="*/ 90806 h 1309691"/>
                <a:gd name="connsiteX128" fmla="*/ 150139 w 1369914"/>
                <a:gd name="connsiteY128" fmla="*/ 77731 h 1309691"/>
                <a:gd name="connsiteX129" fmla="*/ 162269 w 1369914"/>
                <a:gd name="connsiteY129" fmla="*/ 56955 h 1309691"/>
                <a:gd name="connsiteX130" fmla="*/ 165679 w 1369914"/>
                <a:gd name="connsiteY130" fmla="*/ 52120 h 1309691"/>
                <a:gd name="connsiteX131" fmla="*/ 164487 w 1369914"/>
                <a:gd name="connsiteY131" fmla="*/ 54086 h 1309691"/>
                <a:gd name="connsiteX132" fmla="*/ 171835 w 1369914"/>
                <a:gd name="connsiteY132" fmla="*/ 45316 h 1309691"/>
                <a:gd name="connsiteX133" fmla="*/ 187376 w 1369914"/>
                <a:gd name="connsiteY133" fmla="*/ 30275 h 1309691"/>
                <a:gd name="connsiteX134" fmla="*/ 191136 w 1369914"/>
                <a:gd name="connsiteY134" fmla="*/ 27407 h 1309691"/>
                <a:gd name="connsiteX135" fmla="*/ 202415 w 1369914"/>
                <a:gd name="connsiteY135" fmla="*/ 20060 h 1309691"/>
                <a:gd name="connsiteX136" fmla="*/ 212491 w 1369914"/>
                <a:gd name="connsiteY136" fmla="*/ 14509 h 1309691"/>
                <a:gd name="connsiteX137" fmla="*/ 216762 w 1369914"/>
                <a:gd name="connsiteY137" fmla="*/ 12366 h 1309691"/>
                <a:gd name="connsiteX138" fmla="*/ 239652 w 1369914"/>
                <a:gd name="connsiteY138" fmla="*/ 4660 h 1309691"/>
                <a:gd name="connsiteX139" fmla="*/ 251439 w 1369914"/>
                <a:gd name="connsiteY139" fmla="*/ 1976 h 1309691"/>
                <a:gd name="connsiteX140" fmla="*/ 255543 w 1369914"/>
                <a:gd name="connsiteY140" fmla="*/ 1259 h 1309691"/>
                <a:gd name="connsiteX141" fmla="*/ 277923 w 1369914"/>
                <a:gd name="connsiteY141" fmla="*/ 0 h 1309691"/>
                <a:gd name="connsiteX142" fmla="*/ 1094184 w 1369914"/>
                <a:gd name="connsiteY142" fmla="*/ 0 h 1309691"/>
                <a:gd name="connsiteX143" fmla="*/ 1102217 w 1369914"/>
                <a:gd name="connsiteY143" fmla="*/ 184 h 1309691"/>
                <a:gd name="connsiteX144" fmla="*/ 1114689 w 1369914"/>
                <a:gd name="connsiteY144" fmla="*/ 1077 h 1309691"/>
                <a:gd name="connsiteX145" fmla="*/ 1116224 w 1369914"/>
                <a:gd name="connsiteY145" fmla="*/ 1261 h 1309691"/>
                <a:gd name="connsiteX146" fmla="*/ 1118443 w 1369914"/>
                <a:gd name="connsiteY146" fmla="*/ 1436 h 1309691"/>
                <a:gd name="connsiteX147" fmla="*/ 1120838 w 1369914"/>
                <a:gd name="connsiteY147" fmla="*/ 1620 h 1309691"/>
                <a:gd name="connsiteX148" fmla="*/ 1119128 w 1369914"/>
                <a:gd name="connsiteY148" fmla="*/ 1436 h 1309691"/>
                <a:gd name="connsiteX149" fmla="*/ 1144070 w 1369914"/>
                <a:gd name="connsiteY149" fmla="*/ 7533 h 1309691"/>
                <a:gd name="connsiteX150" fmla="*/ 1155347 w 1369914"/>
                <a:gd name="connsiteY150" fmla="*/ 11650 h 1309691"/>
                <a:gd name="connsiteX151" fmla="*/ 1160809 w 1369914"/>
                <a:gd name="connsiteY151" fmla="*/ 13977 h 1309691"/>
                <a:gd name="connsiteX152" fmla="*/ 1158765 w 1369914"/>
                <a:gd name="connsiteY152" fmla="*/ 13075 h 1309691"/>
                <a:gd name="connsiteX153" fmla="*/ 1180804 w 1369914"/>
                <a:gd name="connsiteY153" fmla="*/ 25799 h 1309691"/>
                <a:gd name="connsiteX154" fmla="*/ 1189345 w 1369914"/>
                <a:gd name="connsiteY154" fmla="*/ 32061 h 1309691"/>
                <a:gd name="connsiteX155" fmla="*/ 1192930 w 1369914"/>
                <a:gd name="connsiteY155" fmla="*/ 35112 h 1309691"/>
                <a:gd name="connsiteX156" fmla="*/ 1210700 w 1369914"/>
                <a:gd name="connsiteY156" fmla="*/ 53729 h 1309691"/>
                <a:gd name="connsiteX157" fmla="*/ 1214110 w 1369914"/>
                <a:gd name="connsiteY157" fmla="*/ 57848 h 1309691"/>
                <a:gd name="connsiteX158" fmla="*/ 1219751 w 1369914"/>
                <a:gd name="connsiteY158" fmla="*/ 66454 h 1309691"/>
                <a:gd name="connsiteX159" fmla="*/ 1231370 w 1369914"/>
                <a:gd name="connsiteY159" fmla="*/ 88125 h 1309691"/>
                <a:gd name="connsiteX160" fmla="*/ 1232055 w 1369914"/>
                <a:gd name="connsiteY160" fmla="*/ 89548 h 1309691"/>
                <a:gd name="connsiteX161" fmla="*/ 1233071 w 1369914"/>
                <a:gd name="connsiteY161" fmla="*/ 91883 h 1309691"/>
                <a:gd name="connsiteX162" fmla="*/ 1233932 w 1369914"/>
                <a:gd name="connsiteY162" fmla="*/ 93851 h 1309691"/>
                <a:gd name="connsiteX163" fmla="*/ 1233247 w 1369914"/>
                <a:gd name="connsiteY163" fmla="*/ 92419 h 1309691"/>
                <a:gd name="connsiteX164" fmla="*/ 1236494 w 1369914"/>
                <a:gd name="connsiteY164" fmla="*/ 101731 h 1309691"/>
                <a:gd name="connsiteX165" fmla="*/ 1237002 w 1369914"/>
                <a:gd name="connsiteY165" fmla="*/ 103339 h 1309691"/>
                <a:gd name="connsiteX166" fmla="*/ 1267072 w 1369914"/>
                <a:gd name="connsiteY166" fmla="*/ 186082 h 1309691"/>
                <a:gd name="connsiteX167" fmla="*/ 1350781 w 1369914"/>
                <a:gd name="connsiteY167" fmla="*/ 416220 h 1309691"/>
                <a:gd name="connsiteX168" fmla="*/ 1353342 w 1369914"/>
                <a:gd name="connsiteY168" fmla="*/ 423208 h 1309691"/>
                <a:gd name="connsiteX169" fmla="*/ 1361199 w 1369914"/>
                <a:gd name="connsiteY169" fmla="*/ 453474 h 1309691"/>
                <a:gd name="connsiteX170" fmla="*/ 1364785 w 1369914"/>
                <a:gd name="connsiteY170" fmla="*/ 469949 h 1309691"/>
                <a:gd name="connsiteX171" fmla="*/ 1366330 w 1369914"/>
                <a:gd name="connsiteY171" fmla="*/ 478187 h 1309691"/>
                <a:gd name="connsiteX172" fmla="*/ 1368037 w 1369914"/>
                <a:gd name="connsiteY172" fmla="*/ 489293 h 1309691"/>
                <a:gd name="connsiteX173" fmla="*/ 1367355 w 1369914"/>
                <a:gd name="connsiteY173" fmla="*/ 483913 h 1309691"/>
                <a:gd name="connsiteX174" fmla="*/ 1368037 w 1369914"/>
                <a:gd name="connsiteY174" fmla="*/ 489468 h 1309691"/>
                <a:gd name="connsiteX175" fmla="*/ 1368889 w 1369914"/>
                <a:gd name="connsiteY175" fmla="*/ 497890 h 1309691"/>
                <a:gd name="connsiteX176" fmla="*/ 1369914 w 1369914"/>
                <a:gd name="connsiteY176" fmla="*/ 514722 h 1309691"/>
                <a:gd name="connsiteX177" fmla="*/ 1369059 w 1369914"/>
                <a:gd name="connsiteY177" fmla="*/ 551075 h 130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369914" h="1309691">
                  <a:moveTo>
                    <a:pt x="1247323" y="1216772"/>
                  </a:moveTo>
                  <a:cubicBezTo>
                    <a:pt x="1246979" y="1218781"/>
                    <a:pt x="1246634" y="1220980"/>
                    <a:pt x="1246292" y="1223168"/>
                  </a:cubicBezTo>
                  <a:cubicBezTo>
                    <a:pt x="1245606" y="1227373"/>
                    <a:pt x="1244571" y="1231581"/>
                    <a:pt x="1243541" y="1235610"/>
                  </a:cubicBezTo>
                  <a:cubicBezTo>
                    <a:pt x="1242521" y="1239567"/>
                    <a:pt x="1241318" y="1243476"/>
                    <a:pt x="1239932" y="1247319"/>
                  </a:cubicBezTo>
                  <a:cubicBezTo>
                    <a:pt x="1240276" y="1246767"/>
                    <a:pt x="1240618" y="1246034"/>
                    <a:pt x="1240964" y="1245301"/>
                  </a:cubicBezTo>
                  <a:cubicBezTo>
                    <a:pt x="1240441" y="1246400"/>
                    <a:pt x="1239932" y="1247498"/>
                    <a:pt x="1239587" y="1248597"/>
                  </a:cubicBezTo>
                  <a:lnTo>
                    <a:pt x="1239076" y="1249695"/>
                  </a:lnTo>
                  <a:cubicBezTo>
                    <a:pt x="1238899" y="1250061"/>
                    <a:pt x="1238730" y="1250607"/>
                    <a:pt x="1238553" y="1250973"/>
                  </a:cubicBezTo>
                  <a:cubicBezTo>
                    <a:pt x="1235327" y="1258039"/>
                    <a:pt x="1231534" y="1264833"/>
                    <a:pt x="1227209" y="1271284"/>
                  </a:cubicBezTo>
                  <a:cubicBezTo>
                    <a:pt x="1227553" y="1270916"/>
                    <a:pt x="1227897" y="1270549"/>
                    <a:pt x="1228241" y="1269997"/>
                  </a:cubicBezTo>
                  <a:cubicBezTo>
                    <a:pt x="1227728" y="1270549"/>
                    <a:pt x="1227209" y="1271096"/>
                    <a:pt x="1226865" y="1271828"/>
                  </a:cubicBezTo>
                  <a:lnTo>
                    <a:pt x="1226697" y="1272016"/>
                  </a:lnTo>
                  <a:cubicBezTo>
                    <a:pt x="1226186" y="1272737"/>
                    <a:pt x="1225321" y="1273839"/>
                    <a:pt x="1224809" y="1274391"/>
                  </a:cubicBezTo>
                  <a:lnTo>
                    <a:pt x="1224632" y="1274570"/>
                  </a:lnTo>
                  <a:cubicBezTo>
                    <a:pt x="1222232" y="1277676"/>
                    <a:pt x="1219481" y="1280608"/>
                    <a:pt x="1216728" y="1283351"/>
                  </a:cubicBezTo>
                  <a:cubicBezTo>
                    <a:pt x="1214320" y="1285736"/>
                    <a:pt x="1211920" y="1288111"/>
                    <a:pt x="1209346" y="1290487"/>
                  </a:cubicBezTo>
                  <a:lnTo>
                    <a:pt x="1205729" y="1293229"/>
                  </a:lnTo>
                  <a:cubicBezTo>
                    <a:pt x="1202643" y="1295426"/>
                    <a:pt x="1199378" y="1297437"/>
                    <a:pt x="1196115" y="1299456"/>
                  </a:cubicBezTo>
                  <a:cubicBezTo>
                    <a:pt x="1192841" y="1301279"/>
                    <a:pt x="1180473" y="1306039"/>
                    <a:pt x="1193707" y="1301279"/>
                  </a:cubicBezTo>
                  <a:cubicBezTo>
                    <a:pt x="1186489" y="1304030"/>
                    <a:pt x="1179442" y="1306771"/>
                    <a:pt x="1171882" y="1308415"/>
                  </a:cubicBezTo>
                  <a:cubicBezTo>
                    <a:pt x="1170684" y="1308603"/>
                    <a:pt x="1169649" y="1308960"/>
                    <a:pt x="1168442" y="1309146"/>
                  </a:cubicBezTo>
                  <a:cubicBezTo>
                    <a:pt x="1164666" y="1309325"/>
                    <a:pt x="1161057" y="1309691"/>
                    <a:pt x="1157274" y="1309691"/>
                  </a:cubicBezTo>
                  <a:lnTo>
                    <a:pt x="211639" y="1309691"/>
                  </a:lnTo>
                  <a:cubicBezTo>
                    <a:pt x="207857" y="1309691"/>
                    <a:pt x="204248" y="1309325"/>
                    <a:pt x="200462" y="1309146"/>
                  </a:cubicBezTo>
                  <a:cubicBezTo>
                    <a:pt x="199264" y="1308958"/>
                    <a:pt x="198062" y="1308603"/>
                    <a:pt x="196853" y="1308415"/>
                  </a:cubicBezTo>
                  <a:cubicBezTo>
                    <a:pt x="193078" y="1307504"/>
                    <a:pt x="189294" y="1306584"/>
                    <a:pt x="185685" y="1305308"/>
                  </a:cubicBezTo>
                  <a:cubicBezTo>
                    <a:pt x="183797" y="1304752"/>
                    <a:pt x="182078" y="1304030"/>
                    <a:pt x="180192" y="1303299"/>
                  </a:cubicBezTo>
                  <a:cubicBezTo>
                    <a:pt x="180015" y="1303111"/>
                    <a:pt x="179669" y="1303111"/>
                    <a:pt x="179501" y="1303111"/>
                  </a:cubicBezTo>
                  <a:cubicBezTo>
                    <a:pt x="173141" y="1299815"/>
                    <a:pt x="166959" y="1296163"/>
                    <a:pt x="160943" y="1291955"/>
                  </a:cubicBezTo>
                  <a:cubicBezTo>
                    <a:pt x="160775" y="1291767"/>
                    <a:pt x="160429" y="1291588"/>
                    <a:pt x="160252" y="1291399"/>
                  </a:cubicBezTo>
                  <a:cubicBezTo>
                    <a:pt x="159908" y="1291220"/>
                    <a:pt x="159564" y="1290853"/>
                    <a:pt x="159222" y="1290489"/>
                  </a:cubicBezTo>
                  <a:cubicBezTo>
                    <a:pt x="158366" y="1289758"/>
                    <a:pt x="157333" y="1289023"/>
                    <a:pt x="156480" y="1288292"/>
                  </a:cubicBezTo>
                  <a:cubicBezTo>
                    <a:pt x="157159" y="1288844"/>
                    <a:pt x="157845" y="1289211"/>
                    <a:pt x="158368" y="1289579"/>
                  </a:cubicBezTo>
                  <a:cubicBezTo>
                    <a:pt x="155447" y="1287015"/>
                    <a:pt x="152863" y="1284271"/>
                    <a:pt x="150119" y="1281522"/>
                  </a:cubicBezTo>
                  <a:cubicBezTo>
                    <a:pt x="147712" y="1278968"/>
                    <a:pt x="145301" y="1276225"/>
                    <a:pt x="143070" y="1273297"/>
                  </a:cubicBezTo>
                  <a:cubicBezTo>
                    <a:pt x="143247" y="1273664"/>
                    <a:pt x="143591" y="1274028"/>
                    <a:pt x="143760" y="1274395"/>
                  </a:cubicBezTo>
                  <a:cubicBezTo>
                    <a:pt x="143416" y="1273842"/>
                    <a:pt x="143247" y="1273476"/>
                    <a:pt x="142903" y="1272929"/>
                  </a:cubicBezTo>
                  <a:lnTo>
                    <a:pt x="142384" y="1272376"/>
                  </a:lnTo>
                  <a:cubicBezTo>
                    <a:pt x="141695" y="1271655"/>
                    <a:pt x="141186" y="1270553"/>
                    <a:pt x="140663" y="1269822"/>
                  </a:cubicBezTo>
                  <a:cubicBezTo>
                    <a:pt x="140663" y="1269634"/>
                    <a:pt x="140495" y="1269634"/>
                    <a:pt x="140495" y="1269456"/>
                  </a:cubicBezTo>
                  <a:cubicBezTo>
                    <a:pt x="135679" y="1261953"/>
                    <a:pt x="132247" y="1253905"/>
                    <a:pt x="128297" y="1245859"/>
                  </a:cubicBezTo>
                  <a:cubicBezTo>
                    <a:pt x="134656" y="1258656"/>
                    <a:pt x="128465" y="1246037"/>
                    <a:pt x="127265" y="1242196"/>
                  </a:cubicBezTo>
                  <a:cubicBezTo>
                    <a:pt x="126065" y="1238176"/>
                    <a:pt x="124857" y="1233969"/>
                    <a:pt x="124002" y="1229761"/>
                  </a:cubicBezTo>
                  <a:cubicBezTo>
                    <a:pt x="123656" y="1227933"/>
                    <a:pt x="123311" y="1225921"/>
                    <a:pt x="122969" y="1224091"/>
                  </a:cubicBezTo>
                  <a:cubicBezTo>
                    <a:pt x="122697" y="1222632"/>
                    <a:pt x="122469" y="1221168"/>
                    <a:pt x="122281" y="1219697"/>
                  </a:cubicBezTo>
                  <a:lnTo>
                    <a:pt x="121767" y="1216955"/>
                  </a:lnTo>
                  <a:cubicBezTo>
                    <a:pt x="121937" y="1217864"/>
                    <a:pt x="122113" y="1218599"/>
                    <a:pt x="122281" y="1219330"/>
                  </a:cubicBezTo>
                  <a:lnTo>
                    <a:pt x="121767" y="1210549"/>
                  </a:lnTo>
                  <a:lnTo>
                    <a:pt x="121767" y="847997"/>
                  </a:lnTo>
                  <a:cubicBezTo>
                    <a:pt x="138607" y="854398"/>
                    <a:pt x="158879" y="861161"/>
                    <a:pt x="179159" y="865555"/>
                  </a:cubicBezTo>
                  <a:lnTo>
                    <a:pt x="179159" y="865921"/>
                  </a:lnTo>
                  <a:cubicBezTo>
                    <a:pt x="185343" y="867021"/>
                    <a:pt x="191703" y="868118"/>
                    <a:pt x="198064" y="868853"/>
                  </a:cubicBezTo>
                  <a:cubicBezTo>
                    <a:pt x="199441" y="869032"/>
                    <a:pt x="200639" y="869219"/>
                    <a:pt x="202017" y="869398"/>
                  </a:cubicBezTo>
                  <a:cubicBezTo>
                    <a:pt x="202529" y="869398"/>
                    <a:pt x="203048" y="869586"/>
                    <a:pt x="203561" y="869586"/>
                  </a:cubicBezTo>
                  <a:cubicBezTo>
                    <a:pt x="204592" y="869765"/>
                    <a:pt x="205448" y="869765"/>
                    <a:pt x="206480" y="869943"/>
                  </a:cubicBezTo>
                  <a:cubicBezTo>
                    <a:pt x="218513" y="871231"/>
                    <a:pt x="230711" y="871774"/>
                    <a:pt x="243256" y="871774"/>
                  </a:cubicBezTo>
                  <a:cubicBezTo>
                    <a:pt x="326080" y="871407"/>
                    <a:pt x="404959" y="838118"/>
                    <a:pt x="464760" y="779768"/>
                  </a:cubicBezTo>
                  <a:cubicBezTo>
                    <a:pt x="524385" y="838118"/>
                    <a:pt x="602577" y="871043"/>
                    <a:pt x="685058" y="871595"/>
                  </a:cubicBezTo>
                  <a:lnTo>
                    <a:pt x="685402" y="871595"/>
                  </a:lnTo>
                  <a:cubicBezTo>
                    <a:pt x="767369" y="871043"/>
                    <a:pt x="845385" y="837752"/>
                    <a:pt x="904497" y="779580"/>
                  </a:cubicBezTo>
                  <a:cubicBezTo>
                    <a:pt x="964642" y="838485"/>
                    <a:pt x="1043514" y="871409"/>
                    <a:pt x="1126688" y="871409"/>
                  </a:cubicBezTo>
                  <a:lnTo>
                    <a:pt x="1126856" y="871409"/>
                  </a:lnTo>
                  <a:cubicBezTo>
                    <a:pt x="1148858" y="871231"/>
                    <a:pt x="1170161" y="869221"/>
                    <a:pt x="1190097" y="865558"/>
                  </a:cubicBezTo>
                  <a:lnTo>
                    <a:pt x="1190097" y="865192"/>
                  </a:lnTo>
                  <a:cubicBezTo>
                    <a:pt x="1209550" y="861666"/>
                    <a:pt x="1228604" y="856212"/>
                    <a:pt x="1246977" y="848910"/>
                  </a:cubicBezTo>
                  <a:cubicBezTo>
                    <a:pt x="1246800" y="902877"/>
                    <a:pt x="1247667" y="956833"/>
                    <a:pt x="1247667" y="1010621"/>
                  </a:cubicBezTo>
                  <a:lnTo>
                    <a:pt x="1247667" y="1149268"/>
                  </a:lnTo>
                  <a:cubicBezTo>
                    <a:pt x="1247667" y="1172500"/>
                    <a:pt x="1249032" y="1196098"/>
                    <a:pt x="1247144" y="1219330"/>
                  </a:cubicBezTo>
                  <a:cubicBezTo>
                    <a:pt x="1246979" y="1218417"/>
                    <a:pt x="1247146" y="1217496"/>
                    <a:pt x="1247323" y="1216772"/>
                  </a:cubicBezTo>
                  <a:moveTo>
                    <a:pt x="1369059" y="551075"/>
                  </a:moveTo>
                  <a:cubicBezTo>
                    <a:pt x="1368726" y="556630"/>
                    <a:pt x="1368208" y="562007"/>
                    <a:pt x="1367699" y="567562"/>
                  </a:cubicBezTo>
                  <a:lnTo>
                    <a:pt x="1367699" y="567737"/>
                  </a:lnTo>
                  <a:cubicBezTo>
                    <a:pt x="1367182" y="568812"/>
                    <a:pt x="1366841" y="574724"/>
                    <a:pt x="1366674" y="575797"/>
                  </a:cubicBezTo>
                  <a:cubicBezTo>
                    <a:pt x="1364789" y="587477"/>
                    <a:pt x="1362395" y="599070"/>
                    <a:pt x="1359498" y="610541"/>
                  </a:cubicBezTo>
                  <a:cubicBezTo>
                    <a:pt x="1356764" y="621106"/>
                    <a:pt x="1353687" y="631493"/>
                    <a:pt x="1350098" y="641699"/>
                  </a:cubicBezTo>
                  <a:cubicBezTo>
                    <a:pt x="1349248" y="644208"/>
                    <a:pt x="1348221" y="646893"/>
                    <a:pt x="1347371" y="649402"/>
                  </a:cubicBezTo>
                  <a:cubicBezTo>
                    <a:pt x="1347028" y="650295"/>
                    <a:pt x="1346686" y="651011"/>
                    <a:pt x="1346344" y="651912"/>
                  </a:cubicBezTo>
                  <a:cubicBezTo>
                    <a:pt x="1344802" y="656031"/>
                    <a:pt x="1344976" y="655314"/>
                    <a:pt x="1347371" y="649577"/>
                  </a:cubicBezTo>
                  <a:cubicBezTo>
                    <a:pt x="1347536" y="651196"/>
                    <a:pt x="1344802" y="655489"/>
                    <a:pt x="1344117" y="657108"/>
                  </a:cubicBezTo>
                  <a:cubicBezTo>
                    <a:pt x="1342759" y="660324"/>
                    <a:pt x="1341215" y="663727"/>
                    <a:pt x="1339680" y="666953"/>
                  </a:cubicBezTo>
                  <a:cubicBezTo>
                    <a:pt x="1335234" y="676266"/>
                    <a:pt x="1330455" y="685395"/>
                    <a:pt x="1325156" y="694175"/>
                  </a:cubicBezTo>
                  <a:cubicBezTo>
                    <a:pt x="1322596" y="698469"/>
                    <a:pt x="1319860" y="702772"/>
                    <a:pt x="1317133" y="707066"/>
                  </a:cubicBezTo>
                  <a:cubicBezTo>
                    <a:pt x="1314219" y="711369"/>
                    <a:pt x="1309265" y="716379"/>
                    <a:pt x="1307388" y="721214"/>
                  </a:cubicBezTo>
                  <a:lnTo>
                    <a:pt x="1302776" y="727126"/>
                  </a:lnTo>
                  <a:cubicBezTo>
                    <a:pt x="1299705" y="731070"/>
                    <a:pt x="1296453" y="734831"/>
                    <a:pt x="1293207" y="738589"/>
                  </a:cubicBezTo>
                  <a:cubicBezTo>
                    <a:pt x="1286109" y="746574"/>
                    <a:pt x="1278640" y="754224"/>
                    <a:pt x="1270827" y="761509"/>
                  </a:cubicBezTo>
                  <a:cubicBezTo>
                    <a:pt x="1267240" y="764921"/>
                    <a:pt x="1263487" y="768137"/>
                    <a:pt x="1259724" y="771365"/>
                  </a:cubicBezTo>
                  <a:cubicBezTo>
                    <a:pt x="1257164" y="773516"/>
                    <a:pt x="1254768" y="776018"/>
                    <a:pt x="1252893" y="778700"/>
                  </a:cubicBezTo>
                  <a:lnTo>
                    <a:pt x="1251183" y="776375"/>
                  </a:lnTo>
                  <a:cubicBezTo>
                    <a:pt x="1247937" y="778700"/>
                    <a:pt x="1216848" y="800381"/>
                    <a:pt x="1163546" y="807541"/>
                  </a:cubicBezTo>
                  <a:lnTo>
                    <a:pt x="1163546" y="807900"/>
                  </a:lnTo>
                  <a:cubicBezTo>
                    <a:pt x="1150908" y="809510"/>
                    <a:pt x="1137754" y="810401"/>
                    <a:pt x="1124255" y="810585"/>
                  </a:cubicBezTo>
                  <a:cubicBezTo>
                    <a:pt x="1049421" y="810401"/>
                    <a:pt x="979043" y="776377"/>
                    <a:pt x="931545" y="717095"/>
                  </a:cubicBezTo>
                  <a:lnTo>
                    <a:pt x="903359" y="681992"/>
                  </a:lnTo>
                  <a:lnTo>
                    <a:pt x="875173" y="716734"/>
                  </a:lnTo>
                  <a:cubicBezTo>
                    <a:pt x="828016" y="775484"/>
                    <a:pt x="758830" y="809510"/>
                    <a:pt x="685199" y="810226"/>
                  </a:cubicBezTo>
                  <a:cubicBezTo>
                    <a:pt x="611058" y="809694"/>
                    <a:pt x="541353" y="775659"/>
                    <a:pt x="494031" y="716920"/>
                  </a:cubicBezTo>
                  <a:lnTo>
                    <a:pt x="465845" y="681992"/>
                  </a:lnTo>
                  <a:lnTo>
                    <a:pt x="437824" y="716920"/>
                  </a:lnTo>
                  <a:cubicBezTo>
                    <a:pt x="389993" y="776375"/>
                    <a:pt x="319949" y="810583"/>
                    <a:pt x="245631" y="810758"/>
                  </a:cubicBezTo>
                  <a:cubicBezTo>
                    <a:pt x="230942" y="810758"/>
                    <a:pt x="216926" y="809692"/>
                    <a:pt x="203264" y="807716"/>
                  </a:cubicBezTo>
                  <a:cubicBezTo>
                    <a:pt x="170806" y="801990"/>
                    <a:pt x="131341" y="785329"/>
                    <a:pt x="115969" y="777993"/>
                  </a:cubicBezTo>
                  <a:cubicBezTo>
                    <a:pt x="114691" y="776477"/>
                    <a:pt x="113319" y="775039"/>
                    <a:pt x="111865" y="773690"/>
                  </a:cubicBezTo>
                  <a:cubicBezTo>
                    <a:pt x="104691" y="767246"/>
                    <a:pt x="97175" y="760975"/>
                    <a:pt x="90344" y="754172"/>
                  </a:cubicBezTo>
                  <a:cubicBezTo>
                    <a:pt x="83982" y="747858"/>
                    <a:pt x="77882" y="741285"/>
                    <a:pt x="72061" y="734469"/>
                  </a:cubicBezTo>
                  <a:cubicBezTo>
                    <a:pt x="69157" y="731068"/>
                    <a:pt x="66254" y="727665"/>
                    <a:pt x="63518" y="724081"/>
                  </a:cubicBezTo>
                  <a:cubicBezTo>
                    <a:pt x="62323" y="722471"/>
                    <a:pt x="61131" y="721035"/>
                    <a:pt x="59931" y="719428"/>
                  </a:cubicBezTo>
                  <a:cubicBezTo>
                    <a:pt x="59589" y="719067"/>
                    <a:pt x="59423" y="718525"/>
                    <a:pt x="59081" y="718166"/>
                  </a:cubicBezTo>
                  <a:cubicBezTo>
                    <a:pt x="48663" y="703485"/>
                    <a:pt x="39601" y="687902"/>
                    <a:pt x="31577" y="671600"/>
                  </a:cubicBezTo>
                  <a:cubicBezTo>
                    <a:pt x="29525" y="667481"/>
                    <a:pt x="27648" y="663364"/>
                    <a:pt x="25762" y="659245"/>
                  </a:cubicBezTo>
                  <a:cubicBezTo>
                    <a:pt x="24912" y="657277"/>
                    <a:pt x="24052" y="655311"/>
                    <a:pt x="23202" y="653158"/>
                  </a:cubicBezTo>
                  <a:cubicBezTo>
                    <a:pt x="19796" y="644262"/>
                    <a:pt x="16717" y="635243"/>
                    <a:pt x="13975" y="626120"/>
                  </a:cubicBezTo>
                  <a:cubicBezTo>
                    <a:pt x="8336" y="607310"/>
                    <a:pt x="5266" y="588507"/>
                    <a:pt x="1847" y="569165"/>
                  </a:cubicBezTo>
                  <a:cubicBezTo>
                    <a:pt x="4407" y="583488"/>
                    <a:pt x="1682" y="567197"/>
                    <a:pt x="1505" y="563610"/>
                  </a:cubicBezTo>
                  <a:cubicBezTo>
                    <a:pt x="1161" y="558958"/>
                    <a:pt x="818" y="554123"/>
                    <a:pt x="478" y="549462"/>
                  </a:cubicBezTo>
                  <a:cubicBezTo>
                    <a:pt x="-30" y="538356"/>
                    <a:pt x="-205" y="527259"/>
                    <a:pt x="311" y="515970"/>
                  </a:cubicBezTo>
                  <a:cubicBezTo>
                    <a:pt x="478" y="510242"/>
                    <a:pt x="818" y="504514"/>
                    <a:pt x="1336" y="498961"/>
                  </a:cubicBezTo>
                  <a:cubicBezTo>
                    <a:pt x="1505" y="496094"/>
                    <a:pt x="1845" y="493226"/>
                    <a:pt x="2188" y="490365"/>
                  </a:cubicBezTo>
                  <a:cubicBezTo>
                    <a:pt x="2355" y="489464"/>
                    <a:pt x="2355" y="488387"/>
                    <a:pt x="2530" y="487496"/>
                  </a:cubicBezTo>
                  <a:cubicBezTo>
                    <a:pt x="3038" y="482843"/>
                    <a:pt x="3038" y="483734"/>
                    <a:pt x="2188" y="490005"/>
                  </a:cubicBezTo>
                  <a:cubicBezTo>
                    <a:pt x="1680" y="488028"/>
                    <a:pt x="3213" y="483552"/>
                    <a:pt x="3380" y="481584"/>
                  </a:cubicBezTo>
                  <a:cubicBezTo>
                    <a:pt x="3899" y="478715"/>
                    <a:pt x="4407" y="476032"/>
                    <a:pt x="4924" y="473173"/>
                  </a:cubicBezTo>
                  <a:cubicBezTo>
                    <a:pt x="6107" y="466626"/>
                    <a:pt x="7475" y="460115"/>
                    <a:pt x="9021" y="453645"/>
                  </a:cubicBezTo>
                  <a:cubicBezTo>
                    <a:pt x="12267" y="440213"/>
                    <a:pt x="15852" y="427498"/>
                    <a:pt x="20642" y="414784"/>
                  </a:cubicBezTo>
                  <a:cubicBezTo>
                    <a:pt x="33797" y="380572"/>
                    <a:pt x="46777" y="346371"/>
                    <a:pt x="59931" y="312163"/>
                  </a:cubicBezTo>
                  <a:cubicBezTo>
                    <a:pt x="87102" y="241416"/>
                    <a:pt x="115453" y="170857"/>
                    <a:pt x="141422" y="99575"/>
                  </a:cubicBezTo>
                  <a:lnTo>
                    <a:pt x="142966" y="94740"/>
                  </a:lnTo>
                  <a:cubicBezTo>
                    <a:pt x="144158" y="91163"/>
                    <a:pt x="150305" y="77906"/>
                    <a:pt x="144158" y="90806"/>
                  </a:cubicBezTo>
                  <a:cubicBezTo>
                    <a:pt x="146210" y="86503"/>
                    <a:pt x="147913" y="82025"/>
                    <a:pt x="150139" y="77731"/>
                  </a:cubicBezTo>
                  <a:cubicBezTo>
                    <a:pt x="153726" y="70569"/>
                    <a:pt x="157823" y="63583"/>
                    <a:pt x="162269" y="56955"/>
                  </a:cubicBezTo>
                  <a:cubicBezTo>
                    <a:pt x="163294" y="55345"/>
                    <a:pt x="164654" y="53727"/>
                    <a:pt x="165679" y="52120"/>
                  </a:cubicBezTo>
                  <a:cubicBezTo>
                    <a:pt x="165221" y="52737"/>
                    <a:pt x="164823" y="53396"/>
                    <a:pt x="164487" y="54086"/>
                  </a:cubicBezTo>
                  <a:cubicBezTo>
                    <a:pt x="166842" y="51085"/>
                    <a:pt x="169292" y="48161"/>
                    <a:pt x="171835" y="45316"/>
                  </a:cubicBezTo>
                  <a:cubicBezTo>
                    <a:pt x="176791" y="39936"/>
                    <a:pt x="181912" y="35110"/>
                    <a:pt x="187376" y="30275"/>
                  </a:cubicBezTo>
                  <a:cubicBezTo>
                    <a:pt x="188576" y="29373"/>
                    <a:pt x="189945" y="28298"/>
                    <a:pt x="191136" y="27407"/>
                  </a:cubicBezTo>
                  <a:cubicBezTo>
                    <a:pt x="194723" y="24720"/>
                    <a:pt x="198486" y="22386"/>
                    <a:pt x="202415" y="20060"/>
                  </a:cubicBezTo>
                  <a:cubicBezTo>
                    <a:pt x="205660" y="18092"/>
                    <a:pt x="209072" y="16124"/>
                    <a:pt x="212491" y="14509"/>
                  </a:cubicBezTo>
                  <a:cubicBezTo>
                    <a:pt x="213896" y="13757"/>
                    <a:pt x="215321" y="13043"/>
                    <a:pt x="216762" y="12366"/>
                  </a:cubicBezTo>
                  <a:cubicBezTo>
                    <a:pt x="224232" y="9343"/>
                    <a:pt x="231876" y="6770"/>
                    <a:pt x="239652" y="4660"/>
                  </a:cubicBezTo>
                  <a:cubicBezTo>
                    <a:pt x="243581" y="3585"/>
                    <a:pt x="247510" y="2869"/>
                    <a:pt x="251439" y="1976"/>
                  </a:cubicBezTo>
                  <a:cubicBezTo>
                    <a:pt x="252807" y="1792"/>
                    <a:pt x="254174" y="1434"/>
                    <a:pt x="255543" y="1259"/>
                  </a:cubicBezTo>
                  <a:cubicBezTo>
                    <a:pt x="263059" y="543"/>
                    <a:pt x="270406" y="0"/>
                    <a:pt x="277923" y="0"/>
                  </a:cubicBezTo>
                  <a:lnTo>
                    <a:pt x="1094184" y="0"/>
                  </a:lnTo>
                  <a:cubicBezTo>
                    <a:pt x="1096923" y="0"/>
                    <a:pt x="1099483" y="0"/>
                    <a:pt x="1102217" y="184"/>
                  </a:cubicBezTo>
                  <a:cubicBezTo>
                    <a:pt x="1106489" y="359"/>
                    <a:pt x="1110583" y="545"/>
                    <a:pt x="1114689" y="1077"/>
                  </a:cubicBezTo>
                  <a:cubicBezTo>
                    <a:pt x="1115197" y="1077"/>
                    <a:pt x="1115714" y="1261"/>
                    <a:pt x="1116224" y="1261"/>
                  </a:cubicBezTo>
                  <a:cubicBezTo>
                    <a:pt x="1117074" y="1261"/>
                    <a:pt x="1117932" y="1436"/>
                    <a:pt x="1118443" y="1436"/>
                  </a:cubicBezTo>
                  <a:cubicBezTo>
                    <a:pt x="1119303" y="1620"/>
                    <a:pt x="1119985" y="1620"/>
                    <a:pt x="1120838" y="1620"/>
                  </a:cubicBezTo>
                  <a:cubicBezTo>
                    <a:pt x="1120153" y="1620"/>
                    <a:pt x="1119643" y="1620"/>
                    <a:pt x="1119128" y="1436"/>
                  </a:cubicBezTo>
                  <a:cubicBezTo>
                    <a:pt x="1127503" y="2871"/>
                    <a:pt x="1135869" y="5023"/>
                    <a:pt x="1144070" y="7533"/>
                  </a:cubicBezTo>
                  <a:cubicBezTo>
                    <a:pt x="1147829" y="8781"/>
                    <a:pt x="1151584" y="10033"/>
                    <a:pt x="1155347" y="11650"/>
                  </a:cubicBezTo>
                  <a:cubicBezTo>
                    <a:pt x="1157224" y="12368"/>
                    <a:pt x="1158934" y="13259"/>
                    <a:pt x="1160809" y="13977"/>
                  </a:cubicBezTo>
                  <a:cubicBezTo>
                    <a:pt x="1159959" y="13616"/>
                    <a:pt x="1159276" y="13434"/>
                    <a:pt x="1158765" y="13075"/>
                  </a:cubicBezTo>
                  <a:cubicBezTo>
                    <a:pt x="1166448" y="16844"/>
                    <a:pt x="1173798" y="21137"/>
                    <a:pt x="1180804" y="25799"/>
                  </a:cubicBezTo>
                  <a:cubicBezTo>
                    <a:pt x="1183721" y="27790"/>
                    <a:pt x="1186569" y="29877"/>
                    <a:pt x="1189345" y="32061"/>
                  </a:cubicBezTo>
                  <a:cubicBezTo>
                    <a:pt x="1190537" y="33137"/>
                    <a:pt x="1191730" y="34212"/>
                    <a:pt x="1192930" y="35112"/>
                  </a:cubicBezTo>
                  <a:cubicBezTo>
                    <a:pt x="1199289" y="40887"/>
                    <a:pt x="1205227" y="47110"/>
                    <a:pt x="1210700" y="53729"/>
                  </a:cubicBezTo>
                  <a:cubicBezTo>
                    <a:pt x="1211892" y="55163"/>
                    <a:pt x="1212919" y="56599"/>
                    <a:pt x="1214110" y="57848"/>
                  </a:cubicBezTo>
                  <a:cubicBezTo>
                    <a:pt x="1215987" y="60716"/>
                    <a:pt x="1218039" y="63585"/>
                    <a:pt x="1219751" y="66454"/>
                  </a:cubicBezTo>
                  <a:cubicBezTo>
                    <a:pt x="1224022" y="73432"/>
                    <a:pt x="1227951" y="80592"/>
                    <a:pt x="1231370" y="88125"/>
                  </a:cubicBezTo>
                  <a:cubicBezTo>
                    <a:pt x="1231540" y="88657"/>
                    <a:pt x="1231714" y="89016"/>
                    <a:pt x="1232055" y="89548"/>
                  </a:cubicBezTo>
                  <a:cubicBezTo>
                    <a:pt x="1232388" y="90266"/>
                    <a:pt x="1232730" y="91167"/>
                    <a:pt x="1233071" y="91883"/>
                  </a:cubicBezTo>
                  <a:cubicBezTo>
                    <a:pt x="1233413" y="92601"/>
                    <a:pt x="1233590" y="93317"/>
                    <a:pt x="1233932" y="93851"/>
                  </a:cubicBezTo>
                  <a:cubicBezTo>
                    <a:pt x="1233757" y="93319"/>
                    <a:pt x="1233413" y="92960"/>
                    <a:pt x="1233247" y="92419"/>
                  </a:cubicBezTo>
                  <a:cubicBezTo>
                    <a:pt x="1234442" y="95460"/>
                    <a:pt x="1235299" y="98686"/>
                    <a:pt x="1236494" y="101731"/>
                  </a:cubicBezTo>
                  <a:lnTo>
                    <a:pt x="1237002" y="103339"/>
                  </a:lnTo>
                  <a:cubicBezTo>
                    <a:pt x="1246746" y="131105"/>
                    <a:pt x="1257164" y="158502"/>
                    <a:pt x="1267072" y="186082"/>
                  </a:cubicBezTo>
                  <a:cubicBezTo>
                    <a:pt x="1294916" y="262741"/>
                    <a:pt x="1322937" y="339390"/>
                    <a:pt x="1350781" y="416220"/>
                  </a:cubicBezTo>
                  <a:lnTo>
                    <a:pt x="1353342" y="423208"/>
                  </a:lnTo>
                  <a:cubicBezTo>
                    <a:pt x="1356587" y="432882"/>
                    <a:pt x="1358814" y="443443"/>
                    <a:pt x="1361199" y="453474"/>
                  </a:cubicBezTo>
                  <a:cubicBezTo>
                    <a:pt x="1362568" y="458843"/>
                    <a:pt x="1363593" y="464396"/>
                    <a:pt x="1364785" y="469949"/>
                  </a:cubicBezTo>
                  <a:cubicBezTo>
                    <a:pt x="1365303" y="472633"/>
                    <a:pt x="1365811" y="475504"/>
                    <a:pt x="1366330" y="478187"/>
                  </a:cubicBezTo>
                  <a:cubicBezTo>
                    <a:pt x="1366672" y="480696"/>
                    <a:pt x="1368889" y="486966"/>
                    <a:pt x="1368037" y="489293"/>
                  </a:cubicBezTo>
                  <a:cubicBezTo>
                    <a:pt x="1367862" y="487500"/>
                    <a:pt x="1367520" y="485706"/>
                    <a:pt x="1367355" y="483913"/>
                  </a:cubicBezTo>
                  <a:cubicBezTo>
                    <a:pt x="1367522" y="485706"/>
                    <a:pt x="1367862" y="487674"/>
                    <a:pt x="1368037" y="489468"/>
                  </a:cubicBezTo>
                  <a:cubicBezTo>
                    <a:pt x="1368381" y="492335"/>
                    <a:pt x="1368547" y="495019"/>
                    <a:pt x="1368889" y="497890"/>
                  </a:cubicBezTo>
                  <a:cubicBezTo>
                    <a:pt x="1369397" y="503441"/>
                    <a:pt x="1369740" y="508996"/>
                    <a:pt x="1369914" y="514722"/>
                  </a:cubicBezTo>
                  <a:cubicBezTo>
                    <a:pt x="1369916" y="527265"/>
                    <a:pt x="1369741" y="539260"/>
                    <a:pt x="1369059" y="551075"/>
                  </a:cubicBezTo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任意多边形: 形状 121">
              <a:extLst>
                <a:ext uri="{FF2B5EF4-FFF2-40B4-BE49-F238E27FC236}">
                  <a16:creationId xmlns:a16="http://schemas.microsoft.com/office/drawing/2014/main" xmlns="" id="{B795A1BA-FF73-4698-BF8A-3ACF346A763D}"/>
                </a:ext>
              </a:extLst>
            </p:cNvPr>
            <p:cNvSpPr/>
            <p:nvPr/>
          </p:nvSpPr>
          <p:spPr>
            <a:xfrm>
              <a:off x="6921530" y="3629671"/>
              <a:ext cx="92770" cy="93159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6" name="组合 125">
            <a:extLst>
              <a:ext uri="{FF2B5EF4-FFF2-40B4-BE49-F238E27FC236}">
                <a16:creationId xmlns:a16="http://schemas.microsoft.com/office/drawing/2014/main" xmlns="" id="{B9282334-AF9E-4547-92F0-5EC69338E76E}"/>
              </a:ext>
            </a:extLst>
          </p:cNvPr>
          <p:cNvGrpSpPr/>
          <p:nvPr/>
        </p:nvGrpSpPr>
        <p:grpSpPr>
          <a:xfrm>
            <a:off x="6850420" y="4524142"/>
            <a:ext cx="234990" cy="290940"/>
            <a:chOff x="6850420" y="4524142"/>
            <a:chExt cx="234990" cy="290940"/>
          </a:xfrm>
        </p:grpSpPr>
        <p:sp>
          <p:nvSpPr>
            <p:cNvPr id="119" name="任意多边形: 形状 118">
              <a:extLst>
                <a:ext uri="{FF2B5EF4-FFF2-40B4-BE49-F238E27FC236}">
                  <a16:creationId xmlns:a16="http://schemas.microsoft.com/office/drawing/2014/main" xmlns="" id="{8BFB46D3-7614-4FC4-9AFF-8C4D674B058E}"/>
                </a:ext>
              </a:extLst>
            </p:cNvPr>
            <p:cNvSpPr/>
            <p:nvPr/>
          </p:nvSpPr>
          <p:spPr>
            <a:xfrm>
              <a:off x="6856009" y="4524142"/>
              <a:ext cx="223811" cy="55950"/>
            </a:xfrm>
            <a:custGeom>
              <a:avLst/>
              <a:gdLst>
                <a:gd name="connsiteX0" fmla="*/ 1076770 w 1228942"/>
                <a:gd name="connsiteY0" fmla="*/ 307220 h 307220"/>
                <a:gd name="connsiteX1" fmla="*/ 152141 w 1228942"/>
                <a:gd name="connsiteY1" fmla="*/ 307220 h 307220"/>
                <a:gd name="connsiteX2" fmla="*/ 0 w 1228942"/>
                <a:gd name="connsiteY2" fmla="*/ 154301 h 307220"/>
                <a:gd name="connsiteX3" fmla="*/ 0 w 1228942"/>
                <a:gd name="connsiteY3" fmla="*/ 152889 h 307220"/>
                <a:gd name="connsiteX4" fmla="*/ 152141 w 1228942"/>
                <a:gd name="connsiteY4" fmla="*/ 0 h 307220"/>
                <a:gd name="connsiteX5" fmla="*/ 1076771 w 1228942"/>
                <a:gd name="connsiteY5" fmla="*/ 0 h 307220"/>
                <a:gd name="connsiteX6" fmla="*/ 1228943 w 1228942"/>
                <a:gd name="connsiteY6" fmla="*/ 152889 h 307220"/>
                <a:gd name="connsiteX7" fmla="*/ 1228943 w 1228942"/>
                <a:gd name="connsiteY7" fmla="*/ 153401 h 307220"/>
                <a:gd name="connsiteX8" fmla="*/ 1076770 w 1228942"/>
                <a:gd name="connsiteY8" fmla="*/ 307220 h 3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942" h="307220">
                  <a:moveTo>
                    <a:pt x="1076770" y="307220"/>
                  </a:moveTo>
                  <a:lnTo>
                    <a:pt x="152141" y="307220"/>
                  </a:lnTo>
                  <a:cubicBezTo>
                    <a:pt x="68885" y="307220"/>
                    <a:pt x="718" y="238666"/>
                    <a:pt x="0" y="154301"/>
                  </a:cubicBezTo>
                  <a:lnTo>
                    <a:pt x="0" y="152889"/>
                  </a:lnTo>
                  <a:cubicBezTo>
                    <a:pt x="960" y="68316"/>
                    <a:pt x="69004" y="0"/>
                    <a:pt x="152141" y="0"/>
                  </a:cubicBezTo>
                  <a:lnTo>
                    <a:pt x="1076771" y="0"/>
                  </a:lnTo>
                  <a:cubicBezTo>
                    <a:pt x="1160028" y="0"/>
                    <a:pt x="1228191" y="68556"/>
                    <a:pt x="1228943" y="152889"/>
                  </a:cubicBezTo>
                  <a:lnTo>
                    <a:pt x="1228943" y="153401"/>
                  </a:lnTo>
                  <a:cubicBezTo>
                    <a:pt x="1228431" y="238369"/>
                    <a:pt x="1160177" y="307220"/>
                    <a:pt x="1076770" y="30722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>
              <a:extLst>
                <a:ext uri="{FF2B5EF4-FFF2-40B4-BE49-F238E27FC236}">
                  <a16:creationId xmlns:a16="http://schemas.microsoft.com/office/drawing/2014/main" xmlns="" id="{C3631A68-4ACD-485A-91F4-868C69D57BC5}"/>
                </a:ext>
              </a:extLst>
            </p:cNvPr>
            <p:cNvSpPr/>
            <p:nvPr/>
          </p:nvSpPr>
          <p:spPr>
            <a:xfrm>
              <a:off x="6895180" y="4580092"/>
              <a:ext cx="145470" cy="22380"/>
            </a:xfrm>
            <a:custGeom>
              <a:avLst/>
              <a:gdLst>
                <a:gd name="connsiteX0" fmla="*/ 0 w 798771"/>
                <a:gd name="connsiteY0" fmla="*/ 0 h 122887"/>
                <a:gd name="connsiteX1" fmla="*/ 798772 w 798771"/>
                <a:gd name="connsiteY1" fmla="*/ 0 h 122887"/>
                <a:gd name="connsiteX2" fmla="*/ 798772 w 798771"/>
                <a:gd name="connsiteY2" fmla="*/ 122887 h 122887"/>
                <a:gd name="connsiteX3" fmla="*/ 0 w 798771"/>
                <a:gd name="connsiteY3" fmla="*/ 122887 h 12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771" h="122887">
                  <a:moveTo>
                    <a:pt x="0" y="0"/>
                  </a:moveTo>
                  <a:lnTo>
                    <a:pt x="798772" y="0"/>
                  </a:lnTo>
                  <a:lnTo>
                    <a:pt x="798772" y="122887"/>
                  </a:lnTo>
                  <a:lnTo>
                    <a:pt x="0" y="122887"/>
                  </a:ln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xmlns="" id="{109E9E84-A9DA-4FAB-B75D-6C0222350431}"/>
                </a:ext>
              </a:extLst>
            </p:cNvPr>
            <p:cNvSpPr/>
            <p:nvPr/>
          </p:nvSpPr>
          <p:spPr>
            <a:xfrm>
              <a:off x="6850420" y="4602472"/>
              <a:ext cx="234990" cy="212610"/>
            </a:xfrm>
            <a:custGeom>
              <a:avLst/>
              <a:gdLst>
                <a:gd name="connsiteX0" fmla="*/ 40061 w 234990"/>
                <a:gd name="connsiteY0" fmla="*/ 0 h 212610"/>
                <a:gd name="connsiteX1" fmla="*/ 194929 w 234990"/>
                <a:gd name="connsiteY1" fmla="*/ 0 h 212610"/>
                <a:gd name="connsiteX2" fmla="*/ 234990 w 234990"/>
                <a:gd name="connsiteY2" fmla="*/ 38969 h 212610"/>
                <a:gd name="connsiteX3" fmla="*/ 234990 w 234990"/>
                <a:gd name="connsiteY3" fmla="*/ 173642 h 212610"/>
                <a:gd name="connsiteX4" fmla="*/ 194929 w 234990"/>
                <a:gd name="connsiteY4" fmla="*/ 212610 h 212610"/>
                <a:gd name="connsiteX5" fmla="*/ 40061 w 234990"/>
                <a:gd name="connsiteY5" fmla="*/ 212610 h 212610"/>
                <a:gd name="connsiteX6" fmla="*/ 0 w 234990"/>
                <a:gd name="connsiteY6" fmla="*/ 173642 h 212610"/>
                <a:gd name="connsiteX7" fmla="*/ 0 w 234990"/>
                <a:gd name="connsiteY7" fmla="*/ 38969 h 212610"/>
                <a:gd name="connsiteX8" fmla="*/ 40061 w 234990"/>
                <a:gd name="connsiteY8" fmla="*/ 0 h 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90" h="212610">
                  <a:moveTo>
                    <a:pt x="40061" y="0"/>
                  </a:moveTo>
                  <a:lnTo>
                    <a:pt x="194929" y="0"/>
                  </a:lnTo>
                  <a:cubicBezTo>
                    <a:pt x="217025" y="0"/>
                    <a:pt x="234990" y="17480"/>
                    <a:pt x="234990" y="38969"/>
                  </a:cubicBezTo>
                  <a:lnTo>
                    <a:pt x="234990" y="173642"/>
                  </a:lnTo>
                  <a:cubicBezTo>
                    <a:pt x="234990" y="195120"/>
                    <a:pt x="217025" y="212610"/>
                    <a:pt x="194929" y="212610"/>
                  </a:cubicBezTo>
                  <a:lnTo>
                    <a:pt x="40061" y="212610"/>
                  </a:lnTo>
                  <a:cubicBezTo>
                    <a:pt x="17977" y="212610"/>
                    <a:pt x="0" y="195120"/>
                    <a:pt x="0" y="173642"/>
                  </a:cubicBezTo>
                  <a:lnTo>
                    <a:pt x="0" y="38969"/>
                  </a:lnTo>
                  <a:cubicBezTo>
                    <a:pt x="0" y="17480"/>
                    <a:pt x="17976" y="0"/>
                    <a:pt x="40061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xmlns="" id="{EEA60E10-FA4E-418A-B5F4-877B4D0DD3E6}"/>
                </a:ext>
              </a:extLst>
            </p:cNvPr>
            <p:cNvSpPr/>
            <p:nvPr/>
          </p:nvSpPr>
          <p:spPr>
            <a:xfrm>
              <a:off x="6923048" y="4658422"/>
              <a:ext cx="89734" cy="90110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853122" y="325925"/>
            <a:ext cx="1866181" cy="270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050" spc="80" dirty="0">
                <a:solidFill>
                  <a:srgbClr val="FFFFFF"/>
                </a:solidFill>
              </a:rPr>
              <a:t>https://www.ypppt.com/</a:t>
            </a:r>
            <a:endParaRPr lang="zh-CN" altLang="en-US" sz="1050" spc="8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6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4AB10832-C1DE-41CA-8625-FF1A562673B0}"/>
              </a:ext>
            </a:extLst>
          </p:cNvPr>
          <p:cNvSpPr/>
          <p:nvPr/>
        </p:nvSpPr>
        <p:spPr>
          <a:xfrm>
            <a:off x="1" y="71"/>
            <a:ext cx="5958705" cy="6292005"/>
          </a:xfrm>
          <a:custGeom>
            <a:avLst/>
            <a:gdLst>
              <a:gd name="connsiteX0" fmla="*/ 0 w 5958705"/>
              <a:gd name="connsiteY0" fmla="*/ 0 h 6292005"/>
              <a:gd name="connsiteX1" fmla="*/ 5604482 w 5958705"/>
              <a:gd name="connsiteY1" fmla="*/ 291 h 6292005"/>
              <a:gd name="connsiteX2" fmla="*/ 5774562 w 5958705"/>
              <a:gd name="connsiteY2" fmla="*/ 367377 h 6292005"/>
              <a:gd name="connsiteX3" fmla="*/ 5929189 w 5958705"/>
              <a:gd name="connsiteY3" fmla="*/ 949144 h 6292005"/>
              <a:gd name="connsiteX4" fmla="*/ 5956580 w 5958705"/>
              <a:gd name="connsiteY4" fmla="*/ 1246927 h 6292005"/>
              <a:gd name="connsiteX5" fmla="*/ 5949759 w 5958705"/>
              <a:gd name="connsiteY5" fmla="*/ 1571946 h 6292005"/>
              <a:gd name="connsiteX6" fmla="*/ 5785724 w 5958705"/>
              <a:gd name="connsiteY6" fmla="*/ 2306739 h 6292005"/>
              <a:gd name="connsiteX7" fmla="*/ 5118891 w 5958705"/>
              <a:gd name="connsiteY7" fmla="*/ 3334767 h 6292005"/>
              <a:gd name="connsiteX8" fmla="*/ 4536659 w 5958705"/>
              <a:gd name="connsiteY8" fmla="*/ 3741338 h 6292005"/>
              <a:gd name="connsiteX9" fmla="*/ 3832565 w 5958705"/>
              <a:gd name="connsiteY9" fmla="*/ 4042170 h 6292005"/>
              <a:gd name="connsiteX10" fmla="*/ 2710064 w 5958705"/>
              <a:gd name="connsiteY10" fmla="*/ 4455769 h 6292005"/>
              <a:gd name="connsiteX11" fmla="*/ 1282597 w 5958705"/>
              <a:gd name="connsiteY11" fmla="*/ 5148959 h 6292005"/>
              <a:gd name="connsiteX12" fmla="*/ 247385 w 5958705"/>
              <a:gd name="connsiteY12" fmla="*/ 6000188 h 6292005"/>
              <a:gd name="connsiteX13" fmla="*/ 0 w 5958705"/>
              <a:gd name="connsiteY13" fmla="*/ 6292005 h 629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58705" h="6292005">
                <a:moveTo>
                  <a:pt x="0" y="0"/>
                </a:moveTo>
                <a:lnTo>
                  <a:pt x="5604482" y="291"/>
                </a:lnTo>
                <a:cubicBezTo>
                  <a:pt x="5670632" y="118277"/>
                  <a:pt x="5725930" y="241329"/>
                  <a:pt x="5774562" y="367377"/>
                </a:cubicBezTo>
                <a:cubicBezTo>
                  <a:pt x="5847172" y="555649"/>
                  <a:pt x="5898853" y="749709"/>
                  <a:pt x="5929189" y="949144"/>
                </a:cubicBezTo>
                <a:cubicBezTo>
                  <a:pt x="5944177" y="1047699"/>
                  <a:pt x="5952859" y="1147081"/>
                  <a:pt x="5956580" y="1246927"/>
                </a:cubicBezTo>
                <a:cubicBezTo>
                  <a:pt x="5960663" y="1355508"/>
                  <a:pt x="5959113" y="1463985"/>
                  <a:pt x="5949759" y="1571946"/>
                </a:cubicBezTo>
                <a:cubicBezTo>
                  <a:pt x="5927897" y="1823992"/>
                  <a:pt x="5874202" y="2069371"/>
                  <a:pt x="5785724" y="2306739"/>
                </a:cubicBezTo>
                <a:cubicBezTo>
                  <a:pt x="5639573" y="2698787"/>
                  <a:pt x="5422670" y="3045150"/>
                  <a:pt x="5118891" y="3334767"/>
                </a:cubicBezTo>
                <a:cubicBezTo>
                  <a:pt x="4945659" y="3499886"/>
                  <a:pt x="4748497" y="3631207"/>
                  <a:pt x="4536659" y="3741338"/>
                </a:cubicBezTo>
                <a:cubicBezTo>
                  <a:pt x="4309575" y="3859427"/>
                  <a:pt x="4072206" y="3953486"/>
                  <a:pt x="3832565" y="4042170"/>
                </a:cubicBezTo>
                <a:cubicBezTo>
                  <a:pt x="3458604" y="4180570"/>
                  <a:pt x="3080975" y="4308996"/>
                  <a:pt x="2710064" y="4455769"/>
                </a:cubicBezTo>
                <a:cubicBezTo>
                  <a:pt x="2216825" y="4650966"/>
                  <a:pt x="1736662" y="4872933"/>
                  <a:pt x="1282597" y="5148959"/>
                </a:cubicBezTo>
                <a:cubicBezTo>
                  <a:pt x="896906" y="5383485"/>
                  <a:pt x="551008" y="5665867"/>
                  <a:pt x="247385" y="6000188"/>
                </a:cubicBezTo>
                <a:lnTo>
                  <a:pt x="0" y="6292005"/>
                </a:ln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7D9DA36-C3B5-47BA-A0ED-C19DCB20E0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463612" y="885990"/>
            <a:ext cx="2685911" cy="1222346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b="1" spc="8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1A189E9-031F-49AA-A79D-69F7E848FF70}"/>
              </a:ext>
            </a:extLst>
          </p:cNvPr>
          <p:cNvSpPr/>
          <p:nvPr/>
        </p:nvSpPr>
        <p:spPr>
          <a:xfrm>
            <a:off x="1539871" y="2034518"/>
            <a:ext cx="2284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760CB2D-B624-44B3-B3B7-3C493DC51041}"/>
              </a:ext>
            </a:extLst>
          </p:cNvPr>
          <p:cNvCxnSpPr>
            <a:cxnSpLocks/>
          </p:cNvCxnSpPr>
          <p:nvPr/>
        </p:nvCxnSpPr>
        <p:spPr>
          <a:xfrm>
            <a:off x="1669257" y="3105151"/>
            <a:ext cx="307181" cy="0"/>
          </a:xfrm>
          <a:prstGeom prst="line">
            <a:avLst/>
          </a:prstGeom>
          <a:ln w="38100" cap="rnd">
            <a:solidFill>
              <a:schemeClr val="bg1"/>
            </a:solidFill>
            <a:round/>
          </a:ln>
          <a:effectLst>
            <a:outerShdw blurRad="50800" dist="25400" dir="2700000" algn="tl" rotWithShape="0">
              <a:prstClr val="black">
                <a:alpha val="2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任意多边形: 形状 45">
            <a:extLst>
              <a:ext uri="{FF2B5EF4-FFF2-40B4-BE49-F238E27FC236}">
                <a16:creationId xmlns:a16="http://schemas.microsoft.com/office/drawing/2014/main" xmlns="" id="{B0D0CE12-AF52-41BB-87CD-6FC6711B25B6}"/>
              </a:ext>
            </a:extLst>
          </p:cNvPr>
          <p:cNvSpPr/>
          <p:nvPr/>
        </p:nvSpPr>
        <p:spPr>
          <a:xfrm rot="20815241" flipH="1" flipV="1">
            <a:off x="9141567" y="4187154"/>
            <a:ext cx="3427803" cy="2942179"/>
          </a:xfrm>
          <a:custGeom>
            <a:avLst/>
            <a:gdLst>
              <a:gd name="connsiteX0" fmla="*/ 0 w 3427803"/>
              <a:gd name="connsiteY0" fmla="*/ 2942179 h 2942179"/>
              <a:gd name="connsiteX1" fmla="*/ 683547 w 3427803"/>
              <a:gd name="connsiteY1" fmla="*/ 0 h 2942179"/>
              <a:gd name="connsiteX2" fmla="*/ 3427803 w 3427803"/>
              <a:gd name="connsiteY2" fmla="*/ 637564 h 2942179"/>
              <a:gd name="connsiteX3" fmla="*/ 3391236 w 3427803"/>
              <a:gd name="connsiteY3" fmla="*/ 726878 h 2942179"/>
              <a:gd name="connsiteX4" fmla="*/ 3042375 w 3427803"/>
              <a:gd name="connsiteY4" fmla="*/ 1229253 h 2942179"/>
              <a:gd name="connsiteX5" fmla="*/ 2668791 w 3427803"/>
              <a:gd name="connsiteY5" fmla="*/ 1504253 h 2942179"/>
              <a:gd name="connsiteX6" fmla="*/ 2217015 w 3427803"/>
              <a:gd name="connsiteY6" fmla="*/ 1707733 h 2942179"/>
              <a:gd name="connsiteX7" fmla="*/ 1496773 w 3427803"/>
              <a:gd name="connsiteY7" fmla="*/ 1987487 h 2942179"/>
              <a:gd name="connsiteX8" fmla="*/ 580851 w 3427803"/>
              <a:gd name="connsiteY8" fmla="*/ 2456354 h 2942179"/>
              <a:gd name="connsiteX9" fmla="*/ 67790 w 3427803"/>
              <a:gd name="connsiteY9" fmla="*/ 2869061 h 294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7803" h="2942179">
                <a:moveTo>
                  <a:pt x="0" y="2942179"/>
                </a:moveTo>
                <a:lnTo>
                  <a:pt x="683547" y="0"/>
                </a:lnTo>
                <a:lnTo>
                  <a:pt x="3427803" y="637564"/>
                </a:lnTo>
                <a:lnTo>
                  <a:pt x="3391236" y="726878"/>
                </a:lnTo>
                <a:cubicBezTo>
                  <a:pt x="3303394" y="913822"/>
                  <a:pt x="3188563" y="1082333"/>
                  <a:pt x="3042375" y="1229253"/>
                </a:cubicBezTo>
                <a:cubicBezTo>
                  <a:pt x="2931221" y="1340938"/>
                  <a:pt x="2804715" y="1429762"/>
                  <a:pt x="2668791" y="1504253"/>
                </a:cubicBezTo>
                <a:cubicBezTo>
                  <a:pt x="2523085" y="1584128"/>
                  <a:pt x="2370778" y="1647748"/>
                  <a:pt x="2217015" y="1707733"/>
                </a:cubicBezTo>
                <a:cubicBezTo>
                  <a:pt x="1977066" y="1801345"/>
                  <a:pt x="1734764" y="1888211"/>
                  <a:pt x="1496773" y="1987487"/>
                </a:cubicBezTo>
                <a:cubicBezTo>
                  <a:pt x="1180290" y="2119516"/>
                  <a:pt x="872198" y="2269653"/>
                  <a:pt x="580851" y="2456354"/>
                </a:cubicBezTo>
                <a:cubicBezTo>
                  <a:pt x="395244" y="2575327"/>
                  <a:pt x="224000" y="2712508"/>
                  <a:pt x="67790" y="2869061"/>
                </a:cubicBez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50" name="任意多边形: 形状 49">
            <a:extLst>
              <a:ext uri="{FF2B5EF4-FFF2-40B4-BE49-F238E27FC236}">
                <a16:creationId xmlns:a16="http://schemas.microsoft.com/office/drawing/2014/main" xmlns="" id="{CAA815C2-C7D4-43BA-84AB-64148CB7EE97}"/>
              </a:ext>
            </a:extLst>
          </p:cNvPr>
          <p:cNvSpPr/>
          <p:nvPr/>
        </p:nvSpPr>
        <p:spPr>
          <a:xfrm rot="21084609">
            <a:off x="-32550" y="5508297"/>
            <a:ext cx="2141392" cy="1218325"/>
          </a:xfrm>
          <a:custGeom>
            <a:avLst/>
            <a:gdLst>
              <a:gd name="connsiteX0" fmla="*/ 1853200 w 2141392"/>
              <a:gd name="connsiteY0" fmla="*/ 8840 h 1218325"/>
              <a:gd name="connsiteX1" fmla="*/ 2086083 w 2141392"/>
              <a:gd name="connsiteY1" fmla="*/ 137360 h 1218325"/>
              <a:gd name="connsiteX2" fmla="*/ 2104566 w 2141392"/>
              <a:gd name="connsiteY2" fmla="*/ 432267 h 1218325"/>
              <a:gd name="connsiteX3" fmla="*/ 1687091 w 2141392"/>
              <a:gd name="connsiteY3" fmla="*/ 767365 h 1218325"/>
              <a:gd name="connsiteX4" fmla="*/ 1509620 w 2141392"/>
              <a:gd name="connsiteY4" fmla="*/ 787482 h 1218325"/>
              <a:gd name="connsiteX5" fmla="*/ 1248545 w 2141392"/>
              <a:gd name="connsiteY5" fmla="*/ 789163 h 1218325"/>
              <a:gd name="connsiteX6" fmla="*/ 485664 w 2141392"/>
              <a:gd name="connsiteY6" fmla="*/ 976397 h 1218325"/>
              <a:gd name="connsiteX7" fmla="*/ 282115 w 2141392"/>
              <a:gd name="connsiteY7" fmla="*/ 1101775 h 1218325"/>
              <a:gd name="connsiteX8" fmla="*/ 145335 w 2141392"/>
              <a:gd name="connsiteY8" fmla="*/ 1218325 h 1218325"/>
              <a:gd name="connsiteX9" fmla="*/ 0 w 2141392"/>
              <a:gd name="connsiteY9" fmla="*/ 1196372 h 1218325"/>
              <a:gd name="connsiteX10" fmla="*/ 42202 w 2141392"/>
              <a:gd name="connsiteY10" fmla="*/ 1102474 h 1218325"/>
              <a:gd name="connsiteX11" fmla="*/ 162601 w 2141392"/>
              <a:gd name="connsiteY11" fmla="*/ 893157 h 1218325"/>
              <a:gd name="connsiteX12" fmla="*/ 694242 w 2141392"/>
              <a:gd name="connsiteY12" fmla="*/ 402023 h 1218325"/>
              <a:gd name="connsiteX13" fmla="*/ 1222460 w 2141392"/>
              <a:gd name="connsiteY13" fmla="*/ 103657 h 1218325"/>
              <a:gd name="connsiteX14" fmla="*/ 1752121 w 2141392"/>
              <a:gd name="connsiteY14" fmla="*/ 487 h 1218325"/>
              <a:gd name="connsiteX15" fmla="*/ 1853200 w 2141392"/>
              <a:gd name="connsiteY15" fmla="*/ 8840 h 121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1392" h="1218325">
                <a:moveTo>
                  <a:pt x="1853200" y="8840"/>
                </a:moveTo>
                <a:cubicBezTo>
                  <a:pt x="1947656" y="22452"/>
                  <a:pt x="2023006" y="55208"/>
                  <a:pt x="2086083" y="137360"/>
                </a:cubicBezTo>
                <a:cubicBezTo>
                  <a:pt x="2157517" y="230364"/>
                  <a:pt x="2155428" y="332950"/>
                  <a:pt x="2104566" y="432267"/>
                </a:cubicBezTo>
                <a:cubicBezTo>
                  <a:pt x="2016058" y="605107"/>
                  <a:pt x="1877823" y="720636"/>
                  <a:pt x="1687091" y="767365"/>
                </a:cubicBezTo>
                <a:cubicBezTo>
                  <a:pt x="1629145" y="781579"/>
                  <a:pt x="1569247" y="786120"/>
                  <a:pt x="1509620" y="787482"/>
                </a:cubicBezTo>
                <a:cubicBezTo>
                  <a:pt x="1422610" y="789480"/>
                  <a:pt x="1335554" y="787936"/>
                  <a:pt x="1248545" y="789163"/>
                </a:cubicBezTo>
                <a:cubicBezTo>
                  <a:pt x="979931" y="792887"/>
                  <a:pt x="724805" y="852330"/>
                  <a:pt x="485664" y="976397"/>
                </a:cubicBezTo>
                <a:cubicBezTo>
                  <a:pt x="414344" y="1013385"/>
                  <a:pt x="346430" y="1055108"/>
                  <a:pt x="282115" y="1101775"/>
                </a:cubicBezTo>
                <a:lnTo>
                  <a:pt x="145335" y="1218325"/>
                </a:lnTo>
                <a:lnTo>
                  <a:pt x="0" y="1196372"/>
                </a:lnTo>
                <a:lnTo>
                  <a:pt x="42202" y="1102474"/>
                </a:lnTo>
                <a:cubicBezTo>
                  <a:pt x="78475" y="1030756"/>
                  <a:pt x="118324" y="960844"/>
                  <a:pt x="162601" y="893157"/>
                </a:cubicBezTo>
                <a:cubicBezTo>
                  <a:pt x="298837" y="684941"/>
                  <a:pt x="517599" y="533606"/>
                  <a:pt x="694242" y="402023"/>
                </a:cubicBezTo>
                <a:cubicBezTo>
                  <a:pt x="870885" y="270440"/>
                  <a:pt x="1044328" y="165576"/>
                  <a:pt x="1222460" y="103657"/>
                </a:cubicBezTo>
                <a:cubicBezTo>
                  <a:pt x="1410074" y="38443"/>
                  <a:pt x="1608185" y="-5130"/>
                  <a:pt x="1752121" y="487"/>
                </a:cubicBezTo>
                <a:cubicBezTo>
                  <a:pt x="1788106" y="1891"/>
                  <a:pt x="1821714" y="4302"/>
                  <a:pt x="1853200" y="8840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79BB01C9-A421-4A79-A117-8E7AB7B7096A}"/>
              </a:ext>
            </a:extLst>
          </p:cNvPr>
          <p:cNvSpPr/>
          <p:nvPr/>
        </p:nvSpPr>
        <p:spPr>
          <a:xfrm rot="21345651">
            <a:off x="2498079" y="4663652"/>
            <a:ext cx="1257724" cy="642617"/>
          </a:xfrm>
          <a:custGeom>
            <a:avLst/>
            <a:gdLst>
              <a:gd name="connsiteX0" fmla="*/ 0 w 1462178"/>
              <a:gd name="connsiteY0" fmla="*/ 747081 h 747080"/>
              <a:gd name="connsiteX1" fmla="*/ 384080 w 1462178"/>
              <a:gd name="connsiteY1" fmla="*/ 357985 h 747080"/>
              <a:gd name="connsiteX2" fmla="*/ 736641 w 1462178"/>
              <a:gd name="connsiteY2" fmla="*/ 109112 h 747080"/>
              <a:gd name="connsiteX3" fmla="*/ 1109106 w 1462178"/>
              <a:gd name="connsiteY3" fmla="*/ 303 h 747080"/>
              <a:gd name="connsiteX4" fmla="*/ 1404860 w 1462178"/>
              <a:gd name="connsiteY4" fmla="*/ 111752 h 747080"/>
              <a:gd name="connsiteX5" fmla="*/ 1445882 w 1462178"/>
              <a:gd name="connsiteY5" fmla="*/ 318231 h 747080"/>
              <a:gd name="connsiteX6" fmla="*/ 1308563 w 1462178"/>
              <a:gd name="connsiteY6" fmla="*/ 421180 h 747080"/>
              <a:gd name="connsiteX7" fmla="*/ 1166388 w 1462178"/>
              <a:gd name="connsiteY7" fmla="*/ 446416 h 747080"/>
              <a:gd name="connsiteX8" fmla="*/ 641241 w 1462178"/>
              <a:gd name="connsiteY8" fmla="*/ 505651 h 747080"/>
              <a:gd name="connsiteX9" fmla="*/ 282081 w 1462178"/>
              <a:gd name="connsiteY9" fmla="*/ 624861 h 747080"/>
              <a:gd name="connsiteX10" fmla="*/ 9133 w 1462178"/>
              <a:gd name="connsiteY10" fmla="*/ 743702 h 747080"/>
              <a:gd name="connsiteX11" fmla="*/ 0 w 1462178"/>
              <a:gd name="connsiteY11" fmla="*/ 747081 h 74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2178" h="747080">
                <a:moveTo>
                  <a:pt x="0" y="747081"/>
                </a:moveTo>
                <a:cubicBezTo>
                  <a:pt x="117943" y="606014"/>
                  <a:pt x="245336" y="476350"/>
                  <a:pt x="384080" y="357985"/>
                </a:cubicBezTo>
                <a:cubicBezTo>
                  <a:pt x="493998" y="264222"/>
                  <a:pt x="609301" y="178009"/>
                  <a:pt x="736641" y="109112"/>
                </a:cubicBezTo>
                <a:cubicBezTo>
                  <a:pt x="852894" y="46181"/>
                  <a:pt x="974586" y="-4396"/>
                  <a:pt x="1109106" y="303"/>
                </a:cubicBezTo>
                <a:cubicBezTo>
                  <a:pt x="1218232" y="4104"/>
                  <a:pt x="1324138" y="28020"/>
                  <a:pt x="1404860" y="111752"/>
                </a:cubicBezTo>
                <a:cubicBezTo>
                  <a:pt x="1461509" y="170512"/>
                  <a:pt x="1478139" y="252027"/>
                  <a:pt x="1445882" y="318231"/>
                </a:cubicBezTo>
                <a:cubicBezTo>
                  <a:pt x="1418006" y="375355"/>
                  <a:pt x="1366162" y="402808"/>
                  <a:pt x="1308563" y="421180"/>
                </a:cubicBezTo>
                <a:cubicBezTo>
                  <a:pt x="1262368" y="435910"/>
                  <a:pt x="1214537" y="443248"/>
                  <a:pt x="1166388" y="446416"/>
                </a:cubicBezTo>
                <a:cubicBezTo>
                  <a:pt x="990424" y="457925"/>
                  <a:pt x="814566" y="470332"/>
                  <a:pt x="641241" y="505651"/>
                </a:cubicBezTo>
                <a:cubicBezTo>
                  <a:pt x="516699" y="531045"/>
                  <a:pt x="398229" y="574337"/>
                  <a:pt x="282081" y="624861"/>
                </a:cubicBezTo>
                <a:cubicBezTo>
                  <a:pt x="191063" y="664457"/>
                  <a:pt x="100098" y="704106"/>
                  <a:pt x="9133" y="743702"/>
                </a:cubicBezTo>
                <a:cubicBezTo>
                  <a:pt x="6124" y="745022"/>
                  <a:pt x="3009" y="745972"/>
                  <a:pt x="0" y="747081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DB48FD77-2FAD-4C32-BB02-4F368B45A976}"/>
              </a:ext>
            </a:extLst>
          </p:cNvPr>
          <p:cNvSpPr/>
          <p:nvPr/>
        </p:nvSpPr>
        <p:spPr>
          <a:xfrm rot="667789">
            <a:off x="4315356" y="3816543"/>
            <a:ext cx="1052639" cy="838569"/>
          </a:xfrm>
          <a:custGeom>
            <a:avLst/>
            <a:gdLst>
              <a:gd name="connsiteX0" fmla="*/ 0 w 1159255"/>
              <a:gd name="connsiteY0" fmla="*/ 941213 h 945557"/>
              <a:gd name="connsiteX1" fmla="*/ 156430 w 1159255"/>
              <a:gd name="connsiteY1" fmla="*/ 873003 h 945557"/>
              <a:gd name="connsiteX2" fmla="*/ 480060 w 1159255"/>
              <a:gd name="connsiteY2" fmla="*/ 618217 h 945557"/>
              <a:gd name="connsiteX3" fmla="*/ 712303 w 1159255"/>
              <a:gd name="connsiteY3" fmla="*/ 238783 h 945557"/>
              <a:gd name="connsiteX4" fmla="*/ 831829 w 1159255"/>
              <a:gd name="connsiteY4" fmla="*/ 63083 h 945557"/>
              <a:gd name="connsiteX5" fmla="*/ 1009694 w 1159255"/>
              <a:gd name="connsiteY5" fmla="*/ 3320 h 945557"/>
              <a:gd name="connsiteX6" fmla="*/ 1155724 w 1159255"/>
              <a:gd name="connsiteY6" fmla="*/ 169675 h 945557"/>
              <a:gd name="connsiteX7" fmla="*/ 1082551 w 1159255"/>
              <a:gd name="connsiteY7" fmla="*/ 446107 h 945557"/>
              <a:gd name="connsiteX8" fmla="*/ 663521 w 1159255"/>
              <a:gd name="connsiteY8" fmla="*/ 808224 h 945557"/>
              <a:gd name="connsiteX9" fmla="*/ 310695 w 1159255"/>
              <a:gd name="connsiteY9" fmla="*/ 929599 h 945557"/>
              <a:gd name="connsiteX10" fmla="*/ 0 w 1159255"/>
              <a:gd name="connsiteY10" fmla="*/ 941213 h 94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9255" h="945557">
                <a:moveTo>
                  <a:pt x="0" y="941213"/>
                </a:moveTo>
                <a:cubicBezTo>
                  <a:pt x="52108" y="918406"/>
                  <a:pt x="103900" y="894754"/>
                  <a:pt x="156430" y="873003"/>
                </a:cubicBezTo>
                <a:cubicBezTo>
                  <a:pt x="288310" y="818361"/>
                  <a:pt x="392580" y="729032"/>
                  <a:pt x="480060" y="618217"/>
                </a:cubicBezTo>
                <a:cubicBezTo>
                  <a:pt x="572609" y="501013"/>
                  <a:pt x="641664" y="369396"/>
                  <a:pt x="712303" y="238783"/>
                </a:cubicBezTo>
                <a:cubicBezTo>
                  <a:pt x="746197" y="176169"/>
                  <a:pt x="778454" y="112287"/>
                  <a:pt x="831829" y="63083"/>
                </a:cubicBezTo>
                <a:cubicBezTo>
                  <a:pt x="882090" y="16782"/>
                  <a:pt x="939953" y="-9721"/>
                  <a:pt x="1009694" y="3320"/>
                </a:cubicBezTo>
                <a:cubicBezTo>
                  <a:pt x="1081019" y="16677"/>
                  <a:pt x="1144056" y="91856"/>
                  <a:pt x="1155724" y="169675"/>
                </a:cubicBezTo>
                <a:cubicBezTo>
                  <a:pt x="1171192" y="272783"/>
                  <a:pt x="1133867" y="361425"/>
                  <a:pt x="1082551" y="446107"/>
                </a:cubicBezTo>
                <a:cubicBezTo>
                  <a:pt x="982083" y="611882"/>
                  <a:pt x="834627" y="724017"/>
                  <a:pt x="663521" y="808224"/>
                </a:cubicBezTo>
                <a:cubicBezTo>
                  <a:pt x="551121" y="863553"/>
                  <a:pt x="433126" y="903782"/>
                  <a:pt x="310695" y="929599"/>
                </a:cubicBezTo>
                <a:cubicBezTo>
                  <a:pt x="208644" y="951086"/>
                  <a:pt x="104480" y="946334"/>
                  <a:pt x="0" y="941213"/>
                </a:cubicBezTo>
                <a:close/>
              </a:path>
            </a:pathLst>
          </a:custGeom>
          <a:solidFill>
            <a:srgbClr val="4AC2C2">
              <a:alpha val="49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EF74CBA4-E1D2-494F-A0D1-0B041CCC9E08}"/>
              </a:ext>
            </a:extLst>
          </p:cNvPr>
          <p:cNvSpPr/>
          <p:nvPr/>
        </p:nvSpPr>
        <p:spPr>
          <a:xfrm>
            <a:off x="3076583" y="5847498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/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xmlns="" id="{89962AB8-45CE-4BBD-B3FA-10CA9DA5EE42}"/>
              </a:ext>
            </a:extLst>
          </p:cNvPr>
          <p:cNvSpPr/>
          <p:nvPr/>
        </p:nvSpPr>
        <p:spPr>
          <a:xfrm>
            <a:off x="3647131" y="5948872"/>
            <a:ext cx="1987978" cy="909128"/>
          </a:xfrm>
          <a:custGeom>
            <a:avLst/>
            <a:gdLst>
              <a:gd name="connsiteX0" fmla="*/ 1598708 w 1987978"/>
              <a:gd name="connsiteY0" fmla="*/ 487 h 909128"/>
              <a:gd name="connsiteX1" fmla="*/ 1932669 w 1987978"/>
              <a:gd name="connsiteY1" fmla="*/ 137360 h 909128"/>
              <a:gd name="connsiteX2" fmla="*/ 1951152 w 1987978"/>
              <a:gd name="connsiteY2" fmla="*/ 432267 h 909128"/>
              <a:gd name="connsiteX3" fmla="*/ 1533677 w 1987978"/>
              <a:gd name="connsiteY3" fmla="*/ 767365 h 909128"/>
              <a:gd name="connsiteX4" fmla="*/ 1356206 w 1987978"/>
              <a:gd name="connsiteY4" fmla="*/ 787482 h 909128"/>
              <a:gd name="connsiteX5" fmla="*/ 1095131 w 1987978"/>
              <a:gd name="connsiteY5" fmla="*/ 789163 h 909128"/>
              <a:gd name="connsiteX6" fmla="*/ 514564 w 1987978"/>
              <a:gd name="connsiteY6" fmla="*/ 895325 h 909128"/>
              <a:gd name="connsiteX7" fmla="*/ 483524 w 1987978"/>
              <a:gd name="connsiteY7" fmla="*/ 909128 h 909128"/>
              <a:gd name="connsiteX8" fmla="*/ 0 w 1987978"/>
              <a:gd name="connsiteY8" fmla="*/ 909128 h 909128"/>
              <a:gd name="connsiteX9" fmla="*/ 9187 w 1987978"/>
              <a:gd name="connsiteY9" fmla="*/ 893157 h 909128"/>
              <a:gd name="connsiteX10" fmla="*/ 540829 w 1987978"/>
              <a:gd name="connsiteY10" fmla="*/ 402023 h 909128"/>
              <a:gd name="connsiteX11" fmla="*/ 1069046 w 1987978"/>
              <a:gd name="connsiteY11" fmla="*/ 103658 h 909128"/>
              <a:gd name="connsiteX12" fmla="*/ 1598708 w 1987978"/>
              <a:gd name="connsiteY12" fmla="*/ 487 h 90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978" h="909128">
                <a:moveTo>
                  <a:pt x="1598708" y="487"/>
                </a:moveTo>
                <a:cubicBezTo>
                  <a:pt x="1742645" y="6104"/>
                  <a:pt x="1848567" y="27825"/>
                  <a:pt x="1932669" y="137360"/>
                </a:cubicBezTo>
                <a:cubicBezTo>
                  <a:pt x="2004104" y="230364"/>
                  <a:pt x="2002014" y="332950"/>
                  <a:pt x="1951152" y="432267"/>
                </a:cubicBezTo>
                <a:cubicBezTo>
                  <a:pt x="1862643" y="605107"/>
                  <a:pt x="1724409" y="720636"/>
                  <a:pt x="1533677" y="767365"/>
                </a:cubicBezTo>
                <a:cubicBezTo>
                  <a:pt x="1475731" y="781579"/>
                  <a:pt x="1415833" y="786120"/>
                  <a:pt x="1356206" y="787482"/>
                </a:cubicBezTo>
                <a:cubicBezTo>
                  <a:pt x="1269196" y="789481"/>
                  <a:pt x="1182140" y="787936"/>
                  <a:pt x="1095131" y="789163"/>
                </a:cubicBezTo>
                <a:cubicBezTo>
                  <a:pt x="893671" y="791956"/>
                  <a:pt x="699797" y="826091"/>
                  <a:pt x="514564" y="895325"/>
                </a:cubicBezTo>
                <a:lnTo>
                  <a:pt x="483524" y="909128"/>
                </a:lnTo>
                <a:lnTo>
                  <a:pt x="0" y="909128"/>
                </a:lnTo>
                <a:lnTo>
                  <a:pt x="9187" y="893157"/>
                </a:lnTo>
                <a:cubicBezTo>
                  <a:pt x="145423" y="684941"/>
                  <a:pt x="364185" y="533606"/>
                  <a:pt x="540829" y="402023"/>
                </a:cubicBezTo>
                <a:cubicBezTo>
                  <a:pt x="717472" y="270440"/>
                  <a:pt x="890914" y="165576"/>
                  <a:pt x="1069046" y="103658"/>
                </a:cubicBezTo>
                <a:cubicBezTo>
                  <a:pt x="1256660" y="38443"/>
                  <a:pt x="1454771" y="-5130"/>
                  <a:pt x="1598708" y="487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xmlns="" id="{2F63F428-4788-47DD-A59F-FCD2D97657ED}"/>
              </a:ext>
            </a:extLst>
          </p:cNvPr>
          <p:cNvSpPr/>
          <p:nvPr/>
        </p:nvSpPr>
        <p:spPr>
          <a:xfrm rot="18199695">
            <a:off x="5651919" y="60100"/>
            <a:ext cx="1337419" cy="973049"/>
          </a:xfrm>
          <a:custGeom>
            <a:avLst/>
            <a:gdLst>
              <a:gd name="connsiteX0" fmla="*/ 1002999 w 1337419"/>
              <a:gd name="connsiteY0" fmla="*/ 0 h 973049"/>
              <a:gd name="connsiteX1" fmla="*/ 1337419 w 1337419"/>
              <a:gd name="connsiteY1" fmla="*/ 508559 h 973049"/>
              <a:gd name="connsiteX2" fmla="*/ 1264887 w 1337419"/>
              <a:gd name="connsiteY2" fmla="*/ 577787 h 973049"/>
              <a:gd name="connsiteX3" fmla="*/ 933025 w 1337419"/>
              <a:gd name="connsiteY3" fmla="*/ 784439 h 973049"/>
              <a:gd name="connsiteX4" fmla="*/ 436890 w 1337419"/>
              <a:gd name="connsiteY4" fmla="*/ 951133 h 973049"/>
              <a:gd name="connsiteX5" fmla="*/ 0 w 1337419"/>
              <a:gd name="connsiteY5" fmla="*/ 967083 h 973049"/>
              <a:gd name="connsiteX6" fmla="*/ 219967 w 1337419"/>
              <a:gd name="connsiteY6" fmla="*/ 873405 h 973049"/>
              <a:gd name="connsiteX7" fmla="*/ 675047 w 1337419"/>
              <a:gd name="connsiteY7" fmla="*/ 523489 h 973049"/>
              <a:gd name="connsiteX8" fmla="*/ 1001620 w 1337419"/>
              <a:gd name="connsiteY8" fmla="*/ 2383 h 97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7419" h="973049">
                <a:moveTo>
                  <a:pt x="1002999" y="0"/>
                </a:moveTo>
                <a:lnTo>
                  <a:pt x="1337419" y="508559"/>
                </a:lnTo>
                <a:lnTo>
                  <a:pt x="1264887" y="577787"/>
                </a:lnTo>
                <a:cubicBezTo>
                  <a:pt x="1165315" y="659203"/>
                  <a:pt x="1053327" y="726616"/>
                  <a:pt x="933025" y="784439"/>
                </a:cubicBezTo>
                <a:cubicBezTo>
                  <a:pt x="774971" y="860427"/>
                  <a:pt x="609050" y="915676"/>
                  <a:pt x="436890" y="951133"/>
                </a:cubicBezTo>
                <a:cubicBezTo>
                  <a:pt x="293389" y="980643"/>
                  <a:pt x="146917" y="974116"/>
                  <a:pt x="0" y="967083"/>
                </a:cubicBezTo>
                <a:cubicBezTo>
                  <a:pt x="73273" y="935760"/>
                  <a:pt x="146101" y="903278"/>
                  <a:pt x="219967" y="873405"/>
                </a:cubicBezTo>
                <a:cubicBezTo>
                  <a:pt x="405413" y="798361"/>
                  <a:pt x="552035" y="675679"/>
                  <a:pt x="675047" y="523489"/>
                </a:cubicBezTo>
                <a:cubicBezTo>
                  <a:pt x="805187" y="362524"/>
                  <a:pt x="902290" y="181764"/>
                  <a:pt x="1001620" y="2383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3" name="矩形: 圆角 92">
            <a:extLst>
              <a:ext uri="{FF2B5EF4-FFF2-40B4-BE49-F238E27FC236}">
                <a16:creationId xmlns:a16="http://schemas.microsoft.com/office/drawing/2014/main" xmlns="" id="{99ED5035-710F-46B3-B6AD-C80064EE1607}"/>
              </a:ext>
            </a:extLst>
          </p:cNvPr>
          <p:cNvSpPr/>
          <p:nvPr/>
        </p:nvSpPr>
        <p:spPr>
          <a:xfrm>
            <a:off x="6651866" y="249736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>
            <a:extLst>
              <a:ext uri="{FF2B5EF4-FFF2-40B4-BE49-F238E27FC236}">
                <a16:creationId xmlns:a16="http://schemas.microsoft.com/office/drawing/2014/main" xmlns="" id="{7C132140-5F5D-4744-97F5-46E700C33B23}"/>
              </a:ext>
            </a:extLst>
          </p:cNvPr>
          <p:cNvSpPr/>
          <p:nvPr/>
        </p:nvSpPr>
        <p:spPr>
          <a:xfrm>
            <a:off x="6687609" y="253121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F61919D6-3257-43FE-9B05-6D4E36C4874E}"/>
              </a:ext>
            </a:extLst>
          </p:cNvPr>
          <p:cNvSpPr/>
          <p:nvPr/>
        </p:nvSpPr>
        <p:spPr>
          <a:xfrm>
            <a:off x="7349258" y="257737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96" name="矩形: 圆角 95">
            <a:extLst>
              <a:ext uri="{FF2B5EF4-FFF2-40B4-BE49-F238E27FC236}">
                <a16:creationId xmlns:a16="http://schemas.microsoft.com/office/drawing/2014/main" xmlns="" id="{7DB68B97-B164-4EAC-B76A-88F671563A78}"/>
              </a:ext>
            </a:extLst>
          </p:cNvPr>
          <p:cNvSpPr/>
          <p:nvPr/>
        </p:nvSpPr>
        <p:spPr>
          <a:xfrm>
            <a:off x="6651866" y="342700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C870B4AD-A70B-437C-8164-C030DCAE16FB}"/>
              </a:ext>
            </a:extLst>
          </p:cNvPr>
          <p:cNvSpPr/>
          <p:nvPr/>
        </p:nvSpPr>
        <p:spPr>
          <a:xfrm>
            <a:off x="6687609" y="346085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xmlns="" id="{03397594-29F2-4F86-BAB7-8230BC60ABF5}"/>
              </a:ext>
            </a:extLst>
          </p:cNvPr>
          <p:cNvSpPr/>
          <p:nvPr/>
        </p:nvSpPr>
        <p:spPr>
          <a:xfrm>
            <a:off x="7349258" y="350701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99" name="矩形: 圆角 98">
            <a:extLst>
              <a:ext uri="{FF2B5EF4-FFF2-40B4-BE49-F238E27FC236}">
                <a16:creationId xmlns:a16="http://schemas.microsoft.com/office/drawing/2014/main" xmlns="" id="{F5BB2AD5-FF94-425C-9149-680A27F5C2A5}"/>
              </a:ext>
            </a:extLst>
          </p:cNvPr>
          <p:cNvSpPr/>
          <p:nvPr/>
        </p:nvSpPr>
        <p:spPr>
          <a:xfrm>
            <a:off x="6651866" y="435664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>
            <a:extLst>
              <a:ext uri="{FF2B5EF4-FFF2-40B4-BE49-F238E27FC236}">
                <a16:creationId xmlns:a16="http://schemas.microsoft.com/office/drawing/2014/main" xmlns="" id="{7DBFDC9C-DAD2-4DCF-A301-30033E927911}"/>
              </a:ext>
            </a:extLst>
          </p:cNvPr>
          <p:cNvSpPr/>
          <p:nvPr/>
        </p:nvSpPr>
        <p:spPr>
          <a:xfrm>
            <a:off x="6687609" y="439049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100">
            <a:extLst>
              <a:ext uri="{FF2B5EF4-FFF2-40B4-BE49-F238E27FC236}">
                <a16:creationId xmlns:a16="http://schemas.microsoft.com/office/drawing/2014/main" xmlns="" id="{CA46DBF8-5D28-43AB-91FD-C46EB68E0277}"/>
              </a:ext>
            </a:extLst>
          </p:cNvPr>
          <p:cNvSpPr/>
          <p:nvPr/>
        </p:nvSpPr>
        <p:spPr>
          <a:xfrm>
            <a:off x="7349258" y="443665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xmlns="" id="{95F14922-F904-4278-B16F-86249BF3CE82}"/>
              </a:ext>
            </a:extLst>
          </p:cNvPr>
          <p:cNvGrpSpPr/>
          <p:nvPr/>
        </p:nvGrpSpPr>
        <p:grpSpPr>
          <a:xfrm>
            <a:off x="6839415" y="2660032"/>
            <a:ext cx="257001" cy="302983"/>
            <a:chOff x="10752953" y="-2672484"/>
            <a:chExt cx="1609576" cy="1897558"/>
          </a:xfrm>
          <a:solidFill>
            <a:schemeClr val="bg1"/>
          </a:solidFill>
        </p:grpSpPr>
        <p:sp>
          <p:nvSpPr>
            <p:cNvPr id="104" name="任意多边形: 形状 103">
              <a:extLst>
                <a:ext uri="{FF2B5EF4-FFF2-40B4-BE49-F238E27FC236}">
                  <a16:creationId xmlns:a16="http://schemas.microsoft.com/office/drawing/2014/main" xmlns="" id="{C9BA27E5-9986-4D2D-9465-BC8FD38E59E2}"/>
                </a:ext>
              </a:extLst>
            </p:cNvPr>
            <p:cNvSpPr/>
            <p:nvPr/>
          </p:nvSpPr>
          <p:spPr>
            <a:xfrm>
              <a:off x="10752953" y="-2536678"/>
              <a:ext cx="1609576" cy="1761752"/>
            </a:xfrm>
            <a:custGeom>
              <a:avLst/>
              <a:gdLst>
                <a:gd name="connsiteX0" fmla="*/ 1609576 w 1609576"/>
                <a:gd name="connsiteY0" fmla="*/ 640166 h 1761752"/>
                <a:gd name="connsiteX1" fmla="*/ 1609576 w 1609576"/>
                <a:gd name="connsiteY1" fmla="*/ 203225 h 1761752"/>
                <a:gd name="connsiteX2" fmla="*/ 1406370 w 1609576"/>
                <a:gd name="connsiteY2" fmla="*/ 0 h 1761752"/>
                <a:gd name="connsiteX3" fmla="*/ 1279178 w 1609576"/>
                <a:gd name="connsiteY3" fmla="*/ 0 h 1761752"/>
                <a:gd name="connsiteX4" fmla="*/ 1279178 w 1609576"/>
                <a:gd name="connsiteY4" fmla="*/ 169515 h 1761752"/>
                <a:gd name="connsiteX5" fmla="*/ 1143558 w 1609576"/>
                <a:gd name="connsiteY5" fmla="*/ 305135 h 1761752"/>
                <a:gd name="connsiteX6" fmla="*/ 465962 w 1609576"/>
                <a:gd name="connsiteY6" fmla="*/ 305135 h 1761752"/>
                <a:gd name="connsiteX7" fmla="*/ 330343 w 1609576"/>
                <a:gd name="connsiteY7" fmla="*/ 169515 h 1761752"/>
                <a:gd name="connsiteX8" fmla="*/ 330343 w 1609576"/>
                <a:gd name="connsiteY8" fmla="*/ 0 h 1761752"/>
                <a:gd name="connsiteX9" fmla="*/ 203206 w 1609576"/>
                <a:gd name="connsiteY9" fmla="*/ 0 h 1761752"/>
                <a:gd name="connsiteX10" fmla="*/ 0 w 1609576"/>
                <a:gd name="connsiteY10" fmla="*/ 203225 h 1761752"/>
                <a:gd name="connsiteX11" fmla="*/ 0 w 1609576"/>
                <a:gd name="connsiteY11" fmla="*/ 1558547 h 1761752"/>
                <a:gd name="connsiteX12" fmla="*/ 203206 w 1609576"/>
                <a:gd name="connsiteY12" fmla="*/ 1761753 h 1761752"/>
                <a:gd name="connsiteX13" fmla="*/ 1405942 w 1609576"/>
                <a:gd name="connsiteY13" fmla="*/ 1761753 h 1761752"/>
                <a:gd name="connsiteX14" fmla="*/ 1609167 w 1609576"/>
                <a:gd name="connsiteY14" fmla="*/ 1558547 h 1761752"/>
                <a:gd name="connsiteX15" fmla="*/ 1609167 w 1609576"/>
                <a:gd name="connsiteY15" fmla="*/ 1070539 h 1761752"/>
                <a:gd name="connsiteX16" fmla="*/ 1279178 w 1609576"/>
                <a:gd name="connsiteY16" fmla="*/ 1300386 h 1761752"/>
                <a:gd name="connsiteX17" fmla="*/ 1211368 w 1609576"/>
                <a:gd name="connsiteY17" fmla="*/ 1368196 h 1761752"/>
                <a:gd name="connsiteX18" fmla="*/ 398152 w 1609576"/>
                <a:gd name="connsiteY18" fmla="*/ 1368196 h 1761752"/>
                <a:gd name="connsiteX19" fmla="*/ 330343 w 1609576"/>
                <a:gd name="connsiteY19" fmla="*/ 1300386 h 1761752"/>
                <a:gd name="connsiteX20" fmla="*/ 398152 w 1609576"/>
                <a:gd name="connsiteY20" fmla="*/ 1232576 h 1761752"/>
                <a:gd name="connsiteX21" fmla="*/ 1211219 w 1609576"/>
                <a:gd name="connsiteY21" fmla="*/ 1232576 h 1761752"/>
                <a:gd name="connsiteX22" fmla="*/ 1279178 w 1609576"/>
                <a:gd name="connsiteY22" fmla="*/ 1300386 h 1761752"/>
                <a:gd name="connsiteX23" fmla="*/ 1279178 w 1609576"/>
                <a:gd name="connsiteY23" fmla="*/ 982545 h 1761752"/>
                <a:gd name="connsiteX24" fmla="*/ 1211368 w 1609576"/>
                <a:gd name="connsiteY24" fmla="*/ 1050355 h 1761752"/>
                <a:gd name="connsiteX25" fmla="*/ 398152 w 1609576"/>
                <a:gd name="connsiteY25" fmla="*/ 1050355 h 1761752"/>
                <a:gd name="connsiteX26" fmla="*/ 330343 w 1609576"/>
                <a:gd name="connsiteY26" fmla="*/ 982545 h 1761752"/>
                <a:gd name="connsiteX27" fmla="*/ 398152 w 1609576"/>
                <a:gd name="connsiteY27" fmla="*/ 914735 h 1761752"/>
                <a:gd name="connsiteX28" fmla="*/ 1211219 w 1609576"/>
                <a:gd name="connsiteY28" fmla="*/ 914735 h 1761752"/>
                <a:gd name="connsiteX29" fmla="*/ 1279178 w 1609576"/>
                <a:gd name="connsiteY29" fmla="*/ 982601 h 1761752"/>
                <a:gd name="connsiteX30" fmla="*/ 1279178 w 1609576"/>
                <a:gd name="connsiteY30" fmla="*/ 664685 h 1761752"/>
                <a:gd name="connsiteX31" fmla="*/ 1211368 w 1609576"/>
                <a:gd name="connsiteY31" fmla="*/ 732495 h 1761752"/>
                <a:gd name="connsiteX32" fmla="*/ 398152 w 1609576"/>
                <a:gd name="connsiteY32" fmla="*/ 732495 h 1761752"/>
                <a:gd name="connsiteX33" fmla="*/ 329228 w 1609576"/>
                <a:gd name="connsiteY33" fmla="*/ 665818 h 1761752"/>
                <a:gd name="connsiteX34" fmla="*/ 395907 w 1609576"/>
                <a:gd name="connsiteY34" fmla="*/ 596894 h 1761752"/>
                <a:gd name="connsiteX35" fmla="*/ 398152 w 1609576"/>
                <a:gd name="connsiteY35" fmla="*/ 596894 h 1761752"/>
                <a:gd name="connsiteX36" fmla="*/ 1211219 w 1609576"/>
                <a:gd name="connsiteY36" fmla="*/ 596894 h 1761752"/>
                <a:gd name="connsiteX37" fmla="*/ 1279178 w 1609576"/>
                <a:gd name="connsiteY37" fmla="*/ 664741 h 176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9576" h="1761752">
                  <a:moveTo>
                    <a:pt x="1609576" y="640166"/>
                  </a:moveTo>
                  <a:lnTo>
                    <a:pt x="1609576" y="203225"/>
                  </a:lnTo>
                  <a:cubicBezTo>
                    <a:pt x="1609576" y="91343"/>
                    <a:pt x="1518047" y="0"/>
                    <a:pt x="1406370" y="0"/>
                  </a:cubicBezTo>
                  <a:lnTo>
                    <a:pt x="1279178" y="0"/>
                  </a:lnTo>
                  <a:lnTo>
                    <a:pt x="1279178" y="169515"/>
                  </a:lnTo>
                  <a:cubicBezTo>
                    <a:pt x="1278964" y="244327"/>
                    <a:pt x="1218370" y="304921"/>
                    <a:pt x="1143558" y="305135"/>
                  </a:cubicBezTo>
                  <a:lnTo>
                    <a:pt x="465962" y="305135"/>
                  </a:lnTo>
                  <a:cubicBezTo>
                    <a:pt x="391150" y="304921"/>
                    <a:pt x="330557" y="244327"/>
                    <a:pt x="330343" y="169515"/>
                  </a:cubicBezTo>
                  <a:lnTo>
                    <a:pt x="330343" y="0"/>
                  </a:lnTo>
                  <a:lnTo>
                    <a:pt x="203206" y="0"/>
                  </a:lnTo>
                  <a:cubicBezTo>
                    <a:pt x="91325" y="0"/>
                    <a:pt x="0" y="91567"/>
                    <a:pt x="0" y="203225"/>
                  </a:cubicBezTo>
                  <a:lnTo>
                    <a:pt x="0" y="1558547"/>
                  </a:lnTo>
                  <a:cubicBezTo>
                    <a:pt x="0" y="1670428"/>
                    <a:pt x="91529" y="1761753"/>
                    <a:pt x="203206" y="1761753"/>
                  </a:cubicBezTo>
                  <a:lnTo>
                    <a:pt x="1405942" y="1761753"/>
                  </a:lnTo>
                  <a:cubicBezTo>
                    <a:pt x="1517824" y="1761753"/>
                    <a:pt x="1609167" y="1670205"/>
                    <a:pt x="1609167" y="1558547"/>
                  </a:cubicBezTo>
                  <a:lnTo>
                    <a:pt x="1609167" y="1070539"/>
                  </a:lnTo>
                  <a:close/>
                  <a:moveTo>
                    <a:pt x="1279178" y="1300386"/>
                  </a:moveTo>
                  <a:cubicBezTo>
                    <a:pt x="1279075" y="1337794"/>
                    <a:pt x="1248776" y="1368093"/>
                    <a:pt x="1211368" y="1368196"/>
                  </a:cubicBezTo>
                  <a:lnTo>
                    <a:pt x="398152" y="1368196"/>
                  </a:lnTo>
                  <a:cubicBezTo>
                    <a:pt x="360702" y="1368196"/>
                    <a:pt x="330343" y="1337837"/>
                    <a:pt x="330343" y="1300386"/>
                  </a:cubicBezTo>
                  <a:cubicBezTo>
                    <a:pt x="330343" y="1262935"/>
                    <a:pt x="360702" y="1232576"/>
                    <a:pt x="398152" y="1232576"/>
                  </a:cubicBezTo>
                  <a:lnTo>
                    <a:pt x="1211219" y="1232576"/>
                  </a:lnTo>
                  <a:cubicBezTo>
                    <a:pt x="1248672" y="1232626"/>
                    <a:pt x="1279044" y="1262933"/>
                    <a:pt x="1279178" y="1300386"/>
                  </a:cubicBezTo>
                  <a:close/>
                  <a:moveTo>
                    <a:pt x="1279178" y="982545"/>
                  </a:moveTo>
                  <a:cubicBezTo>
                    <a:pt x="1279075" y="1019953"/>
                    <a:pt x="1248776" y="1050252"/>
                    <a:pt x="1211368" y="1050355"/>
                  </a:cubicBezTo>
                  <a:lnTo>
                    <a:pt x="398152" y="1050355"/>
                  </a:lnTo>
                  <a:cubicBezTo>
                    <a:pt x="360702" y="1050355"/>
                    <a:pt x="330343" y="1019995"/>
                    <a:pt x="330343" y="982545"/>
                  </a:cubicBezTo>
                  <a:cubicBezTo>
                    <a:pt x="330343" y="945094"/>
                    <a:pt x="360702" y="914735"/>
                    <a:pt x="398152" y="914735"/>
                  </a:cubicBezTo>
                  <a:lnTo>
                    <a:pt x="1211219" y="914735"/>
                  </a:lnTo>
                  <a:cubicBezTo>
                    <a:pt x="1248694" y="914785"/>
                    <a:pt x="1279075" y="945126"/>
                    <a:pt x="1279178" y="982601"/>
                  </a:cubicBezTo>
                  <a:close/>
                  <a:moveTo>
                    <a:pt x="1279178" y="664685"/>
                  </a:moveTo>
                  <a:cubicBezTo>
                    <a:pt x="1279075" y="702093"/>
                    <a:pt x="1248776" y="732393"/>
                    <a:pt x="1211368" y="732495"/>
                  </a:cubicBezTo>
                  <a:lnTo>
                    <a:pt x="398152" y="732495"/>
                  </a:lnTo>
                  <a:cubicBezTo>
                    <a:pt x="360707" y="733114"/>
                    <a:pt x="329850" y="703263"/>
                    <a:pt x="329228" y="665818"/>
                  </a:cubicBezTo>
                  <a:cubicBezTo>
                    <a:pt x="328609" y="628373"/>
                    <a:pt x="358462" y="597513"/>
                    <a:pt x="395907" y="596894"/>
                  </a:cubicBezTo>
                  <a:cubicBezTo>
                    <a:pt x="396655" y="596881"/>
                    <a:pt x="397405" y="596881"/>
                    <a:pt x="398152" y="596894"/>
                  </a:cubicBezTo>
                  <a:lnTo>
                    <a:pt x="1211219" y="596894"/>
                  </a:lnTo>
                  <a:cubicBezTo>
                    <a:pt x="1248687" y="596944"/>
                    <a:pt x="1279064" y="627273"/>
                    <a:pt x="1279178" y="66474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>
              <a:extLst>
                <a:ext uri="{FF2B5EF4-FFF2-40B4-BE49-F238E27FC236}">
                  <a16:creationId xmlns:a16="http://schemas.microsoft.com/office/drawing/2014/main" xmlns="" id="{FEAF106F-4FA2-40A5-B801-9DA9EA4997A9}"/>
                </a:ext>
              </a:extLst>
            </p:cNvPr>
            <p:cNvSpPr/>
            <p:nvPr/>
          </p:nvSpPr>
          <p:spPr>
            <a:xfrm>
              <a:off x="11185001" y="-2672484"/>
              <a:ext cx="745480" cy="339030"/>
            </a:xfrm>
            <a:custGeom>
              <a:avLst/>
              <a:gdLst>
                <a:gd name="connsiteX0" fmla="*/ 67810 w 745480"/>
                <a:gd name="connsiteY0" fmla="*/ 339030 h 339030"/>
                <a:gd name="connsiteX1" fmla="*/ 677670 w 745480"/>
                <a:gd name="connsiteY1" fmla="*/ 339030 h 339030"/>
                <a:gd name="connsiteX2" fmla="*/ 745480 w 745480"/>
                <a:gd name="connsiteY2" fmla="*/ 271239 h 339030"/>
                <a:gd name="connsiteX3" fmla="*/ 745480 w 745480"/>
                <a:gd name="connsiteY3" fmla="*/ 135620 h 339030"/>
                <a:gd name="connsiteX4" fmla="*/ 643756 w 745480"/>
                <a:gd name="connsiteY4" fmla="*/ 135620 h 339030"/>
                <a:gd name="connsiteX5" fmla="*/ 643756 w 745480"/>
                <a:gd name="connsiteY5" fmla="*/ 67810 h 339030"/>
                <a:gd name="connsiteX6" fmla="*/ 575946 w 745480"/>
                <a:gd name="connsiteY6" fmla="*/ 0 h 339030"/>
                <a:gd name="connsiteX7" fmla="*/ 169534 w 745480"/>
                <a:gd name="connsiteY7" fmla="*/ 0 h 339030"/>
                <a:gd name="connsiteX8" fmla="*/ 101724 w 745480"/>
                <a:gd name="connsiteY8" fmla="*/ 67810 h 339030"/>
                <a:gd name="connsiteX9" fmla="*/ 101724 w 745480"/>
                <a:gd name="connsiteY9" fmla="*/ 135620 h 339030"/>
                <a:gd name="connsiteX10" fmla="*/ 0 w 745480"/>
                <a:gd name="connsiteY10" fmla="*/ 135620 h 339030"/>
                <a:gd name="connsiteX11" fmla="*/ 0 w 745480"/>
                <a:gd name="connsiteY11" fmla="*/ 271239 h 339030"/>
                <a:gd name="connsiteX12" fmla="*/ 67810 w 745480"/>
                <a:gd name="connsiteY12" fmla="*/ 339030 h 33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480" h="339030">
                  <a:moveTo>
                    <a:pt x="67810" y="339030"/>
                  </a:moveTo>
                  <a:lnTo>
                    <a:pt x="677670" y="339030"/>
                  </a:lnTo>
                  <a:cubicBezTo>
                    <a:pt x="715067" y="338919"/>
                    <a:pt x="745357" y="308636"/>
                    <a:pt x="745480" y="271239"/>
                  </a:cubicBezTo>
                  <a:lnTo>
                    <a:pt x="745480" y="135620"/>
                  </a:lnTo>
                  <a:lnTo>
                    <a:pt x="643756" y="135620"/>
                  </a:lnTo>
                  <a:lnTo>
                    <a:pt x="643756" y="67810"/>
                  </a:lnTo>
                  <a:cubicBezTo>
                    <a:pt x="643654" y="30402"/>
                    <a:pt x="613354" y="102"/>
                    <a:pt x="575946" y="0"/>
                  </a:cubicBezTo>
                  <a:lnTo>
                    <a:pt x="169534" y="0"/>
                  </a:lnTo>
                  <a:cubicBezTo>
                    <a:pt x="132126" y="102"/>
                    <a:pt x="101826" y="30402"/>
                    <a:pt x="101724" y="67810"/>
                  </a:cubicBezTo>
                  <a:lnTo>
                    <a:pt x="101724" y="135620"/>
                  </a:lnTo>
                  <a:lnTo>
                    <a:pt x="0" y="135620"/>
                  </a:lnTo>
                  <a:lnTo>
                    <a:pt x="0" y="271239"/>
                  </a:lnTo>
                  <a:cubicBezTo>
                    <a:pt x="123" y="308636"/>
                    <a:pt x="30413" y="338919"/>
                    <a:pt x="67810" y="3390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xmlns="" id="{B3348FC4-9910-4F66-A208-F18BA42441D8}"/>
              </a:ext>
            </a:extLst>
          </p:cNvPr>
          <p:cNvGrpSpPr/>
          <p:nvPr/>
        </p:nvGrpSpPr>
        <p:grpSpPr>
          <a:xfrm>
            <a:off x="6819210" y="3591849"/>
            <a:ext cx="297410" cy="284336"/>
            <a:chOff x="6819210" y="3591849"/>
            <a:chExt cx="297410" cy="284336"/>
          </a:xfrm>
        </p:grpSpPr>
        <p:sp>
          <p:nvSpPr>
            <p:cNvPr id="110" name="任意多边形: 形状 109">
              <a:extLst>
                <a:ext uri="{FF2B5EF4-FFF2-40B4-BE49-F238E27FC236}">
                  <a16:creationId xmlns:a16="http://schemas.microsoft.com/office/drawing/2014/main" xmlns="" id="{4BF16F4C-8BFC-4B71-91C1-A1AFE3B1FF05}"/>
                </a:ext>
              </a:extLst>
            </p:cNvPr>
            <p:cNvSpPr/>
            <p:nvPr/>
          </p:nvSpPr>
          <p:spPr>
            <a:xfrm>
              <a:off x="6819210" y="3591849"/>
              <a:ext cx="297410" cy="284336"/>
            </a:xfrm>
            <a:custGeom>
              <a:avLst/>
              <a:gdLst>
                <a:gd name="connsiteX0" fmla="*/ 1247323 w 1369914"/>
                <a:gd name="connsiteY0" fmla="*/ 1216772 h 1309691"/>
                <a:gd name="connsiteX1" fmla="*/ 1246292 w 1369914"/>
                <a:gd name="connsiteY1" fmla="*/ 1223168 h 1309691"/>
                <a:gd name="connsiteX2" fmla="*/ 1243541 w 1369914"/>
                <a:gd name="connsiteY2" fmla="*/ 1235610 h 1309691"/>
                <a:gd name="connsiteX3" fmla="*/ 1239932 w 1369914"/>
                <a:gd name="connsiteY3" fmla="*/ 1247319 h 1309691"/>
                <a:gd name="connsiteX4" fmla="*/ 1240964 w 1369914"/>
                <a:gd name="connsiteY4" fmla="*/ 1245301 h 1309691"/>
                <a:gd name="connsiteX5" fmla="*/ 1239587 w 1369914"/>
                <a:gd name="connsiteY5" fmla="*/ 1248597 h 1309691"/>
                <a:gd name="connsiteX6" fmla="*/ 1239076 w 1369914"/>
                <a:gd name="connsiteY6" fmla="*/ 1249695 h 1309691"/>
                <a:gd name="connsiteX7" fmla="*/ 1238553 w 1369914"/>
                <a:gd name="connsiteY7" fmla="*/ 1250973 h 1309691"/>
                <a:gd name="connsiteX8" fmla="*/ 1227209 w 1369914"/>
                <a:gd name="connsiteY8" fmla="*/ 1271284 h 1309691"/>
                <a:gd name="connsiteX9" fmla="*/ 1228241 w 1369914"/>
                <a:gd name="connsiteY9" fmla="*/ 1269997 h 1309691"/>
                <a:gd name="connsiteX10" fmla="*/ 1226865 w 1369914"/>
                <a:gd name="connsiteY10" fmla="*/ 1271828 h 1309691"/>
                <a:gd name="connsiteX11" fmla="*/ 1226697 w 1369914"/>
                <a:gd name="connsiteY11" fmla="*/ 1272016 h 1309691"/>
                <a:gd name="connsiteX12" fmla="*/ 1224809 w 1369914"/>
                <a:gd name="connsiteY12" fmla="*/ 1274391 h 1309691"/>
                <a:gd name="connsiteX13" fmla="*/ 1224632 w 1369914"/>
                <a:gd name="connsiteY13" fmla="*/ 1274570 h 1309691"/>
                <a:gd name="connsiteX14" fmla="*/ 1216728 w 1369914"/>
                <a:gd name="connsiteY14" fmla="*/ 1283351 h 1309691"/>
                <a:gd name="connsiteX15" fmla="*/ 1209346 w 1369914"/>
                <a:gd name="connsiteY15" fmla="*/ 1290487 h 1309691"/>
                <a:gd name="connsiteX16" fmla="*/ 1205729 w 1369914"/>
                <a:gd name="connsiteY16" fmla="*/ 1293229 h 1309691"/>
                <a:gd name="connsiteX17" fmla="*/ 1196115 w 1369914"/>
                <a:gd name="connsiteY17" fmla="*/ 1299456 h 1309691"/>
                <a:gd name="connsiteX18" fmla="*/ 1193707 w 1369914"/>
                <a:gd name="connsiteY18" fmla="*/ 1301279 h 1309691"/>
                <a:gd name="connsiteX19" fmla="*/ 1171882 w 1369914"/>
                <a:gd name="connsiteY19" fmla="*/ 1308415 h 1309691"/>
                <a:gd name="connsiteX20" fmla="*/ 1168442 w 1369914"/>
                <a:gd name="connsiteY20" fmla="*/ 1309146 h 1309691"/>
                <a:gd name="connsiteX21" fmla="*/ 1157274 w 1369914"/>
                <a:gd name="connsiteY21" fmla="*/ 1309691 h 1309691"/>
                <a:gd name="connsiteX22" fmla="*/ 211639 w 1369914"/>
                <a:gd name="connsiteY22" fmla="*/ 1309691 h 1309691"/>
                <a:gd name="connsiteX23" fmla="*/ 200462 w 1369914"/>
                <a:gd name="connsiteY23" fmla="*/ 1309146 h 1309691"/>
                <a:gd name="connsiteX24" fmla="*/ 196853 w 1369914"/>
                <a:gd name="connsiteY24" fmla="*/ 1308415 h 1309691"/>
                <a:gd name="connsiteX25" fmla="*/ 185685 w 1369914"/>
                <a:gd name="connsiteY25" fmla="*/ 1305308 h 1309691"/>
                <a:gd name="connsiteX26" fmla="*/ 180192 w 1369914"/>
                <a:gd name="connsiteY26" fmla="*/ 1303299 h 1309691"/>
                <a:gd name="connsiteX27" fmla="*/ 179501 w 1369914"/>
                <a:gd name="connsiteY27" fmla="*/ 1303111 h 1309691"/>
                <a:gd name="connsiteX28" fmla="*/ 160943 w 1369914"/>
                <a:gd name="connsiteY28" fmla="*/ 1291955 h 1309691"/>
                <a:gd name="connsiteX29" fmla="*/ 160252 w 1369914"/>
                <a:gd name="connsiteY29" fmla="*/ 1291399 h 1309691"/>
                <a:gd name="connsiteX30" fmla="*/ 159222 w 1369914"/>
                <a:gd name="connsiteY30" fmla="*/ 1290489 h 1309691"/>
                <a:gd name="connsiteX31" fmla="*/ 156480 w 1369914"/>
                <a:gd name="connsiteY31" fmla="*/ 1288292 h 1309691"/>
                <a:gd name="connsiteX32" fmla="*/ 158368 w 1369914"/>
                <a:gd name="connsiteY32" fmla="*/ 1289579 h 1309691"/>
                <a:gd name="connsiteX33" fmla="*/ 150119 w 1369914"/>
                <a:gd name="connsiteY33" fmla="*/ 1281522 h 1309691"/>
                <a:gd name="connsiteX34" fmla="*/ 143070 w 1369914"/>
                <a:gd name="connsiteY34" fmla="*/ 1273297 h 1309691"/>
                <a:gd name="connsiteX35" fmla="*/ 143760 w 1369914"/>
                <a:gd name="connsiteY35" fmla="*/ 1274395 h 1309691"/>
                <a:gd name="connsiteX36" fmla="*/ 142903 w 1369914"/>
                <a:gd name="connsiteY36" fmla="*/ 1272929 h 1309691"/>
                <a:gd name="connsiteX37" fmla="*/ 142384 w 1369914"/>
                <a:gd name="connsiteY37" fmla="*/ 1272376 h 1309691"/>
                <a:gd name="connsiteX38" fmla="*/ 140663 w 1369914"/>
                <a:gd name="connsiteY38" fmla="*/ 1269822 h 1309691"/>
                <a:gd name="connsiteX39" fmla="*/ 140495 w 1369914"/>
                <a:gd name="connsiteY39" fmla="*/ 1269456 h 1309691"/>
                <a:gd name="connsiteX40" fmla="*/ 128297 w 1369914"/>
                <a:gd name="connsiteY40" fmla="*/ 1245859 h 1309691"/>
                <a:gd name="connsiteX41" fmla="*/ 127265 w 1369914"/>
                <a:gd name="connsiteY41" fmla="*/ 1242196 h 1309691"/>
                <a:gd name="connsiteX42" fmla="*/ 124002 w 1369914"/>
                <a:gd name="connsiteY42" fmla="*/ 1229761 h 1309691"/>
                <a:gd name="connsiteX43" fmla="*/ 122969 w 1369914"/>
                <a:gd name="connsiteY43" fmla="*/ 1224091 h 1309691"/>
                <a:gd name="connsiteX44" fmla="*/ 122281 w 1369914"/>
                <a:gd name="connsiteY44" fmla="*/ 1219697 h 1309691"/>
                <a:gd name="connsiteX45" fmla="*/ 121767 w 1369914"/>
                <a:gd name="connsiteY45" fmla="*/ 1216955 h 1309691"/>
                <a:gd name="connsiteX46" fmla="*/ 122281 w 1369914"/>
                <a:gd name="connsiteY46" fmla="*/ 1219330 h 1309691"/>
                <a:gd name="connsiteX47" fmla="*/ 121767 w 1369914"/>
                <a:gd name="connsiteY47" fmla="*/ 1210549 h 1309691"/>
                <a:gd name="connsiteX48" fmla="*/ 121767 w 1369914"/>
                <a:gd name="connsiteY48" fmla="*/ 847997 h 1309691"/>
                <a:gd name="connsiteX49" fmla="*/ 179159 w 1369914"/>
                <a:gd name="connsiteY49" fmla="*/ 865555 h 1309691"/>
                <a:gd name="connsiteX50" fmla="*/ 179159 w 1369914"/>
                <a:gd name="connsiteY50" fmla="*/ 865921 h 1309691"/>
                <a:gd name="connsiteX51" fmla="*/ 198064 w 1369914"/>
                <a:gd name="connsiteY51" fmla="*/ 868853 h 1309691"/>
                <a:gd name="connsiteX52" fmla="*/ 202017 w 1369914"/>
                <a:gd name="connsiteY52" fmla="*/ 869398 h 1309691"/>
                <a:gd name="connsiteX53" fmla="*/ 203561 w 1369914"/>
                <a:gd name="connsiteY53" fmla="*/ 869586 h 1309691"/>
                <a:gd name="connsiteX54" fmla="*/ 206480 w 1369914"/>
                <a:gd name="connsiteY54" fmla="*/ 869943 h 1309691"/>
                <a:gd name="connsiteX55" fmla="*/ 243256 w 1369914"/>
                <a:gd name="connsiteY55" fmla="*/ 871774 h 1309691"/>
                <a:gd name="connsiteX56" fmla="*/ 464760 w 1369914"/>
                <a:gd name="connsiteY56" fmla="*/ 779768 h 1309691"/>
                <a:gd name="connsiteX57" fmla="*/ 685058 w 1369914"/>
                <a:gd name="connsiteY57" fmla="*/ 871595 h 1309691"/>
                <a:gd name="connsiteX58" fmla="*/ 685402 w 1369914"/>
                <a:gd name="connsiteY58" fmla="*/ 871595 h 1309691"/>
                <a:gd name="connsiteX59" fmla="*/ 904497 w 1369914"/>
                <a:gd name="connsiteY59" fmla="*/ 779580 h 1309691"/>
                <a:gd name="connsiteX60" fmla="*/ 1126688 w 1369914"/>
                <a:gd name="connsiteY60" fmla="*/ 871409 h 1309691"/>
                <a:gd name="connsiteX61" fmla="*/ 1126856 w 1369914"/>
                <a:gd name="connsiteY61" fmla="*/ 871409 h 1309691"/>
                <a:gd name="connsiteX62" fmla="*/ 1190097 w 1369914"/>
                <a:gd name="connsiteY62" fmla="*/ 865558 h 1309691"/>
                <a:gd name="connsiteX63" fmla="*/ 1190097 w 1369914"/>
                <a:gd name="connsiteY63" fmla="*/ 865192 h 1309691"/>
                <a:gd name="connsiteX64" fmla="*/ 1246977 w 1369914"/>
                <a:gd name="connsiteY64" fmla="*/ 848910 h 1309691"/>
                <a:gd name="connsiteX65" fmla="*/ 1247667 w 1369914"/>
                <a:gd name="connsiteY65" fmla="*/ 1010621 h 1309691"/>
                <a:gd name="connsiteX66" fmla="*/ 1247667 w 1369914"/>
                <a:gd name="connsiteY66" fmla="*/ 1149268 h 1309691"/>
                <a:gd name="connsiteX67" fmla="*/ 1247144 w 1369914"/>
                <a:gd name="connsiteY67" fmla="*/ 1219330 h 1309691"/>
                <a:gd name="connsiteX68" fmla="*/ 1247323 w 1369914"/>
                <a:gd name="connsiteY68" fmla="*/ 1216772 h 1309691"/>
                <a:gd name="connsiteX69" fmla="*/ 1369059 w 1369914"/>
                <a:gd name="connsiteY69" fmla="*/ 551075 h 1309691"/>
                <a:gd name="connsiteX70" fmla="*/ 1367699 w 1369914"/>
                <a:gd name="connsiteY70" fmla="*/ 567562 h 1309691"/>
                <a:gd name="connsiteX71" fmla="*/ 1367699 w 1369914"/>
                <a:gd name="connsiteY71" fmla="*/ 567737 h 1309691"/>
                <a:gd name="connsiteX72" fmla="*/ 1366674 w 1369914"/>
                <a:gd name="connsiteY72" fmla="*/ 575797 h 1309691"/>
                <a:gd name="connsiteX73" fmla="*/ 1359498 w 1369914"/>
                <a:gd name="connsiteY73" fmla="*/ 610541 h 1309691"/>
                <a:gd name="connsiteX74" fmla="*/ 1350098 w 1369914"/>
                <a:gd name="connsiteY74" fmla="*/ 641699 h 1309691"/>
                <a:gd name="connsiteX75" fmla="*/ 1347371 w 1369914"/>
                <a:gd name="connsiteY75" fmla="*/ 649402 h 1309691"/>
                <a:gd name="connsiteX76" fmla="*/ 1346344 w 1369914"/>
                <a:gd name="connsiteY76" fmla="*/ 651912 h 1309691"/>
                <a:gd name="connsiteX77" fmla="*/ 1347371 w 1369914"/>
                <a:gd name="connsiteY77" fmla="*/ 649577 h 1309691"/>
                <a:gd name="connsiteX78" fmla="*/ 1344117 w 1369914"/>
                <a:gd name="connsiteY78" fmla="*/ 657108 h 1309691"/>
                <a:gd name="connsiteX79" fmla="*/ 1339680 w 1369914"/>
                <a:gd name="connsiteY79" fmla="*/ 666953 h 1309691"/>
                <a:gd name="connsiteX80" fmla="*/ 1325156 w 1369914"/>
                <a:gd name="connsiteY80" fmla="*/ 694175 h 1309691"/>
                <a:gd name="connsiteX81" fmla="*/ 1317133 w 1369914"/>
                <a:gd name="connsiteY81" fmla="*/ 707066 h 1309691"/>
                <a:gd name="connsiteX82" fmla="*/ 1307388 w 1369914"/>
                <a:gd name="connsiteY82" fmla="*/ 721214 h 1309691"/>
                <a:gd name="connsiteX83" fmla="*/ 1302776 w 1369914"/>
                <a:gd name="connsiteY83" fmla="*/ 727126 h 1309691"/>
                <a:gd name="connsiteX84" fmla="*/ 1293207 w 1369914"/>
                <a:gd name="connsiteY84" fmla="*/ 738589 h 1309691"/>
                <a:gd name="connsiteX85" fmla="*/ 1270827 w 1369914"/>
                <a:gd name="connsiteY85" fmla="*/ 761509 h 1309691"/>
                <a:gd name="connsiteX86" fmla="*/ 1259724 w 1369914"/>
                <a:gd name="connsiteY86" fmla="*/ 771365 h 1309691"/>
                <a:gd name="connsiteX87" fmla="*/ 1252893 w 1369914"/>
                <a:gd name="connsiteY87" fmla="*/ 778700 h 1309691"/>
                <a:gd name="connsiteX88" fmla="*/ 1251183 w 1369914"/>
                <a:gd name="connsiteY88" fmla="*/ 776375 h 1309691"/>
                <a:gd name="connsiteX89" fmla="*/ 1163546 w 1369914"/>
                <a:gd name="connsiteY89" fmla="*/ 807541 h 1309691"/>
                <a:gd name="connsiteX90" fmla="*/ 1163546 w 1369914"/>
                <a:gd name="connsiteY90" fmla="*/ 807900 h 1309691"/>
                <a:gd name="connsiteX91" fmla="*/ 1124255 w 1369914"/>
                <a:gd name="connsiteY91" fmla="*/ 810585 h 1309691"/>
                <a:gd name="connsiteX92" fmla="*/ 931545 w 1369914"/>
                <a:gd name="connsiteY92" fmla="*/ 717095 h 1309691"/>
                <a:gd name="connsiteX93" fmla="*/ 903359 w 1369914"/>
                <a:gd name="connsiteY93" fmla="*/ 681992 h 1309691"/>
                <a:gd name="connsiteX94" fmla="*/ 875173 w 1369914"/>
                <a:gd name="connsiteY94" fmla="*/ 716734 h 1309691"/>
                <a:gd name="connsiteX95" fmla="*/ 685199 w 1369914"/>
                <a:gd name="connsiteY95" fmla="*/ 810226 h 1309691"/>
                <a:gd name="connsiteX96" fmla="*/ 494031 w 1369914"/>
                <a:gd name="connsiteY96" fmla="*/ 716920 h 1309691"/>
                <a:gd name="connsiteX97" fmla="*/ 465845 w 1369914"/>
                <a:gd name="connsiteY97" fmla="*/ 681992 h 1309691"/>
                <a:gd name="connsiteX98" fmla="*/ 437824 w 1369914"/>
                <a:gd name="connsiteY98" fmla="*/ 716920 h 1309691"/>
                <a:gd name="connsiteX99" fmla="*/ 245631 w 1369914"/>
                <a:gd name="connsiteY99" fmla="*/ 810758 h 1309691"/>
                <a:gd name="connsiteX100" fmla="*/ 203264 w 1369914"/>
                <a:gd name="connsiteY100" fmla="*/ 807716 h 1309691"/>
                <a:gd name="connsiteX101" fmla="*/ 115969 w 1369914"/>
                <a:gd name="connsiteY101" fmla="*/ 777993 h 1309691"/>
                <a:gd name="connsiteX102" fmla="*/ 111865 w 1369914"/>
                <a:gd name="connsiteY102" fmla="*/ 773690 h 1309691"/>
                <a:gd name="connsiteX103" fmla="*/ 90344 w 1369914"/>
                <a:gd name="connsiteY103" fmla="*/ 754172 h 1309691"/>
                <a:gd name="connsiteX104" fmla="*/ 72061 w 1369914"/>
                <a:gd name="connsiteY104" fmla="*/ 734469 h 1309691"/>
                <a:gd name="connsiteX105" fmla="*/ 63518 w 1369914"/>
                <a:gd name="connsiteY105" fmla="*/ 724081 h 1309691"/>
                <a:gd name="connsiteX106" fmla="*/ 59931 w 1369914"/>
                <a:gd name="connsiteY106" fmla="*/ 719428 h 1309691"/>
                <a:gd name="connsiteX107" fmla="*/ 59081 w 1369914"/>
                <a:gd name="connsiteY107" fmla="*/ 718166 h 1309691"/>
                <a:gd name="connsiteX108" fmla="*/ 31577 w 1369914"/>
                <a:gd name="connsiteY108" fmla="*/ 671600 h 1309691"/>
                <a:gd name="connsiteX109" fmla="*/ 25762 w 1369914"/>
                <a:gd name="connsiteY109" fmla="*/ 659245 h 1309691"/>
                <a:gd name="connsiteX110" fmla="*/ 23202 w 1369914"/>
                <a:gd name="connsiteY110" fmla="*/ 653158 h 1309691"/>
                <a:gd name="connsiteX111" fmla="*/ 13975 w 1369914"/>
                <a:gd name="connsiteY111" fmla="*/ 626120 h 1309691"/>
                <a:gd name="connsiteX112" fmla="*/ 1847 w 1369914"/>
                <a:gd name="connsiteY112" fmla="*/ 569165 h 1309691"/>
                <a:gd name="connsiteX113" fmla="*/ 1505 w 1369914"/>
                <a:gd name="connsiteY113" fmla="*/ 563610 h 1309691"/>
                <a:gd name="connsiteX114" fmla="*/ 478 w 1369914"/>
                <a:gd name="connsiteY114" fmla="*/ 549462 h 1309691"/>
                <a:gd name="connsiteX115" fmla="*/ 311 w 1369914"/>
                <a:gd name="connsiteY115" fmla="*/ 515970 h 1309691"/>
                <a:gd name="connsiteX116" fmla="*/ 1336 w 1369914"/>
                <a:gd name="connsiteY116" fmla="*/ 498961 h 1309691"/>
                <a:gd name="connsiteX117" fmla="*/ 2188 w 1369914"/>
                <a:gd name="connsiteY117" fmla="*/ 490365 h 1309691"/>
                <a:gd name="connsiteX118" fmla="*/ 2530 w 1369914"/>
                <a:gd name="connsiteY118" fmla="*/ 487496 h 1309691"/>
                <a:gd name="connsiteX119" fmla="*/ 2188 w 1369914"/>
                <a:gd name="connsiteY119" fmla="*/ 490005 h 1309691"/>
                <a:gd name="connsiteX120" fmla="*/ 3380 w 1369914"/>
                <a:gd name="connsiteY120" fmla="*/ 481584 h 1309691"/>
                <a:gd name="connsiteX121" fmla="*/ 4924 w 1369914"/>
                <a:gd name="connsiteY121" fmla="*/ 473173 h 1309691"/>
                <a:gd name="connsiteX122" fmla="*/ 9021 w 1369914"/>
                <a:gd name="connsiteY122" fmla="*/ 453645 h 1309691"/>
                <a:gd name="connsiteX123" fmla="*/ 20642 w 1369914"/>
                <a:gd name="connsiteY123" fmla="*/ 414784 h 1309691"/>
                <a:gd name="connsiteX124" fmla="*/ 59931 w 1369914"/>
                <a:gd name="connsiteY124" fmla="*/ 312163 h 1309691"/>
                <a:gd name="connsiteX125" fmla="*/ 141422 w 1369914"/>
                <a:gd name="connsiteY125" fmla="*/ 99575 h 1309691"/>
                <a:gd name="connsiteX126" fmla="*/ 142966 w 1369914"/>
                <a:gd name="connsiteY126" fmla="*/ 94740 h 1309691"/>
                <a:gd name="connsiteX127" fmla="*/ 144158 w 1369914"/>
                <a:gd name="connsiteY127" fmla="*/ 90806 h 1309691"/>
                <a:gd name="connsiteX128" fmla="*/ 150139 w 1369914"/>
                <a:gd name="connsiteY128" fmla="*/ 77731 h 1309691"/>
                <a:gd name="connsiteX129" fmla="*/ 162269 w 1369914"/>
                <a:gd name="connsiteY129" fmla="*/ 56955 h 1309691"/>
                <a:gd name="connsiteX130" fmla="*/ 165679 w 1369914"/>
                <a:gd name="connsiteY130" fmla="*/ 52120 h 1309691"/>
                <a:gd name="connsiteX131" fmla="*/ 164487 w 1369914"/>
                <a:gd name="connsiteY131" fmla="*/ 54086 h 1309691"/>
                <a:gd name="connsiteX132" fmla="*/ 171835 w 1369914"/>
                <a:gd name="connsiteY132" fmla="*/ 45316 h 1309691"/>
                <a:gd name="connsiteX133" fmla="*/ 187376 w 1369914"/>
                <a:gd name="connsiteY133" fmla="*/ 30275 h 1309691"/>
                <a:gd name="connsiteX134" fmla="*/ 191136 w 1369914"/>
                <a:gd name="connsiteY134" fmla="*/ 27407 h 1309691"/>
                <a:gd name="connsiteX135" fmla="*/ 202415 w 1369914"/>
                <a:gd name="connsiteY135" fmla="*/ 20060 h 1309691"/>
                <a:gd name="connsiteX136" fmla="*/ 212491 w 1369914"/>
                <a:gd name="connsiteY136" fmla="*/ 14509 h 1309691"/>
                <a:gd name="connsiteX137" fmla="*/ 216762 w 1369914"/>
                <a:gd name="connsiteY137" fmla="*/ 12366 h 1309691"/>
                <a:gd name="connsiteX138" fmla="*/ 239652 w 1369914"/>
                <a:gd name="connsiteY138" fmla="*/ 4660 h 1309691"/>
                <a:gd name="connsiteX139" fmla="*/ 251439 w 1369914"/>
                <a:gd name="connsiteY139" fmla="*/ 1976 h 1309691"/>
                <a:gd name="connsiteX140" fmla="*/ 255543 w 1369914"/>
                <a:gd name="connsiteY140" fmla="*/ 1259 h 1309691"/>
                <a:gd name="connsiteX141" fmla="*/ 277923 w 1369914"/>
                <a:gd name="connsiteY141" fmla="*/ 0 h 1309691"/>
                <a:gd name="connsiteX142" fmla="*/ 1094184 w 1369914"/>
                <a:gd name="connsiteY142" fmla="*/ 0 h 1309691"/>
                <a:gd name="connsiteX143" fmla="*/ 1102217 w 1369914"/>
                <a:gd name="connsiteY143" fmla="*/ 184 h 1309691"/>
                <a:gd name="connsiteX144" fmla="*/ 1114689 w 1369914"/>
                <a:gd name="connsiteY144" fmla="*/ 1077 h 1309691"/>
                <a:gd name="connsiteX145" fmla="*/ 1116224 w 1369914"/>
                <a:gd name="connsiteY145" fmla="*/ 1261 h 1309691"/>
                <a:gd name="connsiteX146" fmla="*/ 1118443 w 1369914"/>
                <a:gd name="connsiteY146" fmla="*/ 1436 h 1309691"/>
                <a:gd name="connsiteX147" fmla="*/ 1120838 w 1369914"/>
                <a:gd name="connsiteY147" fmla="*/ 1620 h 1309691"/>
                <a:gd name="connsiteX148" fmla="*/ 1119128 w 1369914"/>
                <a:gd name="connsiteY148" fmla="*/ 1436 h 1309691"/>
                <a:gd name="connsiteX149" fmla="*/ 1144070 w 1369914"/>
                <a:gd name="connsiteY149" fmla="*/ 7533 h 1309691"/>
                <a:gd name="connsiteX150" fmla="*/ 1155347 w 1369914"/>
                <a:gd name="connsiteY150" fmla="*/ 11650 h 1309691"/>
                <a:gd name="connsiteX151" fmla="*/ 1160809 w 1369914"/>
                <a:gd name="connsiteY151" fmla="*/ 13977 h 1309691"/>
                <a:gd name="connsiteX152" fmla="*/ 1158765 w 1369914"/>
                <a:gd name="connsiteY152" fmla="*/ 13075 h 1309691"/>
                <a:gd name="connsiteX153" fmla="*/ 1180804 w 1369914"/>
                <a:gd name="connsiteY153" fmla="*/ 25799 h 1309691"/>
                <a:gd name="connsiteX154" fmla="*/ 1189345 w 1369914"/>
                <a:gd name="connsiteY154" fmla="*/ 32061 h 1309691"/>
                <a:gd name="connsiteX155" fmla="*/ 1192930 w 1369914"/>
                <a:gd name="connsiteY155" fmla="*/ 35112 h 1309691"/>
                <a:gd name="connsiteX156" fmla="*/ 1210700 w 1369914"/>
                <a:gd name="connsiteY156" fmla="*/ 53729 h 1309691"/>
                <a:gd name="connsiteX157" fmla="*/ 1214110 w 1369914"/>
                <a:gd name="connsiteY157" fmla="*/ 57848 h 1309691"/>
                <a:gd name="connsiteX158" fmla="*/ 1219751 w 1369914"/>
                <a:gd name="connsiteY158" fmla="*/ 66454 h 1309691"/>
                <a:gd name="connsiteX159" fmla="*/ 1231370 w 1369914"/>
                <a:gd name="connsiteY159" fmla="*/ 88125 h 1309691"/>
                <a:gd name="connsiteX160" fmla="*/ 1232055 w 1369914"/>
                <a:gd name="connsiteY160" fmla="*/ 89548 h 1309691"/>
                <a:gd name="connsiteX161" fmla="*/ 1233071 w 1369914"/>
                <a:gd name="connsiteY161" fmla="*/ 91883 h 1309691"/>
                <a:gd name="connsiteX162" fmla="*/ 1233932 w 1369914"/>
                <a:gd name="connsiteY162" fmla="*/ 93851 h 1309691"/>
                <a:gd name="connsiteX163" fmla="*/ 1233247 w 1369914"/>
                <a:gd name="connsiteY163" fmla="*/ 92419 h 1309691"/>
                <a:gd name="connsiteX164" fmla="*/ 1236494 w 1369914"/>
                <a:gd name="connsiteY164" fmla="*/ 101731 h 1309691"/>
                <a:gd name="connsiteX165" fmla="*/ 1237002 w 1369914"/>
                <a:gd name="connsiteY165" fmla="*/ 103339 h 1309691"/>
                <a:gd name="connsiteX166" fmla="*/ 1267072 w 1369914"/>
                <a:gd name="connsiteY166" fmla="*/ 186082 h 1309691"/>
                <a:gd name="connsiteX167" fmla="*/ 1350781 w 1369914"/>
                <a:gd name="connsiteY167" fmla="*/ 416220 h 1309691"/>
                <a:gd name="connsiteX168" fmla="*/ 1353342 w 1369914"/>
                <a:gd name="connsiteY168" fmla="*/ 423208 h 1309691"/>
                <a:gd name="connsiteX169" fmla="*/ 1361199 w 1369914"/>
                <a:gd name="connsiteY169" fmla="*/ 453474 h 1309691"/>
                <a:gd name="connsiteX170" fmla="*/ 1364785 w 1369914"/>
                <a:gd name="connsiteY170" fmla="*/ 469949 h 1309691"/>
                <a:gd name="connsiteX171" fmla="*/ 1366330 w 1369914"/>
                <a:gd name="connsiteY171" fmla="*/ 478187 h 1309691"/>
                <a:gd name="connsiteX172" fmla="*/ 1368037 w 1369914"/>
                <a:gd name="connsiteY172" fmla="*/ 489293 h 1309691"/>
                <a:gd name="connsiteX173" fmla="*/ 1367355 w 1369914"/>
                <a:gd name="connsiteY173" fmla="*/ 483913 h 1309691"/>
                <a:gd name="connsiteX174" fmla="*/ 1368037 w 1369914"/>
                <a:gd name="connsiteY174" fmla="*/ 489468 h 1309691"/>
                <a:gd name="connsiteX175" fmla="*/ 1368889 w 1369914"/>
                <a:gd name="connsiteY175" fmla="*/ 497890 h 1309691"/>
                <a:gd name="connsiteX176" fmla="*/ 1369914 w 1369914"/>
                <a:gd name="connsiteY176" fmla="*/ 514722 h 1309691"/>
                <a:gd name="connsiteX177" fmla="*/ 1369059 w 1369914"/>
                <a:gd name="connsiteY177" fmla="*/ 551075 h 130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369914" h="1309691">
                  <a:moveTo>
                    <a:pt x="1247323" y="1216772"/>
                  </a:moveTo>
                  <a:cubicBezTo>
                    <a:pt x="1246979" y="1218781"/>
                    <a:pt x="1246634" y="1220980"/>
                    <a:pt x="1246292" y="1223168"/>
                  </a:cubicBezTo>
                  <a:cubicBezTo>
                    <a:pt x="1245606" y="1227373"/>
                    <a:pt x="1244571" y="1231581"/>
                    <a:pt x="1243541" y="1235610"/>
                  </a:cubicBezTo>
                  <a:cubicBezTo>
                    <a:pt x="1242521" y="1239567"/>
                    <a:pt x="1241318" y="1243476"/>
                    <a:pt x="1239932" y="1247319"/>
                  </a:cubicBezTo>
                  <a:cubicBezTo>
                    <a:pt x="1240276" y="1246767"/>
                    <a:pt x="1240618" y="1246034"/>
                    <a:pt x="1240964" y="1245301"/>
                  </a:cubicBezTo>
                  <a:cubicBezTo>
                    <a:pt x="1240441" y="1246400"/>
                    <a:pt x="1239932" y="1247498"/>
                    <a:pt x="1239587" y="1248597"/>
                  </a:cubicBezTo>
                  <a:lnTo>
                    <a:pt x="1239076" y="1249695"/>
                  </a:lnTo>
                  <a:cubicBezTo>
                    <a:pt x="1238899" y="1250061"/>
                    <a:pt x="1238730" y="1250607"/>
                    <a:pt x="1238553" y="1250973"/>
                  </a:cubicBezTo>
                  <a:cubicBezTo>
                    <a:pt x="1235327" y="1258039"/>
                    <a:pt x="1231534" y="1264833"/>
                    <a:pt x="1227209" y="1271284"/>
                  </a:cubicBezTo>
                  <a:cubicBezTo>
                    <a:pt x="1227553" y="1270916"/>
                    <a:pt x="1227897" y="1270549"/>
                    <a:pt x="1228241" y="1269997"/>
                  </a:cubicBezTo>
                  <a:cubicBezTo>
                    <a:pt x="1227728" y="1270549"/>
                    <a:pt x="1227209" y="1271096"/>
                    <a:pt x="1226865" y="1271828"/>
                  </a:cubicBezTo>
                  <a:lnTo>
                    <a:pt x="1226697" y="1272016"/>
                  </a:lnTo>
                  <a:cubicBezTo>
                    <a:pt x="1226186" y="1272737"/>
                    <a:pt x="1225321" y="1273839"/>
                    <a:pt x="1224809" y="1274391"/>
                  </a:cubicBezTo>
                  <a:lnTo>
                    <a:pt x="1224632" y="1274570"/>
                  </a:lnTo>
                  <a:cubicBezTo>
                    <a:pt x="1222232" y="1277676"/>
                    <a:pt x="1219481" y="1280608"/>
                    <a:pt x="1216728" y="1283351"/>
                  </a:cubicBezTo>
                  <a:cubicBezTo>
                    <a:pt x="1214320" y="1285736"/>
                    <a:pt x="1211920" y="1288111"/>
                    <a:pt x="1209346" y="1290487"/>
                  </a:cubicBezTo>
                  <a:lnTo>
                    <a:pt x="1205729" y="1293229"/>
                  </a:lnTo>
                  <a:cubicBezTo>
                    <a:pt x="1202643" y="1295426"/>
                    <a:pt x="1199378" y="1297437"/>
                    <a:pt x="1196115" y="1299456"/>
                  </a:cubicBezTo>
                  <a:cubicBezTo>
                    <a:pt x="1192841" y="1301279"/>
                    <a:pt x="1180473" y="1306039"/>
                    <a:pt x="1193707" y="1301279"/>
                  </a:cubicBezTo>
                  <a:cubicBezTo>
                    <a:pt x="1186489" y="1304030"/>
                    <a:pt x="1179442" y="1306771"/>
                    <a:pt x="1171882" y="1308415"/>
                  </a:cubicBezTo>
                  <a:cubicBezTo>
                    <a:pt x="1170684" y="1308603"/>
                    <a:pt x="1169649" y="1308960"/>
                    <a:pt x="1168442" y="1309146"/>
                  </a:cubicBezTo>
                  <a:cubicBezTo>
                    <a:pt x="1164666" y="1309325"/>
                    <a:pt x="1161057" y="1309691"/>
                    <a:pt x="1157274" y="1309691"/>
                  </a:cubicBezTo>
                  <a:lnTo>
                    <a:pt x="211639" y="1309691"/>
                  </a:lnTo>
                  <a:cubicBezTo>
                    <a:pt x="207857" y="1309691"/>
                    <a:pt x="204248" y="1309325"/>
                    <a:pt x="200462" y="1309146"/>
                  </a:cubicBezTo>
                  <a:cubicBezTo>
                    <a:pt x="199264" y="1308958"/>
                    <a:pt x="198062" y="1308603"/>
                    <a:pt x="196853" y="1308415"/>
                  </a:cubicBezTo>
                  <a:cubicBezTo>
                    <a:pt x="193078" y="1307504"/>
                    <a:pt x="189294" y="1306584"/>
                    <a:pt x="185685" y="1305308"/>
                  </a:cubicBezTo>
                  <a:cubicBezTo>
                    <a:pt x="183797" y="1304752"/>
                    <a:pt x="182078" y="1304030"/>
                    <a:pt x="180192" y="1303299"/>
                  </a:cubicBezTo>
                  <a:cubicBezTo>
                    <a:pt x="180015" y="1303111"/>
                    <a:pt x="179669" y="1303111"/>
                    <a:pt x="179501" y="1303111"/>
                  </a:cubicBezTo>
                  <a:cubicBezTo>
                    <a:pt x="173141" y="1299815"/>
                    <a:pt x="166959" y="1296163"/>
                    <a:pt x="160943" y="1291955"/>
                  </a:cubicBezTo>
                  <a:cubicBezTo>
                    <a:pt x="160775" y="1291767"/>
                    <a:pt x="160429" y="1291588"/>
                    <a:pt x="160252" y="1291399"/>
                  </a:cubicBezTo>
                  <a:cubicBezTo>
                    <a:pt x="159908" y="1291220"/>
                    <a:pt x="159564" y="1290853"/>
                    <a:pt x="159222" y="1290489"/>
                  </a:cubicBezTo>
                  <a:cubicBezTo>
                    <a:pt x="158366" y="1289758"/>
                    <a:pt x="157333" y="1289023"/>
                    <a:pt x="156480" y="1288292"/>
                  </a:cubicBezTo>
                  <a:cubicBezTo>
                    <a:pt x="157159" y="1288844"/>
                    <a:pt x="157845" y="1289211"/>
                    <a:pt x="158368" y="1289579"/>
                  </a:cubicBezTo>
                  <a:cubicBezTo>
                    <a:pt x="155447" y="1287015"/>
                    <a:pt x="152863" y="1284271"/>
                    <a:pt x="150119" y="1281522"/>
                  </a:cubicBezTo>
                  <a:cubicBezTo>
                    <a:pt x="147712" y="1278968"/>
                    <a:pt x="145301" y="1276225"/>
                    <a:pt x="143070" y="1273297"/>
                  </a:cubicBezTo>
                  <a:cubicBezTo>
                    <a:pt x="143247" y="1273664"/>
                    <a:pt x="143591" y="1274028"/>
                    <a:pt x="143760" y="1274395"/>
                  </a:cubicBezTo>
                  <a:cubicBezTo>
                    <a:pt x="143416" y="1273842"/>
                    <a:pt x="143247" y="1273476"/>
                    <a:pt x="142903" y="1272929"/>
                  </a:cubicBezTo>
                  <a:lnTo>
                    <a:pt x="142384" y="1272376"/>
                  </a:lnTo>
                  <a:cubicBezTo>
                    <a:pt x="141695" y="1271655"/>
                    <a:pt x="141186" y="1270553"/>
                    <a:pt x="140663" y="1269822"/>
                  </a:cubicBezTo>
                  <a:cubicBezTo>
                    <a:pt x="140663" y="1269634"/>
                    <a:pt x="140495" y="1269634"/>
                    <a:pt x="140495" y="1269456"/>
                  </a:cubicBezTo>
                  <a:cubicBezTo>
                    <a:pt x="135679" y="1261953"/>
                    <a:pt x="132247" y="1253905"/>
                    <a:pt x="128297" y="1245859"/>
                  </a:cubicBezTo>
                  <a:cubicBezTo>
                    <a:pt x="134656" y="1258656"/>
                    <a:pt x="128465" y="1246037"/>
                    <a:pt x="127265" y="1242196"/>
                  </a:cubicBezTo>
                  <a:cubicBezTo>
                    <a:pt x="126065" y="1238176"/>
                    <a:pt x="124857" y="1233969"/>
                    <a:pt x="124002" y="1229761"/>
                  </a:cubicBezTo>
                  <a:cubicBezTo>
                    <a:pt x="123656" y="1227933"/>
                    <a:pt x="123311" y="1225921"/>
                    <a:pt x="122969" y="1224091"/>
                  </a:cubicBezTo>
                  <a:cubicBezTo>
                    <a:pt x="122697" y="1222632"/>
                    <a:pt x="122469" y="1221168"/>
                    <a:pt x="122281" y="1219697"/>
                  </a:cubicBezTo>
                  <a:lnTo>
                    <a:pt x="121767" y="1216955"/>
                  </a:lnTo>
                  <a:cubicBezTo>
                    <a:pt x="121937" y="1217864"/>
                    <a:pt x="122113" y="1218599"/>
                    <a:pt x="122281" y="1219330"/>
                  </a:cubicBezTo>
                  <a:lnTo>
                    <a:pt x="121767" y="1210549"/>
                  </a:lnTo>
                  <a:lnTo>
                    <a:pt x="121767" y="847997"/>
                  </a:lnTo>
                  <a:cubicBezTo>
                    <a:pt x="138607" y="854398"/>
                    <a:pt x="158879" y="861161"/>
                    <a:pt x="179159" y="865555"/>
                  </a:cubicBezTo>
                  <a:lnTo>
                    <a:pt x="179159" y="865921"/>
                  </a:lnTo>
                  <a:cubicBezTo>
                    <a:pt x="185343" y="867021"/>
                    <a:pt x="191703" y="868118"/>
                    <a:pt x="198064" y="868853"/>
                  </a:cubicBezTo>
                  <a:cubicBezTo>
                    <a:pt x="199441" y="869032"/>
                    <a:pt x="200639" y="869219"/>
                    <a:pt x="202017" y="869398"/>
                  </a:cubicBezTo>
                  <a:cubicBezTo>
                    <a:pt x="202529" y="869398"/>
                    <a:pt x="203048" y="869586"/>
                    <a:pt x="203561" y="869586"/>
                  </a:cubicBezTo>
                  <a:cubicBezTo>
                    <a:pt x="204592" y="869765"/>
                    <a:pt x="205448" y="869765"/>
                    <a:pt x="206480" y="869943"/>
                  </a:cubicBezTo>
                  <a:cubicBezTo>
                    <a:pt x="218513" y="871231"/>
                    <a:pt x="230711" y="871774"/>
                    <a:pt x="243256" y="871774"/>
                  </a:cubicBezTo>
                  <a:cubicBezTo>
                    <a:pt x="326080" y="871407"/>
                    <a:pt x="404959" y="838118"/>
                    <a:pt x="464760" y="779768"/>
                  </a:cubicBezTo>
                  <a:cubicBezTo>
                    <a:pt x="524385" y="838118"/>
                    <a:pt x="602577" y="871043"/>
                    <a:pt x="685058" y="871595"/>
                  </a:cubicBezTo>
                  <a:lnTo>
                    <a:pt x="685402" y="871595"/>
                  </a:lnTo>
                  <a:cubicBezTo>
                    <a:pt x="767369" y="871043"/>
                    <a:pt x="845385" y="837752"/>
                    <a:pt x="904497" y="779580"/>
                  </a:cubicBezTo>
                  <a:cubicBezTo>
                    <a:pt x="964642" y="838485"/>
                    <a:pt x="1043514" y="871409"/>
                    <a:pt x="1126688" y="871409"/>
                  </a:cubicBezTo>
                  <a:lnTo>
                    <a:pt x="1126856" y="871409"/>
                  </a:lnTo>
                  <a:cubicBezTo>
                    <a:pt x="1148858" y="871231"/>
                    <a:pt x="1170161" y="869221"/>
                    <a:pt x="1190097" y="865558"/>
                  </a:cubicBezTo>
                  <a:lnTo>
                    <a:pt x="1190097" y="865192"/>
                  </a:lnTo>
                  <a:cubicBezTo>
                    <a:pt x="1209550" y="861666"/>
                    <a:pt x="1228604" y="856212"/>
                    <a:pt x="1246977" y="848910"/>
                  </a:cubicBezTo>
                  <a:cubicBezTo>
                    <a:pt x="1246800" y="902877"/>
                    <a:pt x="1247667" y="956833"/>
                    <a:pt x="1247667" y="1010621"/>
                  </a:cubicBezTo>
                  <a:lnTo>
                    <a:pt x="1247667" y="1149268"/>
                  </a:lnTo>
                  <a:cubicBezTo>
                    <a:pt x="1247667" y="1172500"/>
                    <a:pt x="1249032" y="1196098"/>
                    <a:pt x="1247144" y="1219330"/>
                  </a:cubicBezTo>
                  <a:cubicBezTo>
                    <a:pt x="1246979" y="1218417"/>
                    <a:pt x="1247146" y="1217496"/>
                    <a:pt x="1247323" y="1216772"/>
                  </a:cubicBezTo>
                  <a:moveTo>
                    <a:pt x="1369059" y="551075"/>
                  </a:moveTo>
                  <a:cubicBezTo>
                    <a:pt x="1368726" y="556630"/>
                    <a:pt x="1368208" y="562007"/>
                    <a:pt x="1367699" y="567562"/>
                  </a:cubicBezTo>
                  <a:lnTo>
                    <a:pt x="1367699" y="567737"/>
                  </a:lnTo>
                  <a:cubicBezTo>
                    <a:pt x="1367182" y="568812"/>
                    <a:pt x="1366841" y="574724"/>
                    <a:pt x="1366674" y="575797"/>
                  </a:cubicBezTo>
                  <a:cubicBezTo>
                    <a:pt x="1364789" y="587477"/>
                    <a:pt x="1362395" y="599070"/>
                    <a:pt x="1359498" y="610541"/>
                  </a:cubicBezTo>
                  <a:cubicBezTo>
                    <a:pt x="1356764" y="621106"/>
                    <a:pt x="1353687" y="631493"/>
                    <a:pt x="1350098" y="641699"/>
                  </a:cubicBezTo>
                  <a:cubicBezTo>
                    <a:pt x="1349248" y="644208"/>
                    <a:pt x="1348221" y="646893"/>
                    <a:pt x="1347371" y="649402"/>
                  </a:cubicBezTo>
                  <a:cubicBezTo>
                    <a:pt x="1347028" y="650295"/>
                    <a:pt x="1346686" y="651011"/>
                    <a:pt x="1346344" y="651912"/>
                  </a:cubicBezTo>
                  <a:cubicBezTo>
                    <a:pt x="1344802" y="656031"/>
                    <a:pt x="1344976" y="655314"/>
                    <a:pt x="1347371" y="649577"/>
                  </a:cubicBezTo>
                  <a:cubicBezTo>
                    <a:pt x="1347536" y="651196"/>
                    <a:pt x="1344802" y="655489"/>
                    <a:pt x="1344117" y="657108"/>
                  </a:cubicBezTo>
                  <a:cubicBezTo>
                    <a:pt x="1342759" y="660324"/>
                    <a:pt x="1341215" y="663727"/>
                    <a:pt x="1339680" y="666953"/>
                  </a:cubicBezTo>
                  <a:cubicBezTo>
                    <a:pt x="1335234" y="676266"/>
                    <a:pt x="1330455" y="685395"/>
                    <a:pt x="1325156" y="694175"/>
                  </a:cubicBezTo>
                  <a:cubicBezTo>
                    <a:pt x="1322596" y="698469"/>
                    <a:pt x="1319860" y="702772"/>
                    <a:pt x="1317133" y="707066"/>
                  </a:cubicBezTo>
                  <a:cubicBezTo>
                    <a:pt x="1314219" y="711369"/>
                    <a:pt x="1309265" y="716379"/>
                    <a:pt x="1307388" y="721214"/>
                  </a:cubicBezTo>
                  <a:lnTo>
                    <a:pt x="1302776" y="727126"/>
                  </a:lnTo>
                  <a:cubicBezTo>
                    <a:pt x="1299705" y="731070"/>
                    <a:pt x="1296453" y="734831"/>
                    <a:pt x="1293207" y="738589"/>
                  </a:cubicBezTo>
                  <a:cubicBezTo>
                    <a:pt x="1286109" y="746574"/>
                    <a:pt x="1278640" y="754224"/>
                    <a:pt x="1270827" y="761509"/>
                  </a:cubicBezTo>
                  <a:cubicBezTo>
                    <a:pt x="1267240" y="764921"/>
                    <a:pt x="1263487" y="768137"/>
                    <a:pt x="1259724" y="771365"/>
                  </a:cubicBezTo>
                  <a:cubicBezTo>
                    <a:pt x="1257164" y="773516"/>
                    <a:pt x="1254768" y="776018"/>
                    <a:pt x="1252893" y="778700"/>
                  </a:cubicBezTo>
                  <a:lnTo>
                    <a:pt x="1251183" y="776375"/>
                  </a:lnTo>
                  <a:cubicBezTo>
                    <a:pt x="1247937" y="778700"/>
                    <a:pt x="1216848" y="800381"/>
                    <a:pt x="1163546" y="807541"/>
                  </a:cubicBezTo>
                  <a:lnTo>
                    <a:pt x="1163546" y="807900"/>
                  </a:lnTo>
                  <a:cubicBezTo>
                    <a:pt x="1150908" y="809510"/>
                    <a:pt x="1137754" y="810401"/>
                    <a:pt x="1124255" y="810585"/>
                  </a:cubicBezTo>
                  <a:cubicBezTo>
                    <a:pt x="1049421" y="810401"/>
                    <a:pt x="979043" y="776377"/>
                    <a:pt x="931545" y="717095"/>
                  </a:cubicBezTo>
                  <a:lnTo>
                    <a:pt x="903359" y="681992"/>
                  </a:lnTo>
                  <a:lnTo>
                    <a:pt x="875173" y="716734"/>
                  </a:lnTo>
                  <a:cubicBezTo>
                    <a:pt x="828016" y="775484"/>
                    <a:pt x="758830" y="809510"/>
                    <a:pt x="685199" y="810226"/>
                  </a:cubicBezTo>
                  <a:cubicBezTo>
                    <a:pt x="611058" y="809694"/>
                    <a:pt x="541353" y="775659"/>
                    <a:pt x="494031" y="716920"/>
                  </a:cubicBezTo>
                  <a:lnTo>
                    <a:pt x="465845" y="681992"/>
                  </a:lnTo>
                  <a:lnTo>
                    <a:pt x="437824" y="716920"/>
                  </a:lnTo>
                  <a:cubicBezTo>
                    <a:pt x="389993" y="776375"/>
                    <a:pt x="319949" y="810583"/>
                    <a:pt x="245631" y="810758"/>
                  </a:cubicBezTo>
                  <a:cubicBezTo>
                    <a:pt x="230942" y="810758"/>
                    <a:pt x="216926" y="809692"/>
                    <a:pt x="203264" y="807716"/>
                  </a:cubicBezTo>
                  <a:cubicBezTo>
                    <a:pt x="170806" y="801990"/>
                    <a:pt x="131341" y="785329"/>
                    <a:pt x="115969" y="777993"/>
                  </a:cubicBezTo>
                  <a:cubicBezTo>
                    <a:pt x="114691" y="776477"/>
                    <a:pt x="113319" y="775039"/>
                    <a:pt x="111865" y="773690"/>
                  </a:cubicBezTo>
                  <a:cubicBezTo>
                    <a:pt x="104691" y="767246"/>
                    <a:pt x="97175" y="760975"/>
                    <a:pt x="90344" y="754172"/>
                  </a:cubicBezTo>
                  <a:cubicBezTo>
                    <a:pt x="83982" y="747858"/>
                    <a:pt x="77882" y="741285"/>
                    <a:pt x="72061" y="734469"/>
                  </a:cubicBezTo>
                  <a:cubicBezTo>
                    <a:pt x="69157" y="731068"/>
                    <a:pt x="66254" y="727665"/>
                    <a:pt x="63518" y="724081"/>
                  </a:cubicBezTo>
                  <a:cubicBezTo>
                    <a:pt x="62323" y="722471"/>
                    <a:pt x="61131" y="721035"/>
                    <a:pt x="59931" y="719428"/>
                  </a:cubicBezTo>
                  <a:cubicBezTo>
                    <a:pt x="59589" y="719067"/>
                    <a:pt x="59423" y="718525"/>
                    <a:pt x="59081" y="718166"/>
                  </a:cubicBezTo>
                  <a:cubicBezTo>
                    <a:pt x="48663" y="703485"/>
                    <a:pt x="39601" y="687902"/>
                    <a:pt x="31577" y="671600"/>
                  </a:cubicBezTo>
                  <a:cubicBezTo>
                    <a:pt x="29525" y="667481"/>
                    <a:pt x="27648" y="663364"/>
                    <a:pt x="25762" y="659245"/>
                  </a:cubicBezTo>
                  <a:cubicBezTo>
                    <a:pt x="24912" y="657277"/>
                    <a:pt x="24052" y="655311"/>
                    <a:pt x="23202" y="653158"/>
                  </a:cubicBezTo>
                  <a:cubicBezTo>
                    <a:pt x="19796" y="644262"/>
                    <a:pt x="16717" y="635243"/>
                    <a:pt x="13975" y="626120"/>
                  </a:cubicBezTo>
                  <a:cubicBezTo>
                    <a:pt x="8336" y="607310"/>
                    <a:pt x="5266" y="588507"/>
                    <a:pt x="1847" y="569165"/>
                  </a:cubicBezTo>
                  <a:cubicBezTo>
                    <a:pt x="4407" y="583488"/>
                    <a:pt x="1682" y="567197"/>
                    <a:pt x="1505" y="563610"/>
                  </a:cubicBezTo>
                  <a:cubicBezTo>
                    <a:pt x="1161" y="558958"/>
                    <a:pt x="818" y="554123"/>
                    <a:pt x="478" y="549462"/>
                  </a:cubicBezTo>
                  <a:cubicBezTo>
                    <a:pt x="-30" y="538356"/>
                    <a:pt x="-205" y="527259"/>
                    <a:pt x="311" y="515970"/>
                  </a:cubicBezTo>
                  <a:cubicBezTo>
                    <a:pt x="478" y="510242"/>
                    <a:pt x="818" y="504514"/>
                    <a:pt x="1336" y="498961"/>
                  </a:cubicBezTo>
                  <a:cubicBezTo>
                    <a:pt x="1505" y="496094"/>
                    <a:pt x="1845" y="493226"/>
                    <a:pt x="2188" y="490365"/>
                  </a:cubicBezTo>
                  <a:cubicBezTo>
                    <a:pt x="2355" y="489464"/>
                    <a:pt x="2355" y="488387"/>
                    <a:pt x="2530" y="487496"/>
                  </a:cubicBezTo>
                  <a:cubicBezTo>
                    <a:pt x="3038" y="482843"/>
                    <a:pt x="3038" y="483734"/>
                    <a:pt x="2188" y="490005"/>
                  </a:cubicBezTo>
                  <a:cubicBezTo>
                    <a:pt x="1680" y="488028"/>
                    <a:pt x="3213" y="483552"/>
                    <a:pt x="3380" y="481584"/>
                  </a:cubicBezTo>
                  <a:cubicBezTo>
                    <a:pt x="3899" y="478715"/>
                    <a:pt x="4407" y="476032"/>
                    <a:pt x="4924" y="473173"/>
                  </a:cubicBezTo>
                  <a:cubicBezTo>
                    <a:pt x="6107" y="466626"/>
                    <a:pt x="7475" y="460115"/>
                    <a:pt x="9021" y="453645"/>
                  </a:cubicBezTo>
                  <a:cubicBezTo>
                    <a:pt x="12267" y="440213"/>
                    <a:pt x="15852" y="427498"/>
                    <a:pt x="20642" y="414784"/>
                  </a:cubicBezTo>
                  <a:cubicBezTo>
                    <a:pt x="33797" y="380572"/>
                    <a:pt x="46777" y="346371"/>
                    <a:pt x="59931" y="312163"/>
                  </a:cubicBezTo>
                  <a:cubicBezTo>
                    <a:pt x="87102" y="241416"/>
                    <a:pt x="115453" y="170857"/>
                    <a:pt x="141422" y="99575"/>
                  </a:cubicBezTo>
                  <a:lnTo>
                    <a:pt x="142966" y="94740"/>
                  </a:lnTo>
                  <a:cubicBezTo>
                    <a:pt x="144158" y="91163"/>
                    <a:pt x="150305" y="77906"/>
                    <a:pt x="144158" y="90806"/>
                  </a:cubicBezTo>
                  <a:cubicBezTo>
                    <a:pt x="146210" y="86503"/>
                    <a:pt x="147913" y="82025"/>
                    <a:pt x="150139" y="77731"/>
                  </a:cubicBezTo>
                  <a:cubicBezTo>
                    <a:pt x="153726" y="70569"/>
                    <a:pt x="157823" y="63583"/>
                    <a:pt x="162269" y="56955"/>
                  </a:cubicBezTo>
                  <a:cubicBezTo>
                    <a:pt x="163294" y="55345"/>
                    <a:pt x="164654" y="53727"/>
                    <a:pt x="165679" y="52120"/>
                  </a:cubicBezTo>
                  <a:cubicBezTo>
                    <a:pt x="165221" y="52737"/>
                    <a:pt x="164823" y="53396"/>
                    <a:pt x="164487" y="54086"/>
                  </a:cubicBezTo>
                  <a:cubicBezTo>
                    <a:pt x="166842" y="51085"/>
                    <a:pt x="169292" y="48161"/>
                    <a:pt x="171835" y="45316"/>
                  </a:cubicBezTo>
                  <a:cubicBezTo>
                    <a:pt x="176791" y="39936"/>
                    <a:pt x="181912" y="35110"/>
                    <a:pt x="187376" y="30275"/>
                  </a:cubicBezTo>
                  <a:cubicBezTo>
                    <a:pt x="188576" y="29373"/>
                    <a:pt x="189945" y="28298"/>
                    <a:pt x="191136" y="27407"/>
                  </a:cubicBezTo>
                  <a:cubicBezTo>
                    <a:pt x="194723" y="24720"/>
                    <a:pt x="198486" y="22386"/>
                    <a:pt x="202415" y="20060"/>
                  </a:cubicBezTo>
                  <a:cubicBezTo>
                    <a:pt x="205660" y="18092"/>
                    <a:pt x="209072" y="16124"/>
                    <a:pt x="212491" y="14509"/>
                  </a:cubicBezTo>
                  <a:cubicBezTo>
                    <a:pt x="213896" y="13757"/>
                    <a:pt x="215321" y="13043"/>
                    <a:pt x="216762" y="12366"/>
                  </a:cubicBezTo>
                  <a:cubicBezTo>
                    <a:pt x="224232" y="9343"/>
                    <a:pt x="231876" y="6770"/>
                    <a:pt x="239652" y="4660"/>
                  </a:cubicBezTo>
                  <a:cubicBezTo>
                    <a:pt x="243581" y="3585"/>
                    <a:pt x="247510" y="2869"/>
                    <a:pt x="251439" y="1976"/>
                  </a:cubicBezTo>
                  <a:cubicBezTo>
                    <a:pt x="252807" y="1792"/>
                    <a:pt x="254174" y="1434"/>
                    <a:pt x="255543" y="1259"/>
                  </a:cubicBezTo>
                  <a:cubicBezTo>
                    <a:pt x="263059" y="543"/>
                    <a:pt x="270406" y="0"/>
                    <a:pt x="277923" y="0"/>
                  </a:cubicBezTo>
                  <a:lnTo>
                    <a:pt x="1094184" y="0"/>
                  </a:lnTo>
                  <a:cubicBezTo>
                    <a:pt x="1096923" y="0"/>
                    <a:pt x="1099483" y="0"/>
                    <a:pt x="1102217" y="184"/>
                  </a:cubicBezTo>
                  <a:cubicBezTo>
                    <a:pt x="1106489" y="359"/>
                    <a:pt x="1110583" y="545"/>
                    <a:pt x="1114689" y="1077"/>
                  </a:cubicBezTo>
                  <a:cubicBezTo>
                    <a:pt x="1115197" y="1077"/>
                    <a:pt x="1115714" y="1261"/>
                    <a:pt x="1116224" y="1261"/>
                  </a:cubicBezTo>
                  <a:cubicBezTo>
                    <a:pt x="1117074" y="1261"/>
                    <a:pt x="1117932" y="1436"/>
                    <a:pt x="1118443" y="1436"/>
                  </a:cubicBezTo>
                  <a:cubicBezTo>
                    <a:pt x="1119303" y="1620"/>
                    <a:pt x="1119985" y="1620"/>
                    <a:pt x="1120838" y="1620"/>
                  </a:cubicBezTo>
                  <a:cubicBezTo>
                    <a:pt x="1120153" y="1620"/>
                    <a:pt x="1119643" y="1620"/>
                    <a:pt x="1119128" y="1436"/>
                  </a:cubicBezTo>
                  <a:cubicBezTo>
                    <a:pt x="1127503" y="2871"/>
                    <a:pt x="1135869" y="5023"/>
                    <a:pt x="1144070" y="7533"/>
                  </a:cubicBezTo>
                  <a:cubicBezTo>
                    <a:pt x="1147829" y="8781"/>
                    <a:pt x="1151584" y="10033"/>
                    <a:pt x="1155347" y="11650"/>
                  </a:cubicBezTo>
                  <a:cubicBezTo>
                    <a:pt x="1157224" y="12368"/>
                    <a:pt x="1158934" y="13259"/>
                    <a:pt x="1160809" y="13977"/>
                  </a:cubicBezTo>
                  <a:cubicBezTo>
                    <a:pt x="1159959" y="13616"/>
                    <a:pt x="1159276" y="13434"/>
                    <a:pt x="1158765" y="13075"/>
                  </a:cubicBezTo>
                  <a:cubicBezTo>
                    <a:pt x="1166448" y="16844"/>
                    <a:pt x="1173798" y="21137"/>
                    <a:pt x="1180804" y="25799"/>
                  </a:cubicBezTo>
                  <a:cubicBezTo>
                    <a:pt x="1183721" y="27790"/>
                    <a:pt x="1186569" y="29877"/>
                    <a:pt x="1189345" y="32061"/>
                  </a:cubicBezTo>
                  <a:cubicBezTo>
                    <a:pt x="1190537" y="33137"/>
                    <a:pt x="1191730" y="34212"/>
                    <a:pt x="1192930" y="35112"/>
                  </a:cubicBezTo>
                  <a:cubicBezTo>
                    <a:pt x="1199289" y="40887"/>
                    <a:pt x="1205227" y="47110"/>
                    <a:pt x="1210700" y="53729"/>
                  </a:cubicBezTo>
                  <a:cubicBezTo>
                    <a:pt x="1211892" y="55163"/>
                    <a:pt x="1212919" y="56599"/>
                    <a:pt x="1214110" y="57848"/>
                  </a:cubicBezTo>
                  <a:cubicBezTo>
                    <a:pt x="1215987" y="60716"/>
                    <a:pt x="1218039" y="63585"/>
                    <a:pt x="1219751" y="66454"/>
                  </a:cubicBezTo>
                  <a:cubicBezTo>
                    <a:pt x="1224022" y="73432"/>
                    <a:pt x="1227951" y="80592"/>
                    <a:pt x="1231370" y="88125"/>
                  </a:cubicBezTo>
                  <a:cubicBezTo>
                    <a:pt x="1231540" y="88657"/>
                    <a:pt x="1231714" y="89016"/>
                    <a:pt x="1232055" y="89548"/>
                  </a:cubicBezTo>
                  <a:cubicBezTo>
                    <a:pt x="1232388" y="90266"/>
                    <a:pt x="1232730" y="91167"/>
                    <a:pt x="1233071" y="91883"/>
                  </a:cubicBezTo>
                  <a:cubicBezTo>
                    <a:pt x="1233413" y="92601"/>
                    <a:pt x="1233590" y="93317"/>
                    <a:pt x="1233932" y="93851"/>
                  </a:cubicBezTo>
                  <a:cubicBezTo>
                    <a:pt x="1233757" y="93319"/>
                    <a:pt x="1233413" y="92960"/>
                    <a:pt x="1233247" y="92419"/>
                  </a:cubicBezTo>
                  <a:cubicBezTo>
                    <a:pt x="1234442" y="95460"/>
                    <a:pt x="1235299" y="98686"/>
                    <a:pt x="1236494" y="101731"/>
                  </a:cubicBezTo>
                  <a:lnTo>
                    <a:pt x="1237002" y="103339"/>
                  </a:lnTo>
                  <a:cubicBezTo>
                    <a:pt x="1246746" y="131105"/>
                    <a:pt x="1257164" y="158502"/>
                    <a:pt x="1267072" y="186082"/>
                  </a:cubicBezTo>
                  <a:cubicBezTo>
                    <a:pt x="1294916" y="262741"/>
                    <a:pt x="1322937" y="339390"/>
                    <a:pt x="1350781" y="416220"/>
                  </a:cubicBezTo>
                  <a:lnTo>
                    <a:pt x="1353342" y="423208"/>
                  </a:lnTo>
                  <a:cubicBezTo>
                    <a:pt x="1356587" y="432882"/>
                    <a:pt x="1358814" y="443443"/>
                    <a:pt x="1361199" y="453474"/>
                  </a:cubicBezTo>
                  <a:cubicBezTo>
                    <a:pt x="1362568" y="458843"/>
                    <a:pt x="1363593" y="464396"/>
                    <a:pt x="1364785" y="469949"/>
                  </a:cubicBezTo>
                  <a:cubicBezTo>
                    <a:pt x="1365303" y="472633"/>
                    <a:pt x="1365811" y="475504"/>
                    <a:pt x="1366330" y="478187"/>
                  </a:cubicBezTo>
                  <a:cubicBezTo>
                    <a:pt x="1366672" y="480696"/>
                    <a:pt x="1368889" y="486966"/>
                    <a:pt x="1368037" y="489293"/>
                  </a:cubicBezTo>
                  <a:cubicBezTo>
                    <a:pt x="1367862" y="487500"/>
                    <a:pt x="1367520" y="485706"/>
                    <a:pt x="1367355" y="483913"/>
                  </a:cubicBezTo>
                  <a:cubicBezTo>
                    <a:pt x="1367522" y="485706"/>
                    <a:pt x="1367862" y="487674"/>
                    <a:pt x="1368037" y="489468"/>
                  </a:cubicBezTo>
                  <a:cubicBezTo>
                    <a:pt x="1368381" y="492335"/>
                    <a:pt x="1368547" y="495019"/>
                    <a:pt x="1368889" y="497890"/>
                  </a:cubicBezTo>
                  <a:cubicBezTo>
                    <a:pt x="1369397" y="503441"/>
                    <a:pt x="1369740" y="508996"/>
                    <a:pt x="1369914" y="514722"/>
                  </a:cubicBezTo>
                  <a:cubicBezTo>
                    <a:pt x="1369916" y="527265"/>
                    <a:pt x="1369741" y="539260"/>
                    <a:pt x="1369059" y="551075"/>
                  </a:cubicBezTo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:a16="http://schemas.microsoft.com/office/drawing/2014/main" xmlns="" id="{E4AFA7A4-BA2B-41F1-93D7-55EBC644BC61}"/>
                </a:ext>
              </a:extLst>
            </p:cNvPr>
            <p:cNvSpPr/>
            <p:nvPr/>
          </p:nvSpPr>
          <p:spPr>
            <a:xfrm>
              <a:off x="6921530" y="3629671"/>
              <a:ext cx="92770" cy="93159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>
                <a:alpha val="30000"/>
              </a:srgbClr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xmlns="" id="{E4A151C3-0113-4D7E-8464-B67AF6E03EBD}"/>
              </a:ext>
            </a:extLst>
          </p:cNvPr>
          <p:cNvGrpSpPr/>
          <p:nvPr/>
        </p:nvGrpSpPr>
        <p:grpSpPr>
          <a:xfrm>
            <a:off x="6850420" y="4524142"/>
            <a:ext cx="234990" cy="290940"/>
            <a:chOff x="6850420" y="4524142"/>
            <a:chExt cx="234990" cy="290940"/>
          </a:xfrm>
        </p:grpSpPr>
        <p:sp>
          <p:nvSpPr>
            <p:cNvPr id="113" name="任意多边形: 形状 112">
              <a:extLst>
                <a:ext uri="{FF2B5EF4-FFF2-40B4-BE49-F238E27FC236}">
                  <a16:creationId xmlns:a16="http://schemas.microsoft.com/office/drawing/2014/main" xmlns="" id="{F378CE74-B3F3-4E81-8769-EB167330A2A1}"/>
                </a:ext>
              </a:extLst>
            </p:cNvPr>
            <p:cNvSpPr/>
            <p:nvPr/>
          </p:nvSpPr>
          <p:spPr>
            <a:xfrm>
              <a:off x="6856009" y="4524142"/>
              <a:ext cx="223811" cy="55950"/>
            </a:xfrm>
            <a:custGeom>
              <a:avLst/>
              <a:gdLst>
                <a:gd name="connsiteX0" fmla="*/ 1076770 w 1228942"/>
                <a:gd name="connsiteY0" fmla="*/ 307220 h 307220"/>
                <a:gd name="connsiteX1" fmla="*/ 152141 w 1228942"/>
                <a:gd name="connsiteY1" fmla="*/ 307220 h 307220"/>
                <a:gd name="connsiteX2" fmla="*/ 0 w 1228942"/>
                <a:gd name="connsiteY2" fmla="*/ 154301 h 307220"/>
                <a:gd name="connsiteX3" fmla="*/ 0 w 1228942"/>
                <a:gd name="connsiteY3" fmla="*/ 152889 h 307220"/>
                <a:gd name="connsiteX4" fmla="*/ 152141 w 1228942"/>
                <a:gd name="connsiteY4" fmla="*/ 0 h 307220"/>
                <a:gd name="connsiteX5" fmla="*/ 1076771 w 1228942"/>
                <a:gd name="connsiteY5" fmla="*/ 0 h 307220"/>
                <a:gd name="connsiteX6" fmla="*/ 1228943 w 1228942"/>
                <a:gd name="connsiteY6" fmla="*/ 152889 h 307220"/>
                <a:gd name="connsiteX7" fmla="*/ 1228943 w 1228942"/>
                <a:gd name="connsiteY7" fmla="*/ 153401 h 307220"/>
                <a:gd name="connsiteX8" fmla="*/ 1076770 w 1228942"/>
                <a:gd name="connsiteY8" fmla="*/ 307220 h 3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942" h="307220">
                  <a:moveTo>
                    <a:pt x="1076770" y="307220"/>
                  </a:moveTo>
                  <a:lnTo>
                    <a:pt x="152141" y="307220"/>
                  </a:lnTo>
                  <a:cubicBezTo>
                    <a:pt x="68885" y="307220"/>
                    <a:pt x="718" y="238666"/>
                    <a:pt x="0" y="154301"/>
                  </a:cubicBezTo>
                  <a:lnTo>
                    <a:pt x="0" y="152889"/>
                  </a:lnTo>
                  <a:cubicBezTo>
                    <a:pt x="960" y="68316"/>
                    <a:pt x="69004" y="0"/>
                    <a:pt x="152141" y="0"/>
                  </a:cubicBezTo>
                  <a:lnTo>
                    <a:pt x="1076771" y="0"/>
                  </a:lnTo>
                  <a:cubicBezTo>
                    <a:pt x="1160028" y="0"/>
                    <a:pt x="1228191" y="68556"/>
                    <a:pt x="1228943" y="152889"/>
                  </a:cubicBezTo>
                  <a:lnTo>
                    <a:pt x="1228943" y="153401"/>
                  </a:lnTo>
                  <a:cubicBezTo>
                    <a:pt x="1228431" y="238369"/>
                    <a:pt x="1160177" y="307220"/>
                    <a:pt x="1076770" y="30722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xmlns="" id="{489DDA0C-E382-4B56-8431-CDEA2A083DCA}"/>
                </a:ext>
              </a:extLst>
            </p:cNvPr>
            <p:cNvSpPr/>
            <p:nvPr/>
          </p:nvSpPr>
          <p:spPr>
            <a:xfrm>
              <a:off x="6895180" y="4580092"/>
              <a:ext cx="145470" cy="22380"/>
            </a:xfrm>
            <a:custGeom>
              <a:avLst/>
              <a:gdLst>
                <a:gd name="connsiteX0" fmla="*/ 0 w 798771"/>
                <a:gd name="connsiteY0" fmla="*/ 0 h 122887"/>
                <a:gd name="connsiteX1" fmla="*/ 798772 w 798771"/>
                <a:gd name="connsiteY1" fmla="*/ 0 h 122887"/>
                <a:gd name="connsiteX2" fmla="*/ 798772 w 798771"/>
                <a:gd name="connsiteY2" fmla="*/ 122887 h 122887"/>
                <a:gd name="connsiteX3" fmla="*/ 0 w 798771"/>
                <a:gd name="connsiteY3" fmla="*/ 122887 h 12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771" h="122887">
                  <a:moveTo>
                    <a:pt x="0" y="0"/>
                  </a:moveTo>
                  <a:lnTo>
                    <a:pt x="798772" y="0"/>
                  </a:lnTo>
                  <a:lnTo>
                    <a:pt x="798772" y="122887"/>
                  </a:lnTo>
                  <a:lnTo>
                    <a:pt x="0" y="122887"/>
                  </a:ln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xmlns="" id="{7C83C29D-4B14-49EB-BF98-F4A6CB1E021C}"/>
                </a:ext>
              </a:extLst>
            </p:cNvPr>
            <p:cNvSpPr/>
            <p:nvPr/>
          </p:nvSpPr>
          <p:spPr>
            <a:xfrm>
              <a:off x="6850420" y="4602472"/>
              <a:ext cx="234990" cy="212610"/>
            </a:xfrm>
            <a:custGeom>
              <a:avLst/>
              <a:gdLst>
                <a:gd name="connsiteX0" fmla="*/ 40061 w 234990"/>
                <a:gd name="connsiteY0" fmla="*/ 0 h 212610"/>
                <a:gd name="connsiteX1" fmla="*/ 194929 w 234990"/>
                <a:gd name="connsiteY1" fmla="*/ 0 h 212610"/>
                <a:gd name="connsiteX2" fmla="*/ 234990 w 234990"/>
                <a:gd name="connsiteY2" fmla="*/ 38969 h 212610"/>
                <a:gd name="connsiteX3" fmla="*/ 234990 w 234990"/>
                <a:gd name="connsiteY3" fmla="*/ 173642 h 212610"/>
                <a:gd name="connsiteX4" fmla="*/ 194929 w 234990"/>
                <a:gd name="connsiteY4" fmla="*/ 212610 h 212610"/>
                <a:gd name="connsiteX5" fmla="*/ 40061 w 234990"/>
                <a:gd name="connsiteY5" fmla="*/ 212610 h 212610"/>
                <a:gd name="connsiteX6" fmla="*/ 0 w 234990"/>
                <a:gd name="connsiteY6" fmla="*/ 173642 h 212610"/>
                <a:gd name="connsiteX7" fmla="*/ 0 w 234990"/>
                <a:gd name="connsiteY7" fmla="*/ 38969 h 212610"/>
                <a:gd name="connsiteX8" fmla="*/ 40061 w 234990"/>
                <a:gd name="connsiteY8" fmla="*/ 0 h 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90" h="212610">
                  <a:moveTo>
                    <a:pt x="40061" y="0"/>
                  </a:moveTo>
                  <a:lnTo>
                    <a:pt x="194929" y="0"/>
                  </a:lnTo>
                  <a:cubicBezTo>
                    <a:pt x="217025" y="0"/>
                    <a:pt x="234990" y="17480"/>
                    <a:pt x="234990" y="38969"/>
                  </a:cubicBezTo>
                  <a:lnTo>
                    <a:pt x="234990" y="173642"/>
                  </a:lnTo>
                  <a:cubicBezTo>
                    <a:pt x="234990" y="195120"/>
                    <a:pt x="217025" y="212610"/>
                    <a:pt x="194929" y="212610"/>
                  </a:cubicBezTo>
                  <a:lnTo>
                    <a:pt x="40061" y="212610"/>
                  </a:lnTo>
                  <a:cubicBezTo>
                    <a:pt x="17977" y="212610"/>
                    <a:pt x="0" y="195120"/>
                    <a:pt x="0" y="173642"/>
                  </a:cubicBezTo>
                  <a:lnTo>
                    <a:pt x="0" y="38969"/>
                  </a:lnTo>
                  <a:cubicBezTo>
                    <a:pt x="0" y="17480"/>
                    <a:pt x="17976" y="0"/>
                    <a:pt x="40061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xmlns="" id="{8947F69C-7C2D-43F8-84C9-11D129CB973D}"/>
                </a:ext>
              </a:extLst>
            </p:cNvPr>
            <p:cNvSpPr/>
            <p:nvPr/>
          </p:nvSpPr>
          <p:spPr>
            <a:xfrm>
              <a:off x="6923048" y="4658422"/>
              <a:ext cx="89734" cy="90110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>
                <a:alpha val="30000"/>
              </a:srgbClr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18" name="矩形: 圆角 117">
            <a:extLst>
              <a:ext uri="{FF2B5EF4-FFF2-40B4-BE49-F238E27FC236}">
                <a16:creationId xmlns:a16="http://schemas.microsoft.com/office/drawing/2014/main" xmlns="" id="{08630A82-BA39-43A7-B958-F3E128DA7D1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349011" y="1529830"/>
            <a:ext cx="4247988" cy="7328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9000"/>
                </a:schemeClr>
              </a:gs>
            </a:gsLst>
            <a:lin ang="2700000" scaled="1"/>
            <a:tileRect/>
          </a:gradFill>
          <a:ln w="18515">
            <a:solidFill>
              <a:schemeClr val="bg1"/>
            </a:solidFill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6647" tIns="53323" rIns="106647" bIns="53323" rtlCol="0" anchor="ctr"/>
          <a:lstStyle/>
          <a:p>
            <a:pPr algn="ctr"/>
            <a:endParaRPr lang="zh-CN" altLang="en-US" sz="2099"/>
          </a:p>
        </p:txBody>
      </p:sp>
      <p:sp>
        <p:nvSpPr>
          <p:cNvPr id="121" name="椭圆 120">
            <a:extLst>
              <a:ext uri="{FF2B5EF4-FFF2-40B4-BE49-F238E27FC236}">
                <a16:creationId xmlns:a16="http://schemas.microsoft.com/office/drawing/2014/main" xmlns="" id="{9A8DC3A4-0998-4ACA-B0DB-4F09D3C0712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390698" y="1569309"/>
            <a:ext cx="653843" cy="6538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6647" tIns="53323" rIns="106647" bIns="53323" rtlCol="0" anchor="ctr"/>
          <a:lstStyle/>
          <a:p>
            <a:pPr algn="ctr"/>
            <a:endParaRPr lang="zh-CN" altLang="en-US" sz="2099"/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xmlns="" id="{2B4C5C97-12E6-488C-8AD0-6123FD67314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162381" y="1639994"/>
            <a:ext cx="3103430" cy="515534"/>
          </a:xfrm>
          <a:prstGeom prst="rect">
            <a:avLst/>
          </a:prstGeom>
          <a:effectLst/>
        </p:spPr>
        <p:txBody>
          <a:bodyPr wrap="none" lIns="114308" tIns="57154" rIns="114308" bIns="57154">
            <a:spAutoFit/>
          </a:bodyPr>
          <a:lstStyle/>
          <a:p>
            <a:r>
              <a:rPr lang="zh-CN" altLang="en-US" sz="2600" b="1" spc="200" dirty="0">
                <a:solidFill>
                  <a:schemeClr val="bg1"/>
                </a:solidFill>
                <a:effectLst>
                  <a:outerShdw blurRad="25400" dist="38100" dir="2700000" algn="tl" rotWithShape="0">
                    <a:schemeClr val="accent1">
                      <a:lumMod val="50000"/>
                      <a:alpha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128" name="组合 127">
            <a:extLst>
              <a:ext uri="{FF2B5EF4-FFF2-40B4-BE49-F238E27FC236}">
                <a16:creationId xmlns:a16="http://schemas.microsoft.com/office/drawing/2014/main" xmlns="" id="{F73D7EFA-81AC-42FB-BDB7-EBA1D85B6057}"/>
              </a:ext>
            </a:extLst>
          </p:cNvPr>
          <p:cNvGrpSpPr/>
          <p:nvPr/>
        </p:nvGrpSpPr>
        <p:grpSpPr>
          <a:xfrm>
            <a:off x="6556980" y="1713371"/>
            <a:ext cx="321280" cy="321278"/>
            <a:chOff x="6396537" y="1551810"/>
            <a:chExt cx="461599" cy="461599"/>
          </a:xfrm>
          <a:gradFill>
            <a:gsLst>
              <a:gs pos="0">
                <a:schemeClr val="accent1"/>
              </a:gs>
              <a:gs pos="100000">
                <a:schemeClr val="accent1">
                  <a:lumMod val="79000"/>
                </a:schemeClr>
              </a:gs>
            </a:gsLst>
            <a:lin ang="2700000" scaled="1"/>
          </a:gradFill>
          <a:effectLst>
            <a:outerShdw blurRad="50800" dist="12700" dir="2700000" algn="tl" rotWithShape="0">
              <a:schemeClr val="accent1">
                <a:lumMod val="50000"/>
                <a:alpha val="0"/>
              </a:schemeClr>
            </a:outerShdw>
          </a:effectLst>
        </p:grpSpPr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xmlns="" id="{4191A28F-2108-4F8F-9D42-81B43587D03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396537" y="1551810"/>
              <a:ext cx="461599" cy="461599"/>
            </a:xfrm>
            <a:custGeom>
              <a:avLst/>
              <a:gdLst>
                <a:gd name="connsiteX0" fmla="*/ 339877 w 395781"/>
                <a:gd name="connsiteY0" fmla="*/ 57388 h 395779"/>
                <a:gd name="connsiteX1" fmla="*/ 279521 w 395781"/>
                <a:gd name="connsiteY1" fmla="*/ 57388 h 395779"/>
                <a:gd name="connsiteX2" fmla="*/ 279521 w 395781"/>
                <a:gd name="connsiteY2" fmla="*/ 30426 h 395779"/>
                <a:gd name="connsiteX3" fmla="*/ 249095 w 395781"/>
                <a:gd name="connsiteY3" fmla="*/ 0 h 395779"/>
                <a:gd name="connsiteX4" fmla="*/ 146440 w 395781"/>
                <a:gd name="connsiteY4" fmla="*/ 0 h 395779"/>
                <a:gd name="connsiteX5" fmla="*/ 116015 w 395781"/>
                <a:gd name="connsiteY5" fmla="*/ 30426 h 395779"/>
                <a:gd name="connsiteX6" fmla="*/ 116015 w 395781"/>
                <a:gd name="connsiteY6" fmla="*/ 57388 h 395779"/>
                <a:gd name="connsiteX7" fmla="*/ 55906 w 395781"/>
                <a:gd name="connsiteY7" fmla="*/ 57388 h 395779"/>
                <a:gd name="connsiteX8" fmla="*/ 2 w 395781"/>
                <a:gd name="connsiteY8" fmla="*/ 113292 h 395779"/>
                <a:gd name="connsiteX9" fmla="*/ 2 w 395781"/>
                <a:gd name="connsiteY9" fmla="*/ 339628 h 395779"/>
                <a:gd name="connsiteX10" fmla="*/ 55658 w 395781"/>
                <a:gd name="connsiteY10" fmla="*/ 395779 h 395779"/>
                <a:gd name="connsiteX11" fmla="*/ 339877 w 395781"/>
                <a:gd name="connsiteY11" fmla="*/ 395779 h 395779"/>
                <a:gd name="connsiteX12" fmla="*/ 395781 w 395781"/>
                <a:gd name="connsiteY12" fmla="*/ 339875 h 395779"/>
                <a:gd name="connsiteX13" fmla="*/ 395781 w 395781"/>
                <a:gd name="connsiteY13" fmla="*/ 113292 h 395779"/>
                <a:gd name="connsiteX14" fmla="*/ 339877 w 395781"/>
                <a:gd name="connsiteY14" fmla="*/ 57388 h 395779"/>
                <a:gd name="connsiteX15" fmla="*/ 134567 w 395781"/>
                <a:gd name="connsiteY15" fmla="*/ 30426 h 395779"/>
                <a:gd name="connsiteX16" fmla="*/ 146687 w 395781"/>
                <a:gd name="connsiteY16" fmla="*/ 18305 h 395779"/>
                <a:gd name="connsiteX17" fmla="*/ 249343 w 395781"/>
                <a:gd name="connsiteY17" fmla="*/ 18305 h 395779"/>
                <a:gd name="connsiteX18" fmla="*/ 261463 w 395781"/>
                <a:gd name="connsiteY18" fmla="*/ 30426 h 395779"/>
                <a:gd name="connsiteX19" fmla="*/ 261463 w 395781"/>
                <a:gd name="connsiteY19" fmla="*/ 57388 h 395779"/>
                <a:gd name="connsiteX20" fmla="*/ 134567 w 395781"/>
                <a:gd name="connsiteY20" fmla="*/ 57388 h 395779"/>
                <a:gd name="connsiteX21" fmla="*/ 134567 w 395781"/>
                <a:gd name="connsiteY21" fmla="*/ 30426 h 395779"/>
                <a:gd name="connsiteX22" fmla="*/ 197891 w 395781"/>
                <a:gd name="connsiteY22" fmla="*/ 312171 h 395779"/>
                <a:gd name="connsiteX23" fmla="*/ 112057 w 395781"/>
                <a:gd name="connsiteY23" fmla="*/ 226336 h 395779"/>
                <a:gd name="connsiteX24" fmla="*/ 197891 w 395781"/>
                <a:gd name="connsiteY24" fmla="*/ 140749 h 395779"/>
                <a:gd name="connsiteX25" fmla="*/ 283726 w 395781"/>
                <a:gd name="connsiteY25" fmla="*/ 226584 h 395779"/>
                <a:gd name="connsiteX26" fmla="*/ 197891 w 395781"/>
                <a:gd name="connsiteY26" fmla="*/ 312171 h 39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5781" h="395779">
                  <a:moveTo>
                    <a:pt x="339877" y="57388"/>
                  </a:moveTo>
                  <a:lnTo>
                    <a:pt x="279521" y="57388"/>
                  </a:lnTo>
                  <a:lnTo>
                    <a:pt x="279521" y="30426"/>
                  </a:lnTo>
                  <a:cubicBezTo>
                    <a:pt x="279521" y="13605"/>
                    <a:pt x="265916" y="0"/>
                    <a:pt x="249095" y="0"/>
                  </a:cubicBezTo>
                  <a:lnTo>
                    <a:pt x="146440" y="0"/>
                  </a:lnTo>
                  <a:cubicBezTo>
                    <a:pt x="129620" y="0"/>
                    <a:pt x="116015" y="13605"/>
                    <a:pt x="116015" y="30426"/>
                  </a:cubicBezTo>
                  <a:lnTo>
                    <a:pt x="116015" y="57388"/>
                  </a:lnTo>
                  <a:lnTo>
                    <a:pt x="55906" y="57388"/>
                  </a:lnTo>
                  <a:cubicBezTo>
                    <a:pt x="24985" y="57388"/>
                    <a:pt x="2" y="82372"/>
                    <a:pt x="2" y="113292"/>
                  </a:cubicBezTo>
                  <a:lnTo>
                    <a:pt x="2" y="339628"/>
                  </a:lnTo>
                  <a:cubicBezTo>
                    <a:pt x="-246" y="370548"/>
                    <a:pt x="24738" y="395779"/>
                    <a:pt x="55658" y="395779"/>
                  </a:cubicBezTo>
                  <a:lnTo>
                    <a:pt x="339877" y="395779"/>
                  </a:lnTo>
                  <a:cubicBezTo>
                    <a:pt x="370797" y="395779"/>
                    <a:pt x="395781" y="370796"/>
                    <a:pt x="395781" y="339875"/>
                  </a:cubicBezTo>
                  <a:lnTo>
                    <a:pt x="395781" y="113292"/>
                  </a:lnTo>
                  <a:cubicBezTo>
                    <a:pt x="395781" y="82372"/>
                    <a:pt x="370797" y="57388"/>
                    <a:pt x="339877" y="57388"/>
                  </a:cubicBezTo>
                  <a:close/>
                  <a:moveTo>
                    <a:pt x="134567" y="30426"/>
                  </a:moveTo>
                  <a:cubicBezTo>
                    <a:pt x="134567" y="23747"/>
                    <a:pt x="140009" y="18305"/>
                    <a:pt x="146687" y="18305"/>
                  </a:cubicBezTo>
                  <a:lnTo>
                    <a:pt x="249343" y="18305"/>
                  </a:lnTo>
                  <a:cubicBezTo>
                    <a:pt x="256022" y="18305"/>
                    <a:pt x="261463" y="23747"/>
                    <a:pt x="261463" y="30426"/>
                  </a:cubicBezTo>
                  <a:lnTo>
                    <a:pt x="261463" y="57388"/>
                  </a:lnTo>
                  <a:lnTo>
                    <a:pt x="134567" y="57388"/>
                  </a:lnTo>
                  <a:lnTo>
                    <a:pt x="134567" y="30426"/>
                  </a:lnTo>
                  <a:close/>
                  <a:moveTo>
                    <a:pt x="197891" y="312171"/>
                  </a:moveTo>
                  <a:cubicBezTo>
                    <a:pt x="150645" y="312171"/>
                    <a:pt x="112057" y="273830"/>
                    <a:pt x="112057" y="226336"/>
                  </a:cubicBezTo>
                  <a:cubicBezTo>
                    <a:pt x="112057" y="178843"/>
                    <a:pt x="150645" y="140749"/>
                    <a:pt x="197891" y="140749"/>
                  </a:cubicBezTo>
                  <a:cubicBezTo>
                    <a:pt x="245138" y="140749"/>
                    <a:pt x="283726" y="179090"/>
                    <a:pt x="283726" y="226584"/>
                  </a:cubicBezTo>
                  <a:cubicBezTo>
                    <a:pt x="283726" y="274077"/>
                    <a:pt x="245138" y="312171"/>
                    <a:pt x="197891" y="312171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  <a:effectLst/>
          </p:spPr>
          <p:txBody>
            <a:bodyPr lIns="106647" tIns="53323" rIns="106647" bIns="53323" rtlCol="0" anchor="ctr"/>
            <a:lstStyle/>
            <a:p>
              <a:endParaRPr lang="zh-CN" altLang="en-US" sz="2099"/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xmlns="" id="{999F8EDE-5173-47CB-9EE0-7CF80C96CC2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6570802" y="1759011"/>
              <a:ext cx="113361" cy="113836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  <a:effectLst/>
          </p:spPr>
          <p:txBody>
            <a:bodyPr lIns="106647" tIns="53323" rIns="106647" bIns="53323" rtlCol="0" anchor="ctr"/>
            <a:lstStyle/>
            <a:p>
              <a:endParaRPr lang="zh-CN" altLang="en-US" sz="2099"/>
            </a:p>
          </p:txBody>
        </p:sp>
      </p:grpSp>
    </p:spTree>
    <p:extLst>
      <p:ext uri="{BB962C8B-B14F-4D97-AF65-F5344CB8AC3E}">
        <p14:creationId xmlns:p14="http://schemas.microsoft.com/office/powerpoint/2010/main" val="201474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1524E02-5019-415D-83BD-7ED9B8690BB4}"/>
              </a:ext>
            </a:extLst>
          </p:cNvPr>
          <p:cNvGrpSpPr/>
          <p:nvPr/>
        </p:nvGrpSpPr>
        <p:grpSpPr>
          <a:xfrm>
            <a:off x="319287" y="211903"/>
            <a:ext cx="11544101" cy="732660"/>
            <a:chOff x="319287" y="211903"/>
            <a:chExt cx="11544101" cy="73266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CC01A37D-2E4C-478C-B48A-50F9F07C56F5}"/>
                </a:ext>
              </a:extLst>
            </p:cNvPr>
            <p:cNvGrpSpPr/>
            <p:nvPr/>
          </p:nvGrpSpPr>
          <p:grpSpPr>
            <a:xfrm>
              <a:off x="319287" y="211903"/>
              <a:ext cx="924483" cy="732660"/>
              <a:chOff x="-241542" y="314292"/>
              <a:chExt cx="1375888" cy="1090403"/>
            </a:xfrm>
          </p:grpSpPr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xmlns="" id="{FCDF7C22-A51B-40F7-8583-50E808E9E595}"/>
                  </a:ext>
                </a:extLst>
              </p:cNvPr>
              <p:cNvSpPr/>
              <p:nvPr/>
            </p:nvSpPr>
            <p:spPr>
              <a:xfrm flipH="1">
                <a:off x="118041" y="504825"/>
                <a:ext cx="1016305" cy="809626"/>
              </a:xfrm>
              <a:custGeom>
                <a:avLst/>
                <a:gdLst>
                  <a:gd name="connsiteX0" fmla="*/ 0 w 1159255"/>
                  <a:gd name="connsiteY0" fmla="*/ 941213 h 945557"/>
                  <a:gd name="connsiteX1" fmla="*/ 156430 w 1159255"/>
                  <a:gd name="connsiteY1" fmla="*/ 873003 h 945557"/>
                  <a:gd name="connsiteX2" fmla="*/ 480060 w 1159255"/>
                  <a:gd name="connsiteY2" fmla="*/ 618217 h 945557"/>
                  <a:gd name="connsiteX3" fmla="*/ 712303 w 1159255"/>
                  <a:gd name="connsiteY3" fmla="*/ 238783 h 945557"/>
                  <a:gd name="connsiteX4" fmla="*/ 831829 w 1159255"/>
                  <a:gd name="connsiteY4" fmla="*/ 63083 h 945557"/>
                  <a:gd name="connsiteX5" fmla="*/ 1009694 w 1159255"/>
                  <a:gd name="connsiteY5" fmla="*/ 3320 h 945557"/>
                  <a:gd name="connsiteX6" fmla="*/ 1155724 w 1159255"/>
                  <a:gd name="connsiteY6" fmla="*/ 169675 h 945557"/>
                  <a:gd name="connsiteX7" fmla="*/ 1082551 w 1159255"/>
                  <a:gd name="connsiteY7" fmla="*/ 446107 h 945557"/>
                  <a:gd name="connsiteX8" fmla="*/ 663521 w 1159255"/>
                  <a:gd name="connsiteY8" fmla="*/ 808224 h 945557"/>
                  <a:gd name="connsiteX9" fmla="*/ 310695 w 1159255"/>
                  <a:gd name="connsiteY9" fmla="*/ 929599 h 945557"/>
                  <a:gd name="connsiteX10" fmla="*/ 0 w 1159255"/>
                  <a:gd name="connsiteY10" fmla="*/ 941213 h 945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9255" h="945557">
                    <a:moveTo>
                      <a:pt x="0" y="941213"/>
                    </a:moveTo>
                    <a:cubicBezTo>
                      <a:pt x="52108" y="918406"/>
                      <a:pt x="103900" y="894754"/>
                      <a:pt x="156430" y="873003"/>
                    </a:cubicBezTo>
                    <a:cubicBezTo>
                      <a:pt x="288310" y="818361"/>
                      <a:pt x="392580" y="729032"/>
                      <a:pt x="480060" y="618217"/>
                    </a:cubicBezTo>
                    <a:cubicBezTo>
                      <a:pt x="572609" y="501013"/>
                      <a:pt x="641664" y="369396"/>
                      <a:pt x="712303" y="238783"/>
                    </a:cubicBezTo>
                    <a:cubicBezTo>
                      <a:pt x="746197" y="176169"/>
                      <a:pt x="778454" y="112287"/>
                      <a:pt x="831829" y="63083"/>
                    </a:cubicBezTo>
                    <a:cubicBezTo>
                      <a:pt x="882090" y="16782"/>
                      <a:pt x="939953" y="-9721"/>
                      <a:pt x="1009694" y="3320"/>
                    </a:cubicBezTo>
                    <a:cubicBezTo>
                      <a:pt x="1081019" y="16677"/>
                      <a:pt x="1144056" y="91856"/>
                      <a:pt x="1155724" y="169675"/>
                    </a:cubicBezTo>
                    <a:cubicBezTo>
                      <a:pt x="1171192" y="272783"/>
                      <a:pt x="1133867" y="361425"/>
                      <a:pt x="1082551" y="446107"/>
                    </a:cubicBezTo>
                    <a:cubicBezTo>
                      <a:pt x="982083" y="611882"/>
                      <a:pt x="834627" y="724017"/>
                      <a:pt x="663521" y="808224"/>
                    </a:cubicBezTo>
                    <a:cubicBezTo>
                      <a:pt x="551121" y="863553"/>
                      <a:pt x="433126" y="903782"/>
                      <a:pt x="310695" y="929599"/>
                    </a:cubicBezTo>
                    <a:cubicBezTo>
                      <a:pt x="208644" y="951086"/>
                      <a:pt x="104480" y="946334"/>
                      <a:pt x="0" y="94121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527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5" name="任意多边形: 形状 24">
                <a:extLst>
                  <a:ext uri="{FF2B5EF4-FFF2-40B4-BE49-F238E27FC236}">
                    <a16:creationId xmlns:a16="http://schemas.microsoft.com/office/drawing/2014/main" xmlns="" id="{6EF8E8EC-A267-4FE6-A315-B05DB7BEB1D0}"/>
                  </a:ext>
                </a:extLst>
              </p:cNvPr>
              <p:cNvSpPr/>
              <p:nvPr/>
            </p:nvSpPr>
            <p:spPr>
              <a:xfrm rot="288367">
                <a:off x="-241542" y="314292"/>
                <a:ext cx="1368761" cy="1090403"/>
              </a:xfrm>
              <a:custGeom>
                <a:avLst/>
                <a:gdLst>
                  <a:gd name="connsiteX0" fmla="*/ 0 w 1159255"/>
                  <a:gd name="connsiteY0" fmla="*/ 941213 h 945557"/>
                  <a:gd name="connsiteX1" fmla="*/ 156430 w 1159255"/>
                  <a:gd name="connsiteY1" fmla="*/ 873003 h 945557"/>
                  <a:gd name="connsiteX2" fmla="*/ 480060 w 1159255"/>
                  <a:gd name="connsiteY2" fmla="*/ 618217 h 945557"/>
                  <a:gd name="connsiteX3" fmla="*/ 712303 w 1159255"/>
                  <a:gd name="connsiteY3" fmla="*/ 238783 h 945557"/>
                  <a:gd name="connsiteX4" fmla="*/ 831829 w 1159255"/>
                  <a:gd name="connsiteY4" fmla="*/ 63083 h 945557"/>
                  <a:gd name="connsiteX5" fmla="*/ 1009694 w 1159255"/>
                  <a:gd name="connsiteY5" fmla="*/ 3320 h 945557"/>
                  <a:gd name="connsiteX6" fmla="*/ 1155724 w 1159255"/>
                  <a:gd name="connsiteY6" fmla="*/ 169675 h 945557"/>
                  <a:gd name="connsiteX7" fmla="*/ 1082551 w 1159255"/>
                  <a:gd name="connsiteY7" fmla="*/ 446107 h 945557"/>
                  <a:gd name="connsiteX8" fmla="*/ 663521 w 1159255"/>
                  <a:gd name="connsiteY8" fmla="*/ 808224 h 945557"/>
                  <a:gd name="connsiteX9" fmla="*/ 310695 w 1159255"/>
                  <a:gd name="connsiteY9" fmla="*/ 929599 h 945557"/>
                  <a:gd name="connsiteX10" fmla="*/ 0 w 1159255"/>
                  <a:gd name="connsiteY10" fmla="*/ 941213 h 945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9255" h="945557">
                    <a:moveTo>
                      <a:pt x="0" y="941213"/>
                    </a:moveTo>
                    <a:cubicBezTo>
                      <a:pt x="52108" y="918406"/>
                      <a:pt x="103900" y="894754"/>
                      <a:pt x="156430" y="873003"/>
                    </a:cubicBezTo>
                    <a:cubicBezTo>
                      <a:pt x="288310" y="818361"/>
                      <a:pt x="392580" y="729032"/>
                      <a:pt x="480060" y="618217"/>
                    </a:cubicBezTo>
                    <a:cubicBezTo>
                      <a:pt x="572609" y="501013"/>
                      <a:pt x="641664" y="369396"/>
                      <a:pt x="712303" y="238783"/>
                    </a:cubicBezTo>
                    <a:cubicBezTo>
                      <a:pt x="746197" y="176169"/>
                      <a:pt x="778454" y="112287"/>
                      <a:pt x="831829" y="63083"/>
                    </a:cubicBezTo>
                    <a:cubicBezTo>
                      <a:pt x="882090" y="16782"/>
                      <a:pt x="939953" y="-9721"/>
                      <a:pt x="1009694" y="3320"/>
                    </a:cubicBezTo>
                    <a:cubicBezTo>
                      <a:pt x="1081019" y="16677"/>
                      <a:pt x="1144056" y="91856"/>
                      <a:pt x="1155724" y="169675"/>
                    </a:cubicBezTo>
                    <a:cubicBezTo>
                      <a:pt x="1171192" y="272783"/>
                      <a:pt x="1133867" y="361425"/>
                      <a:pt x="1082551" y="446107"/>
                    </a:cubicBezTo>
                    <a:cubicBezTo>
                      <a:pt x="982083" y="611882"/>
                      <a:pt x="834627" y="724017"/>
                      <a:pt x="663521" y="808224"/>
                    </a:cubicBezTo>
                    <a:cubicBezTo>
                      <a:pt x="551121" y="863553"/>
                      <a:pt x="433126" y="903782"/>
                      <a:pt x="310695" y="929599"/>
                    </a:cubicBezTo>
                    <a:cubicBezTo>
                      <a:pt x="208644" y="951086"/>
                      <a:pt x="104480" y="946334"/>
                      <a:pt x="0" y="94121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27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DA3E32E2-26B9-4C97-9FD9-D1C0E1A89F7D}"/>
                </a:ext>
              </a:extLst>
            </p:cNvPr>
            <p:cNvSpPr/>
            <p:nvPr/>
          </p:nvSpPr>
          <p:spPr>
            <a:xfrm>
              <a:off x="1399124" y="288975"/>
              <a:ext cx="3152587" cy="529854"/>
            </a:xfrm>
            <a:prstGeom prst="rect">
              <a:avLst/>
            </a:prstGeom>
          </p:spPr>
          <p:txBody>
            <a:bodyPr wrap="none" lIns="98009" tIns="49005" rIns="98009" bIns="49005">
              <a:spAutoFit/>
            </a:bodyPr>
            <a:lstStyle/>
            <a:p>
              <a:pPr algn="ctr"/>
              <a:r>
                <a:rPr lang="zh-CN" altLang="en-US" sz="2800" b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点击这里添加标题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01328118-1CF1-46AD-8689-46906D5E5257}"/>
                </a:ext>
              </a:extLst>
            </p:cNvPr>
            <p:cNvCxnSpPr>
              <a:cxnSpLocks/>
            </p:cNvCxnSpPr>
            <p:nvPr/>
          </p:nvCxnSpPr>
          <p:spPr>
            <a:xfrm>
              <a:off x="1463040" y="873623"/>
              <a:ext cx="10400348" cy="0"/>
            </a:xfrm>
            <a:prstGeom prst="line">
              <a:avLst/>
            </a:prstGeom>
            <a:ln cap="rnd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C10A7CE7-84BD-4055-BD00-46346A8BE00A}"/>
                </a:ext>
              </a:extLst>
            </p:cNvPr>
            <p:cNvSpPr/>
            <p:nvPr/>
          </p:nvSpPr>
          <p:spPr>
            <a:xfrm>
              <a:off x="1449033" y="850467"/>
              <a:ext cx="3042659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endParaRPr lang="zh-CN" altLang="en-US" sz="1434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862CCD3E-9137-42D0-9AF8-19AA129F0391}"/>
                </a:ext>
              </a:extLst>
            </p:cNvPr>
            <p:cNvGrpSpPr/>
            <p:nvPr/>
          </p:nvGrpSpPr>
          <p:grpSpPr>
            <a:xfrm>
              <a:off x="11183659" y="500392"/>
              <a:ext cx="580965" cy="231027"/>
              <a:chOff x="10739130" y="720640"/>
              <a:chExt cx="570072" cy="226694"/>
            </a:xfrm>
            <a:solidFill>
              <a:srgbClr val="3EB7B4"/>
            </a:solidFill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xmlns="" id="{C119D41B-2F9F-475E-941D-625E198A6080}"/>
                  </a:ext>
                </a:extLst>
              </p:cNvPr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10739130" y="720640"/>
                <a:ext cx="0" cy="1667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1944" tIns="20973" rIns="41944" bIns="2097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25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xmlns="" id="{50CE3979-72D1-49E8-A74C-34C5E3350B57}"/>
                  </a:ext>
                </a:extLst>
              </p:cNvPr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11309202" y="945667"/>
                <a:ext cx="0" cy="166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1944" tIns="20973" rIns="41944" bIns="2097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25"/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6841C80-C716-493B-B0D9-FBC42A90E3EA}"/>
                </a:ext>
              </a:extLst>
            </p:cNvPr>
            <p:cNvSpPr txBox="1"/>
            <p:nvPr/>
          </p:nvSpPr>
          <p:spPr>
            <a:xfrm>
              <a:off x="4468979" y="506742"/>
              <a:ext cx="2491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377">
                <a:defRPr/>
              </a:pPr>
              <a:r>
                <a:rPr lang="en-US" altLang="zh-CN" sz="1200" dirty="0">
                  <a:solidFill>
                    <a:prstClr val="black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 Light" panose="020B0502040204020203" pitchFamily="34" charset="0"/>
                  <a:sym typeface="微软雅黑 Light" panose="020B0502040204020203" pitchFamily="34" charset="-122"/>
                </a:rPr>
                <a:t>/ CLICK HERE TO ENTER TITLE</a:t>
              </a:r>
              <a:endParaRPr lang="zh-CN" altLang="en-US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26" name="矩形 3">
            <a:extLst>
              <a:ext uri="{FF2B5EF4-FFF2-40B4-BE49-F238E27FC236}">
                <a16:creationId xmlns:a16="http://schemas.microsoft.com/office/drawing/2014/main" xmlns="" id="{9FCE6D7C-8736-48EF-8A0B-E44C48E76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977" y="1373595"/>
            <a:ext cx="10394546" cy="286473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2225">
            <a:noFill/>
          </a:ln>
          <a:effectLst/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zh-CN" altLang="en-US" sz="1637" b="1">
              <a:cs typeface="+mn-ea"/>
              <a:sym typeface="+mn-lt"/>
            </a:endParaRPr>
          </a:p>
        </p:txBody>
      </p:sp>
      <p:sp>
        <p:nvSpPr>
          <p:cNvPr id="27" name="单圆角矩形 4">
            <a:extLst>
              <a:ext uri="{FF2B5EF4-FFF2-40B4-BE49-F238E27FC236}">
                <a16:creationId xmlns:a16="http://schemas.microsoft.com/office/drawing/2014/main" xmlns="" id="{04D622C8-6ECE-40AF-B0E5-CF502CCF3018}"/>
              </a:ext>
            </a:extLst>
          </p:cNvPr>
          <p:cNvSpPr>
            <a:spLocks/>
          </p:cNvSpPr>
          <p:nvPr/>
        </p:nvSpPr>
        <p:spPr bwMode="auto">
          <a:xfrm flipV="1">
            <a:off x="894977" y="4238331"/>
            <a:ext cx="3390734" cy="2060477"/>
          </a:xfrm>
          <a:prstGeom prst="round1Rect">
            <a:avLst/>
          </a:prstGeom>
          <a:solidFill>
            <a:schemeClr val="bg1"/>
          </a:solidFill>
          <a:ln w="9525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/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1AC985D0-1597-4069-9D81-9B4609154730}"/>
              </a:ext>
            </a:extLst>
          </p:cNvPr>
          <p:cNvSpPr/>
          <p:nvPr/>
        </p:nvSpPr>
        <p:spPr>
          <a:xfrm>
            <a:off x="2302795" y="3950782"/>
            <a:ext cx="575098" cy="575098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txBody>
          <a:bodyPr lIns="83210" tIns="41605" rIns="83210" bIns="41605"/>
          <a:lstStyle/>
          <a:p>
            <a:pPr algn="ctr">
              <a:spcBef>
                <a:spcPct val="0"/>
              </a:spcBef>
            </a:pPr>
            <a:endParaRPr lang="zh-CN" altLang="en-US" sz="2183" b="1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35" name="单圆角矩形 4">
            <a:extLst>
              <a:ext uri="{FF2B5EF4-FFF2-40B4-BE49-F238E27FC236}">
                <a16:creationId xmlns:a16="http://schemas.microsoft.com/office/drawing/2014/main" xmlns="" id="{ED348776-1ACE-443E-BF19-91BBDBDFE769}"/>
              </a:ext>
            </a:extLst>
          </p:cNvPr>
          <p:cNvSpPr>
            <a:spLocks/>
          </p:cNvSpPr>
          <p:nvPr/>
        </p:nvSpPr>
        <p:spPr bwMode="auto">
          <a:xfrm flipV="1">
            <a:off x="4381487" y="4238331"/>
            <a:ext cx="3390734" cy="2060477"/>
          </a:xfrm>
          <a:prstGeom prst="round1Rect">
            <a:avLst/>
          </a:prstGeom>
          <a:solidFill>
            <a:schemeClr val="bg1"/>
          </a:solidFill>
          <a:ln w="9525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/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375753F8-1640-41A2-8157-DE6697A7EA45}"/>
              </a:ext>
            </a:extLst>
          </p:cNvPr>
          <p:cNvSpPr/>
          <p:nvPr/>
        </p:nvSpPr>
        <p:spPr>
          <a:xfrm>
            <a:off x="5783104" y="3950782"/>
            <a:ext cx="575098" cy="575098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txBody>
          <a:bodyPr lIns="83210" tIns="41605" rIns="83210" bIns="41605"/>
          <a:lstStyle/>
          <a:p>
            <a:pPr algn="ctr">
              <a:spcBef>
                <a:spcPct val="0"/>
              </a:spcBef>
            </a:pPr>
            <a:endParaRPr lang="zh-CN" altLang="en-US" sz="2183" b="1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38" name="单圆角矩形 4">
            <a:extLst>
              <a:ext uri="{FF2B5EF4-FFF2-40B4-BE49-F238E27FC236}">
                <a16:creationId xmlns:a16="http://schemas.microsoft.com/office/drawing/2014/main" xmlns="" id="{3F24EC94-06F3-430B-958B-E31107B209AD}"/>
              </a:ext>
            </a:extLst>
          </p:cNvPr>
          <p:cNvSpPr>
            <a:spLocks/>
          </p:cNvSpPr>
          <p:nvPr/>
        </p:nvSpPr>
        <p:spPr bwMode="auto">
          <a:xfrm flipV="1">
            <a:off x="7906289" y="4238331"/>
            <a:ext cx="3390734" cy="2060477"/>
          </a:xfrm>
          <a:prstGeom prst="round1Rect">
            <a:avLst/>
          </a:prstGeom>
          <a:solidFill>
            <a:schemeClr val="bg1"/>
          </a:solidFill>
          <a:ln w="9525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/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1682FC16-CD54-428C-AC7C-F3601115F15E}"/>
              </a:ext>
            </a:extLst>
          </p:cNvPr>
          <p:cNvSpPr/>
          <p:nvPr/>
        </p:nvSpPr>
        <p:spPr>
          <a:xfrm>
            <a:off x="9307906" y="3950782"/>
            <a:ext cx="575098" cy="575098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txBody>
          <a:bodyPr lIns="83210" tIns="41605" rIns="83210" bIns="41605"/>
          <a:lstStyle/>
          <a:p>
            <a:pPr algn="ctr">
              <a:spcBef>
                <a:spcPct val="0"/>
              </a:spcBef>
            </a:pPr>
            <a:endParaRPr lang="zh-CN" altLang="en-US" sz="2183" b="1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itchFamily="34" charset="-122"/>
              <a:cs typeface="+mn-ea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AA0EF2C5-C216-4F76-9DC3-C29F5600CAA3}"/>
              </a:ext>
            </a:extLst>
          </p:cNvPr>
          <p:cNvGrpSpPr/>
          <p:nvPr/>
        </p:nvGrpSpPr>
        <p:grpSpPr>
          <a:xfrm>
            <a:off x="2446408" y="4089167"/>
            <a:ext cx="275470" cy="275468"/>
            <a:chOff x="6789051" y="1589268"/>
            <a:chExt cx="395781" cy="395780"/>
          </a:xfrm>
          <a:solidFill>
            <a:schemeClr val="bg1"/>
          </a:solidFill>
        </p:grpSpPr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7D681D0D-8043-4074-9AD6-A8E58FB9BDE1}"/>
                </a:ext>
              </a:extLst>
            </p:cNvPr>
            <p:cNvSpPr/>
            <p:nvPr/>
          </p:nvSpPr>
          <p:spPr>
            <a:xfrm>
              <a:off x="6789051" y="1589268"/>
              <a:ext cx="395781" cy="395780"/>
            </a:xfrm>
            <a:custGeom>
              <a:avLst/>
              <a:gdLst>
                <a:gd name="connsiteX0" fmla="*/ 339877 w 395781"/>
                <a:gd name="connsiteY0" fmla="*/ 57388 h 395779"/>
                <a:gd name="connsiteX1" fmla="*/ 279521 w 395781"/>
                <a:gd name="connsiteY1" fmla="*/ 57388 h 395779"/>
                <a:gd name="connsiteX2" fmla="*/ 279521 w 395781"/>
                <a:gd name="connsiteY2" fmla="*/ 30426 h 395779"/>
                <a:gd name="connsiteX3" fmla="*/ 249095 w 395781"/>
                <a:gd name="connsiteY3" fmla="*/ 0 h 395779"/>
                <a:gd name="connsiteX4" fmla="*/ 146440 w 395781"/>
                <a:gd name="connsiteY4" fmla="*/ 0 h 395779"/>
                <a:gd name="connsiteX5" fmla="*/ 116015 w 395781"/>
                <a:gd name="connsiteY5" fmla="*/ 30426 h 395779"/>
                <a:gd name="connsiteX6" fmla="*/ 116015 w 395781"/>
                <a:gd name="connsiteY6" fmla="*/ 57388 h 395779"/>
                <a:gd name="connsiteX7" fmla="*/ 55906 w 395781"/>
                <a:gd name="connsiteY7" fmla="*/ 57388 h 395779"/>
                <a:gd name="connsiteX8" fmla="*/ 2 w 395781"/>
                <a:gd name="connsiteY8" fmla="*/ 113292 h 395779"/>
                <a:gd name="connsiteX9" fmla="*/ 2 w 395781"/>
                <a:gd name="connsiteY9" fmla="*/ 339628 h 395779"/>
                <a:gd name="connsiteX10" fmla="*/ 55658 w 395781"/>
                <a:gd name="connsiteY10" fmla="*/ 395779 h 395779"/>
                <a:gd name="connsiteX11" fmla="*/ 339877 w 395781"/>
                <a:gd name="connsiteY11" fmla="*/ 395779 h 395779"/>
                <a:gd name="connsiteX12" fmla="*/ 395781 w 395781"/>
                <a:gd name="connsiteY12" fmla="*/ 339875 h 395779"/>
                <a:gd name="connsiteX13" fmla="*/ 395781 w 395781"/>
                <a:gd name="connsiteY13" fmla="*/ 113292 h 395779"/>
                <a:gd name="connsiteX14" fmla="*/ 339877 w 395781"/>
                <a:gd name="connsiteY14" fmla="*/ 57388 h 395779"/>
                <a:gd name="connsiteX15" fmla="*/ 134567 w 395781"/>
                <a:gd name="connsiteY15" fmla="*/ 30426 h 395779"/>
                <a:gd name="connsiteX16" fmla="*/ 146687 w 395781"/>
                <a:gd name="connsiteY16" fmla="*/ 18305 h 395779"/>
                <a:gd name="connsiteX17" fmla="*/ 249343 w 395781"/>
                <a:gd name="connsiteY17" fmla="*/ 18305 h 395779"/>
                <a:gd name="connsiteX18" fmla="*/ 261463 w 395781"/>
                <a:gd name="connsiteY18" fmla="*/ 30426 h 395779"/>
                <a:gd name="connsiteX19" fmla="*/ 261463 w 395781"/>
                <a:gd name="connsiteY19" fmla="*/ 57388 h 395779"/>
                <a:gd name="connsiteX20" fmla="*/ 134567 w 395781"/>
                <a:gd name="connsiteY20" fmla="*/ 57388 h 395779"/>
                <a:gd name="connsiteX21" fmla="*/ 134567 w 395781"/>
                <a:gd name="connsiteY21" fmla="*/ 30426 h 395779"/>
                <a:gd name="connsiteX22" fmla="*/ 197891 w 395781"/>
                <a:gd name="connsiteY22" fmla="*/ 312171 h 395779"/>
                <a:gd name="connsiteX23" fmla="*/ 112057 w 395781"/>
                <a:gd name="connsiteY23" fmla="*/ 226336 h 395779"/>
                <a:gd name="connsiteX24" fmla="*/ 197891 w 395781"/>
                <a:gd name="connsiteY24" fmla="*/ 140749 h 395779"/>
                <a:gd name="connsiteX25" fmla="*/ 283726 w 395781"/>
                <a:gd name="connsiteY25" fmla="*/ 226584 h 395779"/>
                <a:gd name="connsiteX26" fmla="*/ 197891 w 395781"/>
                <a:gd name="connsiteY26" fmla="*/ 312171 h 39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5781" h="395779">
                  <a:moveTo>
                    <a:pt x="339877" y="57388"/>
                  </a:moveTo>
                  <a:lnTo>
                    <a:pt x="279521" y="57388"/>
                  </a:lnTo>
                  <a:lnTo>
                    <a:pt x="279521" y="30426"/>
                  </a:lnTo>
                  <a:cubicBezTo>
                    <a:pt x="279521" y="13605"/>
                    <a:pt x="265916" y="0"/>
                    <a:pt x="249095" y="0"/>
                  </a:cubicBezTo>
                  <a:lnTo>
                    <a:pt x="146440" y="0"/>
                  </a:lnTo>
                  <a:cubicBezTo>
                    <a:pt x="129620" y="0"/>
                    <a:pt x="116015" y="13605"/>
                    <a:pt x="116015" y="30426"/>
                  </a:cubicBezTo>
                  <a:lnTo>
                    <a:pt x="116015" y="57388"/>
                  </a:lnTo>
                  <a:lnTo>
                    <a:pt x="55906" y="57388"/>
                  </a:lnTo>
                  <a:cubicBezTo>
                    <a:pt x="24985" y="57388"/>
                    <a:pt x="2" y="82372"/>
                    <a:pt x="2" y="113292"/>
                  </a:cubicBezTo>
                  <a:lnTo>
                    <a:pt x="2" y="339628"/>
                  </a:lnTo>
                  <a:cubicBezTo>
                    <a:pt x="-246" y="370548"/>
                    <a:pt x="24738" y="395779"/>
                    <a:pt x="55658" y="395779"/>
                  </a:cubicBezTo>
                  <a:lnTo>
                    <a:pt x="339877" y="395779"/>
                  </a:lnTo>
                  <a:cubicBezTo>
                    <a:pt x="370797" y="395779"/>
                    <a:pt x="395781" y="370796"/>
                    <a:pt x="395781" y="339875"/>
                  </a:cubicBezTo>
                  <a:lnTo>
                    <a:pt x="395781" y="113292"/>
                  </a:lnTo>
                  <a:cubicBezTo>
                    <a:pt x="395781" y="82372"/>
                    <a:pt x="370797" y="57388"/>
                    <a:pt x="339877" y="57388"/>
                  </a:cubicBezTo>
                  <a:close/>
                  <a:moveTo>
                    <a:pt x="134567" y="30426"/>
                  </a:moveTo>
                  <a:cubicBezTo>
                    <a:pt x="134567" y="23747"/>
                    <a:pt x="140009" y="18305"/>
                    <a:pt x="146687" y="18305"/>
                  </a:cubicBezTo>
                  <a:lnTo>
                    <a:pt x="249343" y="18305"/>
                  </a:lnTo>
                  <a:cubicBezTo>
                    <a:pt x="256022" y="18305"/>
                    <a:pt x="261463" y="23747"/>
                    <a:pt x="261463" y="30426"/>
                  </a:cubicBezTo>
                  <a:lnTo>
                    <a:pt x="261463" y="57388"/>
                  </a:lnTo>
                  <a:lnTo>
                    <a:pt x="134567" y="57388"/>
                  </a:lnTo>
                  <a:lnTo>
                    <a:pt x="134567" y="30426"/>
                  </a:lnTo>
                  <a:close/>
                  <a:moveTo>
                    <a:pt x="197891" y="312171"/>
                  </a:moveTo>
                  <a:cubicBezTo>
                    <a:pt x="150645" y="312171"/>
                    <a:pt x="112057" y="273830"/>
                    <a:pt x="112057" y="226336"/>
                  </a:cubicBezTo>
                  <a:cubicBezTo>
                    <a:pt x="112057" y="178843"/>
                    <a:pt x="150645" y="140749"/>
                    <a:pt x="197891" y="140749"/>
                  </a:cubicBezTo>
                  <a:cubicBezTo>
                    <a:pt x="245138" y="140749"/>
                    <a:pt x="283726" y="179090"/>
                    <a:pt x="283726" y="226584"/>
                  </a:cubicBezTo>
                  <a:cubicBezTo>
                    <a:pt x="283726" y="274077"/>
                    <a:pt x="245138" y="312171"/>
                    <a:pt x="197891" y="312171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9D9B8333-DED4-49B0-9A37-34504CC7955B}"/>
                </a:ext>
              </a:extLst>
            </p:cNvPr>
            <p:cNvSpPr/>
            <p:nvPr/>
          </p:nvSpPr>
          <p:spPr>
            <a:xfrm>
              <a:off x="6938467" y="1766923"/>
              <a:ext cx="97196" cy="97604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533BF929-B7B1-4F72-9FF2-DC663BF0D973}"/>
              </a:ext>
            </a:extLst>
          </p:cNvPr>
          <p:cNvGrpSpPr/>
          <p:nvPr/>
        </p:nvGrpSpPr>
        <p:grpSpPr>
          <a:xfrm>
            <a:off x="5921948" y="4084733"/>
            <a:ext cx="297410" cy="284336"/>
            <a:chOff x="6819210" y="3591849"/>
            <a:chExt cx="297410" cy="284336"/>
          </a:xfrm>
        </p:grpSpPr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B468090A-3DA6-4FEC-A61A-F83F7B04F244}"/>
                </a:ext>
              </a:extLst>
            </p:cNvPr>
            <p:cNvSpPr/>
            <p:nvPr/>
          </p:nvSpPr>
          <p:spPr>
            <a:xfrm>
              <a:off x="6819210" y="3591849"/>
              <a:ext cx="297410" cy="284336"/>
            </a:xfrm>
            <a:custGeom>
              <a:avLst/>
              <a:gdLst>
                <a:gd name="connsiteX0" fmla="*/ 1247323 w 1369914"/>
                <a:gd name="connsiteY0" fmla="*/ 1216772 h 1309691"/>
                <a:gd name="connsiteX1" fmla="*/ 1246292 w 1369914"/>
                <a:gd name="connsiteY1" fmla="*/ 1223168 h 1309691"/>
                <a:gd name="connsiteX2" fmla="*/ 1243541 w 1369914"/>
                <a:gd name="connsiteY2" fmla="*/ 1235610 h 1309691"/>
                <a:gd name="connsiteX3" fmla="*/ 1239932 w 1369914"/>
                <a:gd name="connsiteY3" fmla="*/ 1247319 h 1309691"/>
                <a:gd name="connsiteX4" fmla="*/ 1240964 w 1369914"/>
                <a:gd name="connsiteY4" fmla="*/ 1245301 h 1309691"/>
                <a:gd name="connsiteX5" fmla="*/ 1239587 w 1369914"/>
                <a:gd name="connsiteY5" fmla="*/ 1248597 h 1309691"/>
                <a:gd name="connsiteX6" fmla="*/ 1239076 w 1369914"/>
                <a:gd name="connsiteY6" fmla="*/ 1249695 h 1309691"/>
                <a:gd name="connsiteX7" fmla="*/ 1238553 w 1369914"/>
                <a:gd name="connsiteY7" fmla="*/ 1250973 h 1309691"/>
                <a:gd name="connsiteX8" fmla="*/ 1227209 w 1369914"/>
                <a:gd name="connsiteY8" fmla="*/ 1271284 h 1309691"/>
                <a:gd name="connsiteX9" fmla="*/ 1228241 w 1369914"/>
                <a:gd name="connsiteY9" fmla="*/ 1269997 h 1309691"/>
                <a:gd name="connsiteX10" fmla="*/ 1226865 w 1369914"/>
                <a:gd name="connsiteY10" fmla="*/ 1271828 h 1309691"/>
                <a:gd name="connsiteX11" fmla="*/ 1226697 w 1369914"/>
                <a:gd name="connsiteY11" fmla="*/ 1272016 h 1309691"/>
                <a:gd name="connsiteX12" fmla="*/ 1224809 w 1369914"/>
                <a:gd name="connsiteY12" fmla="*/ 1274391 h 1309691"/>
                <a:gd name="connsiteX13" fmla="*/ 1224632 w 1369914"/>
                <a:gd name="connsiteY13" fmla="*/ 1274570 h 1309691"/>
                <a:gd name="connsiteX14" fmla="*/ 1216728 w 1369914"/>
                <a:gd name="connsiteY14" fmla="*/ 1283351 h 1309691"/>
                <a:gd name="connsiteX15" fmla="*/ 1209346 w 1369914"/>
                <a:gd name="connsiteY15" fmla="*/ 1290487 h 1309691"/>
                <a:gd name="connsiteX16" fmla="*/ 1205729 w 1369914"/>
                <a:gd name="connsiteY16" fmla="*/ 1293229 h 1309691"/>
                <a:gd name="connsiteX17" fmla="*/ 1196115 w 1369914"/>
                <a:gd name="connsiteY17" fmla="*/ 1299456 h 1309691"/>
                <a:gd name="connsiteX18" fmla="*/ 1193707 w 1369914"/>
                <a:gd name="connsiteY18" fmla="*/ 1301279 h 1309691"/>
                <a:gd name="connsiteX19" fmla="*/ 1171882 w 1369914"/>
                <a:gd name="connsiteY19" fmla="*/ 1308415 h 1309691"/>
                <a:gd name="connsiteX20" fmla="*/ 1168442 w 1369914"/>
                <a:gd name="connsiteY20" fmla="*/ 1309146 h 1309691"/>
                <a:gd name="connsiteX21" fmla="*/ 1157274 w 1369914"/>
                <a:gd name="connsiteY21" fmla="*/ 1309691 h 1309691"/>
                <a:gd name="connsiteX22" fmla="*/ 211639 w 1369914"/>
                <a:gd name="connsiteY22" fmla="*/ 1309691 h 1309691"/>
                <a:gd name="connsiteX23" fmla="*/ 200462 w 1369914"/>
                <a:gd name="connsiteY23" fmla="*/ 1309146 h 1309691"/>
                <a:gd name="connsiteX24" fmla="*/ 196853 w 1369914"/>
                <a:gd name="connsiteY24" fmla="*/ 1308415 h 1309691"/>
                <a:gd name="connsiteX25" fmla="*/ 185685 w 1369914"/>
                <a:gd name="connsiteY25" fmla="*/ 1305308 h 1309691"/>
                <a:gd name="connsiteX26" fmla="*/ 180192 w 1369914"/>
                <a:gd name="connsiteY26" fmla="*/ 1303299 h 1309691"/>
                <a:gd name="connsiteX27" fmla="*/ 179501 w 1369914"/>
                <a:gd name="connsiteY27" fmla="*/ 1303111 h 1309691"/>
                <a:gd name="connsiteX28" fmla="*/ 160943 w 1369914"/>
                <a:gd name="connsiteY28" fmla="*/ 1291955 h 1309691"/>
                <a:gd name="connsiteX29" fmla="*/ 160252 w 1369914"/>
                <a:gd name="connsiteY29" fmla="*/ 1291399 h 1309691"/>
                <a:gd name="connsiteX30" fmla="*/ 159222 w 1369914"/>
                <a:gd name="connsiteY30" fmla="*/ 1290489 h 1309691"/>
                <a:gd name="connsiteX31" fmla="*/ 156480 w 1369914"/>
                <a:gd name="connsiteY31" fmla="*/ 1288292 h 1309691"/>
                <a:gd name="connsiteX32" fmla="*/ 158368 w 1369914"/>
                <a:gd name="connsiteY32" fmla="*/ 1289579 h 1309691"/>
                <a:gd name="connsiteX33" fmla="*/ 150119 w 1369914"/>
                <a:gd name="connsiteY33" fmla="*/ 1281522 h 1309691"/>
                <a:gd name="connsiteX34" fmla="*/ 143070 w 1369914"/>
                <a:gd name="connsiteY34" fmla="*/ 1273297 h 1309691"/>
                <a:gd name="connsiteX35" fmla="*/ 143760 w 1369914"/>
                <a:gd name="connsiteY35" fmla="*/ 1274395 h 1309691"/>
                <a:gd name="connsiteX36" fmla="*/ 142903 w 1369914"/>
                <a:gd name="connsiteY36" fmla="*/ 1272929 h 1309691"/>
                <a:gd name="connsiteX37" fmla="*/ 142384 w 1369914"/>
                <a:gd name="connsiteY37" fmla="*/ 1272376 h 1309691"/>
                <a:gd name="connsiteX38" fmla="*/ 140663 w 1369914"/>
                <a:gd name="connsiteY38" fmla="*/ 1269822 h 1309691"/>
                <a:gd name="connsiteX39" fmla="*/ 140495 w 1369914"/>
                <a:gd name="connsiteY39" fmla="*/ 1269456 h 1309691"/>
                <a:gd name="connsiteX40" fmla="*/ 128297 w 1369914"/>
                <a:gd name="connsiteY40" fmla="*/ 1245859 h 1309691"/>
                <a:gd name="connsiteX41" fmla="*/ 127265 w 1369914"/>
                <a:gd name="connsiteY41" fmla="*/ 1242196 h 1309691"/>
                <a:gd name="connsiteX42" fmla="*/ 124002 w 1369914"/>
                <a:gd name="connsiteY42" fmla="*/ 1229761 h 1309691"/>
                <a:gd name="connsiteX43" fmla="*/ 122969 w 1369914"/>
                <a:gd name="connsiteY43" fmla="*/ 1224091 h 1309691"/>
                <a:gd name="connsiteX44" fmla="*/ 122281 w 1369914"/>
                <a:gd name="connsiteY44" fmla="*/ 1219697 h 1309691"/>
                <a:gd name="connsiteX45" fmla="*/ 121767 w 1369914"/>
                <a:gd name="connsiteY45" fmla="*/ 1216955 h 1309691"/>
                <a:gd name="connsiteX46" fmla="*/ 122281 w 1369914"/>
                <a:gd name="connsiteY46" fmla="*/ 1219330 h 1309691"/>
                <a:gd name="connsiteX47" fmla="*/ 121767 w 1369914"/>
                <a:gd name="connsiteY47" fmla="*/ 1210549 h 1309691"/>
                <a:gd name="connsiteX48" fmla="*/ 121767 w 1369914"/>
                <a:gd name="connsiteY48" fmla="*/ 847997 h 1309691"/>
                <a:gd name="connsiteX49" fmla="*/ 179159 w 1369914"/>
                <a:gd name="connsiteY49" fmla="*/ 865555 h 1309691"/>
                <a:gd name="connsiteX50" fmla="*/ 179159 w 1369914"/>
                <a:gd name="connsiteY50" fmla="*/ 865921 h 1309691"/>
                <a:gd name="connsiteX51" fmla="*/ 198064 w 1369914"/>
                <a:gd name="connsiteY51" fmla="*/ 868853 h 1309691"/>
                <a:gd name="connsiteX52" fmla="*/ 202017 w 1369914"/>
                <a:gd name="connsiteY52" fmla="*/ 869398 h 1309691"/>
                <a:gd name="connsiteX53" fmla="*/ 203561 w 1369914"/>
                <a:gd name="connsiteY53" fmla="*/ 869586 h 1309691"/>
                <a:gd name="connsiteX54" fmla="*/ 206480 w 1369914"/>
                <a:gd name="connsiteY54" fmla="*/ 869943 h 1309691"/>
                <a:gd name="connsiteX55" fmla="*/ 243256 w 1369914"/>
                <a:gd name="connsiteY55" fmla="*/ 871774 h 1309691"/>
                <a:gd name="connsiteX56" fmla="*/ 464760 w 1369914"/>
                <a:gd name="connsiteY56" fmla="*/ 779768 h 1309691"/>
                <a:gd name="connsiteX57" fmla="*/ 685058 w 1369914"/>
                <a:gd name="connsiteY57" fmla="*/ 871595 h 1309691"/>
                <a:gd name="connsiteX58" fmla="*/ 685402 w 1369914"/>
                <a:gd name="connsiteY58" fmla="*/ 871595 h 1309691"/>
                <a:gd name="connsiteX59" fmla="*/ 904497 w 1369914"/>
                <a:gd name="connsiteY59" fmla="*/ 779580 h 1309691"/>
                <a:gd name="connsiteX60" fmla="*/ 1126688 w 1369914"/>
                <a:gd name="connsiteY60" fmla="*/ 871409 h 1309691"/>
                <a:gd name="connsiteX61" fmla="*/ 1126856 w 1369914"/>
                <a:gd name="connsiteY61" fmla="*/ 871409 h 1309691"/>
                <a:gd name="connsiteX62" fmla="*/ 1190097 w 1369914"/>
                <a:gd name="connsiteY62" fmla="*/ 865558 h 1309691"/>
                <a:gd name="connsiteX63" fmla="*/ 1190097 w 1369914"/>
                <a:gd name="connsiteY63" fmla="*/ 865192 h 1309691"/>
                <a:gd name="connsiteX64" fmla="*/ 1246977 w 1369914"/>
                <a:gd name="connsiteY64" fmla="*/ 848910 h 1309691"/>
                <a:gd name="connsiteX65" fmla="*/ 1247667 w 1369914"/>
                <a:gd name="connsiteY65" fmla="*/ 1010621 h 1309691"/>
                <a:gd name="connsiteX66" fmla="*/ 1247667 w 1369914"/>
                <a:gd name="connsiteY66" fmla="*/ 1149268 h 1309691"/>
                <a:gd name="connsiteX67" fmla="*/ 1247144 w 1369914"/>
                <a:gd name="connsiteY67" fmla="*/ 1219330 h 1309691"/>
                <a:gd name="connsiteX68" fmla="*/ 1247323 w 1369914"/>
                <a:gd name="connsiteY68" fmla="*/ 1216772 h 1309691"/>
                <a:gd name="connsiteX69" fmla="*/ 1369059 w 1369914"/>
                <a:gd name="connsiteY69" fmla="*/ 551075 h 1309691"/>
                <a:gd name="connsiteX70" fmla="*/ 1367699 w 1369914"/>
                <a:gd name="connsiteY70" fmla="*/ 567562 h 1309691"/>
                <a:gd name="connsiteX71" fmla="*/ 1367699 w 1369914"/>
                <a:gd name="connsiteY71" fmla="*/ 567737 h 1309691"/>
                <a:gd name="connsiteX72" fmla="*/ 1366674 w 1369914"/>
                <a:gd name="connsiteY72" fmla="*/ 575797 h 1309691"/>
                <a:gd name="connsiteX73" fmla="*/ 1359498 w 1369914"/>
                <a:gd name="connsiteY73" fmla="*/ 610541 h 1309691"/>
                <a:gd name="connsiteX74" fmla="*/ 1350098 w 1369914"/>
                <a:gd name="connsiteY74" fmla="*/ 641699 h 1309691"/>
                <a:gd name="connsiteX75" fmla="*/ 1347371 w 1369914"/>
                <a:gd name="connsiteY75" fmla="*/ 649402 h 1309691"/>
                <a:gd name="connsiteX76" fmla="*/ 1346344 w 1369914"/>
                <a:gd name="connsiteY76" fmla="*/ 651912 h 1309691"/>
                <a:gd name="connsiteX77" fmla="*/ 1347371 w 1369914"/>
                <a:gd name="connsiteY77" fmla="*/ 649577 h 1309691"/>
                <a:gd name="connsiteX78" fmla="*/ 1344117 w 1369914"/>
                <a:gd name="connsiteY78" fmla="*/ 657108 h 1309691"/>
                <a:gd name="connsiteX79" fmla="*/ 1339680 w 1369914"/>
                <a:gd name="connsiteY79" fmla="*/ 666953 h 1309691"/>
                <a:gd name="connsiteX80" fmla="*/ 1325156 w 1369914"/>
                <a:gd name="connsiteY80" fmla="*/ 694175 h 1309691"/>
                <a:gd name="connsiteX81" fmla="*/ 1317133 w 1369914"/>
                <a:gd name="connsiteY81" fmla="*/ 707066 h 1309691"/>
                <a:gd name="connsiteX82" fmla="*/ 1307388 w 1369914"/>
                <a:gd name="connsiteY82" fmla="*/ 721214 h 1309691"/>
                <a:gd name="connsiteX83" fmla="*/ 1302776 w 1369914"/>
                <a:gd name="connsiteY83" fmla="*/ 727126 h 1309691"/>
                <a:gd name="connsiteX84" fmla="*/ 1293207 w 1369914"/>
                <a:gd name="connsiteY84" fmla="*/ 738589 h 1309691"/>
                <a:gd name="connsiteX85" fmla="*/ 1270827 w 1369914"/>
                <a:gd name="connsiteY85" fmla="*/ 761509 h 1309691"/>
                <a:gd name="connsiteX86" fmla="*/ 1259724 w 1369914"/>
                <a:gd name="connsiteY86" fmla="*/ 771365 h 1309691"/>
                <a:gd name="connsiteX87" fmla="*/ 1252893 w 1369914"/>
                <a:gd name="connsiteY87" fmla="*/ 778700 h 1309691"/>
                <a:gd name="connsiteX88" fmla="*/ 1251183 w 1369914"/>
                <a:gd name="connsiteY88" fmla="*/ 776375 h 1309691"/>
                <a:gd name="connsiteX89" fmla="*/ 1163546 w 1369914"/>
                <a:gd name="connsiteY89" fmla="*/ 807541 h 1309691"/>
                <a:gd name="connsiteX90" fmla="*/ 1163546 w 1369914"/>
                <a:gd name="connsiteY90" fmla="*/ 807900 h 1309691"/>
                <a:gd name="connsiteX91" fmla="*/ 1124255 w 1369914"/>
                <a:gd name="connsiteY91" fmla="*/ 810585 h 1309691"/>
                <a:gd name="connsiteX92" fmla="*/ 931545 w 1369914"/>
                <a:gd name="connsiteY92" fmla="*/ 717095 h 1309691"/>
                <a:gd name="connsiteX93" fmla="*/ 903359 w 1369914"/>
                <a:gd name="connsiteY93" fmla="*/ 681992 h 1309691"/>
                <a:gd name="connsiteX94" fmla="*/ 875173 w 1369914"/>
                <a:gd name="connsiteY94" fmla="*/ 716734 h 1309691"/>
                <a:gd name="connsiteX95" fmla="*/ 685199 w 1369914"/>
                <a:gd name="connsiteY95" fmla="*/ 810226 h 1309691"/>
                <a:gd name="connsiteX96" fmla="*/ 494031 w 1369914"/>
                <a:gd name="connsiteY96" fmla="*/ 716920 h 1309691"/>
                <a:gd name="connsiteX97" fmla="*/ 465845 w 1369914"/>
                <a:gd name="connsiteY97" fmla="*/ 681992 h 1309691"/>
                <a:gd name="connsiteX98" fmla="*/ 437824 w 1369914"/>
                <a:gd name="connsiteY98" fmla="*/ 716920 h 1309691"/>
                <a:gd name="connsiteX99" fmla="*/ 245631 w 1369914"/>
                <a:gd name="connsiteY99" fmla="*/ 810758 h 1309691"/>
                <a:gd name="connsiteX100" fmla="*/ 203264 w 1369914"/>
                <a:gd name="connsiteY100" fmla="*/ 807716 h 1309691"/>
                <a:gd name="connsiteX101" fmla="*/ 115969 w 1369914"/>
                <a:gd name="connsiteY101" fmla="*/ 777993 h 1309691"/>
                <a:gd name="connsiteX102" fmla="*/ 111865 w 1369914"/>
                <a:gd name="connsiteY102" fmla="*/ 773690 h 1309691"/>
                <a:gd name="connsiteX103" fmla="*/ 90344 w 1369914"/>
                <a:gd name="connsiteY103" fmla="*/ 754172 h 1309691"/>
                <a:gd name="connsiteX104" fmla="*/ 72061 w 1369914"/>
                <a:gd name="connsiteY104" fmla="*/ 734469 h 1309691"/>
                <a:gd name="connsiteX105" fmla="*/ 63518 w 1369914"/>
                <a:gd name="connsiteY105" fmla="*/ 724081 h 1309691"/>
                <a:gd name="connsiteX106" fmla="*/ 59931 w 1369914"/>
                <a:gd name="connsiteY106" fmla="*/ 719428 h 1309691"/>
                <a:gd name="connsiteX107" fmla="*/ 59081 w 1369914"/>
                <a:gd name="connsiteY107" fmla="*/ 718166 h 1309691"/>
                <a:gd name="connsiteX108" fmla="*/ 31577 w 1369914"/>
                <a:gd name="connsiteY108" fmla="*/ 671600 h 1309691"/>
                <a:gd name="connsiteX109" fmla="*/ 25762 w 1369914"/>
                <a:gd name="connsiteY109" fmla="*/ 659245 h 1309691"/>
                <a:gd name="connsiteX110" fmla="*/ 23202 w 1369914"/>
                <a:gd name="connsiteY110" fmla="*/ 653158 h 1309691"/>
                <a:gd name="connsiteX111" fmla="*/ 13975 w 1369914"/>
                <a:gd name="connsiteY111" fmla="*/ 626120 h 1309691"/>
                <a:gd name="connsiteX112" fmla="*/ 1847 w 1369914"/>
                <a:gd name="connsiteY112" fmla="*/ 569165 h 1309691"/>
                <a:gd name="connsiteX113" fmla="*/ 1505 w 1369914"/>
                <a:gd name="connsiteY113" fmla="*/ 563610 h 1309691"/>
                <a:gd name="connsiteX114" fmla="*/ 478 w 1369914"/>
                <a:gd name="connsiteY114" fmla="*/ 549462 h 1309691"/>
                <a:gd name="connsiteX115" fmla="*/ 311 w 1369914"/>
                <a:gd name="connsiteY115" fmla="*/ 515970 h 1309691"/>
                <a:gd name="connsiteX116" fmla="*/ 1336 w 1369914"/>
                <a:gd name="connsiteY116" fmla="*/ 498961 h 1309691"/>
                <a:gd name="connsiteX117" fmla="*/ 2188 w 1369914"/>
                <a:gd name="connsiteY117" fmla="*/ 490365 h 1309691"/>
                <a:gd name="connsiteX118" fmla="*/ 2530 w 1369914"/>
                <a:gd name="connsiteY118" fmla="*/ 487496 h 1309691"/>
                <a:gd name="connsiteX119" fmla="*/ 2188 w 1369914"/>
                <a:gd name="connsiteY119" fmla="*/ 490005 h 1309691"/>
                <a:gd name="connsiteX120" fmla="*/ 3380 w 1369914"/>
                <a:gd name="connsiteY120" fmla="*/ 481584 h 1309691"/>
                <a:gd name="connsiteX121" fmla="*/ 4924 w 1369914"/>
                <a:gd name="connsiteY121" fmla="*/ 473173 h 1309691"/>
                <a:gd name="connsiteX122" fmla="*/ 9021 w 1369914"/>
                <a:gd name="connsiteY122" fmla="*/ 453645 h 1309691"/>
                <a:gd name="connsiteX123" fmla="*/ 20642 w 1369914"/>
                <a:gd name="connsiteY123" fmla="*/ 414784 h 1309691"/>
                <a:gd name="connsiteX124" fmla="*/ 59931 w 1369914"/>
                <a:gd name="connsiteY124" fmla="*/ 312163 h 1309691"/>
                <a:gd name="connsiteX125" fmla="*/ 141422 w 1369914"/>
                <a:gd name="connsiteY125" fmla="*/ 99575 h 1309691"/>
                <a:gd name="connsiteX126" fmla="*/ 142966 w 1369914"/>
                <a:gd name="connsiteY126" fmla="*/ 94740 h 1309691"/>
                <a:gd name="connsiteX127" fmla="*/ 144158 w 1369914"/>
                <a:gd name="connsiteY127" fmla="*/ 90806 h 1309691"/>
                <a:gd name="connsiteX128" fmla="*/ 150139 w 1369914"/>
                <a:gd name="connsiteY128" fmla="*/ 77731 h 1309691"/>
                <a:gd name="connsiteX129" fmla="*/ 162269 w 1369914"/>
                <a:gd name="connsiteY129" fmla="*/ 56955 h 1309691"/>
                <a:gd name="connsiteX130" fmla="*/ 165679 w 1369914"/>
                <a:gd name="connsiteY130" fmla="*/ 52120 h 1309691"/>
                <a:gd name="connsiteX131" fmla="*/ 164487 w 1369914"/>
                <a:gd name="connsiteY131" fmla="*/ 54086 h 1309691"/>
                <a:gd name="connsiteX132" fmla="*/ 171835 w 1369914"/>
                <a:gd name="connsiteY132" fmla="*/ 45316 h 1309691"/>
                <a:gd name="connsiteX133" fmla="*/ 187376 w 1369914"/>
                <a:gd name="connsiteY133" fmla="*/ 30275 h 1309691"/>
                <a:gd name="connsiteX134" fmla="*/ 191136 w 1369914"/>
                <a:gd name="connsiteY134" fmla="*/ 27407 h 1309691"/>
                <a:gd name="connsiteX135" fmla="*/ 202415 w 1369914"/>
                <a:gd name="connsiteY135" fmla="*/ 20060 h 1309691"/>
                <a:gd name="connsiteX136" fmla="*/ 212491 w 1369914"/>
                <a:gd name="connsiteY136" fmla="*/ 14509 h 1309691"/>
                <a:gd name="connsiteX137" fmla="*/ 216762 w 1369914"/>
                <a:gd name="connsiteY137" fmla="*/ 12366 h 1309691"/>
                <a:gd name="connsiteX138" fmla="*/ 239652 w 1369914"/>
                <a:gd name="connsiteY138" fmla="*/ 4660 h 1309691"/>
                <a:gd name="connsiteX139" fmla="*/ 251439 w 1369914"/>
                <a:gd name="connsiteY139" fmla="*/ 1976 h 1309691"/>
                <a:gd name="connsiteX140" fmla="*/ 255543 w 1369914"/>
                <a:gd name="connsiteY140" fmla="*/ 1259 h 1309691"/>
                <a:gd name="connsiteX141" fmla="*/ 277923 w 1369914"/>
                <a:gd name="connsiteY141" fmla="*/ 0 h 1309691"/>
                <a:gd name="connsiteX142" fmla="*/ 1094184 w 1369914"/>
                <a:gd name="connsiteY142" fmla="*/ 0 h 1309691"/>
                <a:gd name="connsiteX143" fmla="*/ 1102217 w 1369914"/>
                <a:gd name="connsiteY143" fmla="*/ 184 h 1309691"/>
                <a:gd name="connsiteX144" fmla="*/ 1114689 w 1369914"/>
                <a:gd name="connsiteY144" fmla="*/ 1077 h 1309691"/>
                <a:gd name="connsiteX145" fmla="*/ 1116224 w 1369914"/>
                <a:gd name="connsiteY145" fmla="*/ 1261 h 1309691"/>
                <a:gd name="connsiteX146" fmla="*/ 1118443 w 1369914"/>
                <a:gd name="connsiteY146" fmla="*/ 1436 h 1309691"/>
                <a:gd name="connsiteX147" fmla="*/ 1120838 w 1369914"/>
                <a:gd name="connsiteY147" fmla="*/ 1620 h 1309691"/>
                <a:gd name="connsiteX148" fmla="*/ 1119128 w 1369914"/>
                <a:gd name="connsiteY148" fmla="*/ 1436 h 1309691"/>
                <a:gd name="connsiteX149" fmla="*/ 1144070 w 1369914"/>
                <a:gd name="connsiteY149" fmla="*/ 7533 h 1309691"/>
                <a:gd name="connsiteX150" fmla="*/ 1155347 w 1369914"/>
                <a:gd name="connsiteY150" fmla="*/ 11650 h 1309691"/>
                <a:gd name="connsiteX151" fmla="*/ 1160809 w 1369914"/>
                <a:gd name="connsiteY151" fmla="*/ 13977 h 1309691"/>
                <a:gd name="connsiteX152" fmla="*/ 1158765 w 1369914"/>
                <a:gd name="connsiteY152" fmla="*/ 13075 h 1309691"/>
                <a:gd name="connsiteX153" fmla="*/ 1180804 w 1369914"/>
                <a:gd name="connsiteY153" fmla="*/ 25799 h 1309691"/>
                <a:gd name="connsiteX154" fmla="*/ 1189345 w 1369914"/>
                <a:gd name="connsiteY154" fmla="*/ 32061 h 1309691"/>
                <a:gd name="connsiteX155" fmla="*/ 1192930 w 1369914"/>
                <a:gd name="connsiteY155" fmla="*/ 35112 h 1309691"/>
                <a:gd name="connsiteX156" fmla="*/ 1210700 w 1369914"/>
                <a:gd name="connsiteY156" fmla="*/ 53729 h 1309691"/>
                <a:gd name="connsiteX157" fmla="*/ 1214110 w 1369914"/>
                <a:gd name="connsiteY157" fmla="*/ 57848 h 1309691"/>
                <a:gd name="connsiteX158" fmla="*/ 1219751 w 1369914"/>
                <a:gd name="connsiteY158" fmla="*/ 66454 h 1309691"/>
                <a:gd name="connsiteX159" fmla="*/ 1231370 w 1369914"/>
                <a:gd name="connsiteY159" fmla="*/ 88125 h 1309691"/>
                <a:gd name="connsiteX160" fmla="*/ 1232055 w 1369914"/>
                <a:gd name="connsiteY160" fmla="*/ 89548 h 1309691"/>
                <a:gd name="connsiteX161" fmla="*/ 1233071 w 1369914"/>
                <a:gd name="connsiteY161" fmla="*/ 91883 h 1309691"/>
                <a:gd name="connsiteX162" fmla="*/ 1233932 w 1369914"/>
                <a:gd name="connsiteY162" fmla="*/ 93851 h 1309691"/>
                <a:gd name="connsiteX163" fmla="*/ 1233247 w 1369914"/>
                <a:gd name="connsiteY163" fmla="*/ 92419 h 1309691"/>
                <a:gd name="connsiteX164" fmla="*/ 1236494 w 1369914"/>
                <a:gd name="connsiteY164" fmla="*/ 101731 h 1309691"/>
                <a:gd name="connsiteX165" fmla="*/ 1237002 w 1369914"/>
                <a:gd name="connsiteY165" fmla="*/ 103339 h 1309691"/>
                <a:gd name="connsiteX166" fmla="*/ 1267072 w 1369914"/>
                <a:gd name="connsiteY166" fmla="*/ 186082 h 1309691"/>
                <a:gd name="connsiteX167" fmla="*/ 1350781 w 1369914"/>
                <a:gd name="connsiteY167" fmla="*/ 416220 h 1309691"/>
                <a:gd name="connsiteX168" fmla="*/ 1353342 w 1369914"/>
                <a:gd name="connsiteY168" fmla="*/ 423208 h 1309691"/>
                <a:gd name="connsiteX169" fmla="*/ 1361199 w 1369914"/>
                <a:gd name="connsiteY169" fmla="*/ 453474 h 1309691"/>
                <a:gd name="connsiteX170" fmla="*/ 1364785 w 1369914"/>
                <a:gd name="connsiteY170" fmla="*/ 469949 h 1309691"/>
                <a:gd name="connsiteX171" fmla="*/ 1366330 w 1369914"/>
                <a:gd name="connsiteY171" fmla="*/ 478187 h 1309691"/>
                <a:gd name="connsiteX172" fmla="*/ 1368037 w 1369914"/>
                <a:gd name="connsiteY172" fmla="*/ 489293 h 1309691"/>
                <a:gd name="connsiteX173" fmla="*/ 1367355 w 1369914"/>
                <a:gd name="connsiteY173" fmla="*/ 483913 h 1309691"/>
                <a:gd name="connsiteX174" fmla="*/ 1368037 w 1369914"/>
                <a:gd name="connsiteY174" fmla="*/ 489468 h 1309691"/>
                <a:gd name="connsiteX175" fmla="*/ 1368889 w 1369914"/>
                <a:gd name="connsiteY175" fmla="*/ 497890 h 1309691"/>
                <a:gd name="connsiteX176" fmla="*/ 1369914 w 1369914"/>
                <a:gd name="connsiteY176" fmla="*/ 514722 h 1309691"/>
                <a:gd name="connsiteX177" fmla="*/ 1369059 w 1369914"/>
                <a:gd name="connsiteY177" fmla="*/ 551075 h 130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369914" h="1309691">
                  <a:moveTo>
                    <a:pt x="1247323" y="1216772"/>
                  </a:moveTo>
                  <a:cubicBezTo>
                    <a:pt x="1246979" y="1218781"/>
                    <a:pt x="1246634" y="1220980"/>
                    <a:pt x="1246292" y="1223168"/>
                  </a:cubicBezTo>
                  <a:cubicBezTo>
                    <a:pt x="1245606" y="1227373"/>
                    <a:pt x="1244571" y="1231581"/>
                    <a:pt x="1243541" y="1235610"/>
                  </a:cubicBezTo>
                  <a:cubicBezTo>
                    <a:pt x="1242521" y="1239567"/>
                    <a:pt x="1241318" y="1243476"/>
                    <a:pt x="1239932" y="1247319"/>
                  </a:cubicBezTo>
                  <a:cubicBezTo>
                    <a:pt x="1240276" y="1246767"/>
                    <a:pt x="1240618" y="1246034"/>
                    <a:pt x="1240964" y="1245301"/>
                  </a:cubicBezTo>
                  <a:cubicBezTo>
                    <a:pt x="1240441" y="1246400"/>
                    <a:pt x="1239932" y="1247498"/>
                    <a:pt x="1239587" y="1248597"/>
                  </a:cubicBezTo>
                  <a:lnTo>
                    <a:pt x="1239076" y="1249695"/>
                  </a:lnTo>
                  <a:cubicBezTo>
                    <a:pt x="1238899" y="1250061"/>
                    <a:pt x="1238730" y="1250607"/>
                    <a:pt x="1238553" y="1250973"/>
                  </a:cubicBezTo>
                  <a:cubicBezTo>
                    <a:pt x="1235327" y="1258039"/>
                    <a:pt x="1231534" y="1264833"/>
                    <a:pt x="1227209" y="1271284"/>
                  </a:cubicBezTo>
                  <a:cubicBezTo>
                    <a:pt x="1227553" y="1270916"/>
                    <a:pt x="1227897" y="1270549"/>
                    <a:pt x="1228241" y="1269997"/>
                  </a:cubicBezTo>
                  <a:cubicBezTo>
                    <a:pt x="1227728" y="1270549"/>
                    <a:pt x="1227209" y="1271096"/>
                    <a:pt x="1226865" y="1271828"/>
                  </a:cubicBezTo>
                  <a:lnTo>
                    <a:pt x="1226697" y="1272016"/>
                  </a:lnTo>
                  <a:cubicBezTo>
                    <a:pt x="1226186" y="1272737"/>
                    <a:pt x="1225321" y="1273839"/>
                    <a:pt x="1224809" y="1274391"/>
                  </a:cubicBezTo>
                  <a:lnTo>
                    <a:pt x="1224632" y="1274570"/>
                  </a:lnTo>
                  <a:cubicBezTo>
                    <a:pt x="1222232" y="1277676"/>
                    <a:pt x="1219481" y="1280608"/>
                    <a:pt x="1216728" y="1283351"/>
                  </a:cubicBezTo>
                  <a:cubicBezTo>
                    <a:pt x="1214320" y="1285736"/>
                    <a:pt x="1211920" y="1288111"/>
                    <a:pt x="1209346" y="1290487"/>
                  </a:cubicBezTo>
                  <a:lnTo>
                    <a:pt x="1205729" y="1293229"/>
                  </a:lnTo>
                  <a:cubicBezTo>
                    <a:pt x="1202643" y="1295426"/>
                    <a:pt x="1199378" y="1297437"/>
                    <a:pt x="1196115" y="1299456"/>
                  </a:cubicBezTo>
                  <a:cubicBezTo>
                    <a:pt x="1192841" y="1301279"/>
                    <a:pt x="1180473" y="1306039"/>
                    <a:pt x="1193707" y="1301279"/>
                  </a:cubicBezTo>
                  <a:cubicBezTo>
                    <a:pt x="1186489" y="1304030"/>
                    <a:pt x="1179442" y="1306771"/>
                    <a:pt x="1171882" y="1308415"/>
                  </a:cubicBezTo>
                  <a:cubicBezTo>
                    <a:pt x="1170684" y="1308603"/>
                    <a:pt x="1169649" y="1308960"/>
                    <a:pt x="1168442" y="1309146"/>
                  </a:cubicBezTo>
                  <a:cubicBezTo>
                    <a:pt x="1164666" y="1309325"/>
                    <a:pt x="1161057" y="1309691"/>
                    <a:pt x="1157274" y="1309691"/>
                  </a:cubicBezTo>
                  <a:lnTo>
                    <a:pt x="211639" y="1309691"/>
                  </a:lnTo>
                  <a:cubicBezTo>
                    <a:pt x="207857" y="1309691"/>
                    <a:pt x="204248" y="1309325"/>
                    <a:pt x="200462" y="1309146"/>
                  </a:cubicBezTo>
                  <a:cubicBezTo>
                    <a:pt x="199264" y="1308958"/>
                    <a:pt x="198062" y="1308603"/>
                    <a:pt x="196853" y="1308415"/>
                  </a:cubicBezTo>
                  <a:cubicBezTo>
                    <a:pt x="193078" y="1307504"/>
                    <a:pt x="189294" y="1306584"/>
                    <a:pt x="185685" y="1305308"/>
                  </a:cubicBezTo>
                  <a:cubicBezTo>
                    <a:pt x="183797" y="1304752"/>
                    <a:pt x="182078" y="1304030"/>
                    <a:pt x="180192" y="1303299"/>
                  </a:cubicBezTo>
                  <a:cubicBezTo>
                    <a:pt x="180015" y="1303111"/>
                    <a:pt x="179669" y="1303111"/>
                    <a:pt x="179501" y="1303111"/>
                  </a:cubicBezTo>
                  <a:cubicBezTo>
                    <a:pt x="173141" y="1299815"/>
                    <a:pt x="166959" y="1296163"/>
                    <a:pt x="160943" y="1291955"/>
                  </a:cubicBezTo>
                  <a:cubicBezTo>
                    <a:pt x="160775" y="1291767"/>
                    <a:pt x="160429" y="1291588"/>
                    <a:pt x="160252" y="1291399"/>
                  </a:cubicBezTo>
                  <a:cubicBezTo>
                    <a:pt x="159908" y="1291220"/>
                    <a:pt x="159564" y="1290853"/>
                    <a:pt x="159222" y="1290489"/>
                  </a:cubicBezTo>
                  <a:cubicBezTo>
                    <a:pt x="158366" y="1289758"/>
                    <a:pt x="157333" y="1289023"/>
                    <a:pt x="156480" y="1288292"/>
                  </a:cubicBezTo>
                  <a:cubicBezTo>
                    <a:pt x="157159" y="1288844"/>
                    <a:pt x="157845" y="1289211"/>
                    <a:pt x="158368" y="1289579"/>
                  </a:cubicBezTo>
                  <a:cubicBezTo>
                    <a:pt x="155447" y="1287015"/>
                    <a:pt x="152863" y="1284271"/>
                    <a:pt x="150119" y="1281522"/>
                  </a:cubicBezTo>
                  <a:cubicBezTo>
                    <a:pt x="147712" y="1278968"/>
                    <a:pt x="145301" y="1276225"/>
                    <a:pt x="143070" y="1273297"/>
                  </a:cubicBezTo>
                  <a:cubicBezTo>
                    <a:pt x="143247" y="1273664"/>
                    <a:pt x="143591" y="1274028"/>
                    <a:pt x="143760" y="1274395"/>
                  </a:cubicBezTo>
                  <a:cubicBezTo>
                    <a:pt x="143416" y="1273842"/>
                    <a:pt x="143247" y="1273476"/>
                    <a:pt x="142903" y="1272929"/>
                  </a:cubicBezTo>
                  <a:lnTo>
                    <a:pt x="142384" y="1272376"/>
                  </a:lnTo>
                  <a:cubicBezTo>
                    <a:pt x="141695" y="1271655"/>
                    <a:pt x="141186" y="1270553"/>
                    <a:pt x="140663" y="1269822"/>
                  </a:cubicBezTo>
                  <a:cubicBezTo>
                    <a:pt x="140663" y="1269634"/>
                    <a:pt x="140495" y="1269634"/>
                    <a:pt x="140495" y="1269456"/>
                  </a:cubicBezTo>
                  <a:cubicBezTo>
                    <a:pt x="135679" y="1261953"/>
                    <a:pt x="132247" y="1253905"/>
                    <a:pt x="128297" y="1245859"/>
                  </a:cubicBezTo>
                  <a:cubicBezTo>
                    <a:pt x="134656" y="1258656"/>
                    <a:pt x="128465" y="1246037"/>
                    <a:pt x="127265" y="1242196"/>
                  </a:cubicBezTo>
                  <a:cubicBezTo>
                    <a:pt x="126065" y="1238176"/>
                    <a:pt x="124857" y="1233969"/>
                    <a:pt x="124002" y="1229761"/>
                  </a:cubicBezTo>
                  <a:cubicBezTo>
                    <a:pt x="123656" y="1227933"/>
                    <a:pt x="123311" y="1225921"/>
                    <a:pt x="122969" y="1224091"/>
                  </a:cubicBezTo>
                  <a:cubicBezTo>
                    <a:pt x="122697" y="1222632"/>
                    <a:pt x="122469" y="1221168"/>
                    <a:pt x="122281" y="1219697"/>
                  </a:cubicBezTo>
                  <a:lnTo>
                    <a:pt x="121767" y="1216955"/>
                  </a:lnTo>
                  <a:cubicBezTo>
                    <a:pt x="121937" y="1217864"/>
                    <a:pt x="122113" y="1218599"/>
                    <a:pt x="122281" y="1219330"/>
                  </a:cubicBezTo>
                  <a:lnTo>
                    <a:pt x="121767" y="1210549"/>
                  </a:lnTo>
                  <a:lnTo>
                    <a:pt x="121767" y="847997"/>
                  </a:lnTo>
                  <a:cubicBezTo>
                    <a:pt x="138607" y="854398"/>
                    <a:pt x="158879" y="861161"/>
                    <a:pt x="179159" y="865555"/>
                  </a:cubicBezTo>
                  <a:lnTo>
                    <a:pt x="179159" y="865921"/>
                  </a:lnTo>
                  <a:cubicBezTo>
                    <a:pt x="185343" y="867021"/>
                    <a:pt x="191703" y="868118"/>
                    <a:pt x="198064" y="868853"/>
                  </a:cubicBezTo>
                  <a:cubicBezTo>
                    <a:pt x="199441" y="869032"/>
                    <a:pt x="200639" y="869219"/>
                    <a:pt x="202017" y="869398"/>
                  </a:cubicBezTo>
                  <a:cubicBezTo>
                    <a:pt x="202529" y="869398"/>
                    <a:pt x="203048" y="869586"/>
                    <a:pt x="203561" y="869586"/>
                  </a:cubicBezTo>
                  <a:cubicBezTo>
                    <a:pt x="204592" y="869765"/>
                    <a:pt x="205448" y="869765"/>
                    <a:pt x="206480" y="869943"/>
                  </a:cubicBezTo>
                  <a:cubicBezTo>
                    <a:pt x="218513" y="871231"/>
                    <a:pt x="230711" y="871774"/>
                    <a:pt x="243256" y="871774"/>
                  </a:cubicBezTo>
                  <a:cubicBezTo>
                    <a:pt x="326080" y="871407"/>
                    <a:pt x="404959" y="838118"/>
                    <a:pt x="464760" y="779768"/>
                  </a:cubicBezTo>
                  <a:cubicBezTo>
                    <a:pt x="524385" y="838118"/>
                    <a:pt x="602577" y="871043"/>
                    <a:pt x="685058" y="871595"/>
                  </a:cubicBezTo>
                  <a:lnTo>
                    <a:pt x="685402" y="871595"/>
                  </a:lnTo>
                  <a:cubicBezTo>
                    <a:pt x="767369" y="871043"/>
                    <a:pt x="845385" y="837752"/>
                    <a:pt x="904497" y="779580"/>
                  </a:cubicBezTo>
                  <a:cubicBezTo>
                    <a:pt x="964642" y="838485"/>
                    <a:pt x="1043514" y="871409"/>
                    <a:pt x="1126688" y="871409"/>
                  </a:cubicBezTo>
                  <a:lnTo>
                    <a:pt x="1126856" y="871409"/>
                  </a:lnTo>
                  <a:cubicBezTo>
                    <a:pt x="1148858" y="871231"/>
                    <a:pt x="1170161" y="869221"/>
                    <a:pt x="1190097" y="865558"/>
                  </a:cubicBezTo>
                  <a:lnTo>
                    <a:pt x="1190097" y="865192"/>
                  </a:lnTo>
                  <a:cubicBezTo>
                    <a:pt x="1209550" y="861666"/>
                    <a:pt x="1228604" y="856212"/>
                    <a:pt x="1246977" y="848910"/>
                  </a:cubicBezTo>
                  <a:cubicBezTo>
                    <a:pt x="1246800" y="902877"/>
                    <a:pt x="1247667" y="956833"/>
                    <a:pt x="1247667" y="1010621"/>
                  </a:cubicBezTo>
                  <a:lnTo>
                    <a:pt x="1247667" y="1149268"/>
                  </a:lnTo>
                  <a:cubicBezTo>
                    <a:pt x="1247667" y="1172500"/>
                    <a:pt x="1249032" y="1196098"/>
                    <a:pt x="1247144" y="1219330"/>
                  </a:cubicBezTo>
                  <a:cubicBezTo>
                    <a:pt x="1246979" y="1218417"/>
                    <a:pt x="1247146" y="1217496"/>
                    <a:pt x="1247323" y="1216772"/>
                  </a:cubicBezTo>
                  <a:moveTo>
                    <a:pt x="1369059" y="551075"/>
                  </a:moveTo>
                  <a:cubicBezTo>
                    <a:pt x="1368726" y="556630"/>
                    <a:pt x="1368208" y="562007"/>
                    <a:pt x="1367699" y="567562"/>
                  </a:cubicBezTo>
                  <a:lnTo>
                    <a:pt x="1367699" y="567737"/>
                  </a:lnTo>
                  <a:cubicBezTo>
                    <a:pt x="1367182" y="568812"/>
                    <a:pt x="1366841" y="574724"/>
                    <a:pt x="1366674" y="575797"/>
                  </a:cubicBezTo>
                  <a:cubicBezTo>
                    <a:pt x="1364789" y="587477"/>
                    <a:pt x="1362395" y="599070"/>
                    <a:pt x="1359498" y="610541"/>
                  </a:cubicBezTo>
                  <a:cubicBezTo>
                    <a:pt x="1356764" y="621106"/>
                    <a:pt x="1353687" y="631493"/>
                    <a:pt x="1350098" y="641699"/>
                  </a:cubicBezTo>
                  <a:cubicBezTo>
                    <a:pt x="1349248" y="644208"/>
                    <a:pt x="1348221" y="646893"/>
                    <a:pt x="1347371" y="649402"/>
                  </a:cubicBezTo>
                  <a:cubicBezTo>
                    <a:pt x="1347028" y="650295"/>
                    <a:pt x="1346686" y="651011"/>
                    <a:pt x="1346344" y="651912"/>
                  </a:cubicBezTo>
                  <a:cubicBezTo>
                    <a:pt x="1344802" y="656031"/>
                    <a:pt x="1344976" y="655314"/>
                    <a:pt x="1347371" y="649577"/>
                  </a:cubicBezTo>
                  <a:cubicBezTo>
                    <a:pt x="1347536" y="651196"/>
                    <a:pt x="1344802" y="655489"/>
                    <a:pt x="1344117" y="657108"/>
                  </a:cubicBezTo>
                  <a:cubicBezTo>
                    <a:pt x="1342759" y="660324"/>
                    <a:pt x="1341215" y="663727"/>
                    <a:pt x="1339680" y="666953"/>
                  </a:cubicBezTo>
                  <a:cubicBezTo>
                    <a:pt x="1335234" y="676266"/>
                    <a:pt x="1330455" y="685395"/>
                    <a:pt x="1325156" y="694175"/>
                  </a:cubicBezTo>
                  <a:cubicBezTo>
                    <a:pt x="1322596" y="698469"/>
                    <a:pt x="1319860" y="702772"/>
                    <a:pt x="1317133" y="707066"/>
                  </a:cubicBezTo>
                  <a:cubicBezTo>
                    <a:pt x="1314219" y="711369"/>
                    <a:pt x="1309265" y="716379"/>
                    <a:pt x="1307388" y="721214"/>
                  </a:cubicBezTo>
                  <a:lnTo>
                    <a:pt x="1302776" y="727126"/>
                  </a:lnTo>
                  <a:cubicBezTo>
                    <a:pt x="1299705" y="731070"/>
                    <a:pt x="1296453" y="734831"/>
                    <a:pt x="1293207" y="738589"/>
                  </a:cubicBezTo>
                  <a:cubicBezTo>
                    <a:pt x="1286109" y="746574"/>
                    <a:pt x="1278640" y="754224"/>
                    <a:pt x="1270827" y="761509"/>
                  </a:cubicBezTo>
                  <a:cubicBezTo>
                    <a:pt x="1267240" y="764921"/>
                    <a:pt x="1263487" y="768137"/>
                    <a:pt x="1259724" y="771365"/>
                  </a:cubicBezTo>
                  <a:cubicBezTo>
                    <a:pt x="1257164" y="773516"/>
                    <a:pt x="1254768" y="776018"/>
                    <a:pt x="1252893" y="778700"/>
                  </a:cubicBezTo>
                  <a:lnTo>
                    <a:pt x="1251183" y="776375"/>
                  </a:lnTo>
                  <a:cubicBezTo>
                    <a:pt x="1247937" y="778700"/>
                    <a:pt x="1216848" y="800381"/>
                    <a:pt x="1163546" y="807541"/>
                  </a:cubicBezTo>
                  <a:lnTo>
                    <a:pt x="1163546" y="807900"/>
                  </a:lnTo>
                  <a:cubicBezTo>
                    <a:pt x="1150908" y="809510"/>
                    <a:pt x="1137754" y="810401"/>
                    <a:pt x="1124255" y="810585"/>
                  </a:cubicBezTo>
                  <a:cubicBezTo>
                    <a:pt x="1049421" y="810401"/>
                    <a:pt x="979043" y="776377"/>
                    <a:pt x="931545" y="717095"/>
                  </a:cubicBezTo>
                  <a:lnTo>
                    <a:pt x="903359" y="681992"/>
                  </a:lnTo>
                  <a:lnTo>
                    <a:pt x="875173" y="716734"/>
                  </a:lnTo>
                  <a:cubicBezTo>
                    <a:pt x="828016" y="775484"/>
                    <a:pt x="758830" y="809510"/>
                    <a:pt x="685199" y="810226"/>
                  </a:cubicBezTo>
                  <a:cubicBezTo>
                    <a:pt x="611058" y="809694"/>
                    <a:pt x="541353" y="775659"/>
                    <a:pt x="494031" y="716920"/>
                  </a:cubicBezTo>
                  <a:lnTo>
                    <a:pt x="465845" y="681992"/>
                  </a:lnTo>
                  <a:lnTo>
                    <a:pt x="437824" y="716920"/>
                  </a:lnTo>
                  <a:cubicBezTo>
                    <a:pt x="389993" y="776375"/>
                    <a:pt x="319949" y="810583"/>
                    <a:pt x="245631" y="810758"/>
                  </a:cubicBezTo>
                  <a:cubicBezTo>
                    <a:pt x="230942" y="810758"/>
                    <a:pt x="216926" y="809692"/>
                    <a:pt x="203264" y="807716"/>
                  </a:cubicBezTo>
                  <a:cubicBezTo>
                    <a:pt x="170806" y="801990"/>
                    <a:pt x="131341" y="785329"/>
                    <a:pt x="115969" y="777993"/>
                  </a:cubicBezTo>
                  <a:cubicBezTo>
                    <a:pt x="114691" y="776477"/>
                    <a:pt x="113319" y="775039"/>
                    <a:pt x="111865" y="773690"/>
                  </a:cubicBezTo>
                  <a:cubicBezTo>
                    <a:pt x="104691" y="767246"/>
                    <a:pt x="97175" y="760975"/>
                    <a:pt x="90344" y="754172"/>
                  </a:cubicBezTo>
                  <a:cubicBezTo>
                    <a:pt x="83982" y="747858"/>
                    <a:pt x="77882" y="741285"/>
                    <a:pt x="72061" y="734469"/>
                  </a:cubicBezTo>
                  <a:cubicBezTo>
                    <a:pt x="69157" y="731068"/>
                    <a:pt x="66254" y="727665"/>
                    <a:pt x="63518" y="724081"/>
                  </a:cubicBezTo>
                  <a:cubicBezTo>
                    <a:pt x="62323" y="722471"/>
                    <a:pt x="61131" y="721035"/>
                    <a:pt x="59931" y="719428"/>
                  </a:cubicBezTo>
                  <a:cubicBezTo>
                    <a:pt x="59589" y="719067"/>
                    <a:pt x="59423" y="718525"/>
                    <a:pt x="59081" y="718166"/>
                  </a:cubicBezTo>
                  <a:cubicBezTo>
                    <a:pt x="48663" y="703485"/>
                    <a:pt x="39601" y="687902"/>
                    <a:pt x="31577" y="671600"/>
                  </a:cubicBezTo>
                  <a:cubicBezTo>
                    <a:pt x="29525" y="667481"/>
                    <a:pt x="27648" y="663364"/>
                    <a:pt x="25762" y="659245"/>
                  </a:cubicBezTo>
                  <a:cubicBezTo>
                    <a:pt x="24912" y="657277"/>
                    <a:pt x="24052" y="655311"/>
                    <a:pt x="23202" y="653158"/>
                  </a:cubicBezTo>
                  <a:cubicBezTo>
                    <a:pt x="19796" y="644262"/>
                    <a:pt x="16717" y="635243"/>
                    <a:pt x="13975" y="626120"/>
                  </a:cubicBezTo>
                  <a:cubicBezTo>
                    <a:pt x="8336" y="607310"/>
                    <a:pt x="5266" y="588507"/>
                    <a:pt x="1847" y="569165"/>
                  </a:cubicBezTo>
                  <a:cubicBezTo>
                    <a:pt x="4407" y="583488"/>
                    <a:pt x="1682" y="567197"/>
                    <a:pt x="1505" y="563610"/>
                  </a:cubicBezTo>
                  <a:cubicBezTo>
                    <a:pt x="1161" y="558958"/>
                    <a:pt x="818" y="554123"/>
                    <a:pt x="478" y="549462"/>
                  </a:cubicBezTo>
                  <a:cubicBezTo>
                    <a:pt x="-30" y="538356"/>
                    <a:pt x="-205" y="527259"/>
                    <a:pt x="311" y="515970"/>
                  </a:cubicBezTo>
                  <a:cubicBezTo>
                    <a:pt x="478" y="510242"/>
                    <a:pt x="818" y="504514"/>
                    <a:pt x="1336" y="498961"/>
                  </a:cubicBezTo>
                  <a:cubicBezTo>
                    <a:pt x="1505" y="496094"/>
                    <a:pt x="1845" y="493226"/>
                    <a:pt x="2188" y="490365"/>
                  </a:cubicBezTo>
                  <a:cubicBezTo>
                    <a:pt x="2355" y="489464"/>
                    <a:pt x="2355" y="488387"/>
                    <a:pt x="2530" y="487496"/>
                  </a:cubicBezTo>
                  <a:cubicBezTo>
                    <a:pt x="3038" y="482843"/>
                    <a:pt x="3038" y="483734"/>
                    <a:pt x="2188" y="490005"/>
                  </a:cubicBezTo>
                  <a:cubicBezTo>
                    <a:pt x="1680" y="488028"/>
                    <a:pt x="3213" y="483552"/>
                    <a:pt x="3380" y="481584"/>
                  </a:cubicBezTo>
                  <a:cubicBezTo>
                    <a:pt x="3899" y="478715"/>
                    <a:pt x="4407" y="476032"/>
                    <a:pt x="4924" y="473173"/>
                  </a:cubicBezTo>
                  <a:cubicBezTo>
                    <a:pt x="6107" y="466626"/>
                    <a:pt x="7475" y="460115"/>
                    <a:pt x="9021" y="453645"/>
                  </a:cubicBezTo>
                  <a:cubicBezTo>
                    <a:pt x="12267" y="440213"/>
                    <a:pt x="15852" y="427498"/>
                    <a:pt x="20642" y="414784"/>
                  </a:cubicBezTo>
                  <a:cubicBezTo>
                    <a:pt x="33797" y="380572"/>
                    <a:pt x="46777" y="346371"/>
                    <a:pt x="59931" y="312163"/>
                  </a:cubicBezTo>
                  <a:cubicBezTo>
                    <a:pt x="87102" y="241416"/>
                    <a:pt x="115453" y="170857"/>
                    <a:pt x="141422" y="99575"/>
                  </a:cubicBezTo>
                  <a:lnTo>
                    <a:pt x="142966" y="94740"/>
                  </a:lnTo>
                  <a:cubicBezTo>
                    <a:pt x="144158" y="91163"/>
                    <a:pt x="150305" y="77906"/>
                    <a:pt x="144158" y="90806"/>
                  </a:cubicBezTo>
                  <a:cubicBezTo>
                    <a:pt x="146210" y="86503"/>
                    <a:pt x="147913" y="82025"/>
                    <a:pt x="150139" y="77731"/>
                  </a:cubicBezTo>
                  <a:cubicBezTo>
                    <a:pt x="153726" y="70569"/>
                    <a:pt x="157823" y="63583"/>
                    <a:pt x="162269" y="56955"/>
                  </a:cubicBezTo>
                  <a:cubicBezTo>
                    <a:pt x="163294" y="55345"/>
                    <a:pt x="164654" y="53727"/>
                    <a:pt x="165679" y="52120"/>
                  </a:cubicBezTo>
                  <a:cubicBezTo>
                    <a:pt x="165221" y="52737"/>
                    <a:pt x="164823" y="53396"/>
                    <a:pt x="164487" y="54086"/>
                  </a:cubicBezTo>
                  <a:cubicBezTo>
                    <a:pt x="166842" y="51085"/>
                    <a:pt x="169292" y="48161"/>
                    <a:pt x="171835" y="45316"/>
                  </a:cubicBezTo>
                  <a:cubicBezTo>
                    <a:pt x="176791" y="39936"/>
                    <a:pt x="181912" y="35110"/>
                    <a:pt x="187376" y="30275"/>
                  </a:cubicBezTo>
                  <a:cubicBezTo>
                    <a:pt x="188576" y="29373"/>
                    <a:pt x="189945" y="28298"/>
                    <a:pt x="191136" y="27407"/>
                  </a:cubicBezTo>
                  <a:cubicBezTo>
                    <a:pt x="194723" y="24720"/>
                    <a:pt x="198486" y="22386"/>
                    <a:pt x="202415" y="20060"/>
                  </a:cubicBezTo>
                  <a:cubicBezTo>
                    <a:pt x="205660" y="18092"/>
                    <a:pt x="209072" y="16124"/>
                    <a:pt x="212491" y="14509"/>
                  </a:cubicBezTo>
                  <a:cubicBezTo>
                    <a:pt x="213896" y="13757"/>
                    <a:pt x="215321" y="13043"/>
                    <a:pt x="216762" y="12366"/>
                  </a:cubicBezTo>
                  <a:cubicBezTo>
                    <a:pt x="224232" y="9343"/>
                    <a:pt x="231876" y="6770"/>
                    <a:pt x="239652" y="4660"/>
                  </a:cubicBezTo>
                  <a:cubicBezTo>
                    <a:pt x="243581" y="3585"/>
                    <a:pt x="247510" y="2869"/>
                    <a:pt x="251439" y="1976"/>
                  </a:cubicBezTo>
                  <a:cubicBezTo>
                    <a:pt x="252807" y="1792"/>
                    <a:pt x="254174" y="1434"/>
                    <a:pt x="255543" y="1259"/>
                  </a:cubicBezTo>
                  <a:cubicBezTo>
                    <a:pt x="263059" y="543"/>
                    <a:pt x="270406" y="0"/>
                    <a:pt x="277923" y="0"/>
                  </a:cubicBezTo>
                  <a:lnTo>
                    <a:pt x="1094184" y="0"/>
                  </a:lnTo>
                  <a:cubicBezTo>
                    <a:pt x="1096923" y="0"/>
                    <a:pt x="1099483" y="0"/>
                    <a:pt x="1102217" y="184"/>
                  </a:cubicBezTo>
                  <a:cubicBezTo>
                    <a:pt x="1106489" y="359"/>
                    <a:pt x="1110583" y="545"/>
                    <a:pt x="1114689" y="1077"/>
                  </a:cubicBezTo>
                  <a:cubicBezTo>
                    <a:pt x="1115197" y="1077"/>
                    <a:pt x="1115714" y="1261"/>
                    <a:pt x="1116224" y="1261"/>
                  </a:cubicBezTo>
                  <a:cubicBezTo>
                    <a:pt x="1117074" y="1261"/>
                    <a:pt x="1117932" y="1436"/>
                    <a:pt x="1118443" y="1436"/>
                  </a:cubicBezTo>
                  <a:cubicBezTo>
                    <a:pt x="1119303" y="1620"/>
                    <a:pt x="1119985" y="1620"/>
                    <a:pt x="1120838" y="1620"/>
                  </a:cubicBezTo>
                  <a:cubicBezTo>
                    <a:pt x="1120153" y="1620"/>
                    <a:pt x="1119643" y="1620"/>
                    <a:pt x="1119128" y="1436"/>
                  </a:cubicBezTo>
                  <a:cubicBezTo>
                    <a:pt x="1127503" y="2871"/>
                    <a:pt x="1135869" y="5023"/>
                    <a:pt x="1144070" y="7533"/>
                  </a:cubicBezTo>
                  <a:cubicBezTo>
                    <a:pt x="1147829" y="8781"/>
                    <a:pt x="1151584" y="10033"/>
                    <a:pt x="1155347" y="11650"/>
                  </a:cubicBezTo>
                  <a:cubicBezTo>
                    <a:pt x="1157224" y="12368"/>
                    <a:pt x="1158934" y="13259"/>
                    <a:pt x="1160809" y="13977"/>
                  </a:cubicBezTo>
                  <a:cubicBezTo>
                    <a:pt x="1159959" y="13616"/>
                    <a:pt x="1159276" y="13434"/>
                    <a:pt x="1158765" y="13075"/>
                  </a:cubicBezTo>
                  <a:cubicBezTo>
                    <a:pt x="1166448" y="16844"/>
                    <a:pt x="1173798" y="21137"/>
                    <a:pt x="1180804" y="25799"/>
                  </a:cubicBezTo>
                  <a:cubicBezTo>
                    <a:pt x="1183721" y="27790"/>
                    <a:pt x="1186569" y="29877"/>
                    <a:pt x="1189345" y="32061"/>
                  </a:cubicBezTo>
                  <a:cubicBezTo>
                    <a:pt x="1190537" y="33137"/>
                    <a:pt x="1191730" y="34212"/>
                    <a:pt x="1192930" y="35112"/>
                  </a:cubicBezTo>
                  <a:cubicBezTo>
                    <a:pt x="1199289" y="40887"/>
                    <a:pt x="1205227" y="47110"/>
                    <a:pt x="1210700" y="53729"/>
                  </a:cubicBezTo>
                  <a:cubicBezTo>
                    <a:pt x="1211892" y="55163"/>
                    <a:pt x="1212919" y="56599"/>
                    <a:pt x="1214110" y="57848"/>
                  </a:cubicBezTo>
                  <a:cubicBezTo>
                    <a:pt x="1215987" y="60716"/>
                    <a:pt x="1218039" y="63585"/>
                    <a:pt x="1219751" y="66454"/>
                  </a:cubicBezTo>
                  <a:cubicBezTo>
                    <a:pt x="1224022" y="73432"/>
                    <a:pt x="1227951" y="80592"/>
                    <a:pt x="1231370" y="88125"/>
                  </a:cubicBezTo>
                  <a:cubicBezTo>
                    <a:pt x="1231540" y="88657"/>
                    <a:pt x="1231714" y="89016"/>
                    <a:pt x="1232055" y="89548"/>
                  </a:cubicBezTo>
                  <a:cubicBezTo>
                    <a:pt x="1232388" y="90266"/>
                    <a:pt x="1232730" y="91167"/>
                    <a:pt x="1233071" y="91883"/>
                  </a:cubicBezTo>
                  <a:cubicBezTo>
                    <a:pt x="1233413" y="92601"/>
                    <a:pt x="1233590" y="93317"/>
                    <a:pt x="1233932" y="93851"/>
                  </a:cubicBezTo>
                  <a:cubicBezTo>
                    <a:pt x="1233757" y="93319"/>
                    <a:pt x="1233413" y="92960"/>
                    <a:pt x="1233247" y="92419"/>
                  </a:cubicBezTo>
                  <a:cubicBezTo>
                    <a:pt x="1234442" y="95460"/>
                    <a:pt x="1235299" y="98686"/>
                    <a:pt x="1236494" y="101731"/>
                  </a:cubicBezTo>
                  <a:lnTo>
                    <a:pt x="1237002" y="103339"/>
                  </a:lnTo>
                  <a:cubicBezTo>
                    <a:pt x="1246746" y="131105"/>
                    <a:pt x="1257164" y="158502"/>
                    <a:pt x="1267072" y="186082"/>
                  </a:cubicBezTo>
                  <a:cubicBezTo>
                    <a:pt x="1294916" y="262741"/>
                    <a:pt x="1322937" y="339390"/>
                    <a:pt x="1350781" y="416220"/>
                  </a:cubicBezTo>
                  <a:lnTo>
                    <a:pt x="1353342" y="423208"/>
                  </a:lnTo>
                  <a:cubicBezTo>
                    <a:pt x="1356587" y="432882"/>
                    <a:pt x="1358814" y="443443"/>
                    <a:pt x="1361199" y="453474"/>
                  </a:cubicBezTo>
                  <a:cubicBezTo>
                    <a:pt x="1362568" y="458843"/>
                    <a:pt x="1363593" y="464396"/>
                    <a:pt x="1364785" y="469949"/>
                  </a:cubicBezTo>
                  <a:cubicBezTo>
                    <a:pt x="1365303" y="472633"/>
                    <a:pt x="1365811" y="475504"/>
                    <a:pt x="1366330" y="478187"/>
                  </a:cubicBezTo>
                  <a:cubicBezTo>
                    <a:pt x="1366672" y="480696"/>
                    <a:pt x="1368889" y="486966"/>
                    <a:pt x="1368037" y="489293"/>
                  </a:cubicBezTo>
                  <a:cubicBezTo>
                    <a:pt x="1367862" y="487500"/>
                    <a:pt x="1367520" y="485706"/>
                    <a:pt x="1367355" y="483913"/>
                  </a:cubicBezTo>
                  <a:cubicBezTo>
                    <a:pt x="1367522" y="485706"/>
                    <a:pt x="1367862" y="487674"/>
                    <a:pt x="1368037" y="489468"/>
                  </a:cubicBezTo>
                  <a:cubicBezTo>
                    <a:pt x="1368381" y="492335"/>
                    <a:pt x="1368547" y="495019"/>
                    <a:pt x="1368889" y="497890"/>
                  </a:cubicBezTo>
                  <a:cubicBezTo>
                    <a:pt x="1369397" y="503441"/>
                    <a:pt x="1369740" y="508996"/>
                    <a:pt x="1369914" y="514722"/>
                  </a:cubicBezTo>
                  <a:cubicBezTo>
                    <a:pt x="1369916" y="527265"/>
                    <a:pt x="1369741" y="539260"/>
                    <a:pt x="1369059" y="551075"/>
                  </a:cubicBezTo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xmlns="" id="{48CA877F-1C3C-4192-A1DC-172D5BF0E0DC}"/>
                </a:ext>
              </a:extLst>
            </p:cNvPr>
            <p:cNvSpPr/>
            <p:nvPr/>
          </p:nvSpPr>
          <p:spPr>
            <a:xfrm>
              <a:off x="6921530" y="3629671"/>
              <a:ext cx="92770" cy="93159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BBB3F9AF-7C9F-403D-8AB0-0C6B6EFA9F5C}"/>
              </a:ext>
            </a:extLst>
          </p:cNvPr>
          <p:cNvGrpSpPr/>
          <p:nvPr/>
        </p:nvGrpSpPr>
        <p:grpSpPr>
          <a:xfrm>
            <a:off x="9477960" y="4081431"/>
            <a:ext cx="234990" cy="290940"/>
            <a:chOff x="6850420" y="4524142"/>
            <a:chExt cx="234990" cy="290940"/>
          </a:xfrm>
        </p:grpSpPr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xmlns="" id="{0ADA5022-92E3-425E-AD3B-8BD3A7916DC7}"/>
                </a:ext>
              </a:extLst>
            </p:cNvPr>
            <p:cNvSpPr/>
            <p:nvPr/>
          </p:nvSpPr>
          <p:spPr>
            <a:xfrm>
              <a:off x="6856009" y="4524142"/>
              <a:ext cx="223811" cy="55950"/>
            </a:xfrm>
            <a:custGeom>
              <a:avLst/>
              <a:gdLst>
                <a:gd name="connsiteX0" fmla="*/ 1076770 w 1228942"/>
                <a:gd name="connsiteY0" fmla="*/ 307220 h 307220"/>
                <a:gd name="connsiteX1" fmla="*/ 152141 w 1228942"/>
                <a:gd name="connsiteY1" fmla="*/ 307220 h 307220"/>
                <a:gd name="connsiteX2" fmla="*/ 0 w 1228942"/>
                <a:gd name="connsiteY2" fmla="*/ 154301 h 307220"/>
                <a:gd name="connsiteX3" fmla="*/ 0 w 1228942"/>
                <a:gd name="connsiteY3" fmla="*/ 152889 h 307220"/>
                <a:gd name="connsiteX4" fmla="*/ 152141 w 1228942"/>
                <a:gd name="connsiteY4" fmla="*/ 0 h 307220"/>
                <a:gd name="connsiteX5" fmla="*/ 1076771 w 1228942"/>
                <a:gd name="connsiteY5" fmla="*/ 0 h 307220"/>
                <a:gd name="connsiteX6" fmla="*/ 1228943 w 1228942"/>
                <a:gd name="connsiteY6" fmla="*/ 152889 h 307220"/>
                <a:gd name="connsiteX7" fmla="*/ 1228943 w 1228942"/>
                <a:gd name="connsiteY7" fmla="*/ 153401 h 307220"/>
                <a:gd name="connsiteX8" fmla="*/ 1076770 w 1228942"/>
                <a:gd name="connsiteY8" fmla="*/ 307220 h 3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942" h="307220">
                  <a:moveTo>
                    <a:pt x="1076770" y="307220"/>
                  </a:moveTo>
                  <a:lnTo>
                    <a:pt x="152141" y="307220"/>
                  </a:lnTo>
                  <a:cubicBezTo>
                    <a:pt x="68885" y="307220"/>
                    <a:pt x="718" y="238666"/>
                    <a:pt x="0" y="154301"/>
                  </a:cubicBezTo>
                  <a:lnTo>
                    <a:pt x="0" y="152889"/>
                  </a:lnTo>
                  <a:cubicBezTo>
                    <a:pt x="960" y="68316"/>
                    <a:pt x="69004" y="0"/>
                    <a:pt x="152141" y="0"/>
                  </a:cubicBezTo>
                  <a:lnTo>
                    <a:pt x="1076771" y="0"/>
                  </a:lnTo>
                  <a:cubicBezTo>
                    <a:pt x="1160028" y="0"/>
                    <a:pt x="1228191" y="68556"/>
                    <a:pt x="1228943" y="152889"/>
                  </a:cubicBezTo>
                  <a:lnTo>
                    <a:pt x="1228943" y="153401"/>
                  </a:lnTo>
                  <a:cubicBezTo>
                    <a:pt x="1228431" y="238369"/>
                    <a:pt x="1160177" y="307220"/>
                    <a:pt x="1076770" y="30722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xmlns="" id="{98C691C1-C5B7-470B-AA02-A4C2105F97F1}"/>
                </a:ext>
              </a:extLst>
            </p:cNvPr>
            <p:cNvSpPr/>
            <p:nvPr/>
          </p:nvSpPr>
          <p:spPr>
            <a:xfrm>
              <a:off x="6895180" y="4580092"/>
              <a:ext cx="145470" cy="22380"/>
            </a:xfrm>
            <a:custGeom>
              <a:avLst/>
              <a:gdLst>
                <a:gd name="connsiteX0" fmla="*/ 0 w 798771"/>
                <a:gd name="connsiteY0" fmla="*/ 0 h 122887"/>
                <a:gd name="connsiteX1" fmla="*/ 798772 w 798771"/>
                <a:gd name="connsiteY1" fmla="*/ 0 h 122887"/>
                <a:gd name="connsiteX2" fmla="*/ 798772 w 798771"/>
                <a:gd name="connsiteY2" fmla="*/ 122887 h 122887"/>
                <a:gd name="connsiteX3" fmla="*/ 0 w 798771"/>
                <a:gd name="connsiteY3" fmla="*/ 122887 h 12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771" h="122887">
                  <a:moveTo>
                    <a:pt x="0" y="0"/>
                  </a:moveTo>
                  <a:lnTo>
                    <a:pt x="798772" y="0"/>
                  </a:lnTo>
                  <a:lnTo>
                    <a:pt x="798772" y="122887"/>
                  </a:lnTo>
                  <a:lnTo>
                    <a:pt x="0" y="122887"/>
                  </a:ln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xmlns="" id="{929CA495-98CD-48E2-B035-B02539871C2E}"/>
                </a:ext>
              </a:extLst>
            </p:cNvPr>
            <p:cNvSpPr/>
            <p:nvPr/>
          </p:nvSpPr>
          <p:spPr>
            <a:xfrm>
              <a:off x="6850420" y="4602472"/>
              <a:ext cx="234990" cy="212610"/>
            </a:xfrm>
            <a:custGeom>
              <a:avLst/>
              <a:gdLst>
                <a:gd name="connsiteX0" fmla="*/ 40061 w 234990"/>
                <a:gd name="connsiteY0" fmla="*/ 0 h 212610"/>
                <a:gd name="connsiteX1" fmla="*/ 194929 w 234990"/>
                <a:gd name="connsiteY1" fmla="*/ 0 h 212610"/>
                <a:gd name="connsiteX2" fmla="*/ 234990 w 234990"/>
                <a:gd name="connsiteY2" fmla="*/ 38969 h 212610"/>
                <a:gd name="connsiteX3" fmla="*/ 234990 w 234990"/>
                <a:gd name="connsiteY3" fmla="*/ 173642 h 212610"/>
                <a:gd name="connsiteX4" fmla="*/ 194929 w 234990"/>
                <a:gd name="connsiteY4" fmla="*/ 212610 h 212610"/>
                <a:gd name="connsiteX5" fmla="*/ 40061 w 234990"/>
                <a:gd name="connsiteY5" fmla="*/ 212610 h 212610"/>
                <a:gd name="connsiteX6" fmla="*/ 0 w 234990"/>
                <a:gd name="connsiteY6" fmla="*/ 173642 h 212610"/>
                <a:gd name="connsiteX7" fmla="*/ 0 w 234990"/>
                <a:gd name="connsiteY7" fmla="*/ 38969 h 212610"/>
                <a:gd name="connsiteX8" fmla="*/ 40061 w 234990"/>
                <a:gd name="connsiteY8" fmla="*/ 0 h 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90" h="212610">
                  <a:moveTo>
                    <a:pt x="40061" y="0"/>
                  </a:moveTo>
                  <a:lnTo>
                    <a:pt x="194929" y="0"/>
                  </a:lnTo>
                  <a:cubicBezTo>
                    <a:pt x="217025" y="0"/>
                    <a:pt x="234990" y="17480"/>
                    <a:pt x="234990" y="38969"/>
                  </a:cubicBezTo>
                  <a:lnTo>
                    <a:pt x="234990" y="173642"/>
                  </a:lnTo>
                  <a:cubicBezTo>
                    <a:pt x="234990" y="195120"/>
                    <a:pt x="217025" y="212610"/>
                    <a:pt x="194929" y="212610"/>
                  </a:cubicBezTo>
                  <a:lnTo>
                    <a:pt x="40061" y="212610"/>
                  </a:lnTo>
                  <a:cubicBezTo>
                    <a:pt x="17977" y="212610"/>
                    <a:pt x="0" y="195120"/>
                    <a:pt x="0" y="173642"/>
                  </a:cubicBezTo>
                  <a:lnTo>
                    <a:pt x="0" y="38969"/>
                  </a:lnTo>
                  <a:cubicBezTo>
                    <a:pt x="0" y="17480"/>
                    <a:pt x="17976" y="0"/>
                    <a:pt x="40061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xmlns="" id="{2972C4E7-F2C5-41BC-B8A2-432D80C508C5}"/>
                </a:ext>
              </a:extLst>
            </p:cNvPr>
            <p:cNvSpPr/>
            <p:nvPr/>
          </p:nvSpPr>
          <p:spPr>
            <a:xfrm>
              <a:off x="6923048" y="4658422"/>
              <a:ext cx="89734" cy="90110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F00B365-FB50-4967-8204-D7BD7041D710}"/>
              </a:ext>
            </a:extLst>
          </p:cNvPr>
          <p:cNvGrpSpPr/>
          <p:nvPr/>
        </p:nvGrpSpPr>
        <p:grpSpPr>
          <a:xfrm>
            <a:off x="1249911" y="4586348"/>
            <a:ext cx="2680867" cy="1407470"/>
            <a:chOff x="1269057" y="4516498"/>
            <a:chExt cx="2680867" cy="140747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F31E17FD-CC60-4BF7-A2A2-E6476A490F74}"/>
                </a:ext>
              </a:extLst>
            </p:cNvPr>
            <p:cNvGrpSpPr/>
            <p:nvPr/>
          </p:nvGrpSpPr>
          <p:grpSpPr>
            <a:xfrm>
              <a:off x="2468678" y="4965681"/>
              <a:ext cx="257001" cy="302983"/>
              <a:chOff x="10752953" y="-2672484"/>
              <a:chExt cx="1609576" cy="1897558"/>
            </a:xfrm>
            <a:solidFill>
              <a:schemeClr val="bg1"/>
            </a:solidFill>
          </p:grpSpPr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xmlns="" id="{8CFB540B-7A6D-4B85-A8EB-0128A9FDB696}"/>
                  </a:ext>
                </a:extLst>
              </p:cNvPr>
              <p:cNvSpPr/>
              <p:nvPr/>
            </p:nvSpPr>
            <p:spPr>
              <a:xfrm>
                <a:off x="10752953" y="-2536678"/>
                <a:ext cx="1609576" cy="1761752"/>
              </a:xfrm>
              <a:custGeom>
                <a:avLst/>
                <a:gdLst>
                  <a:gd name="connsiteX0" fmla="*/ 1609576 w 1609576"/>
                  <a:gd name="connsiteY0" fmla="*/ 640166 h 1761752"/>
                  <a:gd name="connsiteX1" fmla="*/ 1609576 w 1609576"/>
                  <a:gd name="connsiteY1" fmla="*/ 203225 h 1761752"/>
                  <a:gd name="connsiteX2" fmla="*/ 1406370 w 1609576"/>
                  <a:gd name="connsiteY2" fmla="*/ 0 h 1761752"/>
                  <a:gd name="connsiteX3" fmla="*/ 1279178 w 1609576"/>
                  <a:gd name="connsiteY3" fmla="*/ 0 h 1761752"/>
                  <a:gd name="connsiteX4" fmla="*/ 1279178 w 1609576"/>
                  <a:gd name="connsiteY4" fmla="*/ 169515 h 1761752"/>
                  <a:gd name="connsiteX5" fmla="*/ 1143558 w 1609576"/>
                  <a:gd name="connsiteY5" fmla="*/ 305135 h 1761752"/>
                  <a:gd name="connsiteX6" fmla="*/ 465962 w 1609576"/>
                  <a:gd name="connsiteY6" fmla="*/ 305135 h 1761752"/>
                  <a:gd name="connsiteX7" fmla="*/ 330343 w 1609576"/>
                  <a:gd name="connsiteY7" fmla="*/ 169515 h 1761752"/>
                  <a:gd name="connsiteX8" fmla="*/ 330343 w 1609576"/>
                  <a:gd name="connsiteY8" fmla="*/ 0 h 1761752"/>
                  <a:gd name="connsiteX9" fmla="*/ 203206 w 1609576"/>
                  <a:gd name="connsiteY9" fmla="*/ 0 h 1761752"/>
                  <a:gd name="connsiteX10" fmla="*/ 0 w 1609576"/>
                  <a:gd name="connsiteY10" fmla="*/ 203225 h 1761752"/>
                  <a:gd name="connsiteX11" fmla="*/ 0 w 1609576"/>
                  <a:gd name="connsiteY11" fmla="*/ 1558547 h 1761752"/>
                  <a:gd name="connsiteX12" fmla="*/ 203206 w 1609576"/>
                  <a:gd name="connsiteY12" fmla="*/ 1761753 h 1761752"/>
                  <a:gd name="connsiteX13" fmla="*/ 1405942 w 1609576"/>
                  <a:gd name="connsiteY13" fmla="*/ 1761753 h 1761752"/>
                  <a:gd name="connsiteX14" fmla="*/ 1609167 w 1609576"/>
                  <a:gd name="connsiteY14" fmla="*/ 1558547 h 1761752"/>
                  <a:gd name="connsiteX15" fmla="*/ 1609167 w 1609576"/>
                  <a:gd name="connsiteY15" fmla="*/ 1070539 h 1761752"/>
                  <a:gd name="connsiteX16" fmla="*/ 1279178 w 1609576"/>
                  <a:gd name="connsiteY16" fmla="*/ 1300386 h 1761752"/>
                  <a:gd name="connsiteX17" fmla="*/ 1211368 w 1609576"/>
                  <a:gd name="connsiteY17" fmla="*/ 1368196 h 1761752"/>
                  <a:gd name="connsiteX18" fmla="*/ 398152 w 1609576"/>
                  <a:gd name="connsiteY18" fmla="*/ 1368196 h 1761752"/>
                  <a:gd name="connsiteX19" fmla="*/ 330343 w 1609576"/>
                  <a:gd name="connsiteY19" fmla="*/ 1300386 h 1761752"/>
                  <a:gd name="connsiteX20" fmla="*/ 398152 w 1609576"/>
                  <a:gd name="connsiteY20" fmla="*/ 1232576 h 1761752"/>
                  <a:gd name="connsiteX21" fmla="*/ 1211219 w 1609576"/>
                  <a:gd name="connsiteY21" fmla="*/ 1232576 h 1761752"/>
                  <a:gd name="connsiteX22" fmla="*/ 1279178 w 1609576"/>
                  <a:gd name="connsiteY22" fmla="*/ 1300386 h 1761752"/>
                  <a:gd name="connsiteX23" fmla="*/ 1279178 w 1609576"/>
                  <a:gd name="connsiteY23" fmla="*/ 982545 h 1761752"/>
                  <a:gd name="connsiteX24" fmla="*/ 1211368 w 1609576"/>
                  <a:gd name="connsiteY24" fmla="*/ 1050355 h 1761752"/>
                  <a:gd name="connsiteX25" fmla="*/ 398152 w 1609576"/>
                  <a:gd name="connsiteY25" fmla="*/ 1050355 h 1761752"/>
                  <a:gd name="connsiteX26" fmla="*/ 330343 w 1609576"/>
                  <a:gd name="connsiteY26" fmla="*/ 982545 h 1761752"/>
                  <a:gd name="connsiteX27" fmla="*/ 398152 w 1609576"/>
                  <a:gd name="connsiteY27" fmla="*/ 914735 h 1761752"/>
                  <a:gd name="connsiteX28" fmla="*/ 1211219 w 1609576"/>
                  <a:gd name="connsiteY28" fmla="*/ 914735 h 1761752"/>
                  <a:gd name="connsiteX29" fmla="*/ 1279178 w 1609576"/>
                  <a:gd name="connsiteY29" fmla="*/ 982601 h 1761752"/>
                  <a:gd name="connsiteX30" fmla="*/ 1279178 w 1609576"/>
                  <a:gd name="connsiteY30" fmla="*/ 664685 h 1761752"/>
                  <a:gd name="connsiteX31" fmla="*/ 1211368 w 1609576"/>
                  <a:gd name="connsiteY31" fmla="*/ 732495 h 1761752"/>
                  <a:gd name="connsiteX32" fmla="*/ 398152 w 1609576"/>
                  <a:gd name="connsiteY32" fmla="*/ 732495 h 1761752"/>
                  <a:gd name="connsiteX33" fmla="*/ 329228 w 1609576"/>
                  <a:gd name="connsiteY33" fmla="*/ 665818 h 1761752"/>
                  <a:gd name="connsiteX34" fmla="*/ 395907 w 1609576"/>
                  <a:gd name="connsiteY34" fmla="*/ 596894 h 1761752"/>
                  <a:gd name="connsiteX35" fmla="*/ 398152 w 1609576"/>
                  <a:gd name="connsiteY35" fmla="*/ 596894 h 1761752"/>
                  <a:gd name="connsiteX36" fmla="*/ 1211219 w 1609576"/>
                  <a:gd name="connsiteY36" fmla="*/ 596894 h 1761752"/>
                  <a:gd name="connsiteX37" fmla="*/ 1279178 w 1609576"/>
                  <a:gd name="connsiteY37" fmla="*/ 664741 h 1761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609576" h="1761752">
                    <a:moveTo>
                      <a:pt x="1609576" y="640166"/>
                    </a:moveTo>
                    <a:lnTo>
                      <a:pt x="1609576" y="203225"/>
                    </a:lnTo>
                    <a:cubicBezTo>
                      <a:pt x="1609576" y="91343"/>
                      <a:pt x="1518047" y="0"/>
                      <a:pt x="1406370" y="0"/>
                    </a:cubicBezTo>
                    <a:lnTo>
                      <a:pt x="1279178" y="0"/>
                    </a:lnTo>
                    <a:lnTo>
                      <a:pt x="1279178" y="169515"/>
                    </a:lnTo>
                    <a:cubicBezTo>
                      <a:pt x="1278964" y="244327"/>
                      <a:pt x="1218370" y="304921"/>
                      <a:pt x="1143558" y="305135"/>
                    </a:cubicBezTo>
                    <a:lnTo>
                      <a:pt x="465962" y="305135"/>
                    </a:lnTo>
                    <a:cubicBezTo>
                      <a:pt x="391150" y="304921"/>
                      <a:pt x="330557" y="244327"/>
                      <a:pt x="330343" y="169515"/>
                    </a:cubicBezTo>
                    <a:lnTo>
                      <a:pt x="330343" y="0"/>
                    </a:lnTo>
                    <a:lnTo>
                      <a:pt x="203206" y="0"/>
                    </a:lnTo>
                    <a:cubicBezTo>
                      <a:pt x="91325" y="0"/>
                      <a:pt x="0" y="91567"/>
                      <a:pt x="0" y="203225"/>
                    </a:cubicBezTo>
                    <a:lnTo>
                      <a:pt x="0" y="1558547"/>
                    </a:lnTo>
                    <a:cubicBezTo>
                      <a:pt x="0" y="1670428"/>
                      <a:pt x="91529" y="1761753"/>
                      <a:pt x="203206" y="1761753"/>
                    </a:cubicBezTo>
                    <a:lnTo>
                      <a:pt x="1405942" y="1761753"/>
                    </a:lnTo>
                    <a:cubicBezTo>
                      <a:pt x="1517824" y="1761753"/>
                      <a:pt x="1609167" y="1670205"/>
                      <a:pt x="1609167" y="1558547"/>
                    </a:cubicBezTo>
                    <a:lnTo>
                      <a:pt x="1609167" y="1070539"/>
                    </a:lnTo>
                    <a:close/>
                    <a:moveTo>
                      <a:pt x="1279178" y="1300386"/>
                    </a:moveTo>
                    <a:cubicBezTo>
                      <a:pt x="1279075" y="1337794"/>
                      <a:pt x="1248776" y="1368093"/>
                      <a:pt x="1211368" y="1368196"/>
                    </a:cubicBezTo>
                    <a:lnTo>
                      <a:pt x="398152" y="1368196"/>
                    </a:lnTo>
                    <a:cubicBezTo>
                      <a:pt x="360702" y="1368196"/>
                      <a:pt x="330343" y="1337837"/>
                      <a:pt x="330343" y="1300386"/>
                    </a:cubicBezTo>
                    <a:cubicBezTo>
                      <a:pt x="330343" y="1262935"/>
                      <a:pt x="360702" y="1232576"/>
                      <a:pt x="398152" y="1232576"/>
                    </a:cubicBezTo>
                    <a:lnTo>
                      <a:pt x="1211219" y="1232576"/>
                    </a:lnTo>
                    <a:cubicBezTo>
                      <a:pt x="1248672" y="1232626"/>
                      <a:pt x="1279044" y="1262933"/>
                      <a:pt x="1279178" y="1300386"/>
                    </a:cubicBezTo>
                    <a:close/>
                    <a:moveTo>
                      <a:pt x="1279178" y="982545"/>
                    </a:moveTo>
                    <a:cubicBezTo>
                      <a:pt x="1279075" y="1019953"/>
                      <a:pt x="1248776" y="1050252"/>
                      <a:pt x="1211368" y="1050355"/>
                    </a:cubicBezTo>
                    <a:lnTo>
                      <a:pt x="398152" y="1050355"/>
                    </a:lnTo>
                    <a:cubicBezTo>
                      <a:pt x="360702" y="1050355"/>
                      <a:pt x="330343" y="1019995"/>
                      <a:pt x="330343" y="982545"/>
                    </a:cubicBezTo>
                    <a:cubicBezTo>
                      <a:pt x="330343" y="945094"/>
                      <a:pt x="360702" y="914735"/>
                      <a:pt x="398152" y="914735"/>
                    </a:cubicBezTo>
                    <a:lnTo>
                      <a:pt x="1211219" y="914735"/>
                    </a:lnTo>
                    <a:cubicBezTo>
                      <a:pt x="1248694" y="914785"/>
                      <a:pt x="1279075" y="945126"/>
                      <a:pt x="1279178" y="982601"/>
                    </a:cubicBezTo>
                    <a:close/>
                    <a:moveTo>
                      <a:pt x="1279178" y="664685"/>
                    </a:moveTo>
                    <a:cubicBezTo>
                      <a:pt x="1279075" y="702093"/>
                      <a:pt x="1248776" y="732393"/>
                      <a:pt x="1211368" y="732495"/>
                    </a:cubicBezTo>
                    <a:lnTo>
                      <a:pt x="398152" y="732495"/>
                    </a:lnTo>
                    <a:cubicBezTo>
                      <a:pt x="360707" y="733114"/>
                      <a:pt x="329850" y="703263"/>
                      <a:pt x="329228" y="665818"/>
                    </a:cubicBezTo>
                    <a:cubicBezTo>
                      <a:pt x="328609" y="628373"/>
                      <a:pt x="358462" y="597513"/>
                      <a:pt x="395907" y="596894"/>
                    </a:cubicBezTo>
                    <a:cubicBezTo>
                      <a:pt x="396655" y="596881"/>
                      <a:pt x="397405" y="596881"/>
                      <a:pt x="398152" y="596894"/>
                    </a:cubicBezTo>
                    <a:lnTo>
                      <a:pt x="1211219" y="596894"/>
                    </a:lnTo>
                    <a:cubicBezTo>
                      <a:pt x="1248687" y="596944"/>
                      <a:pt x="1279064" y="627273"/>
                      <a:pt x="1279178" y="664741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575B9E64-9C02-467C-8033-074110CC88A1}"/>
                  </a:ext>
                </a:extLst>
              </p:cNvPr>
              <p:cNvSpPr/>
              <p:nvPr/>
            </p:nvSpPr>
            <p:spPr>
              <a:xfrm>
                <a:off x="11185001" y="-2672484"/>
                <a:ext cx="745480" cy="339030"/>
              </a:xfrm>
              <a:custGeom>
                <a:avLst/>
                <a:gdLst>
                  <a:gd name="connsiteX0" fmla="*/ 67810 w 745480"/>
                  <a:gd name="connsiteY0" fmla="*/ 339030 h 339030"/>
                  <a:gd name="connsiteX1" fmla="*/ 677670 w 745480"/>
                  <a:gd name="connsiteY1" fmla="*/ 339030 h 339030"/>
                  <a:gd name="connsiteX2" fmla="*/ 745480 w 745480"/>
                  <a:gd name="connsiteY2" fmla="*/ 271239 h 339030"/>
                  <a:gd name="connsiteX3" fmla="*/ 745480 w 745480"/>
                  <a:gd name="connsiteY3" fmla="*/ 135620 h 339030"/>
                  <a:gd name="connsiteX4" fmla="*/ 643756 w 745480"/>
                  <a:gd name="connsiteY4" fmla="*/ 135620 h 339030"/>
                  <a:gd name="connsiteX5" fmla="*/ 643756 w 745480"/>
                  <a:gd name="connsiteY5" fmla="*/ 67810 h 339030"/>
                  <a:gd name="connsiteX6" fmla="*/ 575946 w 745480"/>
                  <a:gd name="connsiteY6" fmla="*/ 0 h 339030"/>
                  <a:gd name="connsiteX7" fmla="*/ 169534 w 745480"/>
                  <a:gd name="connsiteY7" fmla="*/ 0 h 339030"/>
                  <a:gd name="connsiteX8" fmla="*/ 101724 w 745480"/>
                  <a:gd name="connsiteY8" fmla="*/ 67810 h 339030"/>
                  <a:gd name="connsiteX9" fmla="*/ 101724 w 745480"/>
                  <a:gd name="connsiteY9" fmla="*/ 135620 h 339030"/>
                  <a:gd name="connsiteX10" fmla="*/ 0 w 745480"/>
                  <a:gd name="connsiteY10" fmla="*/ 135620 h 339030"/>
                  <a:gd name="connsiteX11" fmla="*/ 0 w 745480"/>
                  <a:gd name="connsiteY11" fmla="*/ 271239 h 339030"/>
                  <a:gd name="connsiteX12" fmla="*/ 67810 w 745480"/>
                  <a:gd name="connsiteY12" fmla="*/ 339030 h 339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5480" h="339030">
                    <a:moveTo>
                      <a:pt x="67810" y="339030"/>
                    </a:moveTo>
                    <a:lnTo>
                      <a:pt x="677670" y="339030"/>
                    </a:lnTo>
                    <a:cubicBezTo>
                      <a:pt x="715067" y="338919"/>
                      <a:pt x="745357" y="308636"/>
                      <a:pt x="745480" y="271239"/>
                    </a:cubicBezTo>
                    <a:lnTo>
                      <a:pt x="745480" y="135620"/>
                    </a:lnTo>
                    <a:lnTo>
                      <a:pt x="643756" y="135620"/>
                    </a:lnTo>
                    <a:lnTo>
                      <a:pt x="643756" y="67810"/>
                    </a:lnTo>
                    <a:cubicBezTo>
                      <a:pt x="643654" y="30402"/>
                      <a:pt x="613354" y="102"/>
                      <a:pt x="575946" y="0"/>
                    </a:cubicBezTo>
                    <a:lnTo>
                      <a:pt x="169534" y="0"/>
                    </a:lnTo>
                    <a:cubicBezTo>
                      <a:pt x="132126" y="102"/>
                      <a:pt x="101826" y="30402"/>
                      <a:pt x="101724" y="67810"/>
                    </a:cubicBezTo>
                    <a:lnTo>
                      <a:pt x="101724" y="135620"/>
                    </a:lnTo>
                    <a:lnTo>
                      <a:pt x="0" y="135620"/>
                    </a:lnTo>
                    <a:lnTo>
                      <a:pt x="0" y="271239"/>
                    </a:lnTo>
                    <a:cubicBezTo>
                      <a:pt x="123" y="308636"/>
                      <a:pt x="30413" y="338919"/>
                      <a:pt x="67810" y="339030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57" name="TextBox 39">
              <a:extLst>
                <a:ext uri="{FF2B5EF4-FFF2-40B4-BE49-F238E27FC236}">
                  <a16:creationId xmlns:a16="http://schemas.microsoft.com/office/drawing/2014/main" xmlns="" id="{689BA849-AA4B-40F9-A3F7-AC3B2C879C21}"/>
                </a:ext>
              </a:extLst>
            </p:cNvPr>
            <p:cNvSpPr txBox="1"/>
            <p:nvPr/>
          </p:nvSpPr>
          <p:spPr>
            <a:xfrm>
              <a:off x="1269057" y="4968642"/>
              <a:ext cx="2680867" cy="955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>
                <a:lnSpc>
                  <a:spcPct val="120000"/>
                </a:lnSpc>
                <a:spcBef>
                  <a:spcPts val="535"/>
                </a:spcBef>
                <a:defRPr/>
              </a:pPr>
              <a:r>
                <a:rPr lang="zh-CN" altLang="en-US" sz="1600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单击此处可编辑您要的内容，本模版所有图形线条及其相应素材均可自由编辑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F18434F2-5A98-4DA5-8E7C-1E36086E8A36}"/>
                </a:ext>
              </a:extLst>
            </p:cNvPr>
            <p:cNvSpPr txBox="1"/>
            <p:nvPr/>
          </p:nvSpPr>
          <p:spPr>
            <a:xfrm>
              <a:off x="1811836" y="4516498"/>
              <a:ext cx="1595309" cy="464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输入小标题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D59DF9A7-69E9-4F89-821C-6A0AE14E282E}"/>
              </a:ext>
            </a:extLst>
          </p:cNvPr>
          <p:cNvGrpSpPr/>
          <p:nvPr/>
        </p:nvGrpSpPr>
        <p:grpSpPr>
          <a:xfrm>
            <a:off x="4736421" y="4586348"/>
            <a:ext cx="2680867" cy="1407470"/>
            <a:chOff x="1269057" y="4516498"/>
            <a:chExt cx="2680867" cy="1407470"/>
          </a:xfrm>
        </p:grpSpPr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xmlns="" id="{029DB469-15F2-4CF1-B70D-6244B900ABCF}"/>
                </a:ext>
              </a:extLst>
            </p:cNvPr>
            <p:cNvGrpSpPr/>
            <p:nvPr/>
          </p:nvGrpSpPr>
          <p:grpSpPr>
            <a:xfrm>
              <a:off x="2468678" y="4965681"/>
              <a:ext cx="257001" cy="302983"/>
              <a:chOff x="10752953" y="-2672484"/>
              <a:chExt cx="1609576" cy="1897558"/>
            </a:xfrm>
            <a:solidFill>
              <a:schemeClr val="bg1"/>
            </a:solidFill>
          </p:grpSpPr>
          <p:sp>
            <p:nvSpPr>
              <p:cNvPr id="63" name="任意多边形: 形状 62">
                <a:extLst>
                  <a:ext uri="{FF2B5EF4-FFF2-40B4-BE49-F238E27FC236}">
                    <a16:creationId xmlns:a16="http://schemas.microsoft.com/office/drawing/2014/main" xmlns="" id="{56E488FF-487D-40D3-9716-D6E22D7922F8}"/>
                  </a:ext>
                </a:extLst>
              </p:cNvPr>
              <p:cNvSpPr/>
              <p:nvPr/>
            </p:nvSpPr>
            <p:spPr>
              <a:xfrm>
                <a:off x="10752953" y="-2536678"/>
                <a:ext cx="1609576" cy="1761752"/>
              </a:xfrm>
              <a:custGeom>
                <a:avLst/>
                <a:gdLst>
                  <a:gd name="connsiteX0" fmla="*/ 1609576 w 1609576"/>
                  <a:gd name="connsiteY0" fmla="*/ 640166 h 1761752"/>
                  <a:gd name="connsiteX1" fmla="*/ 1609576 w 1609576"/>
                  <a:gd name="connsiteY1" fmla="*/ 203225 h 1761752"/>
                  <a:gd name="connsiteX2" fmla="*/ 1406370 w 1609576"/>
                  <a:gd name="connsiteY2" fmla="*/ 0 h 1761752"/>
                  <a:gd name="connsiteX3" fmla="*/ 1279178 w 1609576"/>
                  <a:gd name="connsiteY3" fmla="*/ 0 h 1761752"/>
                  <a:gd name="connsiteX4" fmla="*/ 1279178 w 1609576"/>
                  <a:gd name="connsiteY4" fmla="*/ 169515 h 1761752"/>
                  <a:gd name="connsiteX5" fmla="*/ 1143558 w 1609576"/>
                  <a:gd name="connsiteY5" fmla="*/ 305135 h 1761752"/>
                  <a:gd name="connsiteX6" fmla="*/ 465962 w 1609576"/>
                  <a:gd name="connsiteY6" fmla="*/ 305135 h 1761752"/>
                  <a:gd name="connsiteX7" fmla="*/ 330343 w 1609576"/>
                  <a:gd name="connsiteY7" fmla="*/ 169515 h 1761752"/>
                  <a:gd name="connsiteX8" fmla="*/ 330343 w 1609576"/>
                  <a:gd name="connsiteY8" fmla="*/ 0 h 1761752"/>
                  <a:gd name="connsiteX9" fmla="*/ 203206 w 1609576"/>
                  <a:gd name="connsiteY9" fmla="*/ 0 h 1761752"/>
                  <a:gd name="connsiteX10" fmla="*/ 0 w 1609576"/>
                  <a:gd name="connsiteY10" fmla="*/ 203225 h 1761752"/>
                  <a:gd name="connsiteX11" fmla="*/ 0 w 1609576"/>
                  <a:gd name="connsiteY11" fmla="*/ 1558547 h 1761752"/>
                  <a:gd name="connsiteX12" fmla="*/ 203206 w 1609576"/>
                  <a:gd name="connsiteY12" fmla="*/ 1761753 h 1761752"/>
                  <a:gd name="connsiteX13" fmla="*/ 1405942 w 1609576"/>
                  <a:gd name="connsiteY13" fmla="*/ 1761753 h 1761752"/>
                  <a:gd name="connsiteX14" fmla="*/ 1609167 w 1609576"/>
                  <a:gd name="connsiteY14" fmla="*/ 1558547 h 1761752"/>
                  <a:gd name="connsiteX15" fmla="*/ 1609167 w 1609576"/>
                  <a:gd name="connsiteY15" fmla="*/ 1070539 h 1761752"/>
                  <a:gd name="connsiteX16" fmla="*/ 1279178 w 1609576"/>
                  <a:gd name="connsiteY16" fmla="*/ 1300386 h 1761752"/>
                  <a:gd name="connsiteX17" fmla="*/ 1211368 w 1609576"/>
                  <a:gd name="connsiteY17" fmla="*/ 1368196 h 1761752"/>
                  <a:gd name="connsiteX18" fmla="*/ 398152 w 1609576"/>
                  <a:gd name="connsiteY18" fmla="*/ 1368196 h 1761752"/>
                  <a:gd name="connsiteX19" fmla="*/ 330343 w 1609576"/>
                  <a:gd name="connsiteY19" fmla="*/ 1300386 h 1761752"/>
                  <a:gd name="connsiteX20" fmla="*/ 398152 w 1609576"/>
                  <a:gd name="connsiteY20" fmla="*/ 1232576 h 1761752"/>
                  <a:gd name="connsiteX21" fmla="*/ 1211219 w 1609576"/>
                  <a:gd name="connsiteY21" fmla="*/ 1232576 h 1761752"/>
                  <a:gd name="connsiteX22" fmla="*/ 1279178 w 1609576"/>
                  <a:gd name="connsiteY22" fmla="*/ 1300386 h 1761752"/>
                  <a:gd name="connsiteX23" fmla="*/ 1279178 w 1609576"/>
                  <a:gd name="connsiteY23" fmla="*/ 982545 h 1761752"/>
                  <a:gd name="connsiteX24" fmla="*/ 1211368 w 1609576"/>
                  <a:gd name="connsiteY24" fmla="*/ 1050355 h 1761752"/>
                  <a:gd name="connsiteX25" fmla="*/ 398152 w 1609576"/>
                  <a:gd name="connsiteY25" fmla="*/ 1050355 h 1761752"/>
                  <a:gd name="connsiteX26" fmla="*/ 330343 w 1609576"/>
                  <a:gd name="connsiteY26" fmla="*/ 982545 h 1761752"/>
                  <a:gd name="connsiteX27" fmla="*/ 398152 w 1609576"/>
                  <a:gd name="connsiteY27" fmla="*/ 914735 h 1761752"/>
                  <a:gd name="connsiteX28" fmla="*/ 1211219 w 1609576"/>
                  <a:gd name="connsiteY28" fmla="*/ 914735 h 1761752"/>
                  <a:gd name="connsiteX29" fmla="*/ 1279178 w 1609576"/>
                  <a:gd name="connsiteY29" fmla="*/ 982601 h 1761752"/>
                  <a:gd name="connsiteX30" fmla="*/ 1279178 w 1609576"/>
                  <a:gd name="connsiteY30" fmla="*/ 664685 h 1761752"/>
                  <a:gd name="connsiteX31" fmla="*/ 1211368 w 1609576"/>
                  <a:gd name="connsiteY31" fmla="*/ 732495 h 1761752"/>
                  <a:gd name="connsiteX32" fmla="*/ 398152 w 1609576"/>
                  <a:gd name="connsiteY32" fmla="*/ 732495 h 1761752"/>
                  <a:gd name="connsiteX33" fmla="*/ 329228 w 1609576"/>
                  <a:gd name="connsiteY33" fmla="*/ 665818 h 1761752"/>
                  <a:gd name="connsiteX34" fmla="*/ 395907 w 1609576"/>
                  <a:gd name="connsiteY34" fmla="*/ 596894 h 1761752"/>
                  <a:gd name="connsiteX35" fmla="*/ 398152 w 1609576"/>
                  <a:gd name="connsiteY35" fmla="*/ 596894 h 1761752"/>
                  <a:gd name="connsiteX36" fmla="*/ 1211219 w 1609576"/>
                  <a:gd name="connsiteY36" fmla="*/ 596894 h 1761752"/>
                  <a:gd name="connsiteX37" fmla="*/ 1279178 w 1609576"/>
                  <a:gd name="connsiteY37" fmla="*/ 664741 h 1761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609576" h="1761752">
                    <a:moveTo>
                      <a:pt x="1609576" y="640166"/>
                    </a:moveTo>
                    <a:lnTo>
                      <a:pt x="1609576" y="203225"/>
                    </a:lnTo>
                    <a:cubicBezTo>
                      <a:pt x="1609576" y="91343"/>
                      <a:pt x="1518047" y="0"/>
                      <a:pt x="1406370" y="0"/>
                    </a:cubicBezTo>
                    <a:lnTo>
                      <a:pt x="1279178" y="0"/>
                    </a:lnTo>
                    <a:lnTo>
                      <a:pt x="1279178" y="169515"/>
                    </a:lnTo>
                    <a:cubicBezTo>
                      <a:pt x="1278964" y="244327"/>
                      <a:pt x="1218370" y="304921"/>
                      <a:pt x="1143558" y="305135"/>
                    </a:cubicBezTo>
                    <a:lnTo>
                      <a:pt x="465962" y="305135"/>
                    </a:lnTo>
                    <a:cubicBezTo>
                      <a:pt x="391150" y="304921"/>
                      <a:pt x="330557" y="244327"/>
                      <a:pt x="330343" y="169515"/>
                    </a:cubicBezTo>
                    <a:lnTo>
                      <a:pt x="330343" y="0"/>
                    </a:lnTo>
                    <a:lnTo>
                      <a:pt x="203206" y="0"/>
                    </a:lnTo>
                    <a:cubicBezTo>
                      <a:pt x="91325" y="0"/>
                      <a:pt x="0" y="91567"/>
                      <a:pt x="0" y="203225"/>
                    </a:cubicBezTo>
                    <a:lnTo>
                      <a:pt x="0" y="1558547"/>
                    </a:lnTo>
                    <a:cubicBezTo>
                      <a:pt x="0" y="1670428"/>
                      <a:pt x="91529" y="1761753"/>
                      <a:pt x="203206" y="1761753"/>
                    </a:cubicBezTo>
                    <a:lnTo>
                      <a:pt x="1405942" y="1761753"/>
                    </a:lnTo>
                    <a:cubicBezTo>
                      <a:pt x="1517824" y="1761753"/>
                      <a:pt x="1609167" y="1670205"/>
                      <a:pt x="1609167" y="1558547"/>
                    </a:cubicBezTo>
                    <a:lnTo>
                      <a:pt x="1609167" y="1070539"/>
                    </a:lnTo>
                    <a:close/>
                    <a:moveTo>
                      <a:pt x="1279178" y="1300386"/>
                    </a:moveTo>
                    <a:cubicBezTo>
                      <a:pt x="1279075" y="1337794"/>
                      <a:pt x="1248776" y="1368093"/>
                      <a:pt x="1211368" y="1368196"/>
                    </a:cubicBezTo>
                    <a:lnTo>
                      <a:pt x="398152" y="1368196"/>
                    </a:lnTo>
                    <a:cubicBezTo>
                      <a:pt x="360702" y="1368196"/>
                      <a:pt x="330343" y="1337837"/>
                      <a:pt x="330343" y="1300386"/>
                    </a:cubicBezTo>
                    <a:cubicBezTo>
                      <a:pt x="330343" y="1262935"/>
                      <a:pt x="360702" y="1232576"/>
                      <a:pt x="398152" y="1232576"/>
                    </a:cubicBezTo>
                    <a:lnTo>
                      <a:pt x="1211219" y="1232576"/>
                    </a:lnTo>
                    <a:cubicBezTo>
                      <a:pt x="1248672" y="1232626"/>
                      <a:pt x="1279044" y="1262933"/>
                      <a:pt x="1279178" y="1300386"/>
                    </a:cubicBezTo>
                    <a:close/>
                    <a:moveTo>
                      <a:pt x="1279178" y="982545"/>
                    </a:moveTo>
                    <a:cubicBezTo>
                      <a:pt x="1279075" y="1019953"/>
                      <a:pt x="1248776" y="1050252"/>
                      <a:pt x="1211368" y="1050355"/>
                    </a:cubicBezTo>
                    <a:lnTo>
                      <a:pt x="398152" y="1050355"/>
                    </a:lnTo>
                    <a:cubicBezTo>
                      <a:pt x="360702" y="1050355"/>
                      <a:pt x="330343" y="1019995"/>
                      <a:pt x="330343" y="982545"/>
                    </a:cubicBezTo>
                    <a:cubicBezTo>
                      <a:pt x="330343" y="945094"/>
                      <a:pt x="360702" y="914735"/>
                      <a:pt x="398152" y="914735"/>
                    </a:cubicBezTo>
                    <a:lnTo>
                      <a:pt x="1211219" y="914735"/>
                    </a:lnTo>
                    <a:cubicBezTo>
                      <a:pt x="1248694" y="914785"/>
                      <a:pt x="1279075" y="945126"/>
                      <a:pt x="1279178" y="982601"/>
                    </a:cubicBezTo>
                    <a:close/>
                    <a:moveTo>
                      <a:pt x="1279178" y="664685"/>
                    </a:moveTo>
                    <a:cubicBezTo>
                      <a:pt x="1279075" y="702093"/>
                      <a:pt x="1248776" y="732393"/>
                      <a:pt x="1211368" y="732495"/>
                    </a:cubicBezTo>
                    <a:lnTo>
                      <a:pt x="398152" y="732495"/>
                    </a:lnTo>
                    <a:cubicBezTo>
                      <a:pt x="360707" y="733114"/>
                      <a:pt x="329850" y="703263"/>
                      <a:pt x="329228" y="665818"/>
                    </a:cubicBezTo>
                    <a:cubicBezTo>
                      <a:pt x="328609" y="628373"/>
                      <a:pt x="358462" y="597513"/>
                      <a:pt x="395907" y="596894"/>
                    </a:cubicBezTo>
                    <a:cubicBezTo>
                      <a:pt x="396655" y="596881"/>
                      <a:pt x="397405" y="596881"/>
                      <a:pt x="398152" y="596894"/>
                    </a:cubicBezTo>
                    <a:lnTo>
                      <a:pt x="1211219" y="596894"/>
                    </a:lnTo>
                    <a:cubicBezTo>
                      <a:pt x="1248687" y="596944"/>
                      <a:pt x="1279064" y="627273"/>
                      <a:pt x="1279178" y="664741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>
                <a:extLst>
                  <a:ext uri="{FF2B5EF4-FFF2-40B4-BE49-F238E27FC236}">
                    <a16:creationId xmlns:a16="http://schemas.microsoft.com/office/drawing/2014/main" xmlns="" id="{69DF2F40-FAF9-4488-893D-8F3D65F14493}"/>
                  </a:ext>
                </a:extLst>
              </p:cNvPr>
              <p:cNvSpPr/>
              <p:nvPr/>
            </p:nvSpPr>
            <p:spPr>
              <a:xfrm>
                <a:off x="11185001" y="-2672484"/>
                <a:ext cx="745480" cy="339030"/>
              </a:xfrm>
              <a:custGeom>
                <a:avLst/>
                <a:gdLst>
                  <a:gd name="connsiteX0" fmla="*/ 67810 w 745480"/>
                  <a:gd name="connsiteY0" fmla="*/ 339030 h 339030"/>
                  <a:gd name="connsiteX1" fmla="*/ 677670 w 745480"/>
                  <a:gd name="connsiteY1" fmla="*/ 339030 h 339030"/>
                  <a:gd name="connsiteX2" fmla="*/ 745480 w 745480"/>
                  <a:gd name="connsiteY2" fmla="*/ 271239 h 339030"/>
                  <a:gd name="connsiteX3" fmla="*/ 745480 w 745480"/>
                  <a:gd name="connsiteY3" fmla="*/ 135620 h 339030"/>
                  <a:gd name="connsiteX4" fmla="*/ 643756 w 745480"/>
                  <a:gd name="connsiteY4" fmla="*/ 135620 h 339030"/>
                  <a:gd name="connsiteX5" fmla="*/ 643756 w 745480"/>
                  <a:gd name="connsiteY5" fmla="*/ 67810 h 339030"/>
                  <a:gd name="connsiteX6" fmla="*/ 575946 w 745480"/>
                  <a:gd name="connsiteY6" fmla="*/ 0 h 339030"/>
                  <a:gd name="connsiteX7" fmla="*/ 169534 w 745480"/>
                  <a:gd name="connsiteY7" fmla="*/ 0 h 339030"/>
                  <a:gd name="connsiteX8" fmla="*/ 101724 w 745480"/>
                  <a:gd name="connsiteY8" fmla="*/ 67810 h 339030"/>
                  <a:gd name="connsiteX9" fmla="*/ 101724 w 745480"/>
                  <a:gd name="connsiteY9" fmla="*/ 135620 h 339030"/>
                  <a:gd name="connsiteX10" fmla="*/ 0 w 745480"/>
                  <a:gd name="connsiteY10" fmla="*/ 135620 h 339030"/>
                  <a:gd name="connsiteX11" fmla="*/ 0 w 745480"/>
                  <a:gd name="connsiteY11" fmla="*/ 271239 h 339030"/>
                  <a:gd name="connsiteX12" fmla="*/ 67810 w 745480"/>
                  <a:gd name="connsiteY12" fmla="*/ 339030 h 339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5480" h="339030">
                    <a:moveTo>
                      <a:pt x="67810" y="339030"/>
                    </a:moveTo>
                    <a:lnTo>
                      <a:pt x="677670" y="339030"/>
                    </a:lnTo>
                    <a:cubicBezTo>
                      <a:pt x="715067" y="338919"/>
                      <a:pt x="745357" y="308636"/>
                      <a:pt x="745480" y="271239"/>
                    </a:cubicBezTo>
                    <a:lnTo>
                      <a:pt x="745480" y="135620"/>
                    </a:lnTo>
                    <a:lnTo>
                      <a:pt x="643756" y="135620"/>
                    </a:lnTo>
                    <a:lnTo>
                      <a:pt x="643756" y="67810"/>
                    </a:lnTo>
                    <a:cubicBezTo>
                      <a:pt x="643654" y="30402"/>
                      <a:pt x="613354" y="102"/>
                      <a:pt x="575946" y="0"/>
                    </a:cubicBezTo>
                    <a:lnTo>
                      <a:pt x="169534" y="0"/>
                    </a:lnTo>
                    <a:cubicBezTo>
                      <a:pt x="132126" y="102"/>
                      <a:pt x="101826" y="30402"/>
                      <a:pt x="101724" y="67810"/>
                    </a:cubicBezTo>
                    <a:lnTo>
                      <a:pt x="101724" y="135620"/>
                    </a:lnTo>
                    <a:lnTo>
                      <a:pt x="0" y="135620"/>
                    </a:lnTo>
                    <a:lnTo>
                      <a:pt x="0" y="271239"/>
                    </a:lnTo>
                    <a:cubicBezTo>
                      <a:pt x="123" y="308636"/>
                      <a:pt x="30413" y="338919"/>
                      <a:pt x="67810" y="339030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61" name="TextBox 39">
              <a:extLst>
                <a:ext uri="{FF2B5EF4-FFF2-40B4-BE49-F238E27FC236}">
                  <a16:creationId xmlns:a16="http://schemas.microsoft.com/office/drawing/2014/main" xmlns="" id="{D570F8DF-8859-4CFD-B471-960656E21991}"/>
                </a:ext>
              </a:extLst>
            </p:cNvPr>
            <p:cNvSpPr txBox="1"/>
            <p:nvPr/>
          </p:nvSpPr>
          <p:spPr>
            <a:xfrm>
              <a:off x="1269057" y="4968642"/>
              <a:ext cx="2680867" cy="955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>
                <a:lnSpc>
                  <a:spcPct val="120000"/>
                </a:lnSpc>
                <a:spcBef>
                  <a:spcPts val="535"/>
                </a:spcBef>
                <a:defRPr/>
              </a:pPr>
              <a:r>
                <a:rPr lang="zh-CN" altLang="en-US" sz="1600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单击此处可编辑您要的内容，本模版所有图形线条及其相应素材均可自由编辑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08C13A93-9033-4178-92CB-ED8FD12BC508}"/>
                </a:ext>
              </a:extLst>
            </p:cNvPr>
            <p:cNvSpPr txBox="1"/>
            <p:nvPr/>
          </p:nvSpPr>
          <p:spPr>
            <a:xfrm>
              <a:off x="1811836" y="4516498"/>
              <a:ext cx="1595309" cy="464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输入小标题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1CAA01D-32C3-4063-830D-21AD040157C8}"/>
              </a:ext>
            </a:extLst>
          </p:cNvPr>
          <p:cNvGrpSpPr/>
          <p:nvPr/>
        </p:nvGrpSpPr>
        <p:grpSpPr>
          <a:xfrm>
            <a:off x="8255020" y="4586348"/>
            <a:ext cx="2680867" cy="1407470"/>
            <a:chOff x="1269057" y="4516498"/>
            <a:chExt cx="2680867" cy="1407470"/>
          </a:xfrm>
        </p:grpSpPr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xmlns="" id="{21E86318-B23E-4B11-B4F4-5D37088400E0}"/>
                </a:ext>
              </a:extLst>
            </p:cNvPr>
            <p:cNvGrpSpPr/>
            <p:nvPr/>
          </p:nvGrpSpPr>
          <p:grpSpPr>
            <a:xfrm>
              <a:off x="2468678" y="4965681"/>
              <a:ext cx="257001" cy="302983"/>
              <a:chOff x="10752953" y="-2672484"/>
              <a:chExt cx="1609576" cy="1897558"/>
            </a:xfrm>
            <a:solidFill>
              <a:schemeClr val="bg1"/>
            </a:solidFill>
          </p:grpSpPr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xmlns="" id="{B2A846B1-C218-463E-A001-8333E0228037}"/>
                  </a:ext>
                </a:extLst>
              </p:cNvPr>
              <p:cNvSpPr/>
              <p:nvPr/>
            </p:nvSpPr>
            <p:spPr>
              <a:xfrm>
                <a:off x="10752953" y="-2536678"/>
                <a:ext cx="1609576" cy="1761752"/>
              </a:xfrm>
              <a:custGeom>
                <a:avLst/>
                <a:gdLst>
                  <a:gd name="connsiteX0" fmla="*/ 1609576 w 1609576"/>
                  <a:gd name="connsiteY0" fmla="*/ 640166 h 1761752"/>
                  <a:gd name="connsiteX1" fmla="*/ 1609576 w 1609576"/>
                  <a:gd name="connsiteY1" fmla="*/ 203225 h 1761752"/>
                  <a:gd name="connsiteX2" fmla="*/ 1406370 w 1609576"/>
                  <a:gd name="connsiteY2" fmla="*/ 0 h 1761752"/>
                  <a:gd name="connsiteX3" fmla="*/ 1279178 w 1609576"/>
                  <a:gd name="connsiteY3" fmla="*/ 0 h 1761752"/>
                  <a:gd name="connsiteX4" fmla="*/ 1279178 w 1609576"/>
                  <a:gd name="connsiteY4" fmla="*/ 169515 h 1761752"/>
                  <a:gd name="connsiteX5" fmla="*/ 1143558 w 1609576"/>
                  <a:gd name="connsiteY5" fmla="*/ 305135 h 1761752"/>
                  <a:gd name="connsiteX6" fmla="*/ 465962 w 1609576"/>
                  <a:gd name="connsiteY6" fmla="*/ 305135 h 1761752"/>
                  <a:gd name="connsiteX7" fmla="*/ 330343 w 1609576"/>
                  <a:gd name="connsiteY7" fmla="*/ 169515 h 1761752"/>
                  <a:gd name="connsiteX8" fmla="*/ 330343 w 1609576"/>
                  <a:gd name="connsiteY8" fmla="*/ 0 h 1761752"/>
                  <a:gd name="connsiteX9" fmla="*/ 203206 w 1609576"/>
                  <a:gd name="connsiteY9" fmla="*/ 0 h 1761752"/>
                  <a:gd name="connsiteX10" fmla="*/ 0 w 1609576"/>
                  <a:gd name="connsiteY10" fmla="*/ 203225 h 1761752"/>
                  <a:gd name="connsiteX11" fmla="*/ 0 w 1609576"/>
                  <a:gd name="connsiteY11" fmla="*/ 1558547 h 1761752"/>
                  <a:gd name="connsiteX12" fmla="*/ 203206 w 1609576"/>
                  <a:gd name="connsiteY12" fmla="*/ 1761753 h 1761752"/>
                  <a:gd name="connsiteX13" fmla="*/ 1405942 w 1609576"/>
                  <a:gd name="connsiteY13" fmla="*/ 1761753 h 1761752"/>
                  <a:gd name="connsiteX14" fmla="*/ 1609167 w 1609576"/>
                  <a:gd name="connsiteY14" fmla="*/ 1558547 h 1761752"/>
                  <a:gd name="connsiteX15" fmla="*/ 1609167 w 1609576"/>
                  <a:gd name="connsiteY15" fmla="*/ 1070539 h 1761752"/>
                  <a:gd name="connsiteX16" fmla="*/ 1279178 w 1609576"/>
                  <a:gd name="connsiteY16" fmla="*/ 1300386 h 1761752"/>
                  <a:gd name="connsiteX17" fmla="*/ 1211368 w 1609576"/>
                  <a:gd name="connsiteY17" fmla="*/ 1368196 h 1761752"/>
                  <a:gd name="connsiteX18" fmla="*/ 398152 w 1609576"/>
                  <a:gd name="connsiteY18" fmla="*/ 1368196 h 1761752"/>
                  <a:gd name="connsiteX19" fmla="*/ 330343 w 1609576"/>
                  <a:gd name="connsiteY19" fmla="*/ 1300386 h 1761752"/>
                  <a:gd name="connsiteX20" fmla="*/ 398152 w 1609576"/>
                  <a:gd name="connsiteY20" fmla="*/ 1232576 h 1761752"/>
                  <a:gd name="connsiteX21" fmla="*/ 1211219 w 1609576"/>
                  <a:gd name="connsiteY21" fmla="*/ 1232576 h 1761752"/>
                  <a:gd name="connsiteX22" fmla="*/ 1279178 w 1609576"/>
                  <a:gd name="connsiteY22" fmla="*/ 1300386 h 1761752"/>
                  <a:gd name="connsiteX23" fmla="*/ 1279178 w 1609576"/>
                  <a:gd name="connsiteY23" fmla="*/ 982545 h 1761752"/>
                  <a:gd name="connsiteX24" fmla="*/ 1211368 w 1609576"/>
                  <a:gd name="connsiteY24" fmla="*/ 1050355 h 1761752"/>
                  <a:gd name="connsiteX25" fmla="*/ 398152 w 1609576"/>
                  <a:gd name="connsiteY25" fmla="*/ 1050355 h 1761752"/>
                  <a:gd name="connsiteX26" fmla="*/ 330343 w 1609576"/>
                  <a:gd name="connsiteY26" fmla="*/ 982545 h 1761752"/>
                  <a:gd name="connsiteX27" fmla="*/ 398152 w 1609576"/>
                  <a:gd name="connsiteY27" fmla="*/ 914735 h 1761752"/>
                  <a:gd name="connsiteX28" fmla="*/ 1211219 w 1609576"/>
                  <a:gd name="connsiteY28" fmla="*/ 914735 h 1761752"/>
                  <a:gd name="connsiteX29" fmla="*/ 1279178 w 1609576"/>
                  <a:gd name="connsiteY29" fmla="*/ 982601 h 1761752"/>
                  <a:gd name="connsiteX30" fmla="*/ 1279178 w 1609576"/>
                  <a:gd name="connsiteY30" fmla="*/ 664685 h 1761752"/>
                  <a:gd name="connsiteX31" fmla="*/ 1211368 w 1609576"/>
                  <a:gd name="connsiteY31" fmla="*/ 732495 h 1761752"/>
                  <a:gd name="connsiteX32" fmla="*/ 398152 w 1609576"/>
                  <a:gd name="connsiteY32" fmla="*/ 732495 h 1761752"/>
                  <a:gd name="connsiteX33" fmla="*/ 329228 w 1609576"/>
                  <a:gd name="connsiteY33" fmla="*/ 665818 h 1761752"/>
                  <a:gd name="connsiteX34" fmla="*/ 395907 w 1609576"/>
                  <a:gd name="connsiteY34" fmla="*/ 596894 h 1761752"/>
                  <a:gd name="connsiteX35" fmla="*/ 398152 w 1609576"/>
                  <a:gd name="connsiteY35" fmla="*/ 596894 h 1761752"/>
                  <a:gd name="connsiteX36" fmla="*/ 1211219 w 1609576"/>
                  <a:gd name="connsiteY36" fmla="*/ 596894 h 1761752"/>
                  <a:gd name="connsiteX37" fmla="*/ 1279178 w 1609576"/>
                  <a:gd name="connsiteY37" fmla="*/ 664741 h 1761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609576" h="1761752">
                    <a:moveTo>
                      <a:pt x="1609576" y="640166"/>
                    </a:moveTo>
                    <a:lnTo>
                      <a:pt x="1609576" y="203225"/>
                    </a:lnTo>
                    <a:cubicBezTo>
                      <a:pt x="1609576" y="91343"/>
                      <a:pt x="1518047" y="0"/>
                      <a:pt x="1406370" y="0"/>
                    </a:cubicBezTo>
                    <a:lnTo>
                      <a:pt x="1279178" y="0"/>
                    </a:lnTo>
                    <a:lnTo>
                      <a:pt x="1279178" y="169515"/>
                    </a:lnTo>
                    <a:cubicBezTo>
                      <a:pt x="1278964" y="244327"/>
                      <a:pt x="1218370" y="304921"/>
                      <a:pt x="1143558" y="305135"/>
                    </a:cubicBezTo>
                    <a:lnTo>
                      <a:pt x="465962" y="305135"/>
                    </a:lnTo>
                    <a:cubicBezTo>
                      <a:pt x="391150" y="304921"/>
                      <a:pt x="330557" y="244327"/>
                      <a:pt x="330343" y="169515"/>
                    </a:cubicBezTo>
                    <a:lnTo>
                      <a:pt x="330343" y="0"/>
                    </a:lnTo>
                    <a:lnTo>
                      <a:pt x="203206" y="0"/>
                    </a:lnTo>
                    <a:cubicBezTo>
                      <a:pt x="91325" y="0"/>
                      <a:pt x="0" y="91567"/>
                      <a:pt x="0" y="203225"/>
                    </a:cubicBezTo>
                    <a:lnTo>
                      <a:pt x="0" y="1558547"/>
                    </a:lnTo>
                    <a:cubicBezTo>
                      <a:pt x="0" y="1670428"/>
                      <a:pt x="91529" y="1761753"/>
                      <a:pt x="203206" y="1761753"/>
                    </a:cubicBezTo>
                    <a:lnTo>
                      <a:pt x="1405942" y="1761753"/>
                    </a:lnTo>
                    <a:cubicBezTo>
                      <a:pt x="1517824" y="1761753"/>
                      <a:pt x="1609167" y="1670205"/>
                      <a:pt x="1609167" y="1558547"/>
                    </a:cubicBezTo>
                    <a:lnTo>
                      <a:pt x="1609167" y="1070539"/>
                    </a:lnTo>
                    <a:close/>
                    <a:moveTo>
                      <a:pt x="1279178" y="1300386"/>
                    </a:moveTo>
                    <a:cubicBezTo>
                      <a:pt x="1279075" y="1337794"/>
                      <a:pt x="1248776" y="1368093"/>
                      <a:pt x="1211368" y="1368196"/>
                    </a:cubicBezTo>
                    <a:lnTo>
                      <a:pt x="398152" y="1368196"/>
                    </a:lnTo>
                    <a:cubicBezTo>
                      <a:pt x="360702" y="1368196"/>
                      <a:pt x="330343" y="1337837"/>
                      <a:pt x="330343" y="1300386"/>
                    </a:cubicBezTo>
                    <a:cubicBezTo>
                      <a:pt x="330343" y="1262935"/>
                      <a:pt x="360702" y="1232576"/>
                      <a:pt x="398152" y="1232576"/>
                    </a:cubicBezTo>
                    <a:lnTo>
                      <a:pt x="1211219" y="1232576"/>
                    </a:lnTo>
                    <a:cubicBezTo>
                      <a:pt x="1248672" y="1232626"/>
                      <a:pt x="1279044" y="1262933"/>
                      <a:pt x="1279178" y="1300386"/>
                    </a:cubicBezTo>
                    <a:close/>
                    <a:moveTo>
                      <a:pt x="1279178" y="982545"/>
                    </a:moveTo>
                    <a:cubicBezTo>
                      <a:pt x="1279075" y="1019953"/>
                      <a:pt x="1248776" y="1050252"/>
                      <a:pt x="1211368" y="1050355"/>
                    </a:cubicBezTo>
                    <a:lnTo>
                      <a:pt x="398152" y="1050355"/>
                    </a:lnTo>
                    <a:cubicBezTo>
                      <a:pt x="360702" y="1050355"/>
                      <a:pt x="330343" y="1019995"/>
                      <a:pt x="330343" y="982545"/>
                    </a:cubicBezTo>
                    <a:cubicBezTo>
                      <a:pt x="330343" y="945094"/>
                      <a:pt x="360702" y="914735"/>
                      <a:pt x="398152" y="914735"/>
                    </a:cubicBezTo>
                    <a:lnTo>
                      <a:pt x="1211219" y="914735"/>
                    </a:lnTo>
                    <a:cubicBezTo>
                      <a:pt x="1248694" y="914785"/>
                      <a:pt x="1279075" y="945126"/>
                      <a:pt x="1279178" y="982601"/>
                    </a:cubicBezTo>
                    <a:close/>
                    <a:moveTo>
                      <a:pt x="1279178" y="664685"/>
                    </a:moveTo>
                    <a:cubicBezTo>
                      <a:pt x="1279075" y="702093"/>
                      <a:pt x="1248776" y="732393"/>
                      <a:pt x="1211368" y="732495"/>
                    </a:cubicBezTo>
                    <a:lnTo>
                      <a:pt x="398152" y="732495"/>
                    </a:lnTo>
                    <a:cubicBezTo>
                      <a:pt x="360707" y="733114"/>
                      <a:pt x="329850" y="703263"/>
                      <a:pt x="329228" y="665818"/>
                    </a:cubicBezTo>
                    <a:cubicBezTo>
                      <a:pt x="328609" y="628373"/>
                      <a:pt x="358462" y="597513"/>
                      <a:pt x="395907" y="596894"/>
                    </a:cubicBezTo>
                    <a:cubicBezTo>
                      <a:pt x="396655" y="596881"/>
                      <a:pt x="397405" y="596881"/>
                      <a:pt x="398152" y="596894"/>
                    </a:cubicBezTo>
                    <a:lnTo>
                      <a:pt x="1211219" y="596894"/>
                    </a:lnTo>
                    <a:cubicBezTo>
                      <a:pt x="1248687" y="596944"/>
                      <a:pt x="1279064" y="627273"/>
                      <a:pt x="1279178" y="664741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xmlns="" id="{D92F1A04-D60C-4DF1-BF6F-02C1467B5EFD}"/>
                  </a:ext>
                </a:extLst>
              </p:cNvPr>
              <p:cNvSpPr/>
              <p:nvPr/>
            </p:nvSpPr>
            <p:spPr>
              <a:xfrm>
                <a:off x="11185001" y="-2672484"/>
                <a:ext cx="745480" cy="339030"/>
              </a:xfrm>
              <a:custGeom>
                <a:avLst/>
                <a:gdLst>
                  <a:gd name="connsiteX0" fmla="*/ 67810 w 745480"/>
                  <a:gd name="connsiteY0" fmla="*/ 339030 h 339030"/>
                  <a:gd name="connsiteX1" fmla="*/ 677670 w 745480"/>
                  <a:gd name="connsiteY1" fmla="*/ 339030 h 339030"/>
                  <a:gd name="connsiteX2" fmla="*/ 745480 w 745480"/>
                  <a:gd name="connsiteY2" fmla="*/ 271239 h 339030"/>
                  <a:gd name="connsiteX3" fmla="*/ 745480 w 745480"/>
                  <a:gd name="connsiteY3" fmla="*/ 135620 h 339030"/>
                  <a:gd name="connsiteX4" fmla="*/ 643756 w 745480"/>
                  <a:gd name="connsiteY4" fmla="*/ 135620 h 339030"/>
                  <a:gd name="connsiteX5" fmla="*/ 643756 w 745480"/>
                  <a:gd name="connsiteY5" fmla="*/ 67810 h 339030"/>
                  <a:gd name="connsiteX6" fmla="*/ 575946 w 745480"/>
                  <a:gd name="connsiteY6" fmla="*/ 0 h 339030"/>
                  <a:gd name="connsiteX7" fmla="*/ 169534 w 745480"/>
                  <a:gd name="connsiteY7" fmla="*/ 0 h 339030"/>
                  <a:gd name="connsiteX8" fmla="*/ 101724 w 745480"/>
                  <a:gd name="connsiteY8" fmla="*/ 67810 h 339030"/>
                  <a:gd name="connsiteX9" fmla="*/ 101724 w 745480"/>
                  <a:gd name="connsiteY9" fmla="*/ 135620 h 339030"/>
                  <a:gd name="connsiteX10" fmla="*/ 0 w 745480"/>
                  <a:gd name="connsiteY10" fmla="*/ 135620 h 339030"/>
                  <a:gd name="connsiteX11" fmla="*/ 0 w 745480"/>
                  <a:gd name="connsiteY11" fmla="*/ 271239 h 339030"/>
                  <a:gd name="connsiteX12" fmla="*/ 67810 w 745480"/>
                  <a:gd name="connsiteY12" fmla="*/ 339030 h 339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5480" h="339030">
                    <a:moveTo>
                      <a:pt x="67810" y="339030"/>
                    </a:moveTo>
                    <a:lnTo>
                      <a:pt x="677670" y="339030"/>
                    </a:lnTo>
                    <a:cubicBezTo>
                      <a:pt x="715067" y="338919"/>
                      <a:pt x="745357" y="308636"/>
                      <a:pt x="745480" y="271239"/>
                    </a:cubicBezTo>
                    <a:lnTo>
                      <a:pt x="745480" y="135620"/>
                    </a:lnTo>
                    <a:lnTo>
                      <a:pt x="643756" y="135620"/>
                    </a:lnTo>
                    <a:lnTo>
                      <a:pt x="643756" y="67810"/>
                    </a:lnTo>
                    <a:cubicBezTo>
                      <a:pt x="643654" y="30402"/>
                      <a:pt x="613354" y="102"/>
                      <a:pt x="575946" y="0"/>
                    </a:cubicBezTo>
                    <a:lnTo>
                      <a:pt x="169534" y="0"/>
                    </a:lnTo>
                    <a:cubicBezTo>
                      <a:pt x="132126" y="102"/>
                      <a:pt x="101826" y="30402"/>
                      <a:pt x="101724" y="67810"/>
                    </a:cubicBezTo>
                    <a:lnTo>
                      <a:pt x="101724" y="135620"/>
                    </a:lnTo>
                    <a:lnTo>
                      <a:pt x="0" y="135620"/>
                    </a:lnTo>
                    <a:lnTo>
                      <a:pt x="0" y="271239"/>
                    </a:lnTo>
                    <a:cubicBezTo>
                      <a:pt x="123" y="308636"/>
                      <a:pt x="30413" y="338919"/>
                      <a:pt x="67810" y="339030"/>
                    </a:cubicBezTo>
                    <a:close/>
                  </a:path>
                </a:pathLst>
              </a:custGeom>
              <a:grpFill/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67" name="TextBox 39">
              <a:extLst>
                <a:ext uri="{FF2B5EF4-FFF2-40B4-BE49-F238E27FC236}">
                  <a16:creationId xmlns:a16="http://schemas.microsoft.com/office/drawing/2014/main" xmlns="" id="{0154981E-CEA4-4E5A-8712-B084ECB4EDFD}"/>
                </a:ext>
              </a:extLst>
            </p:cNvPr>
            <p:cNvSpPr txBox="1"/>
            <p:nvPr/>
          </p:nvSpPr>
          <p:spPr>
            <a:xfrm>
              <a:off x="1269057" y="4968642"/>
              <a:ext cx="2680867" cy="955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>
                <a:lnSpc>
                  <a:spcPct val="120000"/>
                </a:lnSpc>
                <a:spcBef>
                  <a:spcPts val="535"/>
                </a:spcBef>
                <a:defRPr/>
              </a:pPr>
              <a:r>
                <a:rPr lang="zh-CN" altLang="en-US" sz="1600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单击此处可编辑您要的内容，本模版所有图形线条及其相应素材均可自由编辑</a:t>
              </a: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C6A8115A-C0A6-4525-9A6F-EEF65B9FC090}"/>
                </a:ext>
              </a:extLst>
            </p:cNvPr>
            <p:cNvSpPr txBox="1"/>
            <p:nvPr/>
          </p:nvSpPr>
          <p:spPr>
            <a:xfrm>
              <a:off x="1811836" y="4516498"/>
              <a:ext cx="1595309" cy="464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2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056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C78F936-749E-4FCB-AAFF-3530761030A1}"/>
              </a:ext>
            </a:extLst>
          </p:cNvPr>
          <p:cNvSpPr/>
          <p:nvPr/>
        </p:nvSpPr>
        <p:spPr>
          <a:xfrm>
            <a:off x="1480786" y="3057864"/>
            <a:ext cx="2599856" cy="5889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单击此处可编辑所需的内容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可根据需要拉伸文本框</a:t>
            </a:r>
            <a:endParaRPr kumimoji="0" lang="zh-CN" altLang="en-US" sz="1400" b="0" i="0" u="none" strike="noStrike" kern="0" cap="none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45A3FB6-B943-4FEC-83FA-721B3518EE0E}"/>
              </a:ext>
            </a:extLst>
          </p:cNvPr>
          <p:cNvSpPr/>
          <p:nvPr/>
        </p:nvSpPr>
        <p:spPr>
          <a:xfrm>
            <a:off x="1918963" y="2677147"/>
            <a:ext cx="1723503" cy="3841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166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A3CD8FA9-120A-4830-A442-84785CA84616}"/>
              </a:ext>
            </a:extLst>
          </p:cNvPr>
          <p:cNvSpPr/>
          <p:nvPr/>
        </p:nvSpPr>
        <p:spPr>
          <a:xfrm>
            <a:off x="2353521" y="1707495"/>
            <a:ext cx="854386" cy="8541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15283A9-ACAB-4C14-9956-8124392775DE}"/>
              </a:ext>
            </a:extLst>
          </p:cNvPr>
          <p:cNvSpPr/>
          <p:nvPr/>
        </p:nvSpPr>
        <p:spPr>
          <a:xfrm>
            <a:off x="4796072" y="3057864"/>
            <a:ext cx="2599856" cy="5889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单击此处可编辑所需的内容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可根据需要拉伸文本框</a:t>
            </a:r>
            <a:endParaRPr kumimoji="0" lang="zh-CN" altLang="en-US" sz="1400" b="0" i="0" u="none" strike="noStrike" kern="0" cap="none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A7EB79F-9A5C-461E-B972-299A69AB9FA6}"/>
              </a:ext>
            </a:extLst>
          </p:cNvPr>
          <p:cNvSpPr/>
          <p:nvPr/>
        </p:nvSpPr>
        <p:spPr>
          <a:xfrm>
            <a:off x="5234249" y="2677147"/>
            <a:ext cx="1723503" cy="3841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166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2F5B630-AD39-426A-94F5-78C63730A834}"/>
              </a:ext>
            </a:extLst>
          </p:cNvPr>
          <p:cNvSpPr/>
          <p:nvPr/>
        </p:nvSpPr>
        <p:spPr>
          <a:xfrm>
            <a:off x="8111358" y="3057864"/>
            <a:ext cx="2599856" cy="5889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单击此处可编辑所需的内容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可根据需要拉伸文本框</a:t>
            </a:r>
            <a:endParaRPr kumimoji="0" lang="zh-CN" altLang="en-US" sz="1400" b="0" i="0" u="none" strike="noStrike" kern="0" cap="none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1F021CB-0D39-48E4-B4A3-58199DD7ED65}"/>
              </a:ext>
            </a:extLst>
          </p:cNvPr>
          <p:cNvSpPr/>
          <p:nvPr/>
        </p:nvSpPr>
        <p:spPr>
          <a:xfrm>
            <a:off x="8549535" y="2677147"/>
            <a:ext cx="1723503" cy="3841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166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BC748AA-7EAA-44FD-A915-3C5E38D1088D}"/>
              </a:ext>
            </a:extLst>
          </p:cNvPr>
          <p:cNvSpPr/>
          <p:nvPr/>
        </p:nvSpPr>
        <p:spPr>
          <a:xfrm>
            <a:off x="3124162" y="5411805"/>
            <a:ext cx="2599856" cy="5889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单击此处可编辑所需的内容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可根据需要拉伸文本框</a:t>
            </a:r>
            <a:endParaRPr kumimoji="0" lang="zh-CN" altLang="en-US" sz="1400" b="0" i="0" u="none" strike="noStrike" kern="0" cap="none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7EAB6CA-E420-4ABF-9077-D8A7C7B857B5}"/>
              </a:ext>
            </a:extLst>
          </p:cNvPr>
          <p:cNvSpPr/>
          <p:nvPr/>
        </p:nvSpPr>
        <p:spPr>
          <a:xfrm>
            <a:off x="3562339" y="5031088"/>
            <a:ext cx="1723503" cy="3841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166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C5D7011B-77AB-452A-9907-7DE7166DD609}"/>
              </a:ext>
            </a:extLst>
          </p:cNvPr>
          <p:cNvSpPr/>
          <p:nvPr/>
        </p:nvSpPr>
        <p:spPr>
          <a:xfrm>
            <a:off x="6467983" y="5411805"/>
            <a:ext cx="2599856" cy="5889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单击此处可编辑所需的内容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可根据需要拉伸文本框</a:t>
            </a:r>
            <a:endParaRPr kumimoji="0" lang="zh-CN" altLang="en-US" sz="1400" b="0" i="0" u="none" strike="noStrike" kern="0" cap="none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63E9966-59E2-47DF-8AD9-D1BD1951096F}"/>
              </a:ext>
            </a:extLst>
          </p:cNvPr>
          <p:cNvSpPr/>
          <p:nvPr/>
        </p:nvSpPr>
        <p:spPr>
          <a:xfrm>
            <a:off x="6906160" y="5031088"/>
            <a:ext cx="1723503" cy="384144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14166"/>
              </a:lnSpc>
            </a:pP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88898DF1-FB66-4830-999C-65254033C4EA}"/>
              </a:ext>
            </a:extLst>
          </p:cNvPr>
          <p:cNvSpPr/>
          <p:nvPr/>
        </p:nvSpPr>
        <p:spPr>
          <a:xfrm>
            <a:off x="7340718" y="4061436"/>
            <a:ext cx="854386" cy="8541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3F2C7A01-18AC-4D40-A434-49093417359D}"/>
              </a:ext>
            </a:extLst>
          </p:cNvPr>
          <p:cNvSpPr/>
          <p:nvPr/>
        </p:nvSpPr>
        <p:spPr>
          <a:xfrm>
            <a:off x="3996897" y="4061436"/>
            <a:ext cx="854386" cy="85409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xmlns="" id="{F8DDEBC8-03A6-48A6-8B90-460344A29B23}"/>
              </a:ext>
            </a:extLst>
          </p:cNvPr>
          <p:cNvSpPr/>
          <p:nvPr/>
        </p:nvSpPr>
        <p:spPr>
          <a:xfrm>
            <a:off x="5668807" y="1707495"/>
            <a:ext cx="854386" cy="85409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矩形: 圆角 47">
            <a:extLst>
              <a:ext uri="{FF2B5EF4-FFF2-40B4-BE49-F238E27FC236}">
                <a16:creationId xmlns:a16="http://schemas.microsoft.com/office/drawing/2014/main" xmlns="" id="{9D2EC742-E46E-47F4-ACA8-CE40400E2F02}"/>
              </a:ext>
            </a:extLst>
          </p:cNvPr>
          <p:cNvSpPr/>
          <p:nvPr/>
        </p:nvSpPr>
        <p:spPr>
          <a:xfrm>
            <a:off x="8984093" y="1707495"/>
            <a:ext cx="854386" cy="85409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0407DC05-1B4B-432F-9BDD-2FC926CDB612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90" name="任意多边形: 形状 89">
              <a:extLst>
                <a:ext uri="{FF2B5EF4-FFF2-40B4-BE49-F238E27FC236}">
                  <a16:creationId xmlns:a16="http://schemas.microsoft.com/office/drawing/2014/main" xmlns="" id="{FA95BF5F-BA12-46FE-8CC9-4AA42E2EB91B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xmlns="" id="{9B325363-D817-4C7A-B140-D13E323C9AEF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2F5A0E00-290D-4075-BF92-5D2153FC0215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xmlns="" id="{8925F4E5-AB73-4CE2-8068-19D4692EC3CA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A601E51E-927D-40F0-BF77-FE3559B95551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FAF683B4-BF98-4C63-A10F-FE698FE86097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69D59469-8159-4CF2-9140-0F9EF2617103}"/>
              </a:ext>
            </a:extLst>
          </p:cNvPr>
          <p:cNvGrpSpPr/>
          <p:nvPr/>
        </p:nvGrpSpPr>
        <p:grpSpPr>
          <a:xfrm>
            <a:off x="2574150" y="1918457"/>
            <a:ext cx="413128" cy="413126"/>
            <a:chOff x="6789051" y="1589268"/>
            <a:chExt cx="395781" cy="395780"/>
          </a:xfrm>
          <a:solidFill>
            <a:schemeClr val="bg1"/>
          </a:solidFill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xmlns="" id="{30070C0D-001D-4382-9D6D-A418580CD91C}"/>
                </a:ext>
              </a:extLst>
            </p:cNvPr>
            <p:cNvSpPr/>
            <p:nvPr/>
          </p:nvSpPr>
          <p:spPr>
            <a:xfrm>
              <a:off x="6789051" y="1589268"/>
              <a:ext cx="395781" cy="395780"/>
            </a:xfrm>
            <a:custGeom>
              <a:avLst/>
              <a:gdLst>
                <a:gd name="connsiteX0" fmla="*/ 339877 w 395781"/>
                <a:gd name="connsiteY0" fmla="*/ 57388 h 395779"/>
                <a:gd name="connsiteX1" fmla="*/ 279521 w 395781"/>
                <a:gd name="connsiteY1" fmla="*/ 57388 h 395779"/>
                <a:gd name="connsiteX2" fmla="*/ 279521 w 395781"/>
                <a:gd name="connsiteY2" fmla="*/ 30426 h 395779"/>
                <a:gd name="connsiteX3" fmla="*/ 249095 w 395781"/>
                <a:gd name="connsiteY3" fmla="*/ 0 h 395779"/>
                <a:gd name="connsiteX4" fmla="*/ 146440 w 395781"/>
                <a:gd name="connsiteY4" fmla="*/ 0 h 395779"/>
                <a:gd name="connsiteX5" fmla="*/ 116015 w 395781"/>
                <a:gd name="connsiteY5" fmla="*/ 30426 h 395779"/>
                <a:gd name="connsiteX6" fmla="*/ 116015 w 395781"/>
                <a:gd name="connsiteY6" fmla="*/ 57388 h 395779"/>
                <a:gd name="connsiteX7" fmla="*/ 55906 w 395781"/>
                <a:gd name="connsiteY7" fmla="*/ 57388 h 395779"/>
                <a:gd name="connsiteX8" fmla="*/ 2 w 395781"/>
                <a:gd name="connsiteY8" fmla="*/ 113292 h 395779"/>
                <a:gd name="connsiteX9" fmla="*/ 2 w 395781"/>
                <a:gd name="connsiteY9" fmla="*/ 339628 h 395779"/>
                <a:gd name="connsiteX10" fmla="*/ 55658 w 395781"/>
                <a:gd name="connsiteY10" fmla="*/ 395779 h 395779"/>
                <a:gd name="connsiteX11" fmla="*/ 339877 w 395781"/>
                <a:gd name="connsiteY11" fmla="*/ 395779 h 395779"/>
                <a:gd name="connsiteX12" fmla="*/ 395781 w 395781"/>
                <a:gd name="connsiteY12" fmla="*/ 339875 h 395779"/>
                <a:gd name="connsiteX13" fmla="*/ 395781 w 395781"/>
                <a:gd name="connsiteY13" fmla="*/ 113292 h 395779"/>
                <a:gd name="connsiteX14" fmla="*/ 339877 w 395781"/>
                <a:gd name="connsiteY14" fmla="*/ 57388 h 395779"/>
                <a:gd name="connsiteX15" fmla="*/ 134567 w 395781"/>
                <a:gd name="connsiteY15" fmla="*/ 30426 h 395779"/>
                <a:gd name="connsiteX16" fmla="*/ 146687 w 395781"/>
                <a:gd name="connsiteY16" fmla="*/ 18305 h 395779"/>
                <a:gd name="connsiteX17" fmla="*/ 249343 w 395781"/>
                <a:gd name="connsiteY17" fmla="*/ 18305 h 395779"/>
                <a:gd name="connsiteX18" fmla="*/ 261463 w 395781"/>
                <a:gd name="connsiteY18" fmla="*/ 30426 h 395779"/>
                <a:gd name="connsiteX19" fmla="*/ 261463 w 395781"/>
                <a:gd name="connsiteY19" fmla="*/ 57388 h 395779"/>
                <a:gd name="connsiteX20" fmla="*/ 134567 w 395781"/>
                <a:gd name="connsiteY20" fmla="*/ 57388 h 395779"/>
                <a:gd name="connsiteX21" fmla="*/ 134567 w 395781"/>
                <a:gd name="connsiteY21" fmla="*/ 30426 h 395779"/>
                <a:gd name="connsiteX22" fmla="*/ 197891 w 395781"/>
                <a:gd name="connsiteY22" fmla="*/ 312171 h 395779"/>
                <a:gd name="connsiteX23" fmla="*/ 112057 w 395781"/>
                <a:gd name="connsiteY23" fmla="*/ 226336 h 395779"/>
                <a:gd name="connsiteX24" fmla="*/ 197891 w 395781"/>
                <a:gd name="connsiteY24" fmla="*/ 140749 h 395779"/>
                <a:gd name="connsiteX25" fmla="*/ 283726 w 395781"/>
                <a:gd name="connsiteY25" fmla="*/ 226584 h 395779"/>
                <a:gd name="connsiteX26" fmla="*/ 197891 w 395781"/>
                <a:gd name="connsiteY26" fmla="*/ 312171 h 39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5781" h="395779">
                  <a:moveTo>
                    <a:pt x="339877" y="57388"/>
                  </a:moveTo>
                  <a:lnTo>
                    <a:pt x="279521" y="57388"/>
                  </a:lnTo>
                  <a:lnTo>
                    <a:pt x="279521" y="30426"/>
                  </a:lnTo>
                  <a:cubicBezTo>
                    <a:pt x="279521" y="13605"/>
                    <a:pt x="265916" y="0"/>
                    <a:pt x="249095" y="0"/>
                  </a:cubicBezTo>
                  <a:lnTo>
                    <a:pt x="146440" y="0"/>
                  </a:lnTo>
                  <a:cubicBezTo>
                    <a:pt x="129620" y="0"/>
                    <a:pt x="116015" y="13605"/>
                    <a:pt x="116015" y="30426"/>
                  </a:cubicBezTo>
                  <a:lnTo>
                    <a:pt x="116015" y="57388"/>
                  </a:lnTo>
                  <a:lnTo>
                    <a:pt x="55906" y="57388"/>
                  </a:lnTo>
                  <a:cubicBezTo>
                    <a:pt x="24985" y="57388"/>
                    <a:pt x="2" y="82372"/>
                    <a:pt x="2" y="113292"/>
                  </a:cubicBezTo>
                  <a:lnTo>
                    <a:pt x="2" y="339628"/>
                  </a:lnTo>
                  <a:cubicBezTo>
                    <a:pt x="-246" y="370548"/>
                    <a:pt x="24738" y="395779"/>
                    <a:pt x="55658" y="395779"/>
                  </a:cubicBezTo>
                  <a:lnTo>
                    <a:pt x="339877" y="395779"/>
                  </a:lnTo>
                  <a:cubicBezTo>
                    <a:pt x="370797" y="395779"/>
                    <a:pt x="395781" y="370796"/>
                    <a:pt x="395781" y="339875"/>
                  </a:cubicBezTo>
                  <a:lnTo>
                    <a:pt x="395781" y="113292"/>
                  </a:lnTo>
                  <a:cubicBezTo>
                    <a:pt x="395781" y="82372"/>
                    <a:pt x="370797" y="57388"/>
                    <a:pt x="339877" y="57388"/>
                  </a:cubicBezTo>
                  <a:close/>
                  <a:moveTo>
                    <a:pt x="134567" y="30426"/>
                  </a:moveTo>
                  <a:cubicBezTo>
                    <a:pt x="134567" y="23747"/>
                    <a:pt x="140009" y="18305"/>
                    <a:pt x="146687" y="18305"/>
                  </a:cubicBezTo>
                  <a:lnTo>
                    <a:pt x="249343" y="18305"/>
                  </a:lnTo>
                  <a:cubicBezTo>
                    <a:pt x="256022" y="18305"/>
                    <a:pt x="261463" y="23747"/>
                    <a:pt x="261463" y="30426"/>
                  </a:cubicBezTo>
                  <a:lnTo>
                    <a:pt x="261463" y="57388"/>
                  </a:lnTo>
                  <a:lnTo>
                    <a:pt x="134567" y="57388"/>
                  </a:lnTo>
                  <a:lnTo>
                    <a:pt x="134567" y="30426"/>
                  </a:lnTo>
                  <a:close/>
                  <a:moveTo>
                    <a:pt x="197891" y="312171"/>
                  </a:moveTo>
                  <a:cubicBezTo>
                    <a:pt x="150645" y="312171"/>
                    <a:pt x="112057" y="273830"/>
                    <a:pt x="112057" y="226336"/>
                  </a:cubicBezTo>
                  <a:cubicBezTo>
                    <a:pt x="112057" y="178843"/>
                    <a:pt x="150645" y="140749"/>
                    <a:pt x="197891" y="140749"/>
                  </a:cubicBezTo>
                  <a:cubicBezTo>
                    <a:pt x="245138" y="140749"/>
                    <a:pt x="283726" y="179090"/>
                    <a:pt x="283726" y="226584"/>
                  </a:cubicBezTo>
                  <a:cubicBezTo>
                    <a:pt x="283726" y="274077"/>
                    <a:pt x="245138" y="312171"/>
                    <a:pt x="197891" y="312171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xmlns="" id="{5434A44D-76BD-47B9-9FFE-FCDAA0D03FFC}"/>
                </a:ext>
              </a:extLst>
            </p:cNvPr>
            <p:cNvSpPr/>
            <p:nvPr/>
          </p:nvSpPr>
          <p:spPr>
            <a:xfrm>
              <a:off x="6938467" y="1766923"/>
              <a:ext cx="97196" cy="97604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2A81F3D5-680D-424B-AF6A-5C1735352BB7}"/>
              </a:ext>
            </a:extLst>
          </p:cNvPr>
          <p:cNvGrpSpPr/>
          <p:nvPr/>
        </p:nvGrpSpPr>
        <p:grpSpPr>
          <a:xfrm>
            <a:off x="5913121" y="1888300"/>
            <a:ext cx="365758" cy="431196"/>
            <a:chOff x="10752953" y="-2672484"/>
            <a:chExt cx="1609576" cy="1897558"/>
          </a:xfrm>
          <a:solidFill>
            <a:schemeClr val="bg1"/>
          </a:solidFill>
        </p:grpSpPr>
        <p:sp>
          <p:nvSpPr>
            <p:cNvPr id="96" name="任意多边形: 形状 95">
              <a:extLst>
                <a:ext uri="{FF2B5EF4-FFF2-40B4-BE49-F238E27FC236}">
                  <a16:creationId xmlns:a16="http://schemas.microsoft.com/office/drawing/2014/main" xmlns="" id="{181F4406-632F-49B6-A82B-34EC9705239B}"/>
                </a:ext>
              </a:extLst>
            </p:cNvPr>
            <p:cNvSpPr/>
            <p:nvPr/>
          </p:nvSpPr>
          <p:spPr>
            <a:xfrm>
              <a:off x="10752953" y="-2536678"/>
              <a:ext cx="1609576" cy="1761752"/>
            </a:xfrm>
            <a:custGeom>
              <a:avLst/>
              <a:gdLst>
                <a:gd name="connsiteX0" fmla="*/ 1609576 w 1609576"/>
                <a:gd name="connsiteY0" fmla="*/ 640166 h 1761752"/>
                <a:gd name="connsiteX1" fmla="*/ 1609576 w 1609576"/>
                <a:gd name="connsiteY1" fmla="*/ 203225 h 1761752"/>
                <a:gd name="connsiteX2" fmla="*/ 1406370 w 1609576"/>
                <a:gd name="connsiteY2" fmla="*/ 0 h 1761752"/>
                <a:gd name="connsiteX3" fmla="*/ 1279178 w 1609576"/>
                <a:gd name="connsiteY3" fmla="*/ 0 h 1761752"/>
                <a:gd name="connsiteX4" fmla="*/ 1279178 w 1609576"/>
                <a:gd name="connsiteY4" fmla="*/ 169515 h 1761752"/>
                <a:gd name="connsiteX5" fmla="*/ 1143558 w 1609576"/>
                <a:gd name="connsiteY5" fmla="*/ 305135 h 1761752"/>
                <a:gd name="connsiteX6" fmla="*/ 465962 w 1609576"/>
                <a:gd name="connsiteY6" fmla="*/ 305135 h 1761752"/>
                <a:gd name="connsiteX7" fmla="*/ 330343 w 1609576"/>
                <a:gd name="connsiteY7" fmla="*/ 169515 h 1761752"/>
                <a:gd name="connsiteX8" fmla="*/ 330343 w 1609576"/>
                <a:gd name="connsiteY8" fmla="*/ 0 h 1761752"/>
                <a:gd name="connsiteX9" fmla="*/ 203206 w 1609576"/>
                <a:gd name="connsiteY9" fmla="*/ 0 h 1761752"/>
                <a:gd name="connsiteX10" fmla="*/ 0 w 1609576"/>
                <a:gd name="connsiteY10" fmla="*/ 203225 h 1761752"/>
                <a:gd name="connsiteX11" fmla="*/ 0 w 1609576"/>
                <a:gd name="connsiteY11" fmla="*/ 1558547 h 1761752"/>
                <a:gd name="connsiteX12" fmla="*/ 203206 w 1609576"/>
                <a:gd name="connsiteY12" fmla="*/ 1761753 h 1761752"/>
                <a:gd name="connsiteX13" fmla="*/ 1405942 w 1609576"/>
                <a:gd name="connsiteY13" fmla="*/ 1761753 h 1761752"/>
                <a:gd name="connsiteX14" fmla="*/ 1609167 w 1609576"/>
                <a:gd name="connsiteY14" fmla="*/ 1558547 h 1761752"/>
                <a:gd name="connsiteX15" fmla="*/ 1609167 w 1609576"/>
                <a:gd name="connsiteY15" fmla="*/ 1070539 h 1761752"/>
                <a:gd name="connsiteX16" fmla="*/ 1279178 w 1609576"/>
                <a:gd name="connsiteY16" fmla="*/ 1300386 h 1761752"/>
                <a:gd name="connsiteX17" fmla="*/ 1211368 w 1609576"/>
                <a:gd name="connsiteY17" fmla="*/ 1368196 h 1761752"/>
                <a:gd name="connsiteX18" fmla="*/ 398152 w 1609576"/>
                <a:gd name="connsiteY18" fmla="*/ 1368196 h 1761752"/>
                <a:gd name="connsiteX19" fmla="*/ 330343 w 1609576"/>
                <a:gd name="connsiteY19" fmla="*/ 1300386 h 1761752"/>
                <a:gd name="connsiteX20" fmla="*/ 398152 w 1609576"/>
                <a:gd name="connsiteY20" fmla="*/ 1232576 h 1761752"/>
                <a:gd name="connsiteX21" fmla="*/ 1211219 w 1609576"/>
                <a:gd name="connsiteY21" fmla="*/ 1232576 h 1761752"/>
                <a:gd name="connsiteX22" fmla="*/ 1279178 w 1609576"/>
                <a:gd name="connsiteY22" fmla="*/ 1300386 h 1761752"/>
                <a:gd name="connsiteX23" fmla="*/ 1279178 w 1609576"/>
                <a:gd name="connsiteY23" fmla="*/ 982545 h 1761752"/>
                <a:gd name="connsiteX24" fmla="*/ 1211368 w 1609576"/>
                <a:gd name="connsiteY24" fmla="*/ 1050355 h 1761752"/>
                <a:gd name="connsiteX25" fmla="*/ 398152 w 1609576"/>
                <a:gd name="connsiteY25" fmla="*/ 1050355 h 1761752"/>
                <a:gd name="connsiteX26" fmla="*/ 330343 w 1609576"/>
                <a:gd name="connsiteY26" fmla="*/ 982545 h 1761752"/>
                <a:gd name="connsiteX27" fmla="*/ 398152 w 1609576"/>
                <a:gd name="connsiteY27" fmla="*/ 914735 h 1761752"/>
                <a:gd name="connsiteX28" fmla="*/ 1211219 w 1609576"/>
                <a:gd name="connsiteY28" fmla="*/ 914735 h 1761752"/>
                <a:gd name="connsiteX29" fmla="*/ 1279178 w 1609576"/>
                <a:gd name="connsiteY29" fmla="*/ 982601 h 1761752"/>
                <a:gd name="connsiteX30" fmla="*/ 1279178 w 1609576"/>
                <a:gd name="connsiteY30" fmla="*/ 664685 h 1761752"/>
                <a:gd name="connsiteX31" fmla="*/ 1211368 w 1609576"/>
                <a:gd name="connsiteY31" fmla="*/ 732495 h 1761752"/>
                <a:gd name="connsiteX32" fmla="*/ 398152 w 1609576"/>
                <a:gd name="connsiteY32" fmla="*/ 732495 h 1761752"/>
                <a:gd name="connsiteX33" fmla="*/ 329228 w 1609576"/>
                <a:gd name="connsiteY33" fmla="*/ 665818 h 1761752"/>
                <a:gd name="connsiteX34" fmla="*/ 395907 w 1609576"/>
                <a:gd name="connsiteY34" fmla="*/ 596894 h 1761752"/>
                <a:gd name="connsiteX35" fmla="*/ 398152 w 1609576"/>
                <a:gd name="connsiteY35" fmla="*/ 596894 h 1761752"/>
                <a:gd name="connsiteX36" fmla="*/ 1211219 w 1609576"/>
                <a:gd name="connsiteY36" fmla="*/ 596894 h 1761752"/>
                <a:gd name="connsiteX37" fmla="*/ 1279178 w 1609576"/>
                <a:gd name="connsiteY37" fmla="*/ 664741 h 176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9576" h="1761752">
                  <a:moveTo>
                    <a:pt x="1609576" y="640166"/>
                  </a:moveTo>
                  <a:lnTo>
                    <a:pt x="1609576" y="203225"/>
                  </a:lnTo>
                  <a:cubicBezTo>
                    <a:pt x="1609576" y="91343"/>
                    <a:pt x="1518047" y="0"/>
                    <a:pt x="1406370" y="0"/>
                  </a:cubicBezTo>
                  <a:lnTo>
                    <a:pt x="1279178" y="0"/>
                  </a:lnTo>
                  <a:lnTo>
                    <a:pt x="1279178" y="169515"/>
                  </a:lnTo>
                  <a:cubicBezTo>
                    <a:pt x="1278964" y="244327"/>
                    <a:pt x="1218370" y="304921"/>
                    <a:pt x="1143558" y="305135"/>
                  </a:cubicBezTo>
                  <a:lnTo>
                    <a:pt x="465962" y="305135"/>
                  </a:lnTo>
                  <a:cubicBezTo>
                    <a:pt x="391150" y="304921"/>
                    <a:pt x="330557" y="244327"/>
                    <a:pt x="330343" y="169515"/>
                  </a:cubicBezTo>
                  <a:lnTo>
                    <a:pt x="330343" y="0"/>
                  </a:lnTo>
                  <a:lnTo>
                    <a:pt x="203206" y="0"/>
                  </a:lnTo>
                  <a:cubicBezTo>
                    <a:pt x="91325" y="0"/>
                    <a:pt x="0" y="91567"/>
                    <a:pt x="0" y="203225"/>
                  </a:cubicBezTo>
                  <a:lnTo>
                    <a:pt x="0" y="1558547"/>
                  </a:lnTo>
                  <a:cubicBezTo>
                    <a:pt x="0" y="1670428"/>
                    <a:pt x="91529" y="1761753"/>
                    <a:pt x="203206" y="1761753"/>
                  </a:cubicBezTo>
                  <a:lnTo>
                    <a:pt x="1405942" y="1761753"/>
                  </a:lnTo>
                  <a:cubicBezTo>
                    <a:pt x="1517824" y="1761753"/>
                    <a:pt x="1609167" y="1670205"/>
                    <a:pt x="1609167" y="1558547"/>
                  </a:cubicBezTo>
                  <a:lnTo>
                    <a:pt x="1609167" y="1070539"/>
                  </a:lnTo>
                  <a:close/>
                  <a:moveTo>
                    <a:pt x="1279178" y="1300386"/>
                  </a:moveTo>
                  <a:cubicBezTo>
                    <a:pt x="1279075" y="1337794"/>
                    <a:pt x="1248776" y="1368093"/>
                    <a:pt x="1211368" y="1368196"/>
                  </a:cubicBezTo>
                  <a:lnTo>
                    <a:pt x="398152" y="1368196"/>
                  </a:lnTo>
                  <a:cubicBezTo>
                    <a:pt x="360702" y="1368196"/>
                    <a:pt x="330343" y="1337837"/>
                    <a:pt x="330343" y="1300386"/>
                  </a:cubicBezTo>
                  <a:cubicBezTo>
                    <a:pt x="330343" y="1262935"/>
                    <a:pt x="360702" y="1232576"/>
                    <a:pt x="398152" y="1232576"/>
                  </a:cubicBezTo>
                  <a:lnTo>
                    <a:pt x="1211219" y="1232576"/>
                  </a:lnTo>
                  <a:cubicBezTo>
                    <a:pt x="1248672" y="1232626"/>
                    <a:pt x="1279044" y="1262933"/>
                    <a:pt x="1279178" y="1300386"/>
                  </a:cubicBezTo>
                  <a:close/>
                  <a:moveTo>
                    <a:pt x="1279178" y="982545"/>
                  </a:moveTo>
                  <a:cubicBezTo>
                    <a:pt x="1279075" y="1019953"/>
                    <a:pt x="1248776" y="1050252"/>
                    <a:pt x="1211368" y="1050355"/>
                  </a:cubicBezTo>
                  <a:lnTo>
                    <a:pt x="398152" y="1050355"/>
                  </a:lnTo>
                  <a:cubicBezTo>
                    <a:pt x="360702" y="1050355"/>
                    <a:pt x="330343" y="1019995"/>
                    <a:pt x="330343" y="982545"/>
                  </a:cubicBezTo>
                  <a:cubicBezTo>
                    <a:pt x="330343" y="945094"/>
                    <a:pt x="360702" y="914735"/>
                    <a:pt x="398152" y="914735"/>
                  </a:cubicBezTo>
                  <a:lnTo>
                    <a:pt x="1211219" y="914735"/>
                  </a:lnTo>
                  <a:cubicBezTo>
                    <a:pt x="1248694" y="914785"/>
                    <a:pt x="1279075" y="945126"/>
                    <a:pt x="1279178" y="982601"/>
                  </a:cubicBezTo>
                  <a:close/>
                  <a:moveTo>
                    <a:pt x="1279178" y="664685"/>
                  </a:moveTo>
                  <a:cubicBezTo>
                    <a:pt x="1279075" y="702093"/>
                    <a:pt x="1248776" y="732393"/>
                    <a:pt x="1211368" y="732495"/>
                  </a:cubicBezTo>
                  <a:lnTo>
                    <a:pt x="398152" y="732495"/>
                  </a:lnTo>
                  <a:cubicBezTo>
                    <a:pt x="360707" y="733114"/>
                    <a:pt x="329850" y="703263"/>
                    <a:pt x="329228" y="665818"/>
                  </a:cubicBezTo>
                  <a:cubicBezTo>
                    <a:pt x="328609" y="628373"/>
                    <a:pt x="358462" y="597513"/>
                    <a:pt x="395907" y="596894"/>
                  </a:cubicBezTo>
                  <a:cubicBezTo>
                    <a:pt x="396655" y="596881"/>
                    <a:pt x="397405" y="596881"/>
                    <a:pt x="398152" y="596894"/>
                  </a:cubicBezTo>
                  <a:lnTo>
                    <a:pt x="1211219" y="596894"/>
                  </a:lnTo>
                  <a:cubicBezTo>
                    <a:pt x="1248687" y="596944"/>
                    <a:pt x="1279064" y="627273"/>
                    <a:pt x="1279178" y="66474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>
              <a:extLst>
                <a:ext uri="{FF2B5EF4-FFF2-40B4-BE49-F238E27FC236}">
                  <a16:creationId xmlns:a16="http://schemas.microsoft.com/office/drawing/2014/main" xmlns="" id="{8414C6C9-6F1A-40ED-AAF7-CFAA01B69A48}"/>
                </a:ext>
              </a:extLst>
            </p:cNvPr>
            <p:cNvSpPr/>
            <p:nvPr/>
          </p:nvSpPr>
          <p:spPr>
            <a:xfrm>
              <a:off x="11185001" y="-2672484"/>
              <a:ext cx="745480" cy="339030"/>
            </a:xfrm>
            <a:custGeom>
              <a:avLst/>
              <a:gdLst>
                <a:gd name="connsiteX0" fmla="*/ 67810 w 745480"/>
                <a:gd name="connsiteY0" fmla="*/ 339030 h 339030"/>
                <a:gd name="connsiteX1" fmla="*/ 677670 w 745480"/>
                <a:gd name="connsiteY1" fmla="*/ 339030 h 339030"/>
                <a:gd name="connsiteX2" fmla="*/ 745480 w 745480"/>
                <a:gd name="connsiteY2" fmla="*/ 271239 h 339030"/>
                <a:gd name="connsiteX3" fmla="*/ 745480 w 745480"/>
                <a:gd name="connsiteY3" fmla="*/ 135620 h 339030"/>
                <a:gd name="connsiteX4" fmla="*/ 643756 w 745480"/>
                <a:gd name="connsiteY4" fmla="*/ 135620 h 339030"/>
                <a:gd name="connsiteX5" fmla="*/ 643756 w 745480"/>
                <a:gd name="connsiteY5" fmla="*/ 67810 h 339030"/>
                <a:gd name="connsiteX6" fmla="*/ 575946 w 745480"/>
                <a:gd name="connsiteY6" fmla="*/ 0 h 339030"/>
                <a:gd name="connsiteX7" fmla="*/ 169534 w 745480"/>
                <a:gd name="connsiteY7" fmla="*/ 0 h 339030"/>
                <a:gd name="connsiteX8" fmla="*/ 101724 w 745480"/>
                <a:gd name="connsiteY8" fmla="*/ 67810 h 339030"/>
                <a:gd name="connsiteX9" fmla="*/ 101724 w 745480"/>
                <a:gd name="connsiteY9" fmla="*/ 135620 h 339030"/>
                <a:gd name="connsiteX10" fmla="*/ 0 w 745480"/>
                <a:gd name="connsiteY10" fmla="*/ 135620 h 339030"/>
                <a:gd name="connsiteX11" fmla="*/ 0 w 745480"/>
                <a:gd name="connsiteY11" fmla="*/ 271239 h 339030"/>
                <a:gd name="connsiteX12" fmla="*/ 67810 w 745480"/>
                <a:gd name="connsiteY12" fmla="*/ 339030 h 33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480" h="339030">
                  <a:moveTo>
                    <a:pt x="67810" y="339030"/>
                  </a:moveTo>
                  <a:lnTo>
                    <a:pt x="677670" y="339030"/>
                  </a:lnTo>
                  <a:cubicBezTo>
                    <a:pt x="715067" y="338919"/>
                    <a:pt x="745357" y="308636"/>
                    <a:pt x="745480" y="271239"/>
                  </a:cubicBezTo>
                  <a:lnTo>
                    <a:pt x="745480" y="135620"/>
                  </a:lnTo>
                  <a:lnTo>
                    <a:pt x="643756" y="135620"/>
                  </a:lnTo>
                  <a:lnTo>
                    <a:pt x="643756" y="67810"/>
                  </a:lnTo>
                  <a:cubicBezTo>
                    <a:pt x="643654" y="30402"/>
                    <a:pt x="613354" y="102"/>
                    <a:pt x="575946" y="0"/>
                  </a:cubicBezTo>
                  <a:lnTo>
                    <a:pt x="169534" y="0"/>
                  </a:lnTo>
                  <a:cubicBezTo>
                    <a:pt x="132126" y="102"/>
                    <a:pt x="101826" y="30402"/>
                    <a:pt x="101724" y="67810"/>
                  </a:cubicBezTo>
                  <a:lnTo>
                    <a:pt x="101724" y="135620"/>
                  </a:lnTo>
                  <a:lnTo>
                    <a:pt x="0" y="135620"/>
                  </a:lnTo>
                  <a:lnTo>
                    <a:pt x="0" y="271239"/>
                  </a:lnTo>
                  <a:cubicBezTo>
                    <a:pt x="123" y="308636"/>
                    <a:pt x="30413" y="338919"/>
                    <a:pt x="67810" y="3390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xmlns="" id="{8C3CB590-C0FD-4CFF-938B-CA63D04200A6}"/>
              </a:ext>
            </a:extLst>
          </p:cNvPr>
          <p:cNvGrpSpPr/>
          <p:nvPr/>
        </p:nvGrpSpPr>
        <p:grpSpPr>
          <a:xfrm>
            <a:off x="9204578" y="1936341"/>
            <a:ext cx="413416" cy="395242"/>
            <a:chOff x="6819210" y="3591849"/>
            <a:chExt cx="297410" cy="284336"/>
          </a:xfrm>
        </p:grpSpPr>
        <p:sp>
          <p:nvSpPr>
            <p:cNvPr id="99" name="任意多边形: 形状 98">
              <a:extLst>
                <a:ext uri="{FF2B5EF4-FFF2-40B4-BE49-F238E27FC236}">
                  <a16:creationId xmlns:a16="http://schemas.microsoft.com/office/drawing/2014/main" xmlns="" id="{BC89C16A-20E4-42EE-A493-869006D1D94F}"/>
                </a:ext>
              </a:extLst>
            </p:cNvPr>
            <p:cNvSpPr/>
            <p:nvPr/>
          </p:nvSpPr>
          <p:spPr>
            <a:xfrm>
              <a:off x="6819210" y="3591849"/>
              <a:ext cx="297410" cy="284336"/>
            </a:xfrm>
            <a:custGeom>
              <a:avLst/>
              <a:gdLst>
                <a:gd name="connsiteX0" fmla="*/ 1247323 w 1369914"/>
                <a:gd name="connsiteY0" fmla="*/ 1216772 h 1309691"/>
                <a:gd name="connsiteX1" fmla="*/ 1246292 w 1369914"/>
                <a:gd name="connsiteY1" fmla="*/ 1223168 h 1309691"/>
                <a:gd name="connsiteX2" fmla="*/ 1243541 w 1369914"/>
                <a:gd name="connsiteY2" fmla="*/ 1235610 h 1309691"/>
                <a:gd name="connsiteX3" fmla="*/ 1239932 w 1369914"/>
                <a:gd name="connsiteY3" fmla="*/ 1247319 h 1309691"/>
                <a:gd name="connsiteX4" fmla="*/ 1240964 w 1369914"/>
                <a:gd name="connsiteY4" fmla="*/ 1245301 h 1309691"/>
                <a:gd name="connsiteX5" fmla="*/ 1239587 w 1369914"/>
                <a:gd name="connsiteY5" fmla="*/ 1248597 h 1309691"/>
                <a:gd name="connsiteX6" fmla="*/ 1239076 w 1369914"/>
                <a:gd name="connsiteY6" fmla="*/ 1249695 h 1309691"/>
                <a:gd name="connsiteX7" fmla="*/ 1238553 w 1369914"/>
                <a:gd name="connsiteY7" fmla="*/ 1250973 h 1309691"/>
                <a:gd name="connsiteX8" fmla="*/ 1227209 w 1369914"/>
                <a:gd name="connsiteY8" fmla="*/ 1271284 h 1309691"/>
                <a:gd name="connsiteX9" fmla="*/ 1228241 w 1369914"/>
                <a:gd name="connsiteY9" fmla="*/ 1269997 h 1309691"/>
                <a:gd name="connsiteX10" fmla="*/ 1226865 w 1369914"/>
                <a:gd name="connsiteY10" fmla="*/ 1271828 h 1309691"/>
                <a:gd name="connsiteX11" fmla="*/ 1226697 w 1369914"/>
                <a:gd name="connsiteY11" fmla="*/ 1272016 h 1309691"/>
                <a:gd name="connsiteX12" fmla="*/ 1224809 w 1369914"/>
                <a:gd name="connsiteY12" fmla="*/ 1274391 h 1309691"/>
                <a:gd name="connsiteX13" fmla="*/ 1224632 w 1369914"/>
                <a:gd name="connsiteY13" fmla="*/ 1274570 h 1309691"/>
                <a:gd name="connsiteX14" fmla="*/ 1216728 w 1369914"/>
                <a:gd name="connsiteY14" fmla="*/ 1283351 h 1309691"/>
                <a:gd name="connsiteX15" fmla="*/ 1209346 w 1369914"/>
                <a:gd name="connsiteY15" fmla="*/ 1290487 h 1309691"/>
                <a:gd name="connsiteX16" fmla="*/ 1205729 w 1369914"/>
                <a:gd name="connsiteY16" fmla="*/ 1293229 h 1309691"/>
                <a:gd name="connsiteX17" fmla="*/ 1196115 w 1369914"/>
                <a:gd name="connsiteY17" fmla="*/ 1299456 h 1309691"/>
                <a:gd name="connsiteX18" fmla="*/ 1193707 w 1369914"/>
                <a:gd name="connsiteY18" fmla="*/ 1301279 h 1309691"/>
                <a:gd name="connsiteX19" fmla="*/ 1171882 w 1369914"/>
                <a:gd name="connsiteY19" fmla="*/ 1308415 h 1309691"/>
                <a:gd name="connsiteX20" fmla="*/ 1168442 w 1369914"/>
                <a:gd name="connsiteY20" fmla="*/ 1309146 h 1309691"/>
                <a:gd name="connsiteX21" fmla="*/ 1157274 w 1369914"/>
                <a:gd name="connsiteY21" fmla="*/ 1309691 h 1309691"/>
                <a:gd name="connsiteX22" fmla="*/ 211639 w 1369914"/>
                <a:gd name="connsiteY22" fmla="*/ 1309691 h 1309691"/>
                <a:gd name="connsiteX23" fmla="*/ 200462 w 1369914"/>
                <a:gd name="connsiteY23" fmla="*/ 1309146 h 1309691"/>
                <a:gd name="connsiteX24" fmla="*/ 196853 w 1369914"/>
                <a:gd name="connsiteY24" fmla="*/ 1308415 h 1309691"/>
                <a:gd name="connsiteX25" fmla="*/ 185685 w 1369914"/>
                <a:gd name="connsiteY25" fmla="*/ 1305308 h 1309691"/>
                <a:gd name="connsiteX26" fmla="*/ 180192 w 1369914"/>
                <a:gd name="connsiteY26" fmla="*/ 1303299 h 1309691"/>
                <a:gd name="connsiteX27" fmla="*/ 179501 w 1369914"/>
                <a:gd name="connsiteY27" fmla="*/ 1303111 h 1309691"/>
                <a:gd name="connsiteX28" fmla="*/ 160943 w 1369914"/>
                <a:gd name="connsiteY28" fmla="*/ 1291955 h 1309691"/>
                <a:gd name="connsiteX29" fmla="*/ 160252 w 1369914"/>
                <a:gd name="connsiteY29" fmla="*/ 1291399 h 1309691"/>
                <a:gd name="connsiteX30" fmla="*/ 159222 w 1369914"/>
                <a:gd name="connsiteY30" fmla="*/ 1290489 h 1309691"/>
                <a:gd name="connsiteX31" fmla="*/ 156480 w 1369914"/>
                <a:gd name="connsiteY31" fmla="*/ 1288292 h 1309691"/>
                <a:gd name="connsiteX32" fmla="*/ 158368 w 1369914"/>
                <a:gd name="connsiteY32" fmla="*/ 1289579 h 1309691"/>
                <a:gd name="connsiteX33" fmla="*/ 150119 w 1369914"/>
                <a:gd name="connsiteY33" fmla="*/ 1281522 h 1309691"/>
                <a:gd name="connsiteX34" fmla="*/ 143070 w 1369914"/>
                <a:gd name="connsiteY34" fmla="*/ 1273297 h 1309691"/>
                <a:gd name="connsiteX35" fmla="*/ 143760 w 1369914"/>
                <a:gd name="connsiteY35" fmla="*/ 1274395 h 1309691"/>
                <a:gd name="connsiteX36" fmla="*/ 142903 w 1369914"/>
                <a:gd name="connsiteY36" fmla="*/ 1272929 h 1309691"/>
                <a:gd name="connsiteX37" fmla="*/ 142384 w 1369914"/>
                <a:gd name="connsiteY37" fmla="*/ 1272376 h 1309691"/>
                <a:gd name="connsiteX38" fmla="*/ 140663 w 1369914"/>
                <a:gd name="connsiteY38" fmla="*/ 1269822 h 1309691"/>
                <a:gd name="connsiteX39" fmla="*/ 140495 w 1369914"/>
                <a:gd name="connsiteY39" fmla="*/ 1269456 h 1309691"/>
                <a:gd name="connsiteX40" fmla="*/ 128297 w 1369914"/>
                <a:gd name="connsiteY40" fmla="*/ 1245859 h 1309691"/>
                <a:gd name="connsiteX41" fmla="*/ 127265 w 1369914"/>
                <a:gd name="connsiteY41" fmla="*/ 1242196 h 1309691"/>
                <a:gd name="connsiteX42" fmla="*/ 124002 w 1369914"/>
                <a:gd name="connsiteY42" fmla="*/ 1229761 h 1309691"/>
                <a:gd name="connsiteX43" fmla="*/ 122969 w 1369914"/>
                <a:gd name="connsiteY43" fmla="*/ 1224091 h 1309691"/>
                <a:gd name="connsiteX44" fmla="*/ 122281 w 1369914"/>
                <a:gd name="connsiteY44" fmla="*/ 1219697 h 1309691"/>
                <a:gd name="connsiteX45" fmla="*/ 121767 w 1369914"/>
                <a:gd name="connsiteY45" fmla="*/ 1216955 h 1309691"/>
                <a:gd name="connsiteX46" fmla="*/ 122281 w 1369914"/>
                <a:gd name="connsiteY46" fmla="*/ 1219330 h 1309691"/>
                <a:gd name="connsiteX47" fmla="*/ 121767 w 1369914"/>
                <a:gd name="connsiteY47" fmla="*/ 1210549 h 1309691"/>
                <a:gd name="connsiteX48" fmla="*/ 121767 w 1369914"/>
                <a:gd name="connsiteY48" fmla="*/ 847997 h 1309691"/>
                <a:gd name="connsiteX49" fmla="*/ 179159 w 1369914"/>
                <a:gd name="connsiteY49" fmla="*/ 865555 h 1309691"/>
                <a:gd name="connsiteX50" fmla="*/ 179159 w 1369914"/>
                <a:gd name="connsiteY50" fmla="*/ 865921 h 1309691"/>
                <a:gd name="connsiteX51" fmla="*/ 198064 w 1369914"/>
                <a:gd name="connsiteY51" fmla="*/ 868853 h 1309691"/>
                <a:gd name="connsiteX52" fmla="*/ 202017 w 1369914"/>
                <a:gd name="connsiteY52" fmla="*/ 869398 h 1309691"/>
                <a:gd name="connsiteX53" fmla="*/ 203561 w 1369914"/>
                <a:gd name="connsiteY53" fmla="*/ 869586 h 1309691"/>
                <a:gd name="connsiteX54" fmla="*/ 206480 w 1369914"/>
                <a:gd name="connsiteY54" fmla="*/ 869943 h 1309691"/>
                <a:gd name="connsiteX55" fmla="*/ 243256 w 1369914"/>
                <a:gd name="connsiteY55" fmla="*/ 871774 h 1309691"/>
                <a:gd name="connsiteX56" fmla="*/ 464760 w 1369914"/>
                <a:gd name="connsiteY56" fmla="*/ 779768 h 1309691"/>
                <a:gd name="connsiteX57" fmla="*/ 685058 w 1369914"/>
                <a:gd name="connsiteY57" fmla="*/ 871595 h 1309691"/>
                <a:gd name="connsiteX58" fmla="*/ 685402 w 1369914"/>
                <a:gd name="connsiteY58" fmla="*/ 871595 h 1309691"/>
                <a:gd name="connsiteX59" fmla="*/ 904497 w 1369914"/>
                <a:gd name="connsiteY59" fmla="*/ 779580 h 1309691"/>
                <a:gd name="connsiteX60" fmla="*/ 1126688 w 1369914"/>
                <a:gd name="connsiteY60" fmla="*/ 871409 h 1309691"/>
                <a:gd name="connsiteX61" fmla="*/ 1126856 w 1369914"/>
                <a:gd name="connsiteY61" fmla="*/ 871409 h 1309691"/>
                <a:gd name="connsiteX62" fmla="*/ 1190097 w 1369914"/>
                <a:gd name="connsiteY62" fmla="*/ 865558 h 1309691"/>
                <a:gd name="connsiteX63" fmla="*/ 1190097 w 1369914"/>
                <a:gd name="connsiteY63" fmla="*/ 865192 h 1309691"/>
                <a:gd name="connsiteX64" fmla="*/ 1246977 w 1369914"/>
                <a:gd name="connsiteY64" fmla="*/ 848910 h 1309691"/>
                <a:gd name="connsiteX65" fmla="*/ 1247667 w 1369914"/>
                <a:gd name="connsiteY65" fmla="*/ 1010621 h 1309691"/>
                <a:gd name="connsiteX66" fmla="*/ 1247667 w 1369914"/>
                <a:gd name="connsiteY66" fmla="*/ 1149268 h 1309691"/>
                <a:gd name="connsiteX67" fmla="*/ 1247144 w 1369914"/>
                <a:gd name="connsiteY67" fmla="*/ 1219330 h 1309691"/>
                <a:gd name="connsiteX68" fmla="*/ 1247323 w 1369914"/>
                <a:gd name="connsiteY68" fmla="*/ 1216772 h 1309691"/>
                <a:gd name="connsiteX69" fmla="*/ 1369059 w 1369914"/>
                <a:gd name="connsiteY69" fmla="*/ 551075 h 1309691"/>
                <a:gd name="connsiteX70" fmla="*/ 1367699 w 1369914"/>
                <a:gd name="connsiteY70" fmla="*/ 567562 h 1309691"/>
                <a:gd name="connsiteX71" fmla="*/ 1367699 w 1369914"/>
                <a:gd name="connsiteY71" fmla="*/ 567737 h 1309691"/>
                <a:gd name="connsiteX72" fmla="*/ 1366674 w 1369914"/>
                <a:gd name="connsiteY72" fmla="*/ 575797 h 1309691"/>
                <a:gd name="connsiteX73" fmla="*/ 1359498 w 1369914"/>
                <a:gd name="connsiteY73" fmla="*/ 610541 h 1309691"/>
                <a:gd name="connsiteX74" fmla="*/ 1350098 w 1369914"/>
                <a:gd name="connsiteY74" fmla="*/ 641699 h 1309691"/>
                <a:gd name="connsiteX75" fmla="*/ 1347371 w 1369914"/>
                <a:gd name="connsiteY75" fmla="*/ 649402 h 1309691"/>
                <a:gd name="connsiteX76" fmla="*/ 1346344 w 1369914"/>
                <a:gd name="connsiteY76" fmla="*/ 651912 h 1309691"/>
                <a:gd name="connsiteX77" fmla="*/ 1347371 w 1369914"/>
                <a:gd name="connsiteY77" fmla="*/ 649577 h 1309691"/>
                <a:gd name="connsiteX78" fmla="*/ 1344117 w 1369914"/>
                <a:gd name="connsiteY78" fmla="*/ 657108 h 1309691"/>
                <a:gd name="connsiteX79" fmla="*/ 1339680 w 1369914"/>
                <a:gd name="connsiteY79" fmla="*/ 666953 h 1309691"/>
                <a:gd name="connsiteX80" fmla="*/ 1325156 w 1369914"/>
                <a:gd name="connsiteY80" fmla="*/ 694175 h 1309691"/>
                <a:gd name="connsiteX81" fmla="*/ 1317133 w 1369914"/>
                <a:gd name="connsiteY81" fmla="*/ 707066 h 1309691"/>
                <a:gd name="connsiteX82" fmla="*/ 1307388 w 1369914"/>
                <a:gd name="connsiteY82" fmla="*/ 721214 h 1309691"/>
                <a:gd name="connsiteX83" fmla="*/ 1302776 w 1369914"/>
                <a:gd name="connsiteY83" fmla="*/ 727126 h 1309691"/>
                <a:gd name="connsiteX84" fmla="*/ 1293207 w 1369914"/>
                <a:gd name="connsiteY84" fmla="*/ 738589 h 1309691"/>
                <a:gd name="connsiteX85" fmla="*/ 1270827 w 1369914"/>
                <a:gd name="connsiteY85" fmla="*/ 761509 h 1309691"/>
                <a:gd name="connsiteX86" fmla="*/ 1259724 w 1369914"/>
                <a:gd name="connsiteY86" fmla="*/ 771365 h 1309691"/>
                <a:gd name="connsiteX87" fmla="*/ 1252893 w 1369914"/>
                <a:gd name="connsiteY87" fmla="*/ 778700 h 1309691"/>
                <a:gd name="connsiteX88" fmla="*/ 1251183 w 1369914"/>
                <a:gd name="connsiteY88" fmla="*/ 776375 h 1309691"/>
                <a:gd name="connsiteX89" fmla="*/ 1163546 w 1369914"/>
                <a:gd name="connsiteY89" fmla="*/ 807541 h 1309691"/>
                <a:gd name="connsiteX90" fmla="*/ 1163546 w 1369914"/>
                <a:gd name="connsiteY90" fmla="*/ 807900 h 1309691"/>
                <a:gd name="connsiteX91" fmla="*/ 1124255 w 1369914"/>
                <a:gd name="connsiteY91" fmla="*/ 810585 h 1309691"/>
                <a:gd name="connsiteX92" fmla="*/ 931545 w 1369914"/>
                <a:gd name="connsiteY92" fmla="*/ 717095 h 1309691"/>
                <a:gd name="connsiteX93" fmla="*/ 903359 w 1369914"/>
                <a:gd name="connsiteY93" fmla="*/ 681992 h 1309691"/>
                <a:gd name="connsiteX94" fmla="*/ 875173 w 1369914"/>
                <a:gd name="connsiteY94" fmla="*/ 716734 h 1309691"/>
                <a:gd name="connsiteX95" fmla="*/ 685199 w 1369914"/>
                <a:gd name="connsiteY95" fmla="*/ 810226 h 1309691"/>
                <a:gd name="connsiteX96" fmla="*/ 494031 w 1369914"/>
                <a:gd name="connsiteY96" fmla="*/ 716920 h 1309691"/>
                <a:gd name="connsiteX97" fmla="*/ 465845 w 1369914"/>
                <a:gd name="connsiteY97" fmla="*/ 681992 h 1309691"/>
                <a:gd name="connsiteX98" fmla="*/ 437824 w 1369914"/>
                <a:gd name="connsiteY98" fmla="*/ 716920 h 1309691"/>
                <a:gd name="connsiteX99" fmla="*/ 245631 w 1369914"/>
                <a:gd name="connsiteY99" fmla="*/ 810758 h 1309691"/>
                <a:gd name="connsiteX100" fmla="*/ 203264 w 1369914"/>
                <a:gd name="connsiteY100" fmla="*/ 807716 h 1309691"/>
                <a:gd name="connsiteX101" fmla="*/ 115969 w 1369914"/>
                <a:gd name="connsiteY101" fmla="*/ 777993 h 1309691"/>
                <a:gd name="connsiteX102" fmla="*/ 111865 w 1369914"/>
                <a:gd name="connsiteY102" fmla="*/ 773690 h 1309691"/>
                <a:gd name="connsiteX103" fmla="*/ 90344 w 1369914"/>
                <a:gd name="connsiteY103" fmla="*/ 754172 h 1309691"/>
                <a:gd name="connsiteX104" fmla="*/ 72061 w 1369914"/>
                <a:gd name="connsiteY104" fmla="*/ 734469 h 1309691"/>
                <a:gd name="connsiteX105" fmla="*/ 63518 w 1369914"/>
                <a:gd name="connsiteY105" fmla="*/ 724081 h 1309691"/>
                <a:gd name="connsiteX106" fmla="*/ 59931 w 1369914"/>
                <a:gd name="connsiteY106" fmla="*/ 719428 h 1309691"/>
                <a:gd name="connsiteX107" fmla="*/ 59081 w 1369914"/>
                <a:gd name="connsiteY107" fmla="*/ 718166 h 1309691"/>
                <a:gd name="connsiteX108" fmla="*/ 31577 w 1369914"/>
                <a:gd name="connsiteY108" fmla="*/ 671600 h 1309691"/>
                <a:gd name="connsiteX109" fmla="*/ 25762 w 1369914"/>
                <a:gd name="connsiteY109" fmla="*/ 659245 h 1309691"/>
                <a:gd name="connsiteX110" fmla="*/ 23202 w 1369914"/>
                <a:gd name="connsiteY110" fmla="*/ 653158 h 1309691"/>
                <a:gd name="connsiteX111" fmla="*/ 13975 w 1369914"/>
                <a:gd name="connsiteY111" fmla="*/ 626120 h 1309691"/>
                <a:gd name="connsiteX112" fmla="*/ 1847 w 1369914"/>
                <a:gd name="connsiteY112" fmla="*/ 569165 h 1309691"/>
                <a:gd name="connsiteX113" fmla="*/ 1505 w 1369914"/>
                <a:gd name="connsiteY113" fmla="*/ 563610 h 1309691"/>
                <a:gd name="connsiteX114" fmla="*/ 478 w 1369914"/>
                <a:gd name="connsiteY114" fmla="*/ 549462 h 1309691"/>
                <a:gd name="connsiteX115" fmla="*/ 311 w 1369914"/>
                <a:gd name="connsiteY115" fmla="*/ 515970 h 1309691"/>
                <a:gd name="connsiteX116" fmla="*/ 1336 w 1369914"/>
                <a:gd name="connsiteY116" fmla="*/ 498961 h 1309691"/>
                <a:gd name="connsiteX117" fmla="*/ 2188 w 1369914"/>
                <a:gd name="connsiteY117" fmla="*/ 490365 h 1309691"/>
                <a:gd name="connsiteX118" fmla="*/ 2530 w 1369914"/>
                <a:gd name="connsiteY118" fmla="*/ 487496 h 1309691"/>
                <a:gd name="connsiteX119" fmla="*/ 2188 w 1369914"/>
                <a:gd name="connsiteY119" fmla="*/ 490005 h 1309691"/>
                <a:gd name="connsiteX120" fmla="*/ 3380 w 1369914"/>
                <a:gd name="connsiteY120" fmla="*/ 481584 h 1309691"/>
                <a:gd name="connsiteX121" fmla="*/ 4924 w 1369914"/>
                <a:gd name="connsiteY121" fmla="*/ 473173 h 1309691"/>
                <a:gd name="connsiteX122" fmla="*/ 9021 w 1369914"/>
                <a:gd name="connsiteY122" fmla="*/ 453645 h 1309691"/>
                <a:gd name="connsiteX123" fmla="*/ 20642 w 1369914"/>
                <a:gd name="connsiteY123" fmla="*/ 414784 h 1309691"/>
                <a:gd name="connsiteX124" fmla="*/ 59931 w 1369914"/>
                <a:gd name="connsiteY124" fmla="*/ 312163 h 1309691"/>
                <a:gd name="connsiteX125" fmla="*/ 141422 w 1369914"/>
                <a:gd name="connsiteY125" fmla="*/ 99575 h 1309691"/>
                <a:gd name="connsiteX126" fmla="*/ 142966 w 1369914"/>
                <a:gd name="connsiteY126" fmla="*/ 94740 h 1309691"/>
                <a:gd name="connsiteX127" fmla="*/ 144158 w 1369914"/>
                <a:gd name="connsiteY127" fmla="*/ 90806 h 1309691"/>
                <a:gd name="connsiteX128" fmla="*/ 150139 w 1369914"/>
                <a:gd name="connsiteY128" fmla="*/ 77731 h 1309691"/>
                <a:gd name="connsiteX129" fmla="*/ 162269 w 1369914"/>
                <a:gd name="connsiteY129" fmla="*/ 56955 h 1309691"/>
                <a:gd name="connsiteX130" fmla="*/ 165679 w 1369914"/>
                <a:gd name="connsiteY130" fmla="*/ 52120 h 1309691"/>
                <a:gd name="connsiteX131" fmla="*/ 164487 w 1369914"/>
                <a:gd name="connsiteY131" fmla="*/ 54086 h 1309691"/>
                <a:gd name="connsiteX132" fmla="*/ 171835 w 1369914"/>
                <a:gd name="connsiteY132" fmla="*/ 45316 h 1309691"/>
                <a:gd name="connsiteX133" fmla="*/ 187376 w 1369914"/>
                <a:gd name="connsiteY133" fmla="*/ 30275 h 1309691"/>
                <a:gd name="connsiteX134" fmla="*/ 191136 w 1369914"/>
                <a:gd name="connsiteY134" fmla="*/ 27407 h 1309691"/>
                <a:gd name="connsiteX135" fmla="*/ 202415 w 1369914"/>
                <a:gd name="connsiteY135" fmla="*/ 20060 h 1309691"/>
                <a:gd name="connsiteX136" fmla="*/ 212491 w 1369914"/>
                <a:gd name="connsiteY136" fmla="*/ 14509 h 1309691"/>
                <a:gd name="connsiteX137" fmla="*/ 216762 w 1369914"/>
                <a:gd name="connsiteY137" fmla="*/ 12366 h 1309691"/>
                <a:gd name="connsiteX138" fmla="*/ 239652 w 1369914"/>
                <a:gd name="connsiteY138" fmla="*/ 4660 h 1309691"/>
                <a:gd name="connsiteX139" fmla="*/ 251439 w 1369914"/>
                <a:gd name="connsiteY139" fmla="*/ 1976 h 1309691"/>
                <a:gd name="connsiteX140" fmla="*/ 255543 w 1369914"/>
                <a:gd name="connsiteY140" fmla="*/ 1259 h 1309691"/>
                <a:gd name="connsiteX141" fmla="*/ 277923 w 1369914"/>
                <a:gd name="connsiteY141" fmla="*/ 0 h 1309691"/>
                <a:gd name="connsiteX142" fmla="*/ 1094184 w 1369914"/>
                <a:gd name="connsiteY142" fmla="*/ 0 h 1309691"/>
                <a:gd name="connsiteX143" fmla="*/ 1102217 w 1369914"/>
                <a:gd name="connsiteY143" fmla="*/ 184 h 1309691"/>
                <a:gd name="connsiteX144" fmla="*/ 1114689 w 1369914"/>
                <a:gd name="connsiteY144" fmla="*/ 1077 h 1309691"/>
                <a:gd name="connsiteX145" fmla="*/ 1116224 w 1369914"/>
                <a:gd name="connsiteY145" fmla="*/ 1261 h 1309691"/>
                <a:gd name="connsiteX146" fmla="*/ 1118443 w 1369914"/>
                <a:gd name="connsiteY146" fmla="*/ 1436 h 1309691"/>
                <a:gd name="connsiteX147" fmla="*/ 1120838 w 1369914"/>
                <a:gd name="connsiteY147" fmla="*/ 1620 h 1309691"/>
                <a:gd name="connsiteX148" fmla="*/ 1119128 w 1369914"/>
                <a:gd name="connsiteY148" fmla="*/ 1436 h 1309691"/>
                <a:gd name="connsiteX149" fmla="*/ 1144070 w 1369914"/>
                <a:gd name="connsiteY149" fmla="*/ 7533 h 1309691"/>
                <a:gd name="connsiteX150" fmla="*/ 1155347 w 1369914"/>
                <a:gd name="connsiteY150" fmla="*/ 11650 h 1309691"/>
                <a:gd name="connsiteX151" fmla="*/ 1160809 w 1369914"/>
                <a:gd name="connsiteY151" fmla="*/ 13977 h 1309691"/>
                <a:gd name="connsiteX152" fmla="*/ 1158765 w 1369914"/>
                <a:gd name="connsiteY152" fmla="*/ 13075 h 1309691"/>
                <a:gd name="connsiteX153" fmla="*/ 1180804 w 1369914"/>
                <a:gd name="connsiteY153" fmla="*/ 25799 h 1309691"/>
                <a:gd name="connsiteX154" fmla="*/ 1189345 w 1369914"/>
                <a:gd name="connsiteY154" fmla="*/ 32061 h 1309691"/>
                <a:gd name="connsiteX155" fmla="*/ 1192930 w 1369914"/>
                <a:gd name="connsiteY155" fmla="*/ 35112 h 1309691"/>
                <a:gd name="connsiteX156" fmla="*/ 1210700 w 1369914"/>
                <a:gd name="connsiteY156" fmla="*/ 53729 h 1309691"/>
                <a:gd name="connsiteX157" fmla="*/ 1214110 w 1369914"/>
                <a:gd name="connsiteY157" fmla="*/ 57848 h 1309691"/>
                <a:gd name="connsiteX158" fmla="*/ 1219751 w 1369914"/>
                <a:gd name="connsiteY158" fmla="*/ 66454 h 1309691"/>
                <a:gd name="connsiteX159" fmla="*/ 1231370 w 1369914"/>
                <a:gd name="connsiteY159" fmla="*/ 88125 h 1309691"/>
                <a:gd name="connsiteX160" fmla="*/ 1232055 w 1369914"/>
                <a:gd name="connsiteY160" fmla="*/ 89548 h 1309691"/>
                <a:gd name="connsiteX161" fmla="*/ 1233071 w 1369914"/>
                <a:gd name="connsiteY161" fmla="*/ 91883 h 1309691"/>
                <a:gd name="connsiteX162" fmla="*/ 1233932 w 1369914"/>
                <a:gd name="connsiteY162" fmla="*/ 93851 h 1309691"/>
                <a:gd name="connsiteX163" fmla="*/ 1233247 w 1369914"/>
                <a:gd name="connsiteY163" fmla="*/ 92419 h 1309691"/>
                <a:gd name="connsiteX164" fmla="*/ 1236494 w 1369914"/>
                <a:gd name="connsiteY164" fmla="*/ 101731 h 1309691"/>
                <a:gd name="connsiteX165" fmla="*/ 1237002 w 1369914"/>
                <a:gd name="connsiteY165" fmla="*/ 103339 h 1309691"/>
                <a:gd name="connsiteX166" fmla="*/ 1267072 w 1369914"/>
                <a:gd name="connsiteY166" fmla="*/ 186082 h 1309691"/>
                <a:gd name="connsiteX167" fmla="*/ 1350781 w 1369914"/>
                <a:gd name="connsiteY167" fmla="*/ 416220 h 1309691"/>
                <a:gd name="connsiteX168" fmla="*/ 1353342 w 1369914"/>
                <a:gd name="connsiteY168" fmla="*/ 423208 h 1309691"/>
                <a:gd name="connsiteX169" fmla="*/ 1361199 w 1369914"/>
                <a:gd name="connsiteY169" fmla="*/ 453474 h 1309691"/>
                <a:gd name="connsiteX170" fmla="*/ 1364785 w 1369914"/>
                <a:gd name="connsiteY170" fmla="*/ 469949 h 1309691"/>
                <a:gd name="connsiteX171" fmla="*/ 1366330 w 1369914"/>
                <a:gd name="connsiteY171" fmla="*/ 478187 h 1309691"/>
                <a:gd name="connsiteX172" fmla="*/ 1368037 w 1369914"/>
                <a:gd name="connsiteY172" fmla="*/ 489293 h 1309691"/>
                <a:gd name="connsiteX173" fmla="*/ 1367355 w 1369914"/>
                <a:gd name="connsiteY173" fmla="*/ 483913 h 1309691"/>
                <a:gd name="connsiteX174" fmla="*/ 1368037 w 1369914"/>
                <a:gd name="connsiteY174" fmla="*/ 489468 h 1309691"/>
                <a:gd name="connsiteX175" fmla="*/ 1368889 w 1369914"/>
                <a:gd name="connsiteY175" fmla="*/ 497890 h 1309691"/>
                <a:gd name="connsiteX176" fmla="*/ 1369914 w 1369914"/>
                <a:gd name="connsiteY176" fmla="*/ 514722 h 1309691"/>
                <a:gd name="connsiteX177" fmla="*/ 1369059 w 1369914"/>
                <a:gd name="connsiteY177" fmla="*/ 551075 h 130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369914" h="1309691">
                  <a:moveTo>
                    <a:pt x="1247323" y="1216772"/>
                  </a:moveTo>
                  <a:cubicBezTo>
                    <a:pt x="1246979" y="1218781"/>
                    <a:pt x="1246634" y="1220980"/>
                    <a:pt x="1246292" y="1223168"/>
                  </a:cubicBezTo>
                  <a:cubicBezTo>
                    <a:pt x="1245606" y="1227373"/>
                    <a:pt x="1244571" y="1231581"/>
                    <a:pt x="1243541" y="1235610"/>
                  </a:cubicBezTo>
                  <a:cubicBezTo>
                    <a:pt x="1242521" y="1239567"/>
                    <a:pt x="1241318" y="1243476"/>
                    <a:pt x="1239932" y="1247319"/>
                  </a:cubicBezTo>
                  <a:cubicBezTo>
                    <a:pt x="1240276" y="1246767"/>
                    <a:pt x="1240618" y="1246034"/>
                    <a:pt x="1240964" y="1245301"/>
                  </a:cubicBezTo>
                  <a:cubicBezTo>
                    <a:pt x="1240441" y="1246400"/>
                    <a:pt x="1239932" y="1247498"/>
                    <a:pt x="1239587" y="1248597"/>
                  </a:cubicBezTo>
                  <a:lnTo>
                    <a:pt x="1239076" y="1249695"/>
                  </a:lnTo>
                  <a:cubicBezTo>
                    <a:pt x="1238899" y="1250061"/>
                    <a:pt x="1238730" y="1250607"/>
                    <a:pt x="1238553" y="1250973"/>
                  </a:cubicBezTo>
                  <a:cubicBezTo>
                    <a:pt x="1235327" y="1258039"/>
                    <a:pt x="1231534" y="1264833"/>
                    <a:pt x="1227209" y="1271284"/>
                  </a:cubicBezTo>
                  <a:cubicBezTo>
                    <a:pt x="1227553" y="1270916"/>
                    <a:pt x="1227897" y="1270549"/>
                    <a:pt x="1228241" y="1269997"/>
                  </a:cubicBezTo>
                  <a:cubicBezTo>
                    <a:pt x="1227728" y="1270549"/>
                    <a:pt x="1227209" y="1271096"/>
                    <a:pt x="1226865" y="1271828"/>
                  </a:cubicBezTo>
                  <a:lnTo>
                    <a:pt x="1226697" y="1272016"/>
                  </a:lnTo>
                  <a:cubicBezTo>
                    <a:pt x="1226186" y="1272737"/>
                    <a:pt x="1225321" y="1273839"/>
                    <a:pt x="1224809" y="1274391"/>
                  </a:cubicBezTo>
                  <a:lnTo>
                    <a:pt x="1224632" y="1274570"/>
                  </a:lnTo>
                  <a:cubicBezTo>
                    <a:pt x="1222232" y="1277676"/>
                    <a:pt x="1219481" y="1280608"/>
                    <a:pt x="1216728" y="1283351"/>
                  </a:cubicBezTo>
                  <a:cubicBezTo>
                    <a:pt x="1214320" y="1285736"/>
                    <a:pt x="1211920" y="1288111"/>
                    <a:pt x="1209346" y="1290487"/>
                  </a:cubicBezTo>
                  <a:lnTo>
                    <a:pt x="1205729" y="1293229"/>
                  </a:lnTo>
                  <a:cubicBezTo>
                    <a:pt x="1202643" y="1295426"/>
                    <a:pt x="1199378" y="1297437"/>
                    <a:pt x="1196115" y="1299456"/>
                  </a:cubicBezTo>
                  <a:cubicBezTo>
                    <a:pt x="1192841" y="1301279"/>
                    <a:pt x="1180473" y="1306039"/>
                    <a:pt x="1193707" y="1301279"/>
                  </a:cubicBezTo>
                  <a:cubicBezTo>
                    <a:pt x="1186489" y="1304030"/>
                    <a:pt x="1179442" y="1306771"/>
                    <a:pt x="1171882" y="1308415"/>
                  </a:cubicBezTo>
                  <a:cubicBezTo>
                    <a:pt x="1170684" y="1308603"/>
                    <a:pt x="1169649" y="1308960"/>
                    <a:pt x="1168442" y="1309146"/>
                  </a:cubicBezTo>
                  <a:cubicBezTo>
                    <a:pt x="1164666" y="1309325"/>
                    <a:pt x="1161057" y="1309691"/>
                    <a:pt x="1157274" y="1309691"/>
                  </a:cubicBezTo>
                  <a:lnTo>
                    <a:pt x="211639" y="1309691"/>
                  </a:lnTo>
                  <a:cubicBezTo>
                    <a:pt x="207857" y="1309691"/>
                    <a:pt x="204248" y="1309325"/>
                    <a:pt x="200462" y="1309146"/>
                  </a:cubicBezTo>
                  <a:cubicBezTo>
                    <a:pt x="199264" y="1308958"/>
                    <a:pt x="198062" y="1308603"/>
                    <a:pt x="196853" y="1308415"/>
                  </a:cubicBezTo>
                  <a:cubicBezTo>
                    <a:pt x="193078" y="1307504"/>
                    <a:pt x="189294" y="1306584"/>
                    <a:pt x="185685" y="1305308"/>
                  </a:cubicBezTo>
                  <a:cubicBezTo>
                    <a:pt x="183797" y="1304752"/>
                    <a:pt x="182078" y="1304030"/>
                    <a:pt x="180192" y="1303299"/>
                  </a:cubicBezTo>
                  <a:cubicBezTo>
                    <a:pt x="180015" y="1303111"/>
                    <a:pt x="179669" y="1303111"/>
                    <a:pt x="179501" y="1303111"/>
                  </a:cubicBezTo>
                  <a:cubicBezTo>
                    <a:pt x="173141" y="1299815"/>
                    <a:pt x="166959" y="1296163"/>
                    <a:pt x="160943" y="1291955"/>
                  </a:cubicBezTo>
                  <a:cubicBezTo>
                    <a:pt x="160775" y="1291767"/>
                    <a:pt x="160429" y="1291588"/>
                    <a:pt x="160252" y="1291399"/>
                  </a:cubicBezTo>
                  <a:cubicBezTo>
                    <a:pt x="159908" y="1291220"/>
                    <a:pt x="159564" y="1290853"/>
                    <a:pt x="159222" y="1290489"/>
                  </a:cubicBezTo>
                  <a:cubicBezTo>
                    <a:pt x="158366" y="1289758"/>
                    <a:pt x="157333" y="1289023"/>
                    <a:pt x="156480" y="1288292"/>
                  </a:cubicBezTo>
                  <a:cubicBezTo>
                    <a:pt x="157159" y="1288844"/>
                    <a:pt x="157845" y="1289211"/>
                    <a:pt x="158368" y="1289579"/>
                  </a:cubicBezTo>
                  <a:cubicBezTo>
                    <a:pt x="155447" y="1287015"/>
                    <a:pt x="152863" y="1284271"/>
                    <a:pt x="150119" y="1281522"/>
                  </a:cubicBezTo>
                  <a:cubicBezTo>
                    <a:pt x="147712" y="1278968"/>
                    <a:pt x="145301" y="1276225"/>
                    <a:pt x="143070" y="1273297"/>
                  </a:cubicBezTo>
                  <a:cubicBezTo>
                    <a:pt x="143247" y="1273664"/>
                    <a:pt x="143591" y="1274028"/>
                    <a:pt x="143760" y="1274395"/>
                  </a:cubicBezTo>
                  <a:cubicBezTo>
                    <a:pt x="143416" y="1273842"/>
                    <a:pt x="143247" y="1273476"/>
                    <a:pt x="142903" y="1272929"/>
                  </a:cubicBezTo>
                  <a:lnTo>
                    <a:pt x="142384" y="1272376"/>
                  </a:lnTo>
                  <a:cubicBezTo>
                    <a:pt x="141695" y="1271655"/>
                    <a:pt x="141186" y="1270553"/>
                    <a:pt x="140663" y="1269822"/>
                  </a:cubicBezTo>
                  <a:cubicBezTo>
                    <a:pt x="140663" y="1269634"/>
                    <a:pt x="140495" y="1269634"/>
                    <a:pt x="140495" y="1269456"/>
                  </a:cubicBezTo>
                  <a:cubicBezTo>
                    <a:pt x="135679" y="1261953"/>
                    <a:pt x="132247" y="1253905"/>
                    <a:pt x="128297" y="1245859"/>
                  </a:cubicBezTo>
                  <a:cubicBezTo>
                    <a:pt x="134656" y="1258656"/>
                    <a:pt x="128465" y="1246037"/>
                    <a:pt x="127265" y="1242196"/>
                  </a:cubicBezTo>
                  <a:cubicBezTo>
                    <a:pt x="126065" y="1238176"/>
                    <a:pt x="124857" y="1233969"/>
                    <a:pt x="124002" y="1229761"/>
                  </a:cubicBezTo>
                  <a:cubicBezTo>
                    <a:pt x="123656" y="1227933"/>
                    <a:pt x="123311" y="1225921"/>
                    <a:pt x="122969" y="1224091"/>
                  </a:cubicBezTo>
                  <a:cubicBezTo>
                    <a:pt x="122697" y="1222632"/>
                    <a:pt x="122469" y="1221168"/>
                    <a:pt x="122281" y="1219697"/>
                  </a:cubicBezTo>
                  <a:lnTo>
                    <a:pt x="121767" y="1216955"/>
                  </a:lnTo>
                  <a:cubicBezTo>
                    <a:pt x="121937" y="1217864"/>
                    <a:pt x="122113" y="1218599"/>
                    <a:pt x="122281" y="1219330"/>
                  </a:cubicBezTo>
                  <a:lnTo>
                    <a:pt x="121767" y="1210549"/>
                  </a:lnTo>
                  <a:lnTo>
                    <a:pt x="121767" y="847997"/>
                  </a:lnTo>
                  <a:cubicBezTo>
                    <a:pt x="138607" y="854398"/>
                    <a:pt x="158879" y="861161"/>
                    <a:pt x="179159" y="865555"/>
                  </a:cubicBezTo>
                  <a:lnTo>
                    <a:pt x="179159" y="865921"/>
                  </a:lnTo>
                  <a:cubicBezTo>
                    <a:pt x="185343" y="867021"/>
                    <a:pt x="191703" y="868118"/>
                    <a:pt x="198064" y="868853"/>
                  </a:cubicBezTo>
                  <a:cubicBezTo>
                    <a:pt x="199441" y="869032"/>
                    <a:pt x="200639" y="869219"/>
                    <a:pt x="202017" y="869398"/>
                  </a:cubicBezTo>
                  <a:cubicBezTo>
                    <a:pt x="202529" y="869398"/>
                    <a:pt x="203048" y="869586"/>
                    <a:pt x="203561" y="869586"/>
                  </a:cubicBezTo>
                  <a:cubicBezTo>
                    <a:pt x="204592" y="869765"/>
                    <a:pt x="205448" y="869765"/>
                    <a:pt x="206480" y="869943"/>
                  </a:cubicBezTo>
                  <a:cubicBezTo>
                    <a:pt x="218513" y="871231"/>
                    <a:pt x="230711" y="871774"/>
                    <a:pt x="243256" y="871774"/>
                  </a:cubicBezTo>
                  <a:cubicBezTo>
                    <a:pt x="326080" y="871407"/>
                    <a:pt x="404959" y="838118"/>
                    <a:pt x="464760" y="779768"/>
                  </a:cubicBezTo>
                  <a:cubicBezTo>
                    <a:pt x="524385" y="838118"/>
                    <a:pt x="602577" y="871043"/>
                    <a:pt x="685058" y="871595"/>
                  </a:cubicBezTo>
                  <a:lnTo>
                    <a:pt x="685402" y="871595"/>
                  </a:lnTo>
                  <a:cubicBezTo>
                    <a:pt x="767369" y="871043"/>
                    <a:pt x="845385" y="837752"/>
                    <a:pt x="904497" y="779580"/>
                  </a:cubicBezTo>
                  <a:cubicBezTo>
                    <a:pt x="964642" y="838485"/>
                    <a:pt x="1043514" y="871409"/>
                    <a:pt x="1126688" y="871409"/>
                  </a:cubicBezTo>
                  <a:lnTo>
                    <a:pt x="1126856" y="871409"/>
                  </a:lnTo>
                  <a:cubicBezTo>
                    <a:pt x="1148858" y="871231"/>
                    <a:pt x="1170161" y="869221"/>
                    <a:pt x="1190097" y="865558"/>
                  </a:cubicBezTo>
                  <a:lnTo>
                    <a:pt x="1190097" y="865192"/>
                  </a:lnTo>
                  <a:cubicBezTo>
                    <a:pt x="1209550" y="861666"/>
                    <a:pt x="1228604" y="856212"/>
                    <a:pt x="1246977" y="848910"/>
                  </a:cubicBezTo>
                  <a:cubicBezTo>
                    <a:pt x="1246800" y="902877"/>
                    <a:pt x="1247667" y="956833"/>
                    <a:pt x="1247667" y="1010621"/>
                  </a:cubicBezTo>
                  <a:lnTo>
                    <a:pt x="1247667" y="1149268"/>
                  </a:lnTo>
                  <a:cubicBezTo>
                    <a:pt x="1247667" y="1172500"/>
                    <a:pt x="1249032" y="1196098"/>
                    <a:pt x="1247144" y="1219330"/>
                  </a:cubicBezTo>
                  <a:cubicBezTo>
                    <a:pt x="1246979" y="1218417"/>
                    <a:pt x="1247146" y="1217496"/>
                    <a:pt x="1247323" y="1216772"/>
                  </a:cubicBezTo>
                  <a:moveTo>
                    <a:pt x="1369059" y="551075"/>
                  </a:moveTo>
                  <a:cubicBezTo>
                    <a:pt x="1368726" y="556630"/>
                    <a:pt x="1368208" y="562007"/>
                    <a:pt x="1367699" y="567562"/>
                  </a:cubicBezTo>
                  <a:lnTo>
                    <a:pt x="1367699" y="567737"/>
                  </a:lnTo>
                  <a:cubicBezTo>
                    <a:pt x="1367182" y="568812"/>
                    <a:pt x="1366841" y="574724"/>
                    <a:pt x="1366674" y="575797"/>
                  </a:cubicBezTo>
                  <a:cubicBezTo>
                    <a:pt x="1364789" y="587477"/>
                    <a:pt x="1362395" y="599070"/>
                    <a:pt x="1359498" y="610541"/>
                  </a:cubicBezTo>
                  <a:cubicBezTo>
                    <a:pt x="1356764" y="621106"/>
                    <a:pt x="1353687" y="631493"/>
                    <a:pt x="1350098" y="641699"/>
                  </a:cubicBezTo>
                  <a:cubicBezTo>
                    <a:pt x="1349248" y="644208"/>
                    <a:pt x="1348221" y="646893"/>
                    <a:pt x="1347371" y="649402"/>
                  </a:cubicBezTo>
                  <a:cubicBezTo>
                    <a:pt x="1347028" y="650295"/>
                    <a:pt x="1346686" y="651011"/>
                    <a:pt x="1346344" y="651912"/>
                  </a:cubicBezTo>
                  <a:cubicBezTo>
                    <a:pt x="1344802" y="656031"/>
                    <a:pt x="1344976" y="655314"/>
                    <a:pt x="1347371" y="649577"/>
                  </a:cubicBezTo>
                  <a:cubicBezTo>
                    <a:pt x="1347536" y="651196"/>
                    <a:pt x="1344802" y="655489"/>
                    <a:pt x="1344117" y="657108"/>
                  </a:cubicBezTo>
                  <a:cubicBezTo>
                    <a:pt x="1342759" y="660324"/>
                    <a:pt x="1341215" y="663727"/>
                    <a:pt x="1339680" y="666953"/>
                  </a:cubicBezTo>
                  <a:cubicBezTo>
                    <a:pt x="1335234" y="676266"/>
                    <a:pt x="1330455" y="685395"/>
                    <a:pt x="1325156" y="694175"/>
                  </a:cubicBezTo>
                  <a:cubicBezTo>
                    <a:pt x="1322596" y="698469"/>
                    <a:pt x="1319860" y="702772"/>
                    <a:pt x="1317133" y="707066"/>
                  </a:cubicBezTo>
                  <a:cubicBezTo>
                    <a:pt x="1314219" y="711369"/>
                    <a:pt x="1309265" y="716379"/>
                    <a:pt x="1307388" y="721214"/>
                  </a:cubicBezTo>
                  <a:lnTo>
                    <a:pt x="1302776" y="727126"/>
                  </a:lnTo>
                  <a:cubicBezTo>
                    <a:pt x="1299705" y="731070"/>
                    <a:pt x="1296453" y="734831"/>
                    <a:pt x="1293207" y="738589"/>
                  </a:cubicBezTo>
                  <a:cubicBezTo>
                    <a:pt x="1286109" y="746574"/>
                    <a:pt x="1278640" y="754224"/>
                    <a:pt x="1270827" y="761509"/>
                  </a:cubicBezTo>
                  <a:cubicBezTo>
                    <a:pt x="1267240" y="764921"/>
                    <a:pt x="1263487" y="768137"/>
                    <a:pt x="1259724" y="771365"/>
                  </a:cubicBezTo>
                  <a:cubicBezTo>
                    <a:pt x="1257164" y="773516"/>
                    <a:pt x="1254768" y="776018"/>
                    <a:pt x="1252893" y="778700"/>
                  </a:cubicBezTo>
                  <a:lnTo>
                    <a:pt x="1251183" y="776375"/>
                  </a:lnTo>
                  <a:cubicBezTo>
                    <a:pt x="1247937" y="778700"/>
                    <a:pt x="1216848" y="800381"/>
                    <a:pt x="1163546" y="807541"/>
                  </a:cubicBezTo>
                  <a:lnTo>
                    <a:pt x="1163546" y="807900"/>
                  </a:lnTo>
                  <a:cubicBezTo>
                    <a:pt x="1150908" y="809510"/>
                    <a:pt x="1137754" y="810401"/>
                    <a:pt x="1124255" y="810585"/>
                  </a:cubicBezTo>
                  <a:cubicBezTo>
                    <a:pt x="1049421" y="810401"/>
                    <a:pt x="979043" y="776377"/>
                    <a:pt x="931545" y="717095"/>
                  </a:cubicBezTo>
                  <a:lnTo>
                    <a:pt x="903359" y="681992"/>
                  </a:lnTo>
                  <a:lnTo>
                    <a:pt x="875173" y="716734"/>
                  </a:lnTo>
                  <a:cubicBezTo>
                    <a:pt x="828016" y="775484"/>
                    <a:pt x="758830" y="809510"/>
                    <a:pt x="685199" y="810226"/>
                  </a:cubicBezTo>
                  <a:cubicBezTo>
                    <a:pt x="611058" y="809694"/>
                    <a:pt x="541353" y="775659"/>
                    <a:pt x="494031" y="716920"/>
                  </a:cubicBezTo>
                  <a:lnTo>
                    <a:pt x="465845" y="681992"/>
                  </a:lnTo>
                  <a:lnTo>
                    <a:pt x="437824" y="716920"/>
                  </a:lnTo>
                  <a:cubicBezTo>
                    <a:pt x="389993" y="776375"/>
                    <a:pt x="319949" y="810583"/>
                    <a:pt x="245631" y="810758"/>
                  </a:cubicBezTo>
                  <a:cubicBezTo>
                    <a:pt x="230942" y="810758"/>
                    <a:pt x="216926" y="809692"/>
                    <a:pt x="203264" y="807716"/>
                  </a:cubicBezTo>
                  <a:cubicBezTo>
                    <a:pt x="170806" y="801990"/>
                    <a:pt x="131341" y="785329"/>
                    <a:pt x="115969" y="777993"/>
                  </a:cubicBezTo>
                  <a:cubicBezTo>
                    <a:pt x="114691" y="776477"/>
                    <a:pt x="113319" y="775039"/>
                    <a:pt x="111865" y="773690"/>
                  </a:cubicBezTo>
                  <a:cubicBezTo>
                    <a:pt x="104691" y="767246"/>
                    <a:pt x="97175" y="760975"/>
                    <a:pt x="90344" y="754172"/>
                  </a:cubicBezTo>
                  <a:cubicBezTo>
                    <a:pt x="83982" y="747858"/>
                    <a:pt x="77882" y="741285"/>
                    <a:pt x="72061" y="734469"/>
                  </a:cubicBezTo>
                  <a:cubicBezTo>
                    <a:pt x="69157" y="731068"/>
                    <a:pt x="66254" y="727665"/>
                    <a:pt x="63518" y="724081"/>
                  </a:cubicBezTo>
                  <a:cubicBezTo>
                    <a:pt x="62323" y="722471"/>
                    <a:pt x="61131" y="721035"/>
                    <a:pt x="59931" y="719428"/>
                  </a:cubicBezTo>
                  <a:cubicBezTo>
                    <a:pt x="59589" y="719067"/>
                    <a:pt x="59423" y="718525"/>
                    <a:pt x="59081" y="718166"/>
                  </a:cubicBezTo>
                  <a:cubicBezTo>
                    <a:pt x="48663" y="703485"/>
                    <a:pt x="39601" y="687902"/>
                    <a:pt x="31577" y="671600"/>
                  </a:cubicBezTo>
                  <a:cubicBezTo>
                    <a:pt x="29525" y="667481"/>
                    <a:pt x="27648" y="663364"/>
                    <a:pt x="25762" y="659245"/>
                  </a:cubicBezTo>
                  <a:cubicBezTo>
                    <a:pt x="24912" y="657277"/>
                    <a:pt x="24052" y="655311"/>
                    <a:pt x="23202" y="653158"/>
                  </a:cubicBezTo>
                  <a:cubicBezTo>
                    <a:pt x="19796" y="644262"/>
                    <a:pt x="16717" y="635243"/>
                    <a:pt x="13975" y="626120"/>
                  </a:cubicBezTo>
                  <a:cubicBezTo>
                    <a:pt x="8336" y="607310"/>
                    <a:pt x="5266" y="588507"/>
                    <a:pt x="1847" y="569165"/>
                  </a:cubicBezTo>
                  <a:cubicBezTo>
                    <a:pt x="4407" y="583488"/>
                    <a:pt x="1682" y="567197"/>
                    <a:pt x="1505" y="563610"/>
                  </a:cubicBezTo>
                  <a:cubicBezTo>
                    <a:pt x="1161" y="558958"/>
                    <a:pt x="818" y="554123"/>
                    <a:pt x="478" y="549462"/>
                  </a:cubicBezTo>
                  <a:cubicBezTo>
                    <a:pt x="-30" y="538356"/>
                    <a:pt x="-205" y="527259"/>
                    <a:pt x="311" y="515970"/>
                  </a:cubicBezTo>
                  <a:cubicBezTo>
                    <a:pt x="478" y="510242"/>
                    <a:pt x="818" y="504514"/>
                    <a:pt x="1336" y="498961"/>
                  </a:cubicBezTo>
                  <a:cubicBezTo>
                    <a:pt x="1505" y="496094"/>
                    <a:pt x="1845" y="493226"/>
                    <a:pt x="2188" y="490365"/>
                  </a:cubicBezTo>
                  <a:cubicBezTo>
                    <a:pt x="2355" y="489464"/>
                    <a:pt x="2355" y="488387"/>
                    <a:pt x="2530" y="487496"/>
                  </a:cubicBezTo>
                  <a:cubicBezTo>
                    <a:pt x="3038" y="482843"/>
                    <a:pt x="3038" y="483734"/>
                    <a:pt x="2188" y="490005"/>
                  </a:cubicBezTo>
                  <a:cubicBezTo>
                    <a:pt x="1680" y="488028"/>
                    <a:pt x="3213" y="483552"/>
                    <a:pt x="3380" y="481584"/>
                  </a:cubicBezTo>
                  <a:cubicBezTo>
                    <a:pt x="3899" y="478715"/>
                    <a:pt x="4407" y="476032"/>
                    <a:pt x="4924" y="473173"/>
                  </a:cubicBezTo>
                  <a:cubicBezTo>
                    <a:pt x="6107" y="466626"/>
                    <a:pt x="7475" y="460115"/>
                    <a:pt x="9021" y="453645"/>
                  </a:cubicBezTo>
                  <a:cubicBezTo>
                    <a:pt x="12267" y="440213"/>
                    <a:pt x="15852" y="427498"/>
                    <a:pt x="20642" y="414784"/>
                  </a:cubicBezTo>
                  <a:cubicBezTo>
                    <a:pt x="33797" y="380572"/>
                    <a:pt x="46777" y="346371"/>
                    <a:pt x="59931" y="312163"/>
                  </a:cubicBezTo>
                  <a:cubicBezTo>
                    <a:pt x="87102" y="241416"/>
                    <a:pt x="115453" y="170857"/>
                    <a:pt x="141422" y="99575"/>
                  </a:cubicBezTo>
                  <a:lnTo>
                    <a:pt x="142966" y="94740"/>
                  </a:lnTo>
                  <a:cubicBezTo>
                    <a:pt x="144158" y="91163"/>
                    <a:pt x="150305" y="77906"/>
                    <a:pt x="144158" y="90806"/>
                  </a:cubicBezTo>
                  <a:cubicBezTo>
                    <a:pt x="146210" y="86503"/>
                    <a:pt x="147913" y="82025"/>
                    <a:pt x="150139" y="77731"/>
                  </a:cubicBezTo>
                  <a:cubicBezTo>
                    <a:pt x="153726" y="70569"/>
                    <a:pt x="157823" y="63583"/>
                    <a:pt x="162269" y="56955"/>
                  </a:cubicBezTo>
                  <a:cubicBezTo>
                    <a:pt x="163294" y="55345"/>
                    <a:pt x="164654" y="53727"/>
                    <a:pt x="165679" y="52120"/>
                  </a:cubicBezTo>
                  <a:cubicBezTo>
                    <a:pt x="165221" y="52737"/>
                    <a:pt x="164823" y="53396"/>
                    <a:pt x="164487" y="54086"/>
                  </a:cubicBezTo>
                  <a:cubicBezTo>
                    <a:pt x="166842" y="51085"/>
                    <a:pt x="169292" y="48161"/>
                    <a:pt x="171835" y="45316"/>
                  </a:cubicBezTo>
                  <a:cubicBezTo>
                    <a:pt x="176791" y="39936"/>
                    <a:pt x="181912" y="35110"/>
                    <a:pt x="187376" y="30275"/>
                  </a:cubicBezTo>
                  <a:cubicBezTo>
                    <a:pt x="188576" y="29373"/>
                    <a:pt x="189945" y="28298"/>
                    <a:pt x="191136" y="27407"/>
                  </a:cubicBezTo>
                  <a:cubicBezTo>
                    <a:pt x="194723" y="24720"/>
                    <a:pt x="198486" y="22386"/>
                    <a:pt x="202415" y="20060"/>
                  </a:cubicBezTo>
                  <a:cubicBezTo>
                    <a:pt x="205660" y="18092"/>
                    <a:pt x="209072" y="16124"/>
                    <a:pt x="212491" y="14509"/>
                  </a:cubicBezTo>
                  <a:cubicBezTo>
                    <a:pt x="213896" y="13757"/>
                    <a:pt x="215321" y="13043"/>
                    <a:pt x="216762" y="12366"/>
                  </a:cubicBezTo>
                  <a:cubicBezTo>
                    <a:pt x="224232" y="9343"/>
                    <a:pt x="231876" y="6770"/>
                    <a:pt x="239652" y="4660"/>
                  </a:cubicBezTo>
                  <a:cubicBezTo>
                    <a:pt x="243581" y="3585"/>
                    <a:pt x="247510" y="2869"/>
                    <a:pt x="251439" y="1976"/>
                  </a:cubicBezTo>
                  <a:cubicBezTo>
                    <a:pt x="252807" y="1792"/>
                    <a:pt x="254174" y="1434"/>
                    <a:pt x="255543" y="1259"/>
                  </a:cubicBezTo>
                  <a:cubicBezTo>
                    <a:pt x="263059" y="543"/>
                    <a:pt x="270406" y="0"/>
                    <a:pt x="277923" y="0"/>
                  </a:cubicBezTo>
                  <a:lnTo>
                    <a:pt x="1094184" y="0"/>
                  </a:lnTo>
                  <a:cubicBezTo>
                    <a:pt x="1096923" y="0"/>
                    <a:pt x="1099483" y="0"/>
                    <a:pt x="1102217" y="184"/>
                  </a:cubicBezTo>
                  <a:cubicBezTo>
                    <a:pt x="1106489" y="359"/>
                    <a:pt x="1110583" y="545"/>
                    <a:pt x="1114689" y="1077"/>
                  </a:cubicBezTo>
                  <a:cubicBezTo>
                    <a:pt x="1115197" y="1077"/>
                    <a:pt x="1115714" y="1261"/>
                    <a:pt x="1116224" y="1261"/>
                  </a:cubicBezTo>
                  <a:cubicBezTo>
                    <a:pt x="1117074" y="1261"/>
                    <a:pt x="1117932" y="1436"/>
                    <a:pt x="1118443" y="1436"/>
                  </a:cubicBezTo>
                  <a:cubicBezTo>
                    <a:pt x="1119303" y="1620"/>
                    <a:pt x="1119985" y="1620"/>
                    <a:pt x="1120838" y="1620"/>
                  </a:cubicBezTo>
                  <a:cubicBezTo>
                    <a:pt x="1120153" y="1620"/>
                    <a:pt x="1119643" y="1620"/>
                    <a:pt x="1119128" y="1436"/>
                  </a:cubicBezTo>
                  <a:cubicBezTo>
                    <a:pt x="1127503" y="2871"/>
                    <a:pt x="1135869" y="5023"/>
                    <a:pt x="1144070" y="7533"/>
                  </a:cubicBezTo>
                  <a:cubicBezTo>
                    <a:pt x="1147829" y="8781"/>
                    <a:pt x="1151584" y="10033"/>
                    <a:pt x="1155347" y="11650"/>
                  </a:cubicBezTo>
                  <a:cubicBezTo>
                    <a:pt x="1157224" y="12368"/>
                    <a:pt x="1158934" y="13259"/>
                    <a:pt x="1160809" y="13977"/>
                  </a:cubicBezTo>
                  <a:cubicBezTo>
                    <a:pt x="1159959" y="13616"/>
                    <a:pt x="1159276" y="13434"/>
                    <a:pt x="1158765" y="13075"/>
                  </a:cubicBezTo>
                  <a:cubicBezTo>
                    <a:pt x="1166448" y="16844"/>
                    <a:pt x="1173798" y="21137"/>
                    <a:pt x="1180804" y="25799"/>
                  </a:cubicBezTo>
                  <a:cubicBezTo>
                    <a:pt x="1183721" y="27790"/>
                    <a:pt x="1186569" y="29877"/>
                    <a:pt x="1189345" y="32061"/>
                  </a:cubicBezTo>
                  <a:cubicBezTo>
                    <a:pt x="1190537" y="33137"/>
                    <a:pt x="1191730" y="34212"/>
                    <a:pt x="1192930" y="35112"/>
                  </a:cubicBezTo>
                  <a:cubicBezTo>
                    <a:pt x="1199289" y="40887"/>
                    <a:pt x="1205227" y="47110"/>
                    <a:pt x="1210700" y="53729"/>
                  </a:cubicBezTo>
                  <a:cubicBezTo>
                    <a:pt x="1211892" y="55163"/>
                    <a:pt x="1212919" y="56599"/>
                    <a:pt x="1214110" y="57848"/>
                  </a:cubicBezTo>
                  <a:cubicBezTo>
                    <a:pt x="1215987" y="60716"/>
                    <a:pt x="1218039" y="63585"/>
                    <a:pt x="1219751" y="66454"/>
                  </a:cubicBezTo>
                  <a:cubicBezTo>
                    <a:pt x="1224022" y="73432"/>
                    <a:pt x="1227951" y="80592"/>
                    <a:pt x="1231370" y="88125"/>
                  </a:cubicBezTo>
                  <a:cubicBezTo>
                    <a:pt x="1231540" y="88657"/>
                    <a:pt x="1231714" y="89016"/>
                    <a:pt x="1232055" y="89548"/>
                  </a:cubicBezTo>
                  <a:cubicBezTo>
                    <a:pt x="1232388" y="90266"/>
                    <a:pt x="1232730" y="91167"/>
                    <a:pt x="1233071" y="91883"/>
                  </a:cubicBezTo>
                  <a:cubicBezTo>
                    <a:pt x="1233413" y="92601"/>
                    <a:pt x="1233590" y="93317"/>
                    <a:pt x="1233932" y="93851"/>
                  </a:cubicBezTo>
                  <a:cubicBezTo>
                    <a:pt x="1233757" y="93319"/>
                    <a:pt x="1233413" y="92960"/>
                    <a:pt x="1233247" y="92419"/>
                  </a:cubicBezTo>
                  <a:cubicBezTo>
                    <a:pt x="1234442" y="95460"/>
                    <a:pt x="1235299" y="98686"/>
                    <a:pt x="1236494" y="101731"/>
                  </a:cubicBezTo>
                  <a:lnTo>
                    <a:pt x="1237002" y="103339"/>
                  </a:lnTo>
                  <a:cubicBezTo>
                    <a:pt x="1246746" y="131105"/>
                    <a:pt x="1257164" y="158502"/>
                    <a:pt x="1267072" y="186082"/>
                  </a:cubicBezTo>
                  <a:cubicBezTo>
                    <a:pt x="1294916" y="262741"/>
                    <a:pt x="1322937" y="339390"/>
                    <a:pt x="1350781" y="416220"/>
                  </a:cubicBezTo>
                  <a:lnTo>
                    <a:pt x="1353342" y="423208"/>
                  </a:lnTo>
                  <a:cubicBezTo>
                    <a:pt x="1356587" y="432882"/>
                    <a:pt x="1358814" y="443443"/>
                    <a:pt x="1361199" y="453474"/>
                  </a:cubicBezTo>
                  <a:cubicBezTo>
                    <a:pt x="1362568" y="458843"/>
                    <a:pt x="1363593" y="464396"/>
                    <a:pt x="1364785" y="469949"/>
                  </a:cubicBezTo>
                  <a:cubicBezTo>
                    <a:pt x="1365303" y="472633"/>
                    <a:pt x="1365811" y="475504"/>
                    <a:pt x="1366330" y="478187"/>
                  </a:cubicBezTo>
                  <a:cubicBezTo>
                    <a:pt x="1366672" y="480696"/>
                    <a:pt x="1368889" y="486966"/>
                    <a:pt x="1368037" y="489293"/>
                  </a:cubicBezTo>
                  <a:cubicBezTo>
                    <a:pt x="1367862" y="487500"/>
                    <a:pt x="1367520" y="485706"/>
                    <a:pt x="1367355" y="483913"/>
                  </a:cubicBezTo>
                  <a:cubicBezTo>
                    <a:pt x="1367522" y="485706"/>
                    <a:pt x="1367862" y="487674"/>
                    <a:pt x="1368037" y="489468"/>
                  </a:cubicBezTo>
                  <a:cubicBezTo>
                    <a:pt x="1368381" y="492335"/>
                    <a:pt x="1368547" y="495019"/>
                    <a:pt x="1368889" y="497890"/>
                  </a:cubicBezTo>
                  <a:cubicBezTo>
                    <a:pt x="1369397" y="503441"/>
                    <a:pt x="1369740" y="508996"/>
                    <a:pt x="1369914" y="514722"/>
                  </a:cubicBezTo>
                  <a:cubicBezTo>
                    <a:pt x="1369916" y="527265"/>
                    <a:pt x="1369741" y="539260"/>
                    <a:pt x="1369059" y="551075"/>
                  </a:cubicBezTo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>
              <a:extLst>
                <a:ext uri="{FF2B5EF4-FFF2-40B4-BE49-F238E27FC236}">
                  <a16:creationId xmlns:a16="http://schemas.microsoft.com/office/drawing/2014/main" xmlns="" id="{E25FD5B7-630A-454E-B19B-2CEA8F6E7FD9}"/>
                </a:ext>
              </a:extLst>
            </p:cNvPr>
            <p:cNvSpPr/>
            <p:nvPr/>
          </p:nvSpPr>
          <p:spPr>
            <a:xfrm>
              <a:off x="6921530" y="3629671"/>
              <a:ext cx="92770" cy="93159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xmlns="" id="{1F1A3C1C-46BE-46A1-8E84-FA7E20EF8768}"/>
              </a:ext>
            </a:extLst>
          </p:cNvPr>
          <p:cNvGrpSpPr/>
          <p:nvPr/>
        </p:nvGrpSpPr>
        <p:grpSpPr>
          <a:xfrm>
            <a:off x="4241237" y="4262095"/>
            <a:ext cx="365706" cy="452780"/>
            <a:chOff x="6850420" y="4524142"/>
            <a:chExt cx="234990" cy="290940"/>
          </a:xfrm>
        </p:grpSpPr>
        <p:sp>
          <p:nvSpPr>
            <p:cNvPr id="102" name="任意多边形: 形状 101">
              <a:extLst>
                <a:ext uri="{FF2B5EF4-FFF2-40B4-BE49-F238E27FC236}">
                  <a16:creationId xmlns:a16="http://schemas.microsoft.com/office/drawing/2014/main" xmlns="" id="{66BDDDEF-D69E-4DDA-8624-E70C181EE80A}"/>
                </a:ext>
              </a:extLst>
            </p:cNvPr>
            <p:cNvSpPr/>
            <p:nvPr/>
          </p:nvSpPr>
          <p:spPr>
            <a:xfrm>
              <a:off x="6856009" y="4524142"/>
              <a:ext cx="223811" cy="55950"/>
            </a:xfrm>
            <a:custGeom>
              <a:avLst/>
              <a:gdLst>
                <a:gd name="connsiteX0" fmla="*/ 1076770 w 1228942"/>
                <a:gd name="connsiteY0" fmla="*/ 307220 h 307220"/>
                <a:gd name="connsiteX1" fmla="*/ 152141 w 1228942"/>
                <a:gd name="connsiteY1" fmla="*/ 307220 h 307220"/>
                <a:gd name="connsiteX2" fmla="*/ 0 w 1228942"/>
                <a:gd name="connsiteY2" fmla="*/ 154301 h 307220"/>
                <a:gd name="connsiteX3" fmla="*/ 0 w 1228942"/>
                <a:gd name="connsiteY3" fmla="*/ 152889 h 307220"/>
                <a:gd name="connsiteX4" fmla="*/ 152141 w 1228942"/>
                <a:gd name="connsiteY4" fmla="*/ 0 h 307220"/>
                <a:gd name="connsiteX5" fmla="*/ 1076771 w 1228942"/>
                <a:gd name="connsiteY5" fmla="*/ 0 h 307220"/>
                <a:gd name="connsiteX6" fmla="*/ 1228943 w 1228942"/>
                <a:gd name="connsiteY6" fmla="*/ 152889 h 307220"/>
                <a:gd name="connsiteX7" fmla="*/ 1228943 w 1228942"/>
                <a:gd name="connsiteY7" fmla="*/ 153401 h 307220"/>
                <a:gd name="connsiteX8" fmla="*/ 1076770 w 1228942"/>
                <a:gd name="connsiteY8" fmla="*/ 307220 h 3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942" h="307220">
                  <a:moveTo>
                    <a:pt x="1076770" y="307220"/>
                  </a:moveTo>
                  <a:lnTo>
                    <a:pt x="152141" y="307220"/>
                  </a:lnTo>
                  <a:cubicBezTo>
                    <a:pt x="68885" y="307220"/>
                    <a:pt x="718" y="238666"/>
                    <a:pt x="0" y="154301"/>
                  </a:cubicBezTo>
                  <a:lnTo>
                    <a:pt x="0" y="152889"/>
                  </a:lnTo>
                  <a:cubicBezTo>
                    <a:pt x="960" y="68316"/>
                    <a:pt x="69004" y="0"/>
                    <a:pt x="152141" y="0"/>
                  </a:cubicBezTo>
                  <a:lnTo>
                    <a:pt x="1076771" y="0"/>
                  </a:lnTo>
                  <a:cubicBezTo>
                    <a:pt x="1160028" y="0"/>
                    <a:pt x="1228191" y="68556"/>
                    <a:pt x="1228943" y="152889"/>
                  </a:cubicBezTo>
                  <a:lnTo>
                    <a:pt x="1228943" y="153401"/>
                  </a:lnTo>
                  <a:cubicBezTo>
                    <a:pt x="1228431" y="238369"/>
                    <a:pt x="1160177" y="307220"/>
                    <a:pt x="1076770" y="30722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>
              <a:extLst>
                <a:ext uri="{FF2B5EF4-FFF2-40B4-BE49-F238E27FC236}">
                  <a16:creationId xmlns:a16="http://schemas.microsoft.com/office/drawing/2014/main" xmlns="" id="{D24E679C-A0BD-4812-BFFF-6A9E6F5EBDC9}"/>
                </a:ext>
              </a:extLst>
            </p:cNvPr>
            <p:cNvSpPr/>
            <p:nvPr/>
          </p:nvSpPr>
          <p:spPr>
            <a:xfrm>
              <a:off x="6895180" y="4580092"/>
              <a:ext cx="145470" cy="22380"/>
            </a:xfrm>
            <a:custGeom>
              <a:avLst/>
              <a:gdLst>
                <a:gd name="connsiteX0" fmla="*/ 0 w 798771"/>
                <a:gd name="connsiteY0" fmla="*/ 0 h 122887"/>
                <a:gd name="connsiteX1" fmla="*/ 798772 w 798771"/>
                <a:gd name="connsiteY1" fmla="*/ 0 h 122887"/>
                <a:gd name="connsiteX2" fmla="*/ 798772 w 798771"/>
                <a:gd name="connsiteY2" fmla="*/ 122887 h 122887"/>
                <a:gd name="connsiteX3" fmla="*/ 0 w 798771"/>
                <a:gd name="connsiteY3" fmla="*/ 122887 h 12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771" h="122887">
                  <a:moveTo>
                    <a:pt x="0" y="0"/>
                  </a:moveTo>
                  <a:lnTo>
                    <a:pt x="798772" y="0"/>
                  </a:lnTo>
                  <a:lnTo>
                    <a:pt x="798772" y="122887"/>
                  </a:lnTo>
                  <a:lnTo>
                    <a:pt x="0" y="122887"/>
                  </a:ln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>
              <a:extLst>
                <a:ext uri="{FF2B5EF4-FFF2-40B4-BE49-F238E27FC236}">
                  <a16:creationId xmlns:a16="http://schemas.microsoft.com/office/drawing/2014/main" xmlns="" id="{4749D13C-38C8-458C-ADB7-2B999704AFFD}"/>
                </a:ext>
              </a:extLst>
            </p:cNvPr>
            <p:cNvSpPr/>
            <p:nvPr/>
          </p:nvSpPr>
          <p:spPr>
            <a:xfrm>
              <a:off x="6850420" y="4602472"/>
              <a:ext cx="234990" cy="212610"/>
            </a:xfrm>
            <a:custGeom>
              <a:avLst/>
              <a:gdLst>
                <a:gd name="connsiteX0" fmla="*/ 40061 w 234990"/>
                <a:gd name="connsiteY0" fmla="*/ 0 h 212610"/>
                <a:gd name="connsiteX1" fmla="*/ 194929 w 234990"/>
                <a:gd name="connsiteY1" fmla="*/ 0 h 212610"/>
                <a:gd name="connsiteX2" fmla="*/ 234990 w 234990"/>
                <a:gd name="connsiteY2" fmla="*/ 38969 h 212610"/>
                <a:gd name="connsiteX3" fmla="*/ 234990 w 234990"/>
                <a:gd name="connsiteY3" fmla="*/ 173642 h 212610"/>
                <a:gd name="connsiteX4" fmla="*/ 194929 w 234990"/>
                <a:gd name="connsiteY4" fmla="*/ 212610 h 212610"/>
                <a:gd name="connsiteX5" fmla="*/ 40061 w 234990"/>
                <a:gd name="connsiteY5" fmla="*/ 212610 h 212610"/>
                <a:gd name="connsiteX6" fmla="*/ 0 w 234990"/>
                <a:gd name="connsiteY6" fmla="*/ 173642 h 212610"/>
                <a:gd name="connsiteX7" fmla="*/ 0 w 234990"/>
                <a:gd name="connsiteY7" fmla="*/ 38969 h 212610"/>
                <a:gd name="connsiteX8" fmla="*/ 40061 w 234990"/>
                <a:gd name="connsiteY8" fmla="*/ 0 h 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90" h="212610">
                  <a:moveTo>
                    <a:pt x="40061" y="0"/>
                  </a:moveTo>
                  <a:lnTo>
                    <a:pt x="194929" y="0"/>
                  </a:lnTo>
                  <a:cubicBezTo>
                    <a:pt x="217025" y="0"/>
                    <a:pt x="234990" y="17480"/>
                    <a:pt x="234990" y="38969"/>
                  </a:cubicBezTo>
                  <a:lnTo>
                    <a:pt x="234990" y="173642"/>
                  </a:lnTo>
                  <a:cubicBezTo>
                    <a:pt x="234990" y="195120"/>
                    <a:pt x="217025" y="212610"/>
                    <a:pt x="194929" y="212610"/>
                  </a:cubicBezTo>
                  <a:lnTo>
                    <a:pt x="40061" y="212610"/>
                  </a:lnTo>
                  <a:cubicBezTo>
                    <a:pt x="17977" y="212610"/>
                    <a:pt x="0" y="195120"/>
                    <a:pt x="0" y="173642"/>
                  </a:cubicBezTo>
                  <a:lnTo>
                    <a:pt x="0" y="38969"/>
                  </a:lnTo>
                  <a:cubicBezTo>
                    <a:pt x="0" y="17480"/>
                    <a:pt x="17976" y="0"/>
                    <a:pt x="40061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>
              <a:extLst>
                <a:ext uri="{FF2B5EF4-FFF2-40B4-BE49-F238E27FC236}">
                  <a16:creationId xmlns:a16="http://schemas.microsoft.com/office/drawing/2014/main" xmlns="" id="{C1CAD23C-F249-49B8-AD57-E86BE93D112F}"/>
                </a:ext>
              </a:extLst>
            </p:cNvPr>
            <p:cNvSpPr/>
            <p:nvPr/>
          </p:nvSpPr>
          <p:spPr>
            <a:xfrm>
              <a:off x="6923048" y="4658422"/>
              <a:ext cx="89734" cy="90110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/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10" name="任意多边形: 形状 109">
            <a:extLst>
              <a:ext uri="{FF2B5EF4-FFF2-40B4-BE49-F238E27FC236}">
                <a16:creationId xmlns:a16="http://schemas.microsoft.com/office/drawing/2014/main" xmlns="" id="{39E86461-B6D2-42B8-898B-C266C35C17A2}"/>
              </a:ext>
            </a:extLst>
          </p:cNvPr>
          <p:cNvSpPr/>
          <p:nvPr/>
        </p:nvSpPr>
        <p:spPr>
          <a:xfrm>
            <a:off x="7552156" y="4267280"/>
            <a:ext cx="450560" cy="447595"/>
          </a:xfrm>
          <a:custGeom>
            <a:avLst/>
            <a:gdLst>
              <a:gd name="connsiteX0" fmla="*/ 556524 w 932780"/>
              <a:gd name="connsiteY0" fmla="*/ 0 h 926641"/>
              <a:gd name="connsiteX1" fmla="*/ 59085 w 932780"/>
              <a:gd name="connsiteY1" fmla="*/ 0 h 926641"/>
              <a:gd name="connsiteX2" fmla="*/ 0 w 932780"/>
              <a:gd name="connsiteY2" fmla="*/ 58973 h 926641"/>
              <a:gd name="connsiteX3" fmla="*/ 0 w 932780"/>
              <a:gd name="connsiteY3" fmla="*/ 59085 h 926641"/>
              <a:gd name="connsiteX4" fmla="*/ 0 w 932780"/>
              <a:gd name="connsiteY4" fmla="*/ 867556 h 926641"/>
              <a:gd name="connsiteX5" fmla="*/ 59085 w 932780"/>
              <a:gd name="connsiteY5" fmla="*/ 926641 h 926641"/>
              <a:gd name="connsiteX6" fmla="*/ 556524 w 932780"/>
              <a:gd name="connsiteY6" fmla="*/ 926641 h 926641"/>
              <a:gd name="connsiteX7" fmla="*/ 615609 w 932780"/>
              <a:gd name="connsiteY7" fmla="*/ 867556 h 926641"/>
              <a:gd name="connsiteX8" fmla="*/ 615609 w 932780"/>
              <a:gd name="connsiteY8" fmla="*/ 59085 h 926641"/>
              <a:gd name="connsiteX9" fmla="*/ 556636 w 932780"/>
              <a:gd name="connsiteY9" fmla="*/ 0 h 926641"/>
              <a:gd name="connsiteX10" fmla="*/ 556524 w 932780"/>
              <a:gd name="connsiteY10" fmla="*/ 0 h 926641"/>
              <a:gd name="connsiteX11" fmla="*/ 273565 w 932780"/>
              <a:gd name="connsiteY11" fmla="*/ 792938 h 926641"/>
              <a:gd name="connsiteX12" fmla="*/ 254961 w 932780"/>
              <a:gd name="connsiteY12" fmla="*/ 811541 h 926641"/>
              <a:gd name="connsiteX13" fmla="*/ 136736 w 932780"/>
              <a:gd name="connsiteY13" fmla="*/ 811541 h 926641"/>
              <a:gd name="connsiteX14" fmla="*/ 118132 w 932780"/>
              <a:gd name="connsiteY14" fmla="*/ 792938 h 926641"/>
              <a:gd name="connsiteX15" fmla="*/ 118132 w 932780"/>
              <a:gd name="connsiteY15" fmla="*/ 671661 h 926641"/>
              <a:gd name="connsiteX16" fmla="*/ 136736 w 932780"/>
              <a:gd name="connsiteY16" fmla="*/ 653058 h 926641"/>
              <a:gd name="connsiteX17" fmla="*/ 254905 w 932780"/>
              <a:gd name="connsiteY17" fmla="*/ 653058 h 926641"/>
              <a:gd name="connsiteX18" fmla="*/ 273509 w 932780"/>
              <a:gd name="connsiteY18" fmla="*/ 671661 h 926641"/>
              <a:gd name="connsiteX19" fmla="*/ 273565 w 932780"/>
              <a:gd name="connsiteY19" fmla="*/ 575277 h 926641"/>
              <a:gd name="connsiteX20" fmla="*/ 254961 w 932780"/>
              <a:gd name="connsiteY20" fmla="*/ 593880 h 926641"/>
              <a:gd name="connsiteX21" fmla="*/ 136736 w 932780"/>
              <a:gd name="connsiteY21" fmla="*/ 593880 h 926641"/>
              <a:gd name="connsiteX22" fmla="*/ 118132 w 932780"/>
              <a:gd name="connsiteY22" fmla="*/ 575277 h 926641"/>
              <a:gd name="connsiteX23" fmla="*/ 118132 w 932780"/>
              <a:gd name="connsiteY23" fmla="*/ 454000 h 926641"/>
              <a:gd name="connsiteX24" fmla="*/ 136736 w 932780"/>
              <a:gd name="connsiteY24" fmla="*/ 435397 h 926641"/>
              <a:gd name="connsiteX25" fmla="*/ 254905 w 932780"/>
              <a:gd name="connsiteY25" fmla="*/ 435397 h 926641"/>
              <a:gd name="connsiteX26" fmla="*/ 273509 w 932780"/>
              <a:gd name="connsiteY26" fmla="*/ 454000 h 926641"/>
              <a:gd name="connsiteX27" fmla="*/ 304651 w 932780"/>
              <a:gd name="connsiteY27" fmla="*/ 332724 h 926641"/>
              <a:gd name="connsiteX28" fmla="*/ 273565 w 932780"/>
              <a:gd name="connsiteY28" fmla="*/ 304726 h 926641"/>
              <a:gd name="connsiteX29" fmla="*/ 273565 w 932780"/>
              <a:gd name="connsiteY29" fmla="*/ 245641 h 926641"/>
              <a:gd name="connsiteX30" fmla="*/ 214480 w 932780"/>
              <a:gd name="connsiteY30" fmla="*/ 245641 h 926641"/>
              <a:gd name="connsiteX31" fmla="*/ 186575 w 932780"/>
              <a:gd name="connsiteY31" fmla="*/ 214554 h 926641"/>
              <a:gd name="connsiteX32" fmla="*/ 214480 w 932780"/>
              <a:gd name="connsiteY32" fmla="*/ 183468 h 926641"/>
              <a:gd name="connsiteX33" fmla="*/ 273565 w 932780"/>
              <a:gd name="connsiteY33" fmla="*/ 183468 h 926641"/>
              <a:gd name="connsiteX34" fmla="*/ 273565 w 932780"/>
              <a:gd name="connsiteY34" fmla="*/ 127490 h 926641"/>
              <a:gd name="connsiteX35" fmla="*/ 304651 w 932780"/>
              <a:gd name="connsiteY35" fmla="*/ 99585 h 926641"/>
              <a:gd name="connsiteX36" fmla="*/ 335756 w 932780"/>
              <a:gd name="connsiteY36" fmla="*/ 127490 h 926641"/>
              <a:gd name="connsiteX37" fmla="*/ 335756 w 932780"/>
              <a:gd name="connsiteY37" fmla="*/ 186575 h 926641"/>
              <a:gd name="connsiteX38" fmla="*/ 394841 w 932780"/>
              <a:gd name="connsiteY38" fmla="*/ 186575 h 926641"/>
              <a:gd name="connsiteX39" fmla="*/ 422746 w 932780"/>
              <a:gd name="connsiteY39" fmla="*/ 217661 h 926641"/>
              <a:gd name="connsiteX40" fmla="*/ 394841 w 932780"/>
              <a:gd name="connsiteY40" fmla="*/ 248766 h 926641"/>
              <a:gd name="connsiteX41" fmla="*/ 335756 w 932780"/>
              <a:gd name="connsiteY41" fmla="*/ 248766 h 926641"/>
              <a:gd name="connsiteX42" fmla="*/ 335756 w 932780"/>
              <a:gd name="connsiteY42" fmla="*/ 307851 h 926641"/>
              <a:gd name="connsiteX43" fmla="*/ 304651 w 932780"/>
              <a:gd name="connsiteY43" fmla="*/ 332724 h 926641"/>
              <a:gd name="connsiteX44" fmla="*/ 488119 w 932780"/>
              <a:gd name="connsiteY44" fmla="*/ 792938 h 926641"/>
              <a:gd name="connsiteX45" fmla="*/ 469516 w 932780"/>
              <a:gd name="connsiteY45" fmla="*/ 811541 h 926641"/>
              <a:gd name="connsiteX46" fmla="*/ 351290 w 932780"/>
              <a:gd name="connsiteY46" fmla="*/ 811541 h 926641"/>
              <a:gd name="connsiteX47" fmla="*/ 332687 w 932780"/>
              <a:gd name="connsiteY47" fmla="*/ 792938 h 926641"/>
              <a:gd name="connsiteX48" fmla="*/ 332687 w 932780"/>
              <a:gd name="connsiteY48" fmla="*/ 671661 h 926641"/>
              <a:gd name="connsiteX49" fmla="*/ 351290 w 932780"/>
              <a:gd name="connsiteY49" fmla="*/ 653058 h 926641"/>
              <a:gd name="connsiteX50" fmla="*/ 469460 w 932780"/>
              <a:gd name="connsiteY50" fmla="*/ 653058 h 926641"/>
              <a:gd name="connsiteX51" fmla="*/ 488063 w 932780"/>
              <a:gd name="connsiteY51" fmla="*/ 671661 h 926641"/>
              <a:gd name="connsiteX52" fmla="*/ 488119 w 932780"/>
              <a:gd name="connsiteY52" fmla="*/ 575277 h 926641"/>
              <a:gd name="connsiteX53" fmla="*/ 469516 w 932780"/>
              <a:gd name="connsiteY53" fmla="*/ 593880 h 926641"/>
              <a:gd name="connsiteX54" fmla="*/ 351290 w 932780"/>
              <a:gd name="connsiteY54" fmla="*/ 593880 h 926641"/>
              <a:gd name="connsiteX55" fmla="*/ 332687 w 932780"/>
              <a:gd name="connsiteY55" fmla="*/ 575277 h 926641"/>
              <a:gd name="connsiteX56" fmla="*/ 332687 w 932780"/>
              <a:gd name="connsiteY56" fmla="*/ 454000 h 926641"/>
              <a:gd name="connsiteX57" fmla="*/ 351290 w 932780"/>
              <a:gd name="connsiteY57" fmla="*/ 435397 h 926641"/>
              <a:gd name="connsiteX58" fmla="*/ 469460 w 932780"/>
              <a:gd name="connsiteY58" fmla="*/ 435397 h 926641"/>
              <a:gd name="connsiteX59" fmla="*/ 488063 w 932780"/>
              <a:gd name="connsiteY59" fmla="*/ 454000 h 926641"/>
              <a:gd name="connsiteX60" fmla="*/ 870589 w 932780"/>
              <a:gd name="connsiteY60" fmla="*/ 463339 h 926641"/>
              <a:gd name="connsiteX61" fmla="*/ 643626 w 932780"/>
              <a:gd name="connsiteY61" fmla="*/ 463339 h 926641"/>
              <a:gd name="connsiteX62" fmla="*/ 643626 w 932780"/>
              <a:gd name="connsiteY62" fmla="*/ 926641 h 926641"/>
              <a:gd name="connsiteX63" fmla="*/ 870589 w 932780"/>
              <a:gd name="connsiteY63" fmla="*/ 926641 h 926641"/>
              <a:gd name="connsiteX64" fmla="*/ 932780 w 932780"/>
              <a:gd name="connsiteY64" fmla="*/ 867556 h 926641"/>
              <a:gd name="connsiteX65" fmla="*/ 932780 w 932780"/>
              <a:gd name="connsiteY65" fmla="*/ 522405 h 926641"/>
              <a:gd name="connsiteX66" fmla="*/ 870589 w 932780"/>
              <a:gd name="connsiteY66" fmla="*/ 463321 h 92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932780" h="926641">
                <a:moveTo>
                  <a:pt x="556524" y="0"/>
                </a:moveTo>
                <a:lnTo>
                  <a:pt x="59085" y="0"/>
                </a:lnTo>
                <a:cubicBezTo>
                  <a:pt x="26484" y="-32"/>
                  <a:pt x="32" y="26372"/>
                  <a:pt x="0" y="58973"/>
                </a:cubicBezTo>
                <a:cubicBezTo>
                  <a:pt x="0" y="59010"/>
                  <a:pt x="0" y="59048"/>
                  <a:pt x="0" y="59085"/>
                </a:cubicBezTo>
                <a:lnTo>
                  <a:pt x="0" y="867556"/>
                </a:lnTo>
                <a:cubicBezTo>
                  <a:pt x="0" y="901768"/>
                  <a:pt x="24873" y="926641"/>
                  <a:pt x="59085" y="926641"/>
                </a:cubicBezTo>
                <a:lnTo>
                  <a:pt x="556524" y="926641"/>
                </a:lnTo>
                <a:cubicBezTo>
                  <a:pt x="587629" y="926641"/>
                  <a:pt x="615609" y="898736"/>
                  <a:pt x="615609" y="867556"/>
                </a:cubicBezTo>
                <a:lnTo>
                  <a:pt x="615609" y="59085"/>
                </a:lnTo>
                <a:cubicBezTo>
                  <a:pt x="615641" y="26484"/>
                  <a:pt x="589237" y="32"/>
                  <a:pt x="556636" y="0"/>
                </a:cubicBezTo>
                <a:cubicBezTo>
                  <a:pt x="556599" y="0"/>
                  <a:pt x="556561" y="0"/>
                  <a:pt x="556524" y="0"/>
                </a:cubicBezTo>
                <a:close/>
                <a:moveTo>
                  <a:pt x="273565" y="792938"/>
                </a:moveTo>
                <a:cubicBezTo>
                  <a:pt x="273565" y="802239"/>
                  <a:pt x="264263" y="811541"/>
                  <a:pt x="254961" y="811541"/>
                </a:cubicBezTo>
                <a:lnTo>
                  <a:pt x="136736" y="811541"/>
                </a:lnTo>
                <a:cubicBezTo>
                  <a:pt x="127434" y="811541"/>
                  <a:pt x="118132" y="802239"/>
                  <a:pt x="118132" y="792938"/>
                </a:cubicBezTo>
                <a:lnTo>
                  <a:pt x="118132" y="671661"/>
                </a:lnTo>
                <a:cubicBezTo>
                  <a:pt x="118132" y="662360"/>
                  <a:pt x="127434" y="653058"/>
                  <a:pt x="136736" y="653058"/>
                </a:cubicBezTo>
                <a:lnTo>
                  <a:pt x="254905" y="653058"/>
                </a:lnTo>
                <a:cubicBezTo>
                  <a:pt x="264207" y="653058"/>
                  <a:pt x="273509" y="662360"/>
                  <a:pt x="273509" y="671661"/>
                </a:cubicBezTo>
                <a:close/>
                <a:moveTo>
                  <a:pt x="273565" y="575277"/>
                </a:moveTo>
                <a:cubicBezTo>
                  <a:pt x="273565" y="584578"/>
                  <a:pt x="264263" y="593880"/>
                  <a:pt x="254961" y="593880"/>
                </a:cubicBezTo>
                <a:lnTo>
                  <a:pt x="136736" y="593880"/>
                </a:lnTo>
                <a:cubicBezTo>
                  <a:pt x="127434" y="593880"/>
                  <a:pt x="118132" y="584578"/>
                  <a:pt x="118132" y="575277"/>
                </a:cubicBezTo>
                <a:lnTo>
                  <a:pt x="118132" y="454000"/>
                </a:lnTo>
                <a:cubicBezTo>
                  <a:pt x="118132" y="444698"/>
                  <a:pt x="127434" y="435397"/>
                  <a:pt x="136736" y="435397"/>
                </a:cubicBezTo>
                <a:lnTo>
                  <a:pt x="254905" y="435397"/>
                </a:lnTo>
                <a:cubicBezTo>
                  <a:pt x="264207" y="435397"/>
                  <a:pt x="273509" y="444698"/>
                  <a:pt x="273509" y="454000"/>
                </a:cubicBezTo>
                <a:close/>
                <a:moveTo>
                  <a:pt x="304651" y="332724"/>
                </a:moveTo>
                <a:cubicBezTo>
                  <a:pt x="289099" y="332724"/>
                  <a:pt x="273565" y="320278"/>
                  <a:pt x="273565" y="304726"/>
                </a:cubicBezTo>
                <a:lnTo>
                  <a:pt x="273565" y="245641"/>
                </a:lnTo>
                <a:lnTo>
                  <a:pt x="214480" y="245641"/>
                </a:lnTo>
                <a:cubicBezTo>
                  <a:pt x="198927" y="245641"/>
                  <a:pt x="186575" y="233214"/>
                  <a:pt x="186575" y="214554"/>
                </a:cubicBezTo>
                <a:cubicBezTo>
                  <a:pt x="186575" y="199002"/>
                  <a:pt x="199002" y="183468"/>
                  <a:pt x="214480" y="183468"/>
                </a:cubicBezTo>
                <a:lnTo>
                  <a:pt x="273565" y="183468"/>
                </a:lnTo>
                <a:lnTo>
                  <a:pt x="273565" y="127490"/>
                </a:lnTo>
                <a:cubicBezTo>
                  <a:pt x="273565" y="111937"/>
                  <a:pt x="285992" y="99585"/>
                  <a:pt x="304651" y="99585"/>
                </a:cubicBezTo>
                <a:cubicBezTo>
                  <a:pt x="320204" y="99585"/>
                  <a:pt x="335756" y="112012"/>
                  <a:pt x="335756" y="127490"/>
                </a:cubicBezTo>
                <a:lnTo>
                  <a:pt x="335756" y="186575"/>
                </a:lnTo>
                <a:lnTo>
                  <a:pt x="394841" y="186575"/>
                </a:lnTo>
                <a:cubicBezTo>
                  <a:pt x="410375" y="186575"/>
                  <a:pt x="422746" y="199002"/>
                  <a:pt x="422746" y="217661"/>
                </a:cubicBezTo>
                <a:cubicBezTo>
                  <a:pt x="422746" y="233214"/>
                  <a:pt x="410301" y="248766"/>
                  <a:pt x="394841" y="248766"/>
                </a:cubicBezTo>
                <a:lnTo>
                  <a:pt x="335756" y="248766"/>
                </a:lnTo>
                <a:lnTo>
                  <a:pt x="335756" y="307851"/>
                </a:lnTo>
                <a:cubicBezTo>
                  <a:pt x="335756" y="320278"/>
                  <a:pt x="320204" y="332724"/>
                  <a:pt x="304651" y="332724"/>
                </a:cubicBezTo>
                <a:close/>
                <a:moveTo>
                  <a:pt x="488119" y="792938"/>
                </a:moveTo>
                <a:cubicBezTo>
                  <a:pt x="488119" y="802239"/>
                  <a:pt x="478817" y="811541"/>
                  <a:pt x="469516" y="811541"/>
                </a:cubicBezTo>
                <a:lnTo>
                  <a:pt x="351290" y="811541"/>
                </a:lnTo>
                <a:cubicBezTo>
                  <a:pt x="341988" y="811541"/>
                  <a:pt x="332687" y="802239"/>
                  <a:pt x="332687" y="792938"/>
                </a:cubicBezTo>
                <a:lnTo>
                  <a:pt x="332687" y="671661"/>
                </a:lnTo>
                <a:cubicBezTo>
                  <a:pt x="332687" y="662360"/>
                  <a:pt x="341988" y="653058"/>
                  <a:pt x="351290" y="653058"/>
                </a:cubicBezTo>
                <a:lnTo>
                  <a:pt x="469460" y="653058"/>
                </a:lnTo>
                <a:cubicBezTo>
                  <a:pt x="478762" y="653058"/>
                  <a:pt x="488063" y="662360"/>
                  <a:pt x="488063" y="671661"/>
                </a:cubicBezTo>
                <a:close/>
                <a:moveTo>
                  <a:pt x="488119" y="575277"/>
                </a:moveTo>
                <a:cubicBezTo>
                  <a:pt x="488119" y="584578"/>
                  <a:pt x="478817" y="593880"/>
                  <a:pt x="469516" y="593880"/>
                </a:cubicBezTo>
                <a:lnTo>
                  <a:pt x="351290" y="593880"/>
                </a:lnTo>
                <a:cubicBezTo>
                  <a:pt x="341988" y="593880"/>
                  <a:pt x="332687" y="584578"/>
                  <a:pt x="332687" y="575277"/>
                </a:cubicBezTo>
                <a:lnTo>
                  <a:pt x="332687" y="454000"/>
                </a:lnTo>
                <a:cubicBezTo>
                  <a:pt x="332687" y="444698"/>
                  <a:pt x="341988" y="435397"/>
                  <a:pt x="351290" y="435397"/>
                </a:cubicBezTo>
                <a:lnTo>
                  <a:pt x="469460" y="435397"/>
                </a:lnTo>
                <a:cubicBezTo>
                  <a:pt x="478762" y="435397"/>
                  <a:pt x="488063" y="444698"/>
                  <a:pt x="488063" y="454000"/>
                </a:cubicBezTo>
                <a:close/>
                <a:moveTo>
                  <a:pt x="870589" y="463339"/>
                </a:moveTo>
                <a:lnTo>
                  <a:pt x="643626" y="463339"/>
                </a:lnTo>
                <a:lnTo>
                  <a:pt x="643626" y="926641"/>
                </a:lnTo>
                <a:lnTo>
                  <a:pt x="870589" y="926641"/>
                </a:lnTo>
                <a:cubicBezTo>
                  <a:pt x="904801" y="926641"/>
                  <a:pt x="932780" y="898736"/>
                  <a:pt x="932780" y="867556"/>
                </a:cubicBezTo>
                <a:lnTo>
                  <a:pt x="932780" y="522405"/>
                </a:lnTo>
                <a:cubicBezTo>
                  <a:pt x="929673" y="491300"/>
                  <a:pt x="901694" y="463321"/>
                  <a:pt x="870589" y="463321"/>
                </a:cubicBezTo>
                <a:close/>
              </a:path>
            </a:pathLst>
          </a:custGeom>
          <a:solidFill>
            <a:srgbClr val="FFFFFF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77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F6E1511-DB31-41D8-BB41-15C4A51165EE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2C677934-92AF-4311-8623-452ABE1DD001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:a16="http://schemas.microsoft.com/office/drawing/2014/main" xmlns="" id="{BE0ADC05-2E40-484E-9D99-8FD4290E581A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B3485F9-DF7D-46F3-923C-8D5671F4C4C7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D1A5720E-F141-4C98-9F2A-C037189BE789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997207F-097D-446A-A450-8448A893B479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8A688085-8511-42A4-80FD-16F0F4DE3579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37" name="Oval 6">
            <a:extLst>
              <a:ext uri="{FF2B5EF4-FFF2-40B4-BE49-F238E27FC236}">
                <a16:creationId xmlns:a16="http://schemas.microsoft.com/office/drawing/2014/main" xmlns="" id="{AA375285-C69D-4341-9696-8805EC30AB4C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8472" y="1376665"/>
            <a:ext cx="4571302" cy="4572746"/>
          </a:xfrm>
          <a:prstGeom prst="ellipse">
            <a:avLst/>
          </a:prstGeom>
          <a:noFill/>
          <a:ln w="11557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37" b="1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Oval 10">
            <a:extLst>
              <a:ext uri="{FF2B5EF4-FFF2-40B4-BE49-F238E27FC236}">
                <a16:creationId xmlns:a16="http://schemas.microsoft.com/office/drawing/2014/main" xmlns="" id="{14CFBC33-26E5-457E-B4CE-EA3D5C251BC8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64780" y="1584583"/>
            <a:ext cx="532789" cy="532789"/>
          </a:xfrm>
          <a:prstGeom prst="ellipse">
            <a:avLst/>
          </a:prstGeom>
          <a:solidFill>
            <a:schemeClr val="accent1"/>
          </a:solidFill>
          <a:ln w="20225">
            <a:solidFill>
              <a:schemeClr val="bg1"/>
            </a:solidFill>
          </a:ln>
          <a:effectLst>
            <a:outerShdw blurRad="173355" sx="102000" sy="102000" algn="ctr" rotWithShape="0">
              <a:schemeClr val="accent1">
                <a:lumMod val="50000"/>
                <a:alpha val="20000"/>
              </a:scheme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183" b="1" dirty="0">
                <a:solidFill>
                  <a:schemeClr val="bg1"/>
                </a:solidFill>
                <a:effectLst>
                  <a:outerShdw blurRad="46228" dist="34671" dir="2699998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</a:t>
            </a:r>
            <a:endParaRPr lang="zh-CN" altLang="en-US" sz="2183" b="1" dirty="0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9" name="Oval 11">
            <a:extLst>
              <a:ext uri="{FF2B5EF4-FFF2-40B4-BE49-F238E27FC236}">
                <a16:creationId xmlns:a16="http://schemas.microsoft.com/office/drawing/2014/main" xmlns="" id="{3F27D9B5-D55C-4D60-818D-74AE8E65B848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64780" y="5208704"/>
            <a:ext cx="532789" cy="532789"/>
          </a:xfrm>
          <a:prstGeom prst="ellipse">
            <a:avLst/>
          </a:prstGeom>
          <a:solidFill>
            <a:schemeClr val="accent1"/>
          </a:solidFill>
          <a:ln w="20225">
            <a:solidFill>
              <a:schemeClr val="bg1"/>
            </a:solidFill>
          </a:ln>
          <a:effectLst>
            <a:outerShdw blurRad="173355" sx="102000" sy="102000" algn="ctr" rotWithShape="0">
              <a:schemeClr val="accent1">
                <a:lumMod val="50000"/>
                <a:alpha val="20000"/>
              </a:scheme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183" b="1" dirty="0">
                <a:solidFill>
                  <a:schemeClr val="bg1"/>
                </a:solidFill>
                <a:effectLst>
                  <a:outerShdw blurRad="46228" dist="34671" dir="2699998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5</a:t>
            </a:r>
            <a:endParaRPr lang="zh-CN" altLang="en-US" sz="2183" b="1" dirty="0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0" name="Oval 12">
            <a:extLst>
              <a:ext uri="{FF2B5EF4-FFF2-40B4-BE49-F238E27FC236}">
                <a16:creationId xmlns:a16="http://schemas.microsoft.com/office/drawing/2014/main" xmlns="" id="{A9293B8A-DC5C-4871-96FD-CA6D796C593C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405861" y="4366927"/>
            <a:ext cx="534233" cy="532789"/>
          </a:xfrm>
          <a:prstGeom prst="ellipse">
            <a:avLst/>
          </a:prstGeom>
          <a:solidFill>
            <a:schemeClr val="accent1"/>
          </a:solidFill>
          <a:ln w="20225">
            <a:solidFill>
              <a:schemeClr val="bg1"/>
            </a:solidFill>
          </a:ln>
          <a:effectLst>
            <a:outerShdw blurRad="173355" sx="102000" sy="102000" algn="ctr" rotWithShape="0">
              <a:schemeClr val="accent1">
                <a:lumMod val="50000"/>
                <a:alpha val="20000"/>
              </a:scheme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183" b="1" dirty="0">
                <a:solidFill>
                  <a:schemeClr val="bg1"/>
                </a:solidFill>
                <a:effectLst>
                  <a:outerShdw blurRad="46228" dist="34671" dir="2699998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</a:t>
            </a:r>
            <a:endParaRPr lang="zh-CN" altLang="en-US" sz="2183" b="1" dirty="0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xmlns="" id="{4F4A6C82-62F1-4D00-A818-C42B7B305C01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05861" y="2426362"/>
            <a:ext cx="534233" cy="532789"/>
          </a:xfrm>
          <a:prstGeom prst="ellipse">
            <a:avLst/>
          </a:prstGeom>
          <a:solidFill>
            <a:schemeClr val="accent1"/>
          </a:solidFill>
          <a:ln w="20225">
            <a:solidFill>
              <a:schemeClr val="bg1"/>
            </a:solidFill>
          </a:ln>
          <a:effectLst>
            <a:outerShdw blurRad="173355" sx="102000" sy="102000" algn="ctr" rotWithShape="0">
              <a:schemeClr val="accent1">
                <a:lumMod val="50000"/>
                <a:alpha val="20000"/>
              </a:scheme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183" b="1">
                <a:solidFill>
                  <a:schemeClr val="bg1"/>
                </a:solidFill>
                <a:effectLst>
                  <a:outerShdw blurRad="46228" dist="34671" dir="2699998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</a:t>
            </a:r>
            <a:endParaRPr lang="zh-CN" altLang="en-US" sz="2183" b="1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2" name="Oval 14">
            <a:extLst>
              <a:ext uri="{FF2B5EF4-FFF2-40B4-BE49-F238E27FC236}">
                <a16:creationId xmlns:a16="http://schemas.microsoft.com/office/drawing/2014/main" xmlns="" id="{27C549F7-D847-4A75-B458-84824C5699D1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13779" y="3396644"/>
            <a:ext cx="532789" cy="532789"/>
          </a:xfrm>
          <a:prstGeom prst="ellipse">
            <a:avLst/>
          </a:prstGeom>
          <a:solidFill>
            <a:schemeClr val="accent1"/>
          </a:solidFill>
          <a:ln w="20225">
            <a:solidFill>
              <a:schemeClr val="bg1"/>
            </a:solidFill>
          </a:ln>
          <a:effectLst>
            <a:outerShdw blurRad="173355" sx="102000" sy="102000" algn="ctr" rotWithShape="0">
              <a:schemeClr val="accent1">
                <a:lumMod val="50000"/>
                <a:alpha val="20000"/>
              </a:scheme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183" b="1">
                <a:solidFill>
                  <a:schemeClr val="bg1"/>
                </a:solidFill>
                <a:effectLst>
                  <a:outerShdw blurRad="46228" dist="34671" dir="2699998" algn="tl" rotWithShape="0">
                    <a:schemeClr val="accent1">
                      <a:lumMod val="5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</a:t>
            </a:r>
            <a:endParaRPr lang="zh-CN" altLang="en-US" sz="2183" b="1">
              <a:solidFill>
                <a:schemeClr val="bg1"/>
              </a:solidFill>
              <a:effectLst>
                <a:outerShdw blurRad="46228" dist="34671" dir="2699998" algn="tl" rotWithShape="0">
                  <a:schemeClr val="accent1">
                    <a:lumMod val="50000"/>
                    <a:alpha val="40000"/>
                  </a:schemeClr>
                </a:outerShdw>
              </a:effectLst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" name="TextBox 19">
            <a:extLst>
              <a:ext uri="{FF2B5EF4-FFF2-40B4-BE49-F238E27FC236}">
                <a16:creationId xmlns:a16="http://schemas.microsoft.com/office/drawing/2014/main" xmlns="" id="{D6B16B65-6909-4778-8B1F-007A6EC16C61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16445" y="1454280"/>
            <a:ext cx="4605625" cy="66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210" tIns="41605" rIns="83210" bIns="4160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37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单击此处可编辑您要的内容，本模版所有图形线条及其相应素材均可自由编辑</a:t>
            </a:r>
          </a:p>
        </p:txBody>
      </p:sp>
      <p:sp>
        <p:nvSpPr>
          <p:cNvPr id="48" name="Oval 7">
            <a:extLst>
              <a:ext uri="{FF2B5EF4-FFF2-40B4-BE49-F238E27FC236}">
                <a16:creationId xmlns:a16="http://schemas.microsoft.com/office/drawing/2014/main" xmlns="" id="{8D2FC38E-3A8A-4B3F-BCD4-17496D7E1EDF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336624" y="1625011"/>
            <a:ext cx="4050064" cy="4047177"/>
          </a:xfrm>
          <a:prstGeom prst="ellipse">
            <a:avLst/>
          </a:prstGeom>
          <a:noFill/>
          <a:ln w="11557">
            <a:solidFill>
              <a:schemeClr val="accent1">
                <a:lumMod val="20000"/>
                <a:lumOff val="80000"/>
              </a:schemeClr>
            </a:solidFill>
            <a:prstDash val="dash"/>
            <a:round/>
            <a:headEnd/>
            <a:tailEnd/>
          </a:ln>
          <a:effectLst/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37" b="1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Oval 8">
            <a:extLst>
              <a:ext uri="{FF2B5EF4-FFF2-40B4-BE49-F238E27FC236}">
                <a16:creationId xmlns:a16="http://schemas.microsoft.com/office/drawing/2014/main" xmlns="" id="{96A0F777-89DD-422B-8A14-DD497D63753F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16067" y="1900792"/>
            <a:ext cx="3495617" cy="3495616"/>
          </a:xfrm>
          <a:prstGeom prst="ellipse">
            <a:avLst/>
          </a:prstGeom>
          <a:blipFill dpi="0"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5000"/>
                      </a14:imgEffect>
                    </a14:imgLayer>
                  </a14:imgProps>
                </a:ext>
              </a:extLst>
            </a:blip>
            <a:srcRect/>
            <a:stretch>
              <a:fillRect l="-25169" t="-4" r="-24845" b="-4"/>
            </a:stretch>
          </a:blipFill>
          <a:ln w="22225">
            <a:solidFill>
              <a:schemeClr val="bg1"/>
            </a:solidFill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txBody>
          <a:bodyPr lIns="83210" tIns="41605" rIns="83210" bIns="41605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37" b="1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19">
            <a:extLst>
              <a:ext uri="{FF2B5EF4-FFF2-40B4-BE49-F238E27FC236}">
                <a16:creationId xmlns:a16="http://schemas.microsoft.com/office/drawing/2014/main" xmlns="" id="{B029D6D8-6F1B-4BEF-AD5A-79C38C7716A8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136865" y="2361210"/>
            <a:ext cx="4605625" cy="66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210" tIns="41605" rIns="83210" bIns="4160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37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单击此处可编辑您要的内容，本模版所有图形线条及其相应素材均可自由编辑</a:t>
            </a:r>
          </a:p>
        </p:txBody>
      </p:sp>
      <p:sp>
        <p:nvSpPr>
          <p:cNvPr id="52" name="TextBox 19">
            <a:extLst>
              <a:ext uri="{FF2B5EF4-FFF2-40B4-BE49-F238E27FC236}">
                <a16:creationId xmlns:a16="http://schemas.microsoft.com/office/drawing/2014/main" xmlns="" id="{4B59633C-52A6-4FEA-858F-9125C3610D28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341920" y="3328604"/>
            <a:ext cx="4605625" cy="66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210" tIns="41605" rIns="83210" bIns="4160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37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单击此处可编辑您要的内容，本模版所有图形线条及其相应素材均可自由编辑</a:t>
            </a:r>
          </a:p>
        </p:txBody>
      </p:sp>
      <p:sp>
        <p:nvSpPr>
          <p:cNvPr id="53" name="TextBox 19">
            <a:extLst>
              <a:ext uri="{FF2B5EF4-FFF2-40B4-BE49-F238E27FC236}">
                <a16:creationId xmlns:a16="http://schemas.microsoft.com/office/drawing/2014/main" xmlns="" id="{C7BAE3FB-30D7-4978-8C4F-64E569A490A2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136865" y="4315073"/>
            <a:ext cx="4605625" cy="66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210" tIns="41605" rIns="83210" bIns="4160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37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单击此处可编辑您要的内容，本模版所有图形线条及其相应素材均可自由编辑</a:t>
            </a:r>
          </a:p>
        </p:txBody>
      </p:sp>
      <p:sp>
        <p:nvSpPr>
          <p:cNvPr id="54" name="TextBox 19">
            <a:extLst>
              <a:ext uri="{FF2B5EF4-FFF2-40B4-BE49-F238E27FC236}">
                <a16:creationId xmlns:a16="http://schemas.microsoft.com/office/drawing/2014/main" xmlns="" id="{D5C2AD51-CEF0-4F9E-AE6C-03E4EE2993E6}"/>
              </a:ext>
            </a:extLst>
          </p:cNvPr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716445" y="5147593"/>
            <a:ext cx="4605625" cy="66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210" tIns="41605" rIns="83210" bIns="41605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37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rPr>
              <a:t>单击此处可编辑您要的内容，本模版所有图形线条及其相应素材均可自由编辑</a:t>
            </a:r>
          </a:p>
        </p:txBody>
      </p:sp>
    </p:spTree>
    <p:extLst>
      <p:ext uri="{BB962C8B-B14F-4D97-AF65-F5344CB8AC3E}">
        <p14:creationId xmlns:p14="http://schemas.microsoft.com/office/powerpoint/2010/main" val="185489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B28BF188-E5BA-4992-8D5E-FA230EDA8EE1}"/>
              </a:ext>
            </a:extLst>
          </p:cNvPr>
          <p:cNvSpPr/>
          <p:nvPr/>
        </p:nvSpPr>
        <p:spPr>
          <a:xfrm>
            <a:off x="187442" y="1351187"/>
            <a:ext cx="4834616" cy="4834616"/>
          </a:xfrm>
          <a:prstGeom prst="ellipse">
            <a:avLst/>
          </a:prstGeom>
          <a:solidFill>
            <a:schemeClr val="accent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7F84C609-BA97-474C-BFC9-97087E5E01BE}"/>
              </a:ext>
            </a:extLst>
          </p:cNvPr>
          <p:cNvCxnSpPr>
            <a:cxnSpLocks/>
          </p:cNvCxnSpPr>
          <p:nvPr/>
        </p:nvCxnSpPr>
        <p:spPr>
          <a:xfrm>
            <a:off x="6327027" y="3475127"/>
            <a:ext cx="4315420" cy="0"/>
          </a:xfrm>
          <a:prstGeom prst="line">
            <a:avLst/>
          </a:prstGeom>
          <a:ln w="601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60005">
            <a:extLst>
              <a:ext uri="{FF2B5EF4-FFF2-40B4-BE49-F238E27FC236}">
                <a16:creationId xmlns:a16="http://schemas.microsoft.com/office/drawing/2014/main" xmlns="" id="{DF395117-B7BB-485D-A5F4-24CC940D28BC}"/>
              </a:ext>
            </a:extLst>
          </p:cNvPr>
          <p:cNvSpPr txBox="1"/>
          <p:nvPr/>
        </p:nvSpPr>
        <p:spPr>
          <a:xfrm>
            <a:off x="6270468" y="2035804"/>
            <a:ext cx="4575811" cy="573598"/>
          </a:xfrm>
          <a:prstGeom prst="rect">
            <a:avLst/>
          </a:prstGeom>
        </p:spPr>
        <p:txBody>
          <a:bodyPr vert="horz" lIns="49175" tIns="24588" rIns="49175" bIns="24588" rtlCol="0" anchor="t" anchorCtr="0">
            <a:noAutofit/>
          </a:bodyPr>
          <a:lstStyle/>
          <a:p>
            <a:pPr>
              <a:lnSpc>
                <a:spcPct val="114166"/>
              </a:lnSpc>
            </a:pPr>
            <a:r>
              <a:rPr lang="en-US" altLang="zh-CN" sz="3200" dirty="0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CLICK TO ENTER TITLE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Object 60006">
            <a:extLst>
              <a:ext uri="{FF2B5EF4-FFF2-40B4-BE49-F238E27FC236}">
                <a16:creationId xmlns:a16="http://schemas.microsoft.com/office/drawing/2014/main" xmlns="" id="{FB49EBF4-B241-418C-BAD5-277F6B2F1316}"/>
              </a:ext>
            </a:extLst>
          </p:cNvPr>
          <p:cNvSpPr txBox="1"/>
          <p:nvPr/>
        </p:nvSpPr>
        <p:spPr>
          <a:xfrm>
            <a:off x="6284459" y="2571262"/>
            <a:ext cx="3525528" cy="671529"/>
          </a:xfrm>
          <a:prstGeom prst="rect">
            <a:avLst/>
          </a:prstGeom>
        </p:spPr>
        <p:txBody>
          <a:bodyPr vert="horz" lIns="49175" tIns="24588" rIns="49175" bIns="24588" rtlCol="0" anchor="t" anchorCtr="0">
            <a:noAutofit/>
          </a:bodyPr>
          <a:lstStyle/>
          <a:p>
            <a:pPr algn="l">
              <a:lnSpc>
                <a:spcPct val="114166"/>
              </a:lnSpc>
            </a:pPr>
            <a:r>
              <a:rPr lang="zh-CN" altLang="en-US" sz="3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3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bject 60009">
            <a:extLst>
              <a:ext uri="{FF2B5EF4-FFF2-40B4-BE49-F238E27FC236}">
                <a16:creationId xmlns:a16="http://schemas.microsoft.com/office/drawing/2014/main" xmlns="" id="{C893116C-9295-48F0-BADA-054F81E77750}"/>
              </a:ext>
            </a:extLst>
          </p:cNvPr>
          <p:cNvSpPr txBox="1"/>
          <p:nvPr/>
        </p:nvSpPr>
        <p:spPr>
          <a:xfrm>
            <a:off x="6299047" y="3815076"/>
            <a:ext cx="4952528" cy="1000971"/>
          </a:xfrm>
          <a:prstGeom prst="rect">
            <a:avLst/>
          </a:prstGeom>
        </p:spPr>
        <p:txBody>
          <a:bodyPr vert="horz" lIns="49175" tIns="24588" rIns="49175" bIns="24588" rtlCol="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1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单击此处可编辑所需的内容，并可根据您的需要自由拉伸文本框大小，单击此处可编辑所需的内容。单击此处可编辑所需的内容。</a:t>
            </a:r>
          </a:p>
        </p:txBody>
      </p:sp>
      <p:sp>
        <p:nvSpPr>
          <p:cNvPr id="7" name="image 60007-mask">
            <a:extLst>
              <a:ext uri="{FF2B5EF4-FFF2-40B4-BE49-F238E27FC236}">
                <a16:creationId xmlns:a16="http://schemas.microsoft.com/office/drawing/2014/main" xmlns="" id="{D221D110-A720-48CD-A016-87E71457631E}"/>
              </a:ext>
            </a:extLst>
          </p:cNvPr>
          <p:cNvSpPr/>
          <p:nvPr/>
        </p:nvSpPr>
        <p:spPr>
          <a:xfrm>
            <a:off x="6327027" y="3454142"/>
            <a:ext cx="671529" cy="41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Object 60009">
            <a:extLst>
              <a:ext uri="{FF2B5EF4-FFF2-40B4-BE49-F238E27FC236}">
                <a16:creationId xmlns:a16="http://schemas.microsoft.com/office/drawing/2014/main" xmlns="" id="{307228DD-A8AE-4A49-B5B7-73DC862C2E0F}"/>
              </a:ext>
            </a:extLst>
          </p:cNvPr>
          <p:cNvSpPr txBox="1"/>
          <p:nvPr/>
        </p:nvSpPr>
        <p:spPr>
          <a:xfrm>
            <a:off x="6299047" y="4816047"/>
            <a:ext cx="4952528" cy="713631"/>
          </a:xfrm>
          <a:prstGeom prst="rect">
            <a:avLst/>
          </a:prstGeom>
        </p:spPr>
        <p:txBody>
          <a:bodyPr vert="horz" lIns="49175" tIns="24588" rIns="49175" bIns="24588" rtlCol="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1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单击此处可编辑所需的内容，并可根据您的需要自由拉伸文本框大小，单击此处可编辑所需的内容。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3ABB8FD-A900-41EB-8B5A-7A03F5E841A4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D3AC847B-B4C8-4EED-9E54-29EA19F8D113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3833B9CC-DB06-4A3A-B308-B96125410FBD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16837CF-E985-4BF2-B909-DD322A135E83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2866112F-F6C8-4CA3-9E1E-9B361B364A18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3482380-E5F2-488E-B383-B01643590D35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7881D87-195B-4EB9-B49E-CB55FF4AD2AA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  <p:sp>
        <p:nvSpPr>
          <p:cNvPr id="53" name="29">
            <a:extLst>
              <a:ext uri="{FF2B5EF4-FFF2-40B4-BE49-F238E27FC236}">
                <a16:creationId xmlns:a16="http://schemas.microsoft.com/office/drawing/2014/main" xmlns="" id="{614FA4EC-B5D8-4CC1-A8AE-71056AA9D452}"/>
              </a:ext>
            </a:extLst>
          </p:cNvPr>
          <p:cNvSpPr/>
          <p:nvPr userDrawn="1"/>
        </p:nvSpPr>
        <p:spPr bwMode="auto">
          <a:xfrm>
            <a:off x="-1276214" y="1903082"/>
            <a:ext cx="5917621" cy="3793078"/>
          </a:xfrm>
          <a:custGeom>
            <a:avLst/>
            <a:gdLst>
              <a:gd name="T0" fmla="*/ 4398 w 4571"/>
              <a:gd name="T1" fmla="*/ 3192 h 3192"/>
              <a:gd name="T2" fmla="*/ 172 w 4571"/>
              <a:gd name="T3" fmla="*/ 3192 h 3192"/>
              <a:gd name="T4" fmla="*/ 0 w 4571"/>
              <a:gd name="T5" fmla="*/ 3019 h 3192"/>
              <a:gd name="T6" fmla="*/ 0 w 4571"/>
              <a:gd name="T7" fmla="*/ 173 h 3192"/>
              <a:gd name="T8" fmla="*/ 172 w 4571"/>
              <a:gd name="T9" fmla="*/ 0 h 3192"/>
              <a:gd name="T10" fmla="*/ 4398 w 4571"/>
              <a:gd name="T11" fmla="*/ 0 h 3192"/>
              <a:gd name="T12" fmla="*/ 4571 w 4571"/>
              <a:gd name="T13" fmla="*/ 173 h 3192"/>
              <a:gd name="T14" fmla="*/ 4571 w 4571"/>
              <a:gd name="T15" fmla="*/ 3019 h 3192"/>
              <a:gd name="T16" fmla="*/ 4398 w 4571"/>
              <a:gd name="T17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173 h 3192"/>
              <a:gd name="connsiteX4" fmla="*/ 172 w 4571"/>
              <a:gd name="connsiteY4" fmla="*/ 0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173 h 3192"/>
              <a:gd name="connsiteX4" fmla="*/ 172 w 4571"/>
              <a:gd name="connsiteY4" fmla="*/ 0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0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0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0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259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259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92 h 3192"/>
              <a:gd name="connsiteX1" fmla="*/ 172 w 4571"/>
              <a:gd name="connsiteY1" fmla="*/ 3192 h 3192"/>
              <a:gd name="connsiteX2" fmla="*/ 0 w 4571"/>
              <a:gd name="connsiteY2" fmla="*/ 3019 h 3192"/>
              <a:gd name="connsiteX3" fmla="*/ 0 w 4571"/>
              <a:gd name="connsiteY3" fmla="*/ 432 h 3192"/>
              <a:gd name="connsiteX4" fmla="*/ 172 w 4571"/>
              <a:gd name="connsiteY4" fmla="*/ 259 h 3192"/>
              <a:gd name="connsiteX5" fmla="*/ 4398 w 4571"/>
              <a:gd name="connsiteY5" fmla="*/ 0 h 3192"/>
              <a:gd name="connsiteX6" fmla="*/ 4571 w 4571"/>
              <a:gd name="connsiteY6" fmla="*/ 173 h 3192"/>
              <a:gd name="connsiteX7" fmla="*/ 4571 w 4571"/>
              <a:gd name="connsiteY7" fmla="*/ 3019 h 3192"/>
              <a:gd name="connsiteX8" fmla="*/ 4398 w 4571"/>
              <a:gd name="connsiteY8" fmla="*/ 3192 h 3192"/>
              <a:gd name="connsiteX0" fmla="*/ 4398 w 4571"/>
              <a:gd name="connsiteY0" fmla="*/ 3109 h 3109"/>
              <a:gd name="connsiteX1" fmla="*/ 172 w 4571"/>
              <a:gd name="connsiteY1" fmla="*/ 3109 h 3109"/>
              <a:gd name="connsiteX2" fmla="*/ 0 w 4571"/>
              <a:gd name="connsiteY2" fmla="*/ 2936 h 3109"/>
              <a:gd name="connsiteX3" fmla="*/ 0 w 4571"/>
              <a:gd name="connsiteY3" fmla="*/ 349 h 3109"/>
              <a:gd name="connsiteX4" fmla="*/ 172 w 4571"/>
              <a:gd name="connsiteY4" fmla="*/ 176 h 3109"/>
              <a:gd name="connsiteX5" fmla="*/ 4398 w 4571"/>
              <a:gd name="connsiteY5" fmla="*/ 176 h 3109"/>
              <a:gd name="connsiteX6" fmla="*/ 4571 w 4571"/>
              <a:gd name="connsiteY6" fmla="*/ 90 h 3109"/>
              <a:gd name="connsiteX7" fmla="*/ 4571 w 4571"/>
              <a:gd name="connsiteY7" fmla="*/ 2936 h 3109"/>
              <a:gd name="connsiteX8" fmla="*/ 4398 w 4571"/>
              <a:gd name="connsiteY8" fmla="*/ 3109 h 3109"/>
              <a:gd name="connsiteX0" fmla="*/ 4398 w 4571"/>
              <a:gd name="connsiteY0" fmla="*/ 3047 h 3047"/>
              <a:gd name="connsiteX1" fmla="*/ 172 w 4571"/>
              <a:gd name="connsiteY1" fmla="*/ 3047 h 3047"/>
              <a:gd name="connsiteX2" fmla="*/ 0 w 4571"/>
              <a:gd name="connsiteY2" fmla="*/ 2874 h 3047"/>
              <a:gd name="connsiteX3" fmla="*/ 0 w 4571"/>
              <a:gd name="connsiteY3" fmla="*/ 287 h 3047"/>
              <a:gd name="connsiteX4" fmla="*/ 172 w 4571"/>
              <a:gd name="connsiteY4" fmla="*/ 114 h 3047"/>
              <a:gd name="connsiteX5" fmla="*/ 4398 w 4571"/>
              <a:gd name="connsiteY5" fmla="*/ 114 h 3047"/>
              <a:gd name="connsiteX6" fmla="*/ 4571 w 4571"/>
              <a:gd name="connsiteY6" fmla="*/ 28 h 3047"/>
              <a:gd name="connsiteX7" fmla="*/ 4571 w 4571"/>
              <a:gd name="connsiteY7" fmla="*/ 2874 h 3047"/>
              <a:gd name="connsiteX8" fmla="*/ 4398 w 4571"/>
              <a:gd name="connsiteY8" fmla="*/ 3047 h 3047"/>
              <a:gd name="connsiteX0" fmla="*/ 4398 w 4571"/>
              <a:gd name="connsiteY0" fmla="*/ 3019 h 3019"/>
              <a:gd name="connsiteX1" fmla="*/ 172 w 4571"/>
              <a:gd name="connsiteY1" fmla="*/ 3019 h 3019"/>
              <a:gd name="connsiteX2" fmla="*/ 0 w 4571"/>
              <a:gd name="connsiteY2" fmla="*/ 2846 h 3019"/>
              <a:gd name="connsiteX3" fmla="*/ 0 w 4571"/>
              <a:gd name="connsiteY3" fmla="*/ 259 h 3019"/>
              <a:gd name="connsiteX4" fmla="*/ 172 w 4571"/>
              <a:gd name="connsiteY4" fmla="*/ 86 h 3019"/>
              <a:gd name="connsiteX5" fmla="*/ 4398 w 4571"/>
              <a:gd name="connsiteY5" fmla="*/ 86 h 3019"/>
              <a:gd name="connsiteX6" fmla="*/ 4571 w 4571"/>
              <a:gd name="connsiteY6" fmla="*/ 0 h 3019"/>
              <a:gd name="connsiteX7" fmla="*/ 4571 w 4571"/>
              <a:gd name="connsiteY7" fmla="*/ 2846 h 3019"/>
              <a:gd name="connsiteX8" fmla="*/ 4398 w 4571"/>
              <a:gd name="connsiteY8" fmla="*/ 3019 h 3019"/>
              <a:gd name="connsiteX0" fmla="*/ 4398 w 4571"/>
              <a:gd name="connsiteY0" fmla="*/ 2933 h 2933"/>
              <a:gd name="connsiteX1" fmla="*/ 172 w 4571"/>
              <a:gd name="connsiteY1" fmla="*/ 2933 h 2933"/>
              <a:gd name="connsiteX2" fmla="*/ 0 w 4571"/>
              <a:gd name="connsiteY2" fmla="*/ 2760 h 2933"/>
              <a:gd name="connsiteX3" fmla="*/ 0 w 4571"/>
              <a:gd name="connsiteY3" fmla="*/ 173 h 2933"/>
              <a:gd name="connsiteX4" fmla="*/ 172 w 4571"/>
              <a:gd name="connsiteY4" fmla="*/ 0 h 2933"/>
              <a:gd name="connsiteX5" fmla="*/ 4398 w 4571"/>
              <a:gd name="connsiteY5" fmla="*/ 0 h 2933"/>
              <a:gd name="connsiteX6" fmla="*/ 4571 w 4571"/>
              <a:gd name="connsiteY6" fmla="*/ 173 h 2933"/>
              <a:gd name="connsiteX7" fmla="*/ 4571 w 4571"/>
              <a:gd name="connsiteY7" fmla="*/ 2760 h 2933"/>
              <a:gd name="connsiteX8" fmla="*/ 4398 w 4571"/>
              <a:gd name="connsiteY8" fmla="*/ 2933 h 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1" h="2933">
                <a:moveTo>
                  <a:pt x="4398" y="2933"/>
                </a:moveTo>
                <a:cubicBezTo>
                  <a:pt x="172" y="2933"/>
                  <a:pt x="172" y="2933"/>
                  <a:pt x="172" y="2933"/>
                </a:cubicBezTo>
                <a:cubicBezTo>
                  <a:pt x="77" y="2933"/>
                  <a:pt x="0" y="2856"/>
                  <a:pt x="0" y="2760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78"/>
                  <a:pt x="77" y="0"/>
                  <a:pt x="172" y="0"/>
                </a:cubicBezTo>
                <a:cubicBezTo>
                  <a:pt x="4398" y="0"/>
                  <a:pt x="4398" y="0"/>
                  <a:pt x="4398" y="0"/>
                </a:cubicBezTo>
                <a:cubicBezTo>
                  <a:pt x="4493" y="0"/>
                  <a:pt x="4571" y="78"/>
                  <a:pt x="4571" y="173"/>
                </a:cubicBezTo>
                <a:cubicBezTo>
                  <a:pt x="4571" y="2760"/>
                  <a:pt x="4571" y="2760"/>
                  <a:pt x="4571" y="2760"/>
                </a:cubicBezTo>
                <a:cubicBezTo>
                  <a:pt x="4571" y="2856"/>
                  <a:pt x="4493" y="2933"/>
                  <a:pt x="4398" y="2933"/>
                </a:cubicBezTo>
                <a:close/>
              </a:path>
            </a:pathLst>
          </a:custGeom>
          <a:solidFill>
            <a:srgbClr val="DA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30">
            <a:extLst>
              <a:ext uri="{FF2B5EF4-FFF2-40B4-BE49-F238E27FC236}">
                <a16:creationId xmlns:a16="http://schemas.microsoft.com/office/drawing/2014/main" xmlns="" id="{70EE7F6E-111D-4129-BE20-9E6F724BDB0E}"/>
              </a:ext>
            </a:extLst>
          </p:cNvPr>
          <p:cNvSpPr/>
          <p:nvPr userDrawn="1"/>
        </p:nvSpPr>
        <p:spPr bwMode="auto">
          <a:xfrm>
            <a:off x="-1256255" y="1923190"/>
            <a:ext cx="5877705" cy="3754675"/>
          </a:xfrm>
          <a:custGeom>
            <a:avLst/>
            <a:gdLst>
              <a:gd name="T0" fmla="*/ 4540 w 4540"/>
              <a:gd name="T1" fmla="*/ 3003 h 3161"/>
              <a:gd name="T2" fmla="*/ 4383 w 4540"/>
              <a:gd name="T3" fmla="*/ 3161 h 3161"/>
              <a:gd name="T4" fmla="*/ 157 w 4540"/>
              <a:gd name="T5" fmla="*/ 3161 h 3161"/>
              <a:gd name="T6" fmla="*/ 0 w 4540"/>
              <a:gd name="T7" fmla="*/ 3003 h 3161"/>
              <a:gd name="T8" fmla="*/ 0 w 4540"/>
              <a:gd name="T9" fmla="*/ 157 h 3161"/>
              <a:gd name="T10" fmla="*/ 157 w 4540"/>
              <a:gd name="T11" fmla="*/ 0 h 3161"/>
              <a:gd name="T12" fmla="*/ 4383 w 4540"/>
              <a:gd name="T13" fmla="*/ 0 h 3161"/>
              <a:gd name="T14" fmla="*/ 4540 w 4540"/>
              <a:gd name="T15" fmla="*/ 157 h 3161"/>
              <a:gd name="T16" fmla="*/ 4540 w 4540"/>
              <a:gd name="T17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157 h 3161"/>
              <a:gd name="connsiteX5" fmla="*/ 157 w 4540"/>
              <a:gd name="connsiteY5" fmla="*/ 0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157 h 3161"/>
              <a:gd name="connsiteX5" fmla="*/ 157 w 4540"/>
              <a:gd name="connsiteY5" fmla="*/ 0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0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0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0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259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259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3003 h 3161"/>
              <a:gd name="connsiteX1" fmla="*/ 4383 w 4540"/>
              <a:gd name="connsiteY1" fmla="*/ 3161 h 3161"/>
              <a:gd name="connsiteX2" fmla="*/ 157 w 4540"/>
              <a:gd name="connsiteY2" fmla="*/ 3161 h 3161"/>
              <a:gd name="connsiteX3" fmla="*/ 0 w 4540"/>
              <a:gd name="connsiteY3" fmla="*/ 3003 h 3161"/>
              <a:gd name="connsiteX4" fmla="*/ 0 w 4540"/>
              <a:gd name="connsiteY4" fmla="*/ 416 h 3161"/>
              <a:gd name="connsiteX5" fmla="*/ 157 w 4540"/>
              <a:gd name="connsiteY5" fmla="*/ 259 h 3161"/>
              <a:gd name="connsiteX6" fmla="*/ 4383 w 4540"/>
              <a:gd name="connsiteY6" fmla="*/ 0 h 3161"/>
              <a:gd name="connsiteX7" fmla="*/ 4540 w 4540"/>
              <a:gd name="connsiteY7" fmla="*/ 157 h 3161"/>
              <a:gd name="connsiteX8" fmla="*/ 4540 w 4540"/>
              <a:gd name="connsiteY8" fmla="*/ 3003 h 3161"/>
              <a:gd name="connsiteX0" fmla="*/ 4540 w 4540"/>
              <a:gd name="connsiteY0" fmla="*/ 2925 h 3083"/>
              <a:gd name="connsiteX1" fmla="*/ 4383 w 4540"/>
              <a:gd name="connsiteY1" fmla="*/ 3083 h 3083"/>
              <a:gd name="connsiteX2" fmla="*/ 157 w 4540"/>
              <a:gd name="connsiteY2" fmla="*/ 3083 h 3083"/>
              <a:gd name="connsiteX3" fmla="*/ 0 w 4540"/>
              <a:gd name="connsiteY3" fmla="*/ 2925 h 3083"/>
              <a:gd name="connsiteX4" fmla="*/ 0 w 4540"/>
              <a:gd name="connsiteY4" fmla="*/ 338 h 3083"/>
              <a:gd name="connsiteX5" fmla="*/ 157 w 4540"/>
              <a:gd name="connsiteY5" fmla="*/ 181 h 3083"/>
              <a:gd name="connsiteX6" fmla="*/ 4383 w 4540"/>
              <a:gd name="connsiteY6" fmla="*/ 181 h 3083"/>
              <a:gd name="connsiteX7" fmla="*/ 4540 w 4540"/>
              <a:gd name="connsiteY7" fmla="*/ 79 h 3083"/>
              <a:gd name="connsiteX8" fmla="*/ 4540 w 4540"/>
              <a:gd name="connsiteY8" fmla="*/ 2925 h 3083"/>
              <a:gd name="connsiteX0" fmla="*/ 4540 w 4540"/>
              <a:gd name="connsiteY0" fmla="*/ 2869 h 3027"/>
              <a:gd name="connsiteX1" fmla="*/ 4383 w 4540"/>
              <a:gd name="connsiteY1" fmla="*/ 3027 h 3027"/>
              <a:gd name="connsiteX2" fmla="*/ 157 w 4540"/>
              <a:gd name="connsiteY2" fmla="*/ 3027 h 3027"/>
              <a:gd name="connsiteX3" fmla="*/ 0 w 4540"/>
              <a:gd name="connsiteY3" fmla="*/ 2869 h 3027"/>
              <a:gd name="connsiteX4" fmla="*/ 0 w 4540"/>
              <a:gd name="connsiteY4" fmla="*/ 282 h 3027"/>
              <a:gd name="connsiteX5" fmla="*/ 157 w 4540"/>
              <a:gd name="connsiteY5" fmla="*/ 125 h 3027"/>
              <a:gd name="connsiteX6" fmla="*/ 4383 w 4540"/>
              <a:gd name="connsiteY6" fmla="*/ 125 h 3027"/>
              <a:gd name="connsiteX7" fmla="*/ 4540 w 4540"/>
              <a:gd name="connsiteY7" fmla="*/ 23 h 3027"/>
              <a:gd name="connsiteX8" fmla="*/ 4540 w 4540"/>
              <a:gd name="connsiteY8" fmla="*/ 2869 h 3027"/>
              <a:gd name="connsiteX0" fmla="*/ 4540 w 4540"/>
              <a:gd name="connsiteY0" fmla="*/ 2846 h 3004"/>
              <a:gd name="connsiteX1" fmla="*/ 4383 w 4540"/>
              <a:gd name="connsiteY1" fmla="*/ 3004 h 3004"/>
              <a:gd name="connsiteX2" fmla="*/ 157 w 4540"/>
              <a:gd name="connsiteY2" fmla="*/ 3004 h 3004"/>
              <a:gd name="connsiteX3" fmla="*/ 0 w 4540"/>
              <a:gd name="connsiteY3" fmla="*/ 2846 h 3004"/>
              <a:gd name="connsiteX4" fmla="*/ 0 w 4540"/>
              <a:gd name="connsiteY4" fmla="*/ 259 h 3004"/>
              <a:gd name="connsiteX5" fmla="*/ 157 w 4540"/>
              <a:gd name="connsiteY5" fmla="*/ 102 h 3004"/>
              <a:gd name="connsiteX6" fmla="*/ 4383 w 4540"/>
              <a:gd name="connsiteY6" fmla="*/ 102 h 3004"/>
              <a:gd name="connsiteX7" fmla="*/ 4540 w 4540"/>
              <a:gd name="connsiteY7" fmla="*/ 0 h 3004"/>
              <a:gd name="connsiteX8" fmla="*/ 4540 w 4540"/>
              <a:gd name="connsiteY8" fmla="*/ 2846 h 3004"/>
              <a:gd name="connsiteX0" fmla="*/ 4540 w 4540"/>
              <a:gd name="connsiteY0" fmla="*/ 2744 h 2902"/>
              <a:gd name="connsiteX1" fmla="*/ 4383 w 4540"/>
              <a:gd name="connsiteY1" fmla="*/ 2902 h 2902"/>
              <a:gd name="connsiteX2" fmla="*/ 157 w 4540"/>
              <a:gd name="connsiteY2" fmla="*/ 2902 h 2902"/>
              <a:gd name="connsiteX3" fmla="*/ 0 w 4540"/>
              <a:gd name="connsiteY3" fmla="*/ 2744 h 2902"/>
              <a:gd name="connsiteX4" fmla="*/ 0 w 4540"/>
              <a:gd name="connsiteY4" fmla="*/ 157 h 2902"/>
              <a:gd name="connsiteX5" fmla="*/ 157 w 4540"/>
              <a:gd name="connsiteY5" fmla="*/ 0 h 2902"/>
              <a:gd name="connsiteX6" fmla="*/ 4383 w 4540"/>
              <a:gd name="connsiteY6" fmla="*/ 0 h 2902"/>
              <a:gd name="connsiteX7" fmla="*/ 4540 w 4540"/>
              <a:gd name="connsiteY7" fmla="*/ 157 h 2902"/>
              <a:gd name="connsiteX8" fmla="*/ 4540 w 4540"/>
              <a:gd name="connsiteY8" fmla="*/ 2744 h 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40" h="2902">
                <a:moveTo>
                  <a:pt x="4540" y="2744"/>
                </a:moveTo>
                <a:cubicBezTo>
                  <a:pt x="4540" y="2831"/>
                  <a:pt x="4469" y="2902"/>
                  <a:pt x="4383" y="2902"/>
                </a:cubicBezTo>
                <a:cubicBezTo>
                  <a:pt x="157" y="2902"/>
                  <a:pt x="157" y="2902"/>
                  <a:pt x="157" y="2902"/>
                </a:cubicBezTo>
                <a:cubicBezTo>
                  <a:pt x="71" y="2902"/>
                  <a:pt x="0" y="2831"/>
                  <a:pt x="0" y="2744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71"/>
                  <a:pt x="71" y="0"/>
                  <a:pt x="157" y="0"/>
                </a:cubicBezTo>
                <a:cubicBezTo>
                  <a:pt x="4383" y="0"/>
                  <a:pt x="4383" y="0"/>
                  <a:pt x="4383" y="0"/>
                </a:cubicBezTo>
                <a:cubicBezTo>
                  <a:pt x="4469" y="0"/>
                  <a:pt x="4540" y="71"/>
                  <a:pt x="4540" y="157"/>
                </a:cubicBezTo>
                <a:lnTo>
                  <a:pt x="4540" y="2744"/>
                </a:lnTo>
                <a:close/>
              </a:path>
            </a:pathLst>
          </a:custGeom>
          <a:solidFill>
            <a:srgbClr val="3335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31">
            <a:extLst>
              <a:ext uri="{FF2B5EF4-FFF2-40B4-BE49-F238E27FC236}">
                <a16:creationId xmlns:a16="http://schemas.microsoft.com/office/drawing/2014/main" xmlns="" id="{F085E8FB-4A5B-4516-96D1-F86A94726576}"/>
              </a:ext>
            </a:extLst>
          </p:cNvPr>
          <p:cNvSpPr/>
          <p:nvPr userDrawn="1"/>
        </p:nvSpPr>
        <p:spPr bwMode="auto">
          <a:xfrm>
            <a:off x="-1251266" y="1927969"/>
            <a:ext cx="5867724" cy="3743244"/>
          </a:xfrm>
          <a:custGeom>
            <a:avLst/>
            <a:gdLst>
              <a:gd name="T0" fmla="*/ 4379 w 4533"/>
              <a:gd name="T1" fmla="*/ 3154 h 3154"/>
              <a:gd name="T2" fmla="*/ 153 w 4533"/>
              <a:gd name="T3" fmla="*/ 3154 h 3154"/>
              <a:gd name="T4" fmla="*/ 0 w 4533"/>
              <a:gd name="T5" fmla="*/ 3000 h 3154"/>
              <a:gd name="T6" fmla="*/ 0 w 4533"/>
              <a:gd name="T7" fmla="*/ 154 h 3154"/>
              <a:gd name="T8" fmla="*/ 153 w 4533"/>
              <a:gd name="T9" fmla="*/ 0 h 3154"/>
              <a:gd name="T10" fmla="*/ 4379 w 4533"/>
              <a:gd name="T11" fmla="*/ 0 h 3154"/>
              <a:gd name="T12" fmla="*/ 4533 w 4533"/>
              <a:gd name="T13" fmla="*/ 154 h 3154"/>
              <a:gd name="T14" fmla="*/ 4533 w 4533"/>
              <a:gd name="T15" fmla="*/ 3000 h 3154"/>
              <a:gd name="T16" fmla="*/ 4379 w 4533"/>
              <a:gd name="T17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154 h 3154"/>
              <a:gd name="connsiteX4" fmla="*/ 153 w 4533"/>
              <a:gd name="connsiteY4" fmla="*/ 0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154 h 3154"/>
              <a:gd name="connsiteX4" fmla="*/ 153 w 4533"/>
              <a:gd name="connsiteY4" fmla="*/ 0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0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0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0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259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259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154 h 3154"/>
              <a:gd name="connsiteX1" fmla="*/ 153 w 4533"/>
              <a:gd name="connsiteY1" fmla="*/ 3154 h 3154"/>
              <a:gd name="connsiteX2" fmla="*/ 0 w 4533"/>
              <a:gd name="connsiteY2" fmla="*/ 3000 h 3154"/>
              <a:gd name="connsiteX3" fmla="*/ 0 w 4533"/>
              <a:gd name="connsiteY3" fmla="*/ 413 h 3154"/>
              <a:gd name="connsiteX4" fmla="*/ 153 w 4533"/>
              <a:gd name="connsiteY4" fmla="*/ 259 h 3154"/>
              <a:gd name="connsiteX5" fmla="*/ 4379 w 4533"/>
              <a:gd name="connsiteY5" fmla="*/ 0 h 3154"/>
              <a:gd name="connsiteX6" fmla="*/ 4533 w 4533"/>
              <a:gd name="connsiteY6" fmla="*/ 154 h 3154"/>
              <a:gd name="connsiteX7" fmla="*/ 4533 w 4533"/>
              <a:gd name="connsiteY7" fmla="*/ 3000 h 3154"/>
              <a:gd name="connsiteX8" fmla="*/ 4379 w 4533"/>
              <a:gd name="connsiteY8" fmla="*/ 3154 h 3154"/>
              <a:gd name="connsiteX0" fmla="*/ 4379 w 4533"/>
              <a:gd name="connsiteY0" fmla="*/ 3077 h 3077"/>
              <a:gd name="connsiteX1" fmla="*/ 153 w 4533"/>
              <a:gd name="connsiteY1" fmla="*/ 3077 h 3077"/>
              <a:gd name="connsiteX2" fmla="*/ 0 w 4533"/>
              <a:gd name="connsiteY2" fmla="*/ 2923 h 3077"/>
              <a:gd name="connsiteX3" fmla="*/ 0 w 4533"/>
              <a:gd name="connsiteY3" fmla="*/ 336 h 3077"/>
              <a:gd name="connsiteX4" fmla="*/ 153 w 4533"/>
              <a:gd name="connsiteY4" fmla="*/ 182 h 3077"/>
              <a:gd name="connsiteX5" fmla="*/ 4379 w 4533"/>
              <a:gd name="connsiteY5" fmla="*/ 182 h 3077"/>
              <a:gd name="connsiteX6" fmla="*/ 4533 w 4533"/>
              <a:gd name="connsiteY6" fmla="*/ 77 h 3077"/>
              <a:gd name="connsiteX7" fmla="*/ 4533 w 4533"/>
              <a:gd name="connsiteY7" fmla="*/ 2923 h 3077"/>
              <a:gd name="connsiteX8" fmla="*/ 4379 w 4533"/>
              <a:gd name="connsiteY8" fmla="*/ 3077 h 3077"/>
              <a:gd name="connsiteX0" fmla="*/ 4379 w 4533"/>
              <a:gd name="connsiteY0" fmla="*/ 3022 h 3022"/>
              <a:gd name="connsiteX1" fmla="*/ 153 w 4533"/>
              <a:gd name="connsiteY1" fmla="*/ 3022 h 3022"/>
              <a:gd name="connsiteX2" fmla="*/ 0 w 4533"/>
              <a:gd name="connsiteY2" fmla="*/ 2868 h 3022"/>
              <a:gd name="connsiteX3" fmla="*/ 0 w 4533"/>
              <a:gd name="connsiteY3" fmla="*/ 281 h 3022"/>
              <a:gd name="connsiteX4" fmla="*/ 153 w 4533"/>
              <a:gd name="connsiteY4" fmla="*/ 127 h 3022"/>
              <a:gd name="connsiteX5" fmla="*/ 4379 w 4533"/>
              <a:gd name="connsiteY5" fmla="*/ 127 h 3022"/>
              <a:gd name="connsiteX6" fmla="*/ 4533 w 4533"/>
              <a:gd name="connsiteY6" fmla="*/ 22 h 3022"/>
              <a:gd name="connsiteX7" fmla="*/ 4533 w 4533"/>
              <a:gd name="connsiteY7" fmla="*/ 2868 h 3022"/>
              <a:gd name="connsiteX8" fmla="*/ 4379 w 4533"/>
              <a:gd name="connsiteY8" fmla="*/ 3022 h 3022"/>
              <a:gd name="connsiteX0" fmla="*/ 4379 w 4533"/>
              <a:gd name="connsiteY0" fmla="*/ 3000 h 3000"/>
              <a:gd name="connsiteX1" fmla="*/ 153 w 4533"/>
              <a:gd name="connsiteY1" fmla="*/ 3000 h 3000"/>
              <a:gd name="connsiteX2" fmla="*/ 0 w 4533"/>
              <a:gd name="connsiteY2" fmla="*/ 2846 h 3000"/>
              <a:gd name="connsiteX3" fmla="*/ 0 w 4533"/>
              <a:gd name="connsiteY3" fmla="*/ 259 h 3000"/>
              <a:gd name="connsiteX4" fmla="*/ 153 w 4533"/>
              <a:gd name="connsiteY4" fmla="*/ 105 h 3000"/>
              <a:gd name="connsiteX5" fmla="*/ 4379 w 4533"/>
              <a:gd name="connsiteY5" fmla="*/ 105 h 3000"/>
              <a:gd name="connsiteX6" fmla="*/ 4533 w 4533"/>
              <a:gd name="connsiteY6" fmla="*/ 0 h 3000"/>
              <a:gd name="connsiteX7" fmla="*/ 4533 w 4533"/>
              <a:gd name="connsiteY7" fmla="*/ 2846 h 3000"/>
              <a:gd name="connsiteX8" fmla="*/ 4379 w 4533"/>
              <a:gd name="connsiteY8" fmla="*/ 3000 h 3000"/>
              <a:gd name="connsiteX0" fmla="*/ 4379 w 4533"/>
              <a:gd name="connsiteY0" fmla="*/ 2895 h 2895"/>
              <a:gd name="connsiteX1" fmla="*/ 153 w 4533"/>
              <a:gd name="connsiteY1" fmla="*/ 2895 h 2895"/>
              <a:gd name="connsiteX2" fmla="*/ 0 w 4533"/>
              <a:gd name="connsiteY2" fmla="*/ 2741 h 2895"/>
              <a:gd name="connsiteX3" fmla="*/ 0 w 4533"/>
              <a:gd name="connsiteY3" fmla="*/ 154 h 2895"/>
              <a:gd name="connsiteX4" fmla="*/ 153 w 4533"/>
              <a:gd name="connsiteY4" fmla="*/ 0 h 2895"/>
              <a:gd name="connsiteX5" fmla="*/ 4379 w 4533"/>
              <a:gd name="connsiteY5" fmla="*/ 0 h 2895"/>
              <a:gd name="connsiteX6" fmla="*/ 4533 w 4533"/>
              <a:gd name="connsiteY6" fmla="*/ 154 h 2895"/>
              <a:gd name="connsiteX7" fmla="*/ 4533 w 4533"/>
              <a:gd name="connsiteY7" fmla="*/ 2741 h 2895"/>
              <a:gd name="connsiteX8" fmla="*/ 4379 w 4533"/>
              <a:gd name="connsiteY8" fmla="*/ 2895 h 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33" h="2895">
                <a:moveTo>
                  <a:pt x="4379" y="2895"/>
                </a:moveTo>
                <a:cubicBezTo>
                  <a:pt x="153" y="2895"/>
                  <a:pt x="153" y="2895"/>
                  <a:pt x="153" y="2895"/>
                </a:cubicBezTo>
                <a:cubicBezTo>
                  <a:pt x="69" y="2895"/>
                  <a:pt x="0" y="2826"/>
                  <a:pt x="0" y="2741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69"/>
                  <a:pt x="69" y="0"/>
                  <a:pt x="153" y="0"/>
                </a:cubicBezTo>
                <a:cubicBezTo>
                  <a:pt x="4379" y="0"/>
                  <a:pt x="4379" y="0"/>
                  <a:pt x="4379" y="0"/>
                </a:cubicBezTo>
                <a:cubicBezTo>
                  <a:pt x="4464" y="0"/>
                  <a:pt x="4533" y="69"/>
                  <a:pt x="4533" y="154"/>
                </a:cubicBezTo>
                <a:cubicBezTo>
                  <a:pt x="4533" y="2741"/>
                  <a:pt x="4533" y="2741"/>
                  <a:pt x="4533" y="2741"/>
                </a:cubicBezTo>
                <a:cubicBezTo>
                  <a:pt x="4533" y="2826"/>
                  <a:pt x="4464" y="2895"/>
                  <a:pt x="4379" y="2895"/>
                </a:cubicBez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402">
            <a:extLst>
              <a:ext uri="{FF2B5EF4-FFF2-40B4-BE49-F238E27FC236}">
                <a16:creationId xmlns:a16="http://schemas.microsoft.com/office/drawing/2014/main" xmlns="" id="{8F51489B-68FD-4C6A-834F-B47148C331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103695" y="2121767"/>
            <a:ext cx="5570920" cy="322651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C3645581-6EED-433B-921B-1DF10B848253}"/>
              </a:ext>
            </a:extLst>
          </p:cNvPr>
          <p:cNvGrpSpPr/>
          <p:nvPr/>
        </p:nvGrpSpPr>
        <p:grpSpPr>
          <a:xfrm>
            <a:off x="-2010079" y="5645774"/>
            <a:ext cx="7385354" cy="413944"/>
            <a:chOff x="577217" y="2139067"/>
            <a:chExt cx="3057175" cy="171353"/>
          </a:xfrm>
        </p:grpSpPr>
        <p:pic>
          <p:nvPicPr>
            <p:cNvPr id="41" name="Picture 428">
              <a:extLst>
                <a:ext uri="{FF2B5EF4-FFF2-40B4-BE49-F238E27FC236}">
                  <a16:creationId xmlns:a16="http://schemas.microsoft.com/office/drawing/2014/main" xmlns="" id="{9B6CC217-6B09-41B4-958E-0FD85CE5FA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07" r="-1630" b="-250766"/>
            <a:stretch>
              <a:fillRect/>
            </a:stretch>
          </p:blipFill>
          <p:spPr bwMode="auto">
            <a:xfrm>
              <a:off x="577217" y="2155386"/>
              <a:ext cx="3057175" cy="155034"/>
            </a:xfrm>
            <a:custGeom>
              <a:avLst/>
              <a:gdLst>
                <a:gd name="connsiteX0" fmla="*/ 111121 w 7137394"/>
                <a:gd name="connsiteY0" fmla="*/ 16107 h 361948"/>
                <a:gd name="connsiteX1" fmla="*/ 111121 w 7137394"/>
                <a:gd name="connsiteY1" fmla="*/ 103188 h 361948"/>
                <a:gd name="connsiteX2" fmla="*/ 732671 w 7137394"/>
                <a:gd name="connsiteY2" fmla="*/ 103188 h 361948"/>
                <a:gd name="connsiteX3" fmla="*/ 735009 w 7137394"/>
                <a:gd name="connsiteY3" fmla="*/ 357186 h 361948"/>
                <a:gd name="connsiteX4" fmla="*/ 0 w 7137394"/>
                <a:gd name="connsiteY4" fmla="*/ 357186 h 361948"/>
                <a:gd name="connsiteX5" fmla="*/ 7024684 w 7137394"/>
                <a:gd name="connsiteY5" fmla="*/ 15992 h 361948"/>
                <a:gd name="connsiteX6" fmla="*/ 7137394 w 7137394"/>
                <a:gd name="connsiteY6" fmla="*/ 361948 h 361948"/>
                <a:gd name="connsiteX7" fmla="*/ 6402385 w 7137394"/>
                <a:gd name="connsiteY7" fmla="*/ 361948 h 361948"/>
                <a:gd name="connsiteX8" fmla="*/ 6402385 w 7137394"/>
                <a:gd name="connsiteY8" fmla="*/ 103188 h 361948"/>
                <a:gd name="connsiteX9" fmla="*/ 7024684 w 7137394"/>
                <a:gd name="connsiteY9" fmla="*/ 103188 h 361948"/>
                <a:gd name="connsiteX10" fmla="*/ 111121 w 7137394"/>
                <a:gd name="connsiteY10" fmla="*/ 0 h 361948"/>
                <a:gd name="connsiteX11" fmla="*/ 7024684 w 7137394"/>
                <a:gd name="connsiteY11" fmla="*/ 0 h 361948"/>
                <a:gd name="connsiteX12" fmla="*/ 7024684 w 7137394"/>
                <a:gd name="connsiteY12" fmla="*/ 15992 h 361948"/>
                <a:gd name="connsiteX13" fmla="*/ 7023094 w 7137394"/>
                <a:gd name="connsiteY13" fmla="*/ 11111 h 361948"/>
                <a:gd name="connsiteX14" fmla="*/ 6402385 w 7137394"/>
                <a:gd name="connsiteY14" fmla="*/ 93661 h 361948"/>
                <a:gd name="connsiteX15" fmla="*/ 6402385 w 7137394"/>
                <a:gd name="connsiteY15" fmla="*/ 103188 h 361948"/>
                <a:gd name="connsiteX16" fmla="*/ 732671 w 7137394"/>
                <a:gd name="connsiteY16" fmla="*/ 103188 h 361948"/>
                <a:gd name="connsiteX17" fmla="*/ 732627 w 7137394"/>
                <a:gd name="connsiteY17" fmla="*/ 98424 h 361948"/>
                <a:gd name="connsiteX18" fmla="*/ 114300 w 7137394"/>
                <a:gd name="connsiteY18" fmla="*/ 6349 h 361948"/>
                <a:gd name="connsiteX19" fmla="*/ 111121 w 7137394"/>
                <a:gd name="connsiteY19" fmla="*/ 16107 h 361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7394" h="361948">
                  <a:moveTo>
                    <a:pt x="111121" y="16107"/>
                  </a:moveTo>
                  <a:lnTo>
                    <a:pt x="111121" y="103188"/>
                  </a:lnTo>
                  <a:lnTo>
                    <a:pt x="732671" y="103188"/>
                  </a:lnTo>
                  <a:lnTo>
                    <a:pt x="735009" y="357186"/>
                  </a:lnTo>
                  <a:lnTo>
                    <a:pt x="0" y="357186"/>
                  </a:lnTo>
                  <a:close/>
                  <a:moveTo>
                    <a:pt x="7024684" y="15992"/>
                  </a:moveTo>
                  <a:lnTo>
                    <a:pt x="7137394" y="361948"/>
                  </a:lnTo>
                  <a:lnTo>
                    <a:pt x="6402385" y="361948"/>
                  </a:lnTo>
                  <a:lnTo>
                    <a:pt x="6402385" y="103188"/>
                  </a:lnTo>
                  <a:lnTo>
                    <a:pt x="7024684" y="103188"/>
                  </a:lnTo>
                  <a:close/>
                  <a:moveTo>
                    <a:pt x="111121" y="0"/>
                  </a:moveTo>
                  <a:lnTo>
                    <a:pt x="7024684" y="0"/>
                  </a:lnTo>
                  <a:lnTo>
                    <a:pt x="7024684" y="15992"/>
                  </a:lnTo>
                  <a:lnTo>
                    <a:pt x="7023094" y="11111"/>
                  </a:lnTo>
                  <a:cubicBezTo>
                    <a:pt x="6653208" y="88369"/>
                    <a:pt x="6607171" y="67203"/>
                    <a:pt x="6402385" y="93661"/>
                  </a:cubicBezTo>
                  <a:lnTo>
                    <a:pt x="6402385" y="103188"/>
                  </a:lnTo>
                  <a:lnTo>
                    <a:pt x="732671" y="103188"/>
                  </a:lnTo>
                  <a:lnTo>
                    <a:pt x="732627" y="98424"/>
                  </a:lnTo>
                  <a:cubicBezTo>
                    <a:pt x="527841" y="71966"/>
                    <a:pt x="484186" y="83607"/>
                    <a:pt x="114300" y="6349"/>
                  </a:cubicBezTo>
                  <a:lnTo>
                    <a:pt x="111121" y="16107"/>
                  </a:lnTo>
                  <a:close/>
                </a:path>
              </a:pathLst>
            </a:cu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87">
              <a:extLst>
                <a:ext uri="{FF2B5EF4-FFF2-40B4-BE49-F238E27FC236}">
                  <a16:creationId xmlns:a16="http://schemas.microsoft.com/office/drawing/2014/main" xmlns="" id="{367336A3-FAC6-42DD-9217-47555F72D59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14" y="2139067"/>
              <a:ext cx="2961301" cy="21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Oval 388">
              <a:extLst>
                <a:ext uri="{FF2B5EF4-FFF2-40B4-BE49-F238E27FC236}">
                  <a16:creationId xmlns:a16="http://schemas.microsoft.com/office/drawing/2014/main" xmlns="" id="{40208D54-C565-42A4-81D5-CD08FE5768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1565" y="2181905"/>
              <a:ext cx="24479" cy="4760"/>
            </a:xfrm>
            <a:prstGeom prst="ellipse">
              <a:avLst/>
            </a:prstGeom>
            <a:solidFill>
              <a:srgbClr val="635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Oval 389">
              <a:extLst>
                <a:ext uri="{FF2B5EF4-FFF2-40B4-BE49-F238E27FC236}">
                  <a16:creationId xmlns:a16="http://schemas.microsoft.com/office/drawing/2014/main" xmlns="" id="{51EA5411-6B78-4CD9-AF31-856A642D4B3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7685" y="2183265"/>
              <a:ext cx="12240" cy="2720"/>
            </a:xfrm>
            <a:prstGeom prst="ellipse">
              <a:avLst/>
            </a:prstGeom>
            <a:solidFill>
              <a:srgbClr val="463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Oval 390">
              <a:extLst>
                <a:ext uri="{FF2B5EF4-FFF2-40B4-BE49-F238E27FC236}">
                  <a16:creationId xmlns:a16="http://schemas.microsoft.com/office/drawing/2014/main" xmlns="" id="{667EBD0D-4D57-4B61-AB19-72E0131B4D5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32497" y="2181905"/>
              <a:ext cx="25159" cy="4760"/>
            </a:xfrm>
            <a:prstGeom prst="ellipse">
              <a:avLst/>
            </a:prstGeom>
            <a:solidFill>
              <a:srgbClr val="635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Oval 391">
              <a:extLst>
                <a:ext uri="{FF2B5EF4-FFF2-40B4-BE49-F238E27FC236}">
                  <a16:creationId xmlns:a16="http://schemas.microsoft.com/office/drawing/2014/main" xmlns="" id="{F0DE079F-7123-43DB-8246-B84329BF6A6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38617" y="2183265"/>
              <a:ext cx="12920" cy="2720"/>
            </a:xfrm>
            <a:prstGeom prst="ellipse">
              <a:avLst/>
            </a:prstGeom>
            <a:solidFill>
              <a:srgbClr val="463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392">
              <a:extLst>
                <a:ext uri="{FF2B5EF4-FFF2-40B4-BE49-F238E27FC236}">
                  <a16:creationId xmlns:a16="http://schemas.microsoft.com/office/drawing/2014/main" xmlns="" id="{33A95534-EB03-455F-861B-33BEB68776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58713" y="2181905"/>
              <a:ext cx="25839" cy="4760"/>
            </a:xfrm>
            <a:prstGeom prst="ellipse">
              <a:avLst/>
            </a:prstGeom>
            <a:solidFill>
              <a:srgbClr val="635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393">
              <a:extLst>
                <a:ext uri="{FF2B5EF4-FFF2-40B4-BE49-F238E27FC236}">
                  <a16:creationId xmlns:a16="http://schemas.microsoft.com/office/drawing/2014/main" xmlns="" id="{238A399C-E8D9-4704-9EFD-5E028305C43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65513" y="2183265"/>
              <a:ext cx="12240" cy="2720"/>
            </a:xfrm>
            <a:prstGeom prst="ellipse">
              <a:avLst/>
            </a:prstGeom>
            <a:solidFill>
              <a:srgbClr val="463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Oval 394">
              <a:extLst>
                <a:ext uri="{FF2B5EF4-FFF2-40B4-BE49-F238E27FC236}">
                  <a16:creationId xmlns:a16="http://schemas.microsoft.com/office/drawing/2014/main" xmlns="" id="{0794A189-CF2D-43B1-BF34-0FE2CA8C3D5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5565" y="2181905"/>
              <a:ext cx="25159" cy="4760"/>
            </a:xfrm>
            <a:prstGeom prst="ellipse">
              <a:avLst/>
            </a:prstGeom>
            <a:solidFill>
              <a:srgbClr val="635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395">
              <a:extLst>
                <a:ext uri="{FF2B5EF4-FFF2-40B4-BE49-F238E27FC236}">
                  <a16:creationId xmlns:a16="http://schemas.microsoft.com/office/drawing/2014/main" xmlns="" id="{72BAD5B3-5CC3-406F-8B42-81A20313E24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91685" y="2183265"/>
              <a:ext cx="12240" cy="2720"/>
            </a:xfrm>
            <a:prstGeom prst="ellipse">
              <a:avLst/>
            </a:prstGeom>
            <a:solidFill>
              <a:srgbClr val="463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396">
              <a:extLst>
                <a:ext uri="{FF2B5EF4-FFF2-40B4-BE49-F238E27FC236}">
                  <a16:creationId xmlns:a16="http://schemas.microsoft.com/office/drawing/2014/main" xmlns="" id="{2A479100-EA17-4F87-A3D9-D1DE0AF6BC19}"/>
                </a:ext>
              </a:extLst>
            </p:cNvPr>
            <p:cNvSpPr/>
            <p:nvPr userDrawn="1"/>
          </p:nvSpPr>
          <p:spPr bwMode="auto">
            <a:xfrm>
              <a:off x="658133" y="2164906"/>
              <a:ext cx="2896023" cy="680"/>
            </a:xfrm>
            <a:custGeom>
              <a:avLst/>
              <a:gdLst>
                <a:gd name="T0" fmla="*/ 5467 w 5472"/>
                <a:gd name="T1" fmla="*/ 1 h 1"/>
                <a:gd name="T2" fmla="*/ 5472 w 5472"/>
                <a:gd name="T3" fmla="*/ 0 h 1"/>
                <a:gd name="T4" fmla="*/ 0 w 5472"/>
                <a:gd name="T5" fmla="*/ 0 h 1"/>
                <a:gd name="T6" fmla="*/ 5 w 5472"/>
                <a:gd name="T7" fmla="*/ 1 h 1"/>
                <a:gd name="T8" fmla="*/ 5467 w 547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72" h="1">
                  <a:moveTo>
                    <a:pt x="5467" y="1"/>
                  </a:moveTo>
                  <a:cubicBezTo>
                    <a:pt x="5469" y="1"/>
                    <a:pt x="5471" y="0"/>
                    <a:pt x="54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1"/>
                    <a:pt x="5" y="1"/>
                  </a:cubicBezTo>
                  <a:lnTo>
                    <a:pt x="5467" y="1"/>
                  </a:lnTo>
                  <a:close/>
                </a:path>
              </a:pathLst>
            </a:custGeom>
            <a:solidFill>
              <a:srgbClr val="9A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2" name="Picture 397">
              <a:extLst>
                <a:ext uri="{FF2B5EF4-FFF2-40B4-BE49-F238E27FC236}">
                  <a16:creationId xmlns:a16="http://schemas.microsoft.com/office/drawing/2014/main" xmlns="" id="{0D1A3BF4-C87B-429F-A02F-25E74D5DF00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0894" y="2139746"/>
              <a:ext cx="570501" cy="27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F7FE2DD-E362-46C9-A95A-43B8E2479BC8}"/>
              </a:ext>
            </a:extLst>
          </p:cNvPr>
          <p:cNvGrpSpPr/>
          <p:nvPr/>
        </p:nvGrpSpPr>
        <p:grpSpPr>
          <a:xfrm>
            <a:off x="1659327" y="2035804"/>
            <a:ext cx="46541" cy="46541"/>
            <a:chOff x="2101053" y="556760"/>
            <a:chExt cx="19039" cy="19039"/>
          </a:xfrm>
        </p:grpSpPr>
        <p:sp>
          <p:nvSpPr>
            <p:cNvPr id="37" name="Oval 398">
              <a:extLst>
                <a:ext uri="{FF2B5EF4-FFF2-40B4-BE49-F238E27FC236}">
                  <a16:creationId xmlns:a16="http://schemas.microsoft.com/office/drawing/2014/main" xmlns="" id="{4596385D-F55C-47CA-8EE7-F7CEBB0317B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1053" y="556760"/>
              <a:ext cx="19039" cy="19039"/>
            </a:xfrm>
            <a:prstGeom prst="ellipse">
              <a:avLst/>
            </a:pr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399">
              <a:extLst>
                <a:ext uri="{FF2B5EF4-FFF2-40B4-BE49-F238E27FC236}">
                  <a16:creationId xmlns:a16="http://schemas.microsoft.com/office/drawing/2014/main" xmlns="" id="{502B838C-DCFD-4CC4-B0D5-45CDE039801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5793" y="561513"/>
              <a:ext cx="9519" cy="9520"/>
            </a:xfrm>
            <a:prstGeom prst="ellipse">
              <a:avLst/>
            </a:prstGeom>
            <a:solidFill>
              <a:srgbClr val="000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Oval 400">
              <a:extLst>
                <a:ext uri="{FF2B5EF4-FFF2-40B4-BE49-F238E27FC236}">
                  <a16:creationId xmlns:a16="http://schemas.microsoft.com/office/drawing/2014/main" xmlns="" id="{D6E39528-9821-472D-8232-42246CD7A5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8543" y="562189"/>
              <a:ext cx="3400" cy="2720"/>
            </a:xfrm>
            <a:prstGeom prst="ellipse">
              <a:avLst/>
            </a:prstGeom>
            <a:solidFill>
              <a:srgbClr val="272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Oval 401">
              <a:extLst>
                <a:ext uri="{FF2B5EF4-FFF2-40B4-BE49-F238E27FC236}">
                  <a16:creationId xmlns:a16="http://schemas.microsoft.com/office/drawing/2014/main" xmlns="" id="{3D296CAA-55AA-4F16-875B-A7A07C5D799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8588" y="566957"/>
              <a:ext cx="3400" cy="3400"/>
            </a:xfrm>
            <a:prstGeom prst="ellipse">
              <a:avLst/>
            </a:prstGeom>
            <a:solidFill>
              <a:srgbClr val="272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xmlns="" id="{4D947F44-E264-4EAB-A9B8-2EFC33103340}"/>
              </a:ext>
            </a:extLst>
          </p:cNvPr>
          <p:cNvSpPr/>
          <p:nvPr/>
        </p:nvSpPr>
        <p:spPr>
          <a:xfrm>
            <a:off x="-12179300" y="-6845298"/>
            <a:ext cx="36576000" cy="20573999"/>
          </a:xfrm>
          <a:custGeom>
            <a:avLst/>
            <a:gdLst>
              <a:gd name="connsiteX0" fmla="*/ 12179301 w 36576000"/>
              <a:gd name="connsiteY0" fmla="*/ 6845299 h 20573999"/>
              <a:gd name="connsiteX1" fmla="*/ 12179301 w 36576000"/>
              <a:gd name="connsiteY1" fmla="*/ 13703299 h 20573999"/>
              <a:gd name="connsiteX2" fmla="*/ 24371300 w 36576000"/>
              <a:gd name="connsiteY2" fmla="*/ 13703299 h 20573999"/>
              <a:gd name="connsiteX3" fmla="*/ 24371300 w 36576000"/>
              <a:gd name="connsiteY3" fmla="*/ 6845299 h 20573999"/>
              <a:gd name="connsiteX4" fmla="*/ 0 w 36576000"/>
              <a:gd name="connsiteY4" fmla="*/ 0 h 20573999"/>
              <a:gd name="connsiteX5" fmla="*/ 36576000 w 36576000"/>
              <a:gd name="connsiteY5" fmla="*/ 0 h 20573999"/>
              <a:gd name="connsiteX6" fmla="*/ 36576000 w 36576000"/>
              <a:gd name="connsiteY6" fmla="*/ 20573999 h 20573999"/>
              <a:gd name="connsiteX7" fmla="*/ 0 w 36576000"/>
              <a:gd name="connsiteY7" fmla="*/ 20573999 h 2057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576000" h="20573999">
                <a:moveTo>
                  <a:pt x="12179301" y="6845299"/>
                </a:moveTo>
                <a:lnTo>
                  <a:pt x="12179301" y="13703299"/>
                </a:lnTo>
                <a:lnTo>
                  <a:pt x="24371300" y="13703299"/>
                </a:lnTo>
                <a:lnTo>
                  <a:pt x="24371300" y="6845299"/>
                </a:lnTo>
                <a:close/>
                <a:moveTo>
                  <a:pt x="0" y="0"/>
                </a:moveTo>
                <a:lnTo>
                  <a:pt x="36576000" y="0"/>
                </a:lnTo>
                <a:lnTo>
                  <a:pt x="36576000" y="20573999"/>
                </a:lnTo>
                <a:lnTo>
                  <a:pt x="0" y="20573999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72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任意多边形: 形状 65">
            <a:extLst>
              <a:ext uri="{FF2B5EF4-FFF2-40B4-BE49-F238E27FC236}">
                <a16:creationId xmlns:a16="http://schemas.microsoft.com/office/drawing/2014/main" xmlns="" id="{9F73EACE-24DA-42AE-9534-23AD0AD41822}"/>
              </a:ext>
            </a:extLst>
          </p:cNvPr>
          <p:cNvSpPr/>
          <p:nvPr/>
        </p:nvSpPr>
        <p:spPr>
          <a:xfrm>
            <a:off x="1" y="71"/>
            <a:ext cx="5958705" cy="6292005"/>
          </a:xfrm>
          <a:custGeom>
            <a:avLst/>
            <a:gdLst>
              <a:gd name="connsiteX0" fmla="*/ 0 w 5958705"/>
              <a:gd name="connsiteY0" fmla="*/ 0 h 6292005"/>
              <a:gd name="connsiteX1" fmla="*/ 5604482 w 5958705"/>
              <a:gd name="connsiteY1" fmla="*/ 291 h 6292005"/>
              <a:gd name="connsiteX2" fmla="*/ 5774562 w 5958705"/>
              <a:gd name="connsiteY2" fmla="*/ 367377 h 6292005"/>
              <a:gd name="connsiteX3" fmla="*/ 5929189 w 5958705"/>
              <a:gd name="connsiteY3" fmla="*/ 949144 h 6292005"/>
              <a:gd name="connsiteX4" fmla="*/ 5956580 w 5958705"/>
              <a:gd name="connsiteY4" fmla="*/ 1246927 h 6292005"/>
              <a:gd name="connsiteX5" fmla="*/ 5949759 w 5958705"/>
              <a:gd name="connsiteY5" fmla="*/ 1571946 h 6292005"/>
              <a:gd name="connsiteX6" fmla="*/ 5785724 w 5958705"/>
              <a:gd name="connsiteY6" fmla="*/ 2306739 h 6292005"/>
              <a:gd name="connsiteX7" fmla="*/ 5118891 w 5958705"/>
              <a:gd name="connsiteY7" fmla="*/ 3334767 h 6292005"/>
              <a:gd name="connsiteX8" fmla="*/ 4536659 w 5958705"/>
              <a:gd name="connsiteY8" fmla="*/ 3741338 h 6292005"/>
              <a:gd name="connsiteX9" fmla="*/ 3832565 w 5958705"/>
              <a:gd name="connsiteY9" fmla="*/ 4042170 h 6292005"/>
              <a:gd name="connsiteX10" fmla="*/ 2710064 w 5958705"/>
              <a:gd name="connsiteY10" fmla="*/ 4455769 h 6292005"/>
              <a:gd name="connsiteX11" fmla="*/ 1282597 w 5958705"/>
              <a:gd name="connsiteY11" fmla="*/ 5148959 h 6292005"/>
              <a:gd name="connsiteX12" fmla="*/ 247385 w 5958705"/>
              <a:gd name="connsiteY12" fmla="*/ 6000188 h 6292005"/>
              <a:gd name="connsiteX13" fmla="*/ 0 w 5958705"/>
              <a:gd name="connsiteY13" fmla="*/ 6292005 h 629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58705" h="6292005">
                <a:moveTo>
                  <a:pt x="0" y="0"/>
                </a:moveTo>
                <a:lnTo>
                  <a:pt x="5604482" y="291"/>
                </a:lnTo>
                <a:cubicBezTo>
                  <a:pt x="5670632" y="118277"/>
                  <a:pt x="5725930" y="241329"/>
                  <a:pt x="5774562" y="367377"/>
                </a:cubicBezTo>
                <a:cubicBezTo>
                  <a:pt x="5847172" y="555649"/>
                  <a:pt x="5898853" y="749709"/>
                  <a:pt x="5929189" y="949144"/>
                </a:cubicBezTo>
                <a:cubicBezTo>
                  <a:pt x="5944177" y="1047699"/>
                  <a:pt x="5952859" y="1147081"/>
                  <a:pt x="5956580" y="1246927"/>
                </a:cubicBezTo>
                <a:cubicBezTo>
                  <a:pt x="5960663" y="1355508"/>
                  <a:pt x="5959113" y="1463985"/>
                  <a:pt x="5949759" y="1571946"/>
                </a:cubicBezTo>
                <a:cubicBezTo>
                  <a:pt x="5927897" y="1823992"/>
                  <a:pt x="5874202" y="2069371"/>
                  <a:pt x="5785724" y="2306739"/>
                </a:cubicBezTo>
                <a:cubicBezTo>
                  <a:pt x="5639573" y="2698787"/>
                  <a:pt x="5422670" y="3045150"/>
                  <a:pt x="5118891" y="3334767"/>
                </a:cubicBezTo>
                <a:cubicBezTo>
                  <a:pt x="4945659" y="3499886"/>
                  <a:pt x="4748497" y="3631207"/>
                  <a:pt x="4536659" y="3741338"/>
                </a:cubicBezTo>
                <a:cubicBezTo>
                  <a:pt x="4309575" y="3859427"/>
                  <a:pt x="4072206" y="3953486"/>
                  <a:pt x="3832565" y="4042170"/>
                </a:cubicBezTo>
                <a:cubicBezTo>
                  <a:pt x="3458604" y="4180570"/>
                  <a:pt x="3080975" y="4308996"/>
                  <a:pt x="2710064" y="4455769"/>
                </a:cubicBezTo>
                <a:cubicBezTo>
                  <a:pt x="2216825" y="4650966"/>
                  <a:pt x="1736662" y="4872933"/>
                  <a:pt x="1282597" y="5148959"/>
                </a:cubicBezTo>
                <a:cubicBezTo>
                  <a:pt x="896906" y="5383485"/>
                  <a:pt x="551008" y="5665867"/>
                  <a:pt x="247385" y="6000188"/>
                </a:cubicBezTo>
                <a:lnTo>
                  <a:pt x="0" y="6292005"/>
                </a:ln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7D9DA36-C3B5-47BA-A0ED-C19DCB20E0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463612" y="885990"/>
            <a:ext cx="2685911" cy="1222346"/>
          </a:xfrm>
          <a:prstGeom prst="rect">
            <a:avLst/>
          </a:prstGeom>
          <a:noFill/>
          <a:effectLst/>
        </p:spPr>
        <p:txBody>
          <a:bodyPr wrap="square" lIns="105815" tIns="52907" rIns="105815" bIns="529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b="1" spc="8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1A189E9-031F-49AA-A79D-69F7E848FF70}"/>
              </a:ext>
            </a:extLst>
          </p:cNvPr>
          <p:cNvSpPr/>
          <p:nvPr/>
        </p:nvSpPr>
        <p:spPr>
          <a:xfrm>
            <a:off x="1539871" y="2034518"/>
            <a:ext cx="2284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25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760CB2D-B624-44B3-B3B7-3C493DC51041}"/>
              </a:ext>
            </a:extLst>
          </p:cNvPr>
          <p:cNvCxnSpPr>
            <a:cxnSpLocks/>
          </p:cNvCxnSpPr>
          <p:nvPr/>
        </p:nvCxnSpPr>
        <p:spPr>
          <a:xfrm>
            <a:off x="1669257" y="3105151"/>
            <a:ext cx="307181" cy="0"/>
          </a:xfrm>
          <a:prstGeom prst="line">
            <a:avLst/>
          </a:prstGeom>
          <a:ln w="38100" cap="rnd">
            <a:solidFill>
              <a:schemeClr val="bg1"/>
            </a:solidFill>
            <a:round/>
          </a:ln>
          <a:effectLst>
            <a:outerShdw blurRad="50800" dist="25400" dir="2700000" algn="tl" rotWithShape="0">
              <a:prstClr val="black">
                <a:alpha val="2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="" id="{A0159E16-0D83-46DC-9596-0BAA9AE1283E}"/>
              </a:ext>
            </a:extLst>
          </p:cNvPr>
          <p:cNvSpPr/>
          <p:nvPr/>
        </p:nvSpPr>
        <p:spPr>
          <a:xfrm rot="20815241" flipH="1" flipV="1">
            <a:off x="9141567" y="4187154"/>
            <a:ext cx="3427803" cy="2942179"/>
          </a:xfrm>
          <a:custGeom>
            <a:avLst/>
            <a:gdLst>
              <a:gd name="connsiteX0" fmla="*/ 0 w 3427803"/>
              <a:gd name="connsiteY0" fmla="*/ 2942179 h 2942179"/>
              <a:gd name="connsiteX1" fmla="*/ 683547 w 3427803"/>
              <a:gd name="connsiteY1" fmla="*/ 0 h 2942179"/>
              <a:gd name="connsiteX2" fmla="*/ 3427803 w 3427803"/>
              <a:gd name="connsiteY2" fmla="*/ 637564 h 2942179"/>
              <a:gd name="connsiteX3" fmla="*/ 3391236 w 3427803"/>
              <a:gd name="connsiteY3" fmla="*/ 726878 h 2942179"/>
              <a:gd name="connsiteX4" fmla="*/ 3042375 w 3427803"/>
              <a:gd name="connsiteY4" fmla="*/ 1229253 h 2942179"/>
              <a:gd name="connsiteX5" fmla="*/ 2668791 w 3427803"/>
              <a:gd name="connsiteY5" fmla="*/ 1504253 h 2942179"/>
              <a:gd name="connsiteX6" fmla="*/ 2217015 w 3427803"/>
              <a:gd name="connsiteY6" fmla="*/ 1707733 h 2942179"/>
              <a:gd name="connsiteX7" fmla="*/ 1496773 w 3427803"/>
              <a:gd name="connsiteY7" fmla="*/ 1987487 h 2942179"/>
              <a:gd name="connsiteX8" fmla="*/ 580851 w 3427803"/>
              <a:gd name="connsiteY8" fmla="*/ 2456354 h 2942179"/>
              <a:gd name="connsiteX9" fmla="*/ 67790 w 3427803"/>
              <a:gd name="connsiteY9" fmla="*/ 2869061 h 294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7803" h="2942179">
                <a:moveTo>
                  <a:pt x="0" y="2942179"/>
                </a:moveTo>
                <a:lnTo>
                  <a:pt x="683547" y="0"/>
                </a:lnTo>
                <a:lnTo>
                  <a:pt x="3427803" y="637564"/>
                </a:lnTo>
                <a:lnTo>
                  <a:pt x="3391236" y="726878"/>
                </a:lnTo>
                <a:cubicBezTo>
                  <a:pt x="3303394" y="913822"/>
                  <a:pt x="3188563" y="1082333"/>
                  <a:pt x="3042375" y="1229253"/>
                </a:cubicBezTo>
                <a:cubicBezTo>
                  <a:pt x="2931221" y="1340938"/>
                  <a:pt x="2804715" y="1429762"/>
                  <a:pt x="2668791" y="1504253"/>
                </a:cubicBezTo>
                <a:cubicBezTo>
                  <a:pt x="2523085" y="1584128"/>
                  <a:pt x="2370778" y="1647748"/>
                  <a:pt x="2217015" y="1707733"/>
                </a:cubicBezTo>
                <a:cubicBezTo>
                  <a:pt x="1977066" y="1801345"/>
                  <a:pt x="1734764" y="1888211"/>
                  <a:pt x="1496773" y="1987487"/>
                </a:cubicBezTo>
                <a:cubicBezTo>
                  <a:pt x="1180290" y="2119516"/>
                  <a:pt x="872198" y="2269653"/>
                  <a:pt x="580851" y="2456354"/>
                </a:cubicBezTo>
                <a:cubicBezTo>
                  <a:pt x="395244" y="2575327"/>
                  <a:pt x="224000" y="2712508"/>
                  <a:pt x="67790" y="2869061"/>
                </a:cubicBezTo>
                <a:close/>
              </a:path>
            </a:pathLst>
          </a:custGeom>
          <a:solidFill>
            <a:srgbClr val="49C1C1"/>
          </a:solidFill>
          <a:ln w="516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65" name="任意多边形: 形状 64">
            <a:extLst>
              <a:ext uri="{FF2B5EF4-FFF2-40B4-BE49-F238E27FC236}">
                <a16:creationId xmlns:a16="http://schemas.microsoft.com/office/drawing/2014/main" xmlns="" id="{0C4B0B9B-1BF6-4B6C-85BA-71A7888CD37A}"/>
              </a:ext>
            </a:extLst>
          </p:cNvPr>
          <p:cNvSpPr/>
          <p:nvPr/>
        </p:nvSpPr>
        <p:spPr>
          <a:xfrm rot="21084609">
            <a:off x="-32550" y="5508297"/>
            <a:ext cx="2141392" cy="1218325"/>
          </a:xfrm>
          <a:custGeom>
            <a:avLst/>
            <a:gdLst>
              <a:gd name="connsiteX0" fmla="*/ 1853200 w 2141392"/>
              <a:gd name="connsiteY0" fmla="*/ 8840 h 1218325"/>
              <a:gd name="connsiteX1" fmla="*/ 2086083 w 2141392"/>
              <a:gd name="connsiteY1" fmla="*/ 137360 h 1218325"/>
              <a:gd name="connsiteX2" fmla="*/ 2104566 w 2141392"/>
              <a:gd name="connsiteY2" fmla="*/ 432267 h 1218325"/>
              <a:gd name="connsiteX3" fmla="*/ 1687091 w 2141392"/>
              <a:gd name="connsiteY3" fmla="*/ 767365 h 1218325"/>
              <a:gd name="connsiteX4" fmla="*/ 1509620 w 2141392"/>
              <a:gd name="connsiteY4" fmla="*/ 787482 h 1218325"/>
              <a:gd name="connsiteX5" fmla="*/ 1248545 w 2141392"/>
              <a:gd name="connsiteY5" fmla="*/ 789163 h 1218325"/>
              <a:gd name="connsiteX6" fmla="*/ 485664 w 2141392"/>
              <a:gd name="connsiteY6" fmla="*/ 976397 h 1218325"/>
              <a:gd name="connsiteX7" fmla="*/ 282115 w 2141392"/>
              <a:gd name="connsiteY7" fmla="*/ 1101775 h 1218325"/>
              <a:gd name="connsiteX8" fmla="*/ 145335 w 2141392"/>
              <a:gd name="connsiteY8" fmla="*/ 1218325 h 1218325"/>
              <a:gd name="connsiteX9" fmla="*/ 0 w 2141392"/>
              <a:gd name="connsiteY9" fmla="*/ 1196372 h 1218325"/>
              <a:gd name="connsiteX10" fmla="*/ 42202 w 2141392"/>
              <a:gd name="connsiteY10" fmla="*/ 1102474 h 1218325"/>
              <a:gd name="connsiteX11" fmla="*/ 162601 w 2141392"/>
              <a:gd name="connsiteY11" fmla="*/ 893157 h 1218325"/>
              <a:gd name="connsiteX12" fmla="*/ 694242 w 2141392"/>
              <a:gd name="connsiteY12" fmla="*/ 402023 h 1218325"/>
              <a:gd name="connsiteX13" fmla="*/ 1222460 w 2141392"/>
              <a:gd name="connsiteY13" fmla="*/ 103657 h 1218325"/>
              <a:gd name="connsiteX14" fmla="*/ 1752121 w 2141392"/>
              <a:gd name="connsiteY14" fmla="*/ 487 h 1218325"/>
              <a:gd name="connsiteX15" fmla="*/ 1853200 w 2141392"/>
              <a:gd name="connsiteY15" fmla="*/ 8840 h 121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1392" h="1218325">
                <a:moveTo>
                  <a:pt x="1853200" y="8840"/>
                </a:moveTo>
                <a:cubicBezTo>
                  <a:pt x="1947656" y="22452"/>
                  <a:pt x="2023006" y="55208"/>
                  <a:pt x="2086083" y="137360"/>
                </a:cubicBezTo>
                <a:cubicBezTo>
                  <a:pt x="2157517" y="230364"/>
                  <a:pt x="2155428" y="332950"/>
                  <a:pt x="2104566" y="432267"/>
                </a:cubicBezTo>
                <a:cubicBezTo>
                  <a:pt x="2016058" y="605107"/>
                  <a:pt x="1877823" y="720636"/>
                  <a:pt x="1687091" y="767365"/>
                </a:cubicBezTo>
                <a:cubicBezTo>
                  <a:pt x="1629145" y="781579"/>
                  <a:pt x="1569247" y="786120"/>
                  <a:pt x="1509620" y="787482"/>
                </a:cubicBezTo>
                <a:cubicBezTo>
                  <a:pt x="1422610" y="789480"/>
                  <a:pt x="1335554" y="787936"/>
                  <a:pt x="1248545" y="789163"/>
                </a:cubicBezTo>
                <a:cubicBezTo>
                  <a:pt x="979931" y="792887"/>
                  <a:pt x="724805" y="852330"/>
                  <a:pt x="485664" y="976397"/>
                </a:cubicBezTo>
                <a:cubicBezTo>
                  <a:pt x="414344" y="1013385"/>
                  <a:pt x="346430" y="1055108"/>
                  <a:pt x="282115" y="1101775"/>
                </a:cubicBezTo>
                <a:lnTo>
                  <a:pt x="145335" y="1218325"/>
                </a:lnTo>
                <a:lnTo>
                  <a:pt x="0" y="1196372"/>
                </a:lnTo>
                <a:lnTo>
                  <a:pt x="42202" y="1102474"/>
                </a:lnTo>
                <a:cubicBezTo>
                  <a:pt x="78475" y="1030756"/>
                  <a:pt x="118324" y="960844"/>
                  <a:pt x="162601" y="893157"/>
                </a:cubicBezTo>
                <a:cubicBezTo>
                  <a:pt x="298837" y="684941"/>
                  <a:pt x="517599" y="533606"/>
                  <a:pt x="694242" y="402023"/>
                </a:cubicBezTo>
                <a:cubicBezTo>
                  <a:pt x="870885" y="270440"/>
                  <a:pt x="1044328" y="165576"/>
                  <a:pt x="1222460" y="103657"/>
                </a:cubicBezTo>
                <a:cubicBezTo>
                  <a:pt x="1410074" y="38443"/>
                  <a:pt x="1608185" y="-5130"/>
                  <a:pt x="1752121" y="487"/>
                </a:cubicBezTo>
                <a:cubicBezTo>
                  <a:pt x="1788106" y="1891"/>
                  <a:pt x="1821714" y="4302"/>
                  <a:pt x="1853200" y="8840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79BB01C9-A421-4A79-A117-8E7AB7B7096A}"/>
              </a:ext>
            </a:extLst>
          </p:cNvPr>
          <p:cNvSpPr/>
          <p:nvPr/>
        </p:nvSpPr>
        <p:spPr>
          <a:xfrm rot="21345651">
            <a:off x="2498079" y="4663652"/>
            <a:ext cx="1257724" cy="642617"/>
          </a:xfrm>
          <a:custGeom>
            <a:avLst/>
            <a:gdLst>
              <a:gd name="connsiteX0" fmla="*/ 0 w 1462178"/>
              <a:gd name="connsiteY0" fmla="*/ 747081 h 747080"/>
              <a:gd name="connsiteX1" fmla="*/ 384080 w 1462178"/>
              <a:gd name="connsiteY1" fmla="*/ 357985 h 747080"/>
              <a:gd name="connsiteX2" fmla="*/ 736641 w 1462178"/>
              <a:gd name="connsiteY2" fmla="*/ 109112 h 747080"/>
              <a:gd name="connsiteX3" fmla="*/ 1109106 w 1462178"/>
              <a:gd name="connsiteY3" fmla="*/ 303 h 747080"/>
              <a:gd name="connsiteX4" fmla="*/ 1404860 w 1462178"/>
              <a:gd name="connsiteY4" fmla="*/ 111752 h 747080"/>
              <a:gd name="connsiteX5" fmla="*/ 1445882 w 1462178"/>
              <a:gd name="connsiteY5" fmla="*/ 318231 h 747080"/>
              <a:gd name="connsiteX6" fmla="*/ 1308563 w 1462178"/>
              <a:gd name="connsiteY6" fmla="*/ 421180 h 747080"/>
              <a:gd name="connsiteX7" fmla="*/ 1166388 w 1462178"/>
              <a:gd name="connsiteY7" fmla="*/ 446416 h 747080"/>
              <a:gd name="connsiteX8" fmla="*/ 641241 w 1462178"/>
              <a:gd name="connsiteY8" fmla="*/ 505651 h 747080"/>
              <a:gd name="connsiteX9" fmla="*/ 282081 w 1462178"/>
              <a:gd name="connsiteY9" fmla="*/ 624861 h 747080"/>
              <a:gd name="connsiteX10" fmla="*/ 9133 w 1462178"/>
              <a:gd name="connsiteY10" fmla="*/ 743702 h 747080"/>
              <a:gd name="connsiteX11" fmla="*/ 0 w 1462178"/>
              <a:gd name="connsiteY11" fmla="*/ 747081 h 74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2178" h="747080">
                <a:moveTo>
                  <a:pt x="0" y="747081"/>
                </a:moveTo>
                <a:cubicBezTo>
                  <a:pt x="117943" y="606014"/>
                  <a:pt x="245336" y="476350"/>
                  <a:pt x="384080" y="357985"/>
                </a:cubicBezTo>
                <a:cubicBezTo>
                  <a:pt x="493998" y="264222"/>
                  <a:pt x="609301" y="178009"/>
                  <a:pt x="736641" y="109112"/>
                </a:cubicBezTo>
                <a:cubicBezTo>
                  <a:pt x="852894" y="46181"/>
                  <a:pt x="974586" y="-4396"/>
                  <a:pt x="1109106" y="303"/>
                </a:cubicBezTo>
                <a:cubicBezTo>
                  <a:pt x="1218232" y="4104"/>
                  <a:pt x="1324138" y="28020"/>
                  <a:pt x="1404860" y="111752"/>
                </a:cubicBezTo>
                <a:cubicBezTo>
                  <a:pt x="1461509" y="170512"/>
                  <a:pt x="1478139" y="252027"/>
                  <a:pt x="1445882" y="318231"/>
                </a:cubicBezTo>
                <a:cubicBezTo>
                  <a:pt x="1418006" y="375355"/>
                  <a:pt x="1366162" y="402808"/>
                  <a:pt x="1308563" y="421180"/>
                </a:cubicBezTo>
                <a:cubicBezTo>
                  <a:pt x="1262368" y="435910"/>
                  <a:pt x="1214537" y="443248"/>
                  <a:pt x="1166388" y="446416"/>
                </a:cubicBezTo>
                <a:cubicBezTo>
                  <a:pt x="990424" y="457925"/>
                  <a:pt x="814566" y="470332"/>
                  <a:pt x="641241" y="505651"/>
                </a:cubicBezTo>
                <a:cubicBezTo>
                  <a:pt x="516699" y="531045"/>
                  <a:pt x="398229" y="574337"/>
                  <a:pt x="282081" y="624861"/>
                </a:cubicBezTo>
                <a:cubicBezTo>
                  <a:pt x="191063" y="664457"/>
                  <a:pt x="100098" y="704106"/>
                  <a:pt x="9133" y="743702"/>
                </a:cubicBezTo>
                <a:cubicBezTo>
                  <a:pt x="6124" y="745022"/>
                  <a:pt x="3009" y="745972"/>
                  <a:pt x="0" y="747081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DB48FD77-2FAD-4C32-BB02-4F368B45A976}"/>
              </a:ext>
            </a:extLst>
          </p:cNvPr>
          <p:cNvSpPr/>
          <p:nvPr/>
        </p:nvSpPr>
        <p:spPr>
          <a:xfrm rot="667789">
            <a:off x="4315356" y="3816543"/>
            <a:ext cx="1052639" cy="838569"/>
          </a:xfrm>
          <a:custGeom>
            <a:avLst/>
            <a:gdLst>
              <a:gd name="connsiteX0" fmla="*/ 0 w 1159255"/>
              <a:gd name="connsiteY0" fmla="*/ 941213 h 945557"/>
              <a:gd name="connsiteX1" fmla="*/ 156430 w 1159255"/>
              <a:gd name="connsiteY1" fmla="*/ 873003 h 945557"/>
              <a:gd name="connsiteX2" fmla="*/ 480060 w 1159255"/>
              <a:gd name="connsiteY2" fmla="*/ 618217 h 945557"/>
              <a:gd name="connsiteX3" fmla="*/ 712303 w 1159255"/>
              <a:gd name="connsiteY3" fmla="*/ 238783 h 945557"/>
              <a:gd name="connsiteX4" fmla="*/ 831829 w 1159255"/>
              <a:gd name="connsiteY4" fmla="*/ 63083 h 945557"/>
              <a:gd name="connsiteX5" fmla="*/ 1009694 w 1159255"/>
              <a:gd name="connsiteY5" fmla="*/ 3320 h 945557"/>
              <a:gd name="connsiteX6" fmla="*/ 1155724 w 1159255"/>
              <a:gd name="connsiteY6" fmla="*/ 169675 h 945557"/>
              <a:gd name="connsiteX7" fmla="*/ 1082551 w 1159255"/>
              <a:gd name="connsiteY7" fmla="*/ 446107 h 945557"/>
              <a:gd name="connsiteX8" fmla="*/ 663521 w 1159255"/>
              <a:gd name="connsiteY8" fmla="*/ 808224 h 945557"/>
              <a:gd name="connsiteX9" fmla="*/ 310695 w 1159255"/>
              <a:gd name="connsiteY9" fmla="*/ 929599 h 945557"/>
              <a:gd name="connsiteX10" fmla="*/ 0 w 1159255"/>
              <a:gd name="connsiteY10" fmla="*/ 941213 h 94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9255" h="945557">
                <a:moveTo>
                  <a:pt x="0" y="941213"/>
                </a:moveTo>
                <a:cubicBezTo>
                  <a:pt x="52108" y="918406"/>
                  <a:pt x="103900" y="894754"/>
                  <a:pt x="156430" y="873003"/>
                </a:cubicBezTo>
                <a:cubicBezTo>
                  <a:pt x="288310" y="818361"/>
                  <a:pt x="392580" y="729032"/>
                  <a:pt x="480060" y="618217"/>
                </a:cubicBezTo>
                <a:cubicBezTo>
                  <a:pt x="572609" y="501013"/>
                  <a:pt x="641664" y="369396"/>
                  <a:pt x="712303" y="238783"/>
                </a:cubicBezTo>
                <a:cubicBezTo>
                  <a:pt x="746197" y="176169"/>
                  <a:pt x="778454" y="112287"/>
                  <a:pt x="831829" y="63083"/>
                </a:cubicBezTo>
                <a:cubicBezTo>
                  <a:pt x="882090" y="16782"/>
                  <a:pt x="939953" y="-9721"/>
                  <a:pt x="1009694" y="3320"/>
                </a:cubicBezTo>
                <a:cubicBezTo>
                  <a:pt x="1081019" y="16677"/>
                  <a:pt x="1144056" y="91856"/>
                  <a:pt x="1155724" y="169675"/>
                </a:cubicBezTo>
                <a:cubicBezTo>
                  <a:pt x="1171192" y="272783"/>
                  <a:pt x="1133867" y="361425"/>
                  <a:pt x="1082551" y="446107"/>
                </a:cubicBezTo>
                <a:cubicBezTo>
                  <a:pt x="982083" y="611882"/>
                  <a:pt x="834627" y="724017"/>
                  <a:pt x="663521" y="808224"/>
                </a:cubicBezTo>
                <a:cubicBezTo>
                  <a:pt x="551121" y="863553"/>
                  <a:pt x="433126" y="903782"/>
                  <a:pt x="310695" y="929599"/>
                </a:cubicBezTo>
                <a:cubicBezTo>
                  <a:pt x="208644" y="951086"/>
                  <a:pt x="104480" y="946334"/>
                  <a:pt x="0" y="941213"/>
                </a:cubicBezTo>
                <a:close/>
              </a:path>
            </a:pathLst>
          </a:custGeom>
          <a:solidFill>
            <a:srgbClr val="4AC2C2">
              <a:alpha val="49000"/>
            </a:srgbClr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EF74CBA4-E1D2-494F-A0D1-0B041CCC9E08}"/>
              </a:ext>
            </a:extLst>
          </p:cNvPr>
          <p:cNvSpPr/>
          <p:nvPr/>
        </p:nvSpPr>
        <p:spPr>
          <a:xfrm>
            <a:off x="3076583" y="5847498"/>
            <a:ext cx="291866" cy="294224"/>
          </a:xfrm>
          <a:custGeom>
            <a:avLst/>
            <a:gdLst>
              <a:gd name="connsiteX0" fmla="*/ 339200 w 339311"/>
              <a:gd name="connsiteY0" fmla="*/ 169812 h 342053"/>
              <a:gd name="connsiteX1" fmla="*/ 282552 w 339311"/>
              <a:gd name="connsiteY1" fmla="*/ 227252 h 342053"/>
              <a:gd name="connsiteX2" fmla="*/ 256207 w 339311"/>
              <a:gd name="connsiteY2" fmla="*/ 227252 h 342053"/>
              <a:gd name="connsiteX3" fmla="*/ 227065 w 339311"/>
              <a:gd name="connsiteY3" fmla="*/ 256026 h 342053"/>
              <a:gd name="connsiteX4" fmla="*/ 227012 w 339311"/>
              <a:gd name="connsiteY4" fmla="*/ 313994 h 342053"/>
              <a:gd name="connsiteX5" fmla="*/ 199401 w 339311"/>
              <a:gd name="connsiteY5" fmla="*/ 341870 h 342053"/>
              <a:gd name="connsiteX6" fmla="*/ 141432 w 339311"/>
              <a:gd name="connsiteY6" fmla="*/ 341922 h 342053"/>
              <a:gd name="connsiteX7" fmla="*/ 111445 w 339311"/>
              <a:gd name="connsiteY7" fmla="*/ 310299 h 342053"/>
              <a:gd name="connsiteX8" fmla="*/ 111603 w 339311"/>
              <a:gd name="connsiteY8" fmla="*/ 260249 h 342053"/>
              <a:gd name="connsiteX9" fmla="*/ 79135 w 339311"/>
              <a:gd name="connsiteY9" fmla="*/ 227042 h 342053"/>
              <a:gd name="connsiteX10" fmla="*/ 29086 w 339311"/>
              <a:gd name="connsiteY10" fmla="*/ 227305 h 342053"/>
              <a:gd name="connsiteX11" fmla="*/ 101 w 339311"/>
              <a:gd name="connsiteY11" fmla="*/ 199377 h 342053"/>
              <a:gd name="connsiteX12" fmla="*/ 49 w 339311"/>
              <a:gd name="connsiteY12" fmla="*/ 141408 h 342053"/>
              <a:gd name="connsiteX13" fmla="*/ 28399 w 339311"/>
              <a:gd name="connsiteY13" fmla="*/ 111949 h 342053"/>
              <a:gd name="connsiteX14" fmla="*/ 86367 w 339311"/>
              <a:gd name="connsiteY14" fmla="*/ 111791 h 342053"/>
              <a:gd name="connsiteX15" fmla="*/ 111498 w 339311"/>
              <a:gd name="connsiteY15" fmla="*/ 86080 h 342053"/>
              <a:gd name="connsiteX16" fmla="*/ 111498 w 339311"/>
              <a:gd name="connsiteY16" fmla="*/ 30751 h 342053"/>
              <a:gd name="connsiteX17" fmla="*/ 141591 w 339311"/>
              <a:gd name="connsiteY17" fmla="*/ 25 h 342053"/>
              <a:gd name="connsiteX18" fmla="*/ 199559 w 339311"/>
              <a:gd name="connsiteY18" fmla="*/ 78 h 342053"/>
              <a:gd name="connsiteX19" fmla="*/ 227065 w 339311"/>
              <a:gd name="connsiteY19" fmla="*/ 27162 h 342053"/>
              <a:gd name="connsiteX20" fmla="*/ 227065 w 339311"/>
              <a:gd name="connsiteY20" fmla="*/ 69345 h 342053"/>
              <a:gd name="connsiteX21" fmla="*/ 270778 w 339311"/>
              <a:gd name="connsiteY21" fmla="*/ 111897 h 342053"/>
              <a:gd name="connsiteX22" fmla="*/ 299763 w 339311"/>
              <a:gd name="connsiteY22" fmla="*/ 111897 h 342053"/>
              <a:gd name="connsiteX23" fmla="*/ 339200 w 339311"/>
              <a:gd name="connsiteY23" fmla="*/ 151387 h 342053"/>
              <a:gd name="connsiteX24" fmla="*/ 339200 w 339311"/>
              <a:gd name="connsiteY24" fmla="*/ 169812 h 34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39311" h="342053">
                <a:moveTo>
                  <a:pt x="339200" y="169812"/>
                </a:moveTo>
                <a:cubicBezTo>
                  <a:pt x="339358" y="231159"/>
                  <a:pt x="343477" y="227464"/>
                  <a:pt x="282552" y="227252"/>
                </a:cubicBezTo>
                <a:cubicBezTo>
                  <a:pt x="273788" y="227199"/>
                  <a:pt x="264971" y="227411"/>
                  <a:pt x="256207" y="227252"/>
                </a:cubicBezTo>
                <a:cubicBezTo>
                  <a:pt x="236673" y="226989"/>
                  <a:pt x="226959" y="236333"/>
                  <a:pt x="227065" y="256026"/>
                </a:cubicBezTo>
                <a:cubicBezTo>
                  <a:pt x="227223" y="275349"/>
                  <a:pt x="227065" y="294671"/>
                  <a:pt x="227012" y="313994"/>
                </a:cubicBezTo>
                <a:cubicBezTo>
                  <a:pt x="226959" y="332313"/>
                  <a:pt x="217562" y="341658"/>
                  <a:pt x="199401" y="341870"/>
                </a:cubicBezTo>
                <a:cubicBezTo>
                  <a:pt x="180078" y="342133"/>
                  <a:pt x="160755" y="342080"/>
                  <a:pt x="141432" y="341922"/>
                </a:cubicBezTo>
                <a:cubicBezTo>
                  <a:pt x="120578" y="341817"/>
                  <a:pt x="111339" y="330519"/>
                  <a:pt x="111445" y="310299"/>
                </a:cubicBezTo>
                <a:cubicBezTo>
                  <a:pt x="111551" y="293615"/>
                  <a:pt x="110706" y="276879"/>
                  <a:pt x="111603" y="260249"/>
                </a:cubicBezTo>
                <a:cubicBezTo>
                  <a:pt x="112818" y="236808"/>
                  <a:pt x="103051" y="225827"/>
                  <a:pt x="79135" y="227042"/>
                </a:cubicBezTo>
                <a:cubicBezTo>
                  <a:pt x="62504" y="227886"/>
                  <a:pt x="45716" y="226724"/>
                  <a:pt x="29086" y="227305"/>
                </a:cubicBezTo>
                <a:cubicBezTo>
                  <a:pt x="9393" y="227992"/>
                  <a:pt x="-479" y="219862"/>
                  <a:pt x="101" y="199377"/>
                </a:cubicBezTo>
                <a:cubicBezTo>
                  <a:pt x="682" y="180054"/>
                  <a:pt x="840" y="160679"/>
                  <a:pt x="49" y="141408"/>
                </a:cubicBezTo>
                <a:cubicBezTo>
                  <a:pt x="-796" y="121083"/>
                  <a:pt x="9393" y="112319"/>
                  <a:pt x="28399" y="111949"/>
                </a:cubicBezTo>
                <a:cubicBezTo>
                  <a:pt x="47722" y="111580"/>
                  <a:pt x="67045" y="111474"/>
                  <a:pt x="86367" y="111791"/>
                </a:cubicBezTo>
                <a:cubicBezTo>
                  <a:pt x="104212" y="112108"/>
                  <a:pt x="111920" y="103714"/>
                  <a:pt x="111498" y="86080"/>
                </a:cubicBezTo>
                <a:cubicBezTo>
                  <a:pt x="111022" y="67655"/>
                  <a:pt x="111498" y="49177"/>
                  <a:pt x="111498" y="30751"/>
                </a:cubicBezTo>
                <a:cubicBezTo>
                  <a:pt x="111498" y="10637"/>
                  <a:pt x="119998" y="-608"/>
                  <a:pt x="141591" y="25"/>
                </a:cubicBezTo>
                <a:cubicBezTo>
                  <a:pt x="160913" y="606"/>
                  <a:pt x="180236" y="395"/>
                  <a:pt x="199559" y="78"/>
                </a:cubicBezTo>
                <a:cubicBezTo>
                  <a:pt x="218143" y="-186"/>
                  <a:pt x="227276" y="8420"/>
                  <a:pt x="227065" y="27162"/>
                </a:cubicBezTo>
                <a:cubicBezTo>
                  <a:pt x="226906" y="41205"/>
                  <a:pt x="227065" y="55301"/>
                  <a:pt x="227065" y="69345"/>
                </a:cubicBezTo>
                <a:cubicBezTo>
                  <a:pt x="227118" y="110366"/>
                  <a:pt x="228596" y="111791"/>
                  <a:pt x="270778" y="111897"/>
                </a:cubicBezTo>
                <a:cubicBezTo>
                  <a:pt x="280440" y="111897"/>
                  <a:pt x="290101" y="111844"/>
                  <a:pt x="299763" y="111897"/>
                </a:cubicBezTo>
                <a:cubicBezTo>
                  <a:pt x="334924" y="112161"/>
                  <a:pt x="338989" y="116279"/>
                  <a:pt x="339200" y="151387"/>
                </a:cubicBezTo>
                <a:cubicBezTo>
                  <a:pt x="339200" y="157511"/>
                  <a:pt x="339200" y="163635"/>
                  <a:pt x="339200" y="169812"/>
                </a:cubicBezTo>
                <a:close/>
              </a:path>
            </a:pathLst>
          </a:custGeom>
          <a:solidFill>
            <a:srgbClr val="4AC2C2"/>
          </a:solidFill>
          <a:ln w="527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4" name="任意多边形: 形状 63">
            <a:extLst>
              <a:ext uri="{FF2B5EF4-FFF2-40B4-BE49-F238E27FC236}">
                <a16:creationId xmlns:a16="http://schemas.microsoft.com/office/drawing/2014/main" xmlns="" id="{E7D24233-A4BE-41C9-80EA-4B2DCEA98502}"/>
              </a:ext>
            </a:extLst>
          </p:cNvPr>
          <p:cNvSpPr/>
          <p:nvPr/>
        </p:nvSpPr>
        <p:spPr>
          <a:xfrm>
            <a:off x="3647131" y="5948872"/>
            <a:ext cx="1987978" cy="909128"/>
          </a:xfrm>
          <a:custGeom>
            <a:avLst/>
            <a:gdLst>
              <a:gd name="connsiteX0" fmla="*/ 1598708 w 1987978"/>
              <a:gd name="connsiteY0" fmla="*/ 487 h 909128"/>
              <a:gd name="connsiteX1" fmla="*/ 1932669 w 1987978"/>
              <a:gd name="connsiteY1" fmla="*/ 137360 h 909128"/>
              <a:gd name="connsiteX2" fmla="*/ 1951152 w 1987978"/>
              <a:gd name="connsiteY2" fmla="*/ 432267 h 909128"/>
              <a:gd name="connsiteX3" fmla="*/ 1533677 w 1987978"/>
              <a:gd name="connsiteY3" fmla="*/ 767365 h 909128"/>
              <a:gd name="connsiteX4" fmla="*/ 1356206 w 1987978"/>
              <a:gd name="connsiteY4" fmla="*/ 787482 h 909128"/>
              <a:gd name="connsiteX5" fmla="*/ 1095131 w 1987978"/>
              <a:gd name="connsiteY5" fmla="*/ 789163 h 909128"/>
              <a:gd name="connsiteX6" fmla="*/ 514564 w 1987978"/>
              <a:gd name="connsiteY6" fmla="*/ 895325 h 909128"/>
              <a:gd name="connsiteX7" fmla="*/ 483524 w 1987978"/>
              <a:gd name="connsiteY7" fmla="*/ 909128 h 909128"/>
              <a:gd name="connsiteX8" fmla="*/ 0 w 1987978"/>
              <a:gd name="connsiteY8" fmla="*/ 909128 h 909128"/>
              <a:gd name="connsiteX9" fmla="*/ 9187 w 1987978"/>
              <a:gd name="connsiteY9" fmla="*/ 893157 h 909128"/>
              <a:gd name="connsiteX10" fmla="*/ 540829 w 1987978"/>
              <a:gd name="connsiteY10" fmla="*/ 402023 h 909128"/>
              <a:gd name="connsiteX11" fmla="*/ 1069046 w 1987978"/>
              <a:gd name="connsiteY11" fmla="*/ 103658 h 909128"/>
              <a:gd name="connsiteX12" fmla="*/ 1598708 w 1987978"/>
              <a:gd name="connsiteY12" fmla="*/ 487 h 90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978" h="909128">
                <a:moveTo>
                  <a:pt x="1598708" y="487"/>
                </a:moveTo>
                <a:cubicBezTo>
                  <a:pt x="1742645" y="6104"/>
                  <a:pt x="1848567" y="27825"/>
                  <a:pt x="1932669" y="137360"/>
                </a:cubicBezTo>
                <a:cubicBezTo>
                  <a:pt x="2004104" y="230364"/>
                  <a:pt x="2002014" y="332950"/>
                  <a:pt x="1951152" y="432267"/>
                </a:cubicBezTo>
                <a:cubicBezTo>
                  <a:pt x="1862643" y="605107"/>
                  <a:pt x="1724409" y="720636"/>
                  <a:pt x="1533677" y="767365"/>
                </a:cubicBezTo>
                <a:cubicBezTo>
                  <a:pt x="1475731" y="781579"/>
                  <a:pt x="1415833" y="786120"/>
                  <a:pt x="1356206" y="787482"/>
                </a:cubicBezTo>
                <a:cubicBezTo>
                  <a:pt x="1269196" y="789481"/>
                  <a:pt x="1182140" y="787936"/>
                  <a:pt x="1095131" y="789163"/>
                </a:cubicBezTo>
                <a:cubicBezTo>
                  <a:pt x="893671" y="791956"/>
                  <a:pt x="699797" y="826091"/>
                  <a:pt x="514564" y="895325"/>
                </a:cubicBezTo>
                <a:lnTo>
                  <a:pt x="483524" y="909128"/>
                </a:lnTo>
                <a:lnTo>
                  <a:pt x="0" y="909128"/>
                </a:lnTo>
                <a:lnTo>
                  <a:pt x="9187" y="893157"/>
                </a:lnTo>
                <a:cubicBezTo>
                  <a:pt x="145423" y="684941"/>
                  <a:pt x="364185" y="533606"/>
                  <a:pt x="540829" y="402023"/>
                </a:cubicBezTo>
                <a:cubicBezTo>
                  <a:pt x="717472" y="270440"/>
                  <a:pt x="890914" y="165576"/>
                  <a:pt x="1069046" y="103658"/>
                </a:cubicBezTo>
                <a:cubicBezTo>
                  <a:pt x="1256660" y="38443"/>
                  <a:pt x="1454771" y="-5130"/>
                  <a:pt x="1598708" y="487"/>
                </a:cubicBezTo>
                <a:close/>
              </a:path>
            </a:pathLst>
          </a:custGeom>
          <a:solidFill>
            <a:srgbClr val="68D2D1"/>
          </a:solidFill>
          <a:ln w="52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zh-CN" altLang="en-US"/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xmlns="" id="{9A4B3337-E847-4713-B70B-48C824CCDBEA}"/>
              </a:ext>
            </a:extLst>
          </p:cNvPr>
          <p:cNvSpPr/>
          <p:nvPr/>
        </p:nvSpPr>
        <p:spPr>
          <a:xfrm rot="18199695">
            <a:off x="5651919" y="60100"/>
            <a:ext cx="1337419" cy="973049"/>
          </a:xfrm>
          <a:custGeom>
            <a:avLst/>
            <a:gdLst>
              <a:gd name="connsiteX0" fmla="*/ 1002999 w 1337419"/>
              <a:gd name="connsiteY0" fmla="*/ 0 h 973049"/>
              <a:gd name="connsiteX1" fmla="*/ 1337419 w 1337419"/>
              <a:gd name="connsiteY1" fmla="*/ 508559 h 973049"/>
              <a:gd name="connsiteX2" fmla="*/ 1264887 w 1337419"/>
              <a:gd name="connsiteY2" fmla="*/ 577787 h 973049"/>
              <a:gd name="connsiteX3" fmla="*/ 933025 w 1337419"/>
              <a:gd name="connsiteY3" fmla="*/ 784439 h 973049"/>
              <a:gd name="connsiteX4" fmla="*/ 436890 w 1337419"/>
              <a:gd name="connsiteY4" fmla="*/ 951133 h 973049"/>
              <a:gd name="connsiteX5" fmla="*/ 0 w 1337419"/>
              <a:gd name="connsiteY5" fmla="*/ 967083 h 973049"/>
              <a:gd name="connsiteX6" fmla="*/ 219967 w 1337419"/>
              <a:gd name="connsiteY6" fmla="*/ 873405 h 973049"/>
              <a:gd name="connsiteX7" fmla="*/ 675047 w 1337419"/>
              <a:gd name="connsiteY7" fmla="*/ 523489 h 973049"/>
              <a:gd name="connsiteX8" fmla="*/ 1001620 w 1337419"/>
              <a:gd name="connsiteY8" fmla="*/ 2383 h 97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7419" h="973049">
                <a:moveTo>
                  <a:pt x="1002999" y="0"/>
                </a:moveTo>
                <a:lnTo>
                  <a:pt x="1337419" y="508559"/>
                </a:lnTo>
                <a:lnTo>
                  <a:pt x="1264887" y="577787"/>
                </a:lnTo>
                <a:cubicBezTo>
                  <a:pt x="1165315" y="659203"/>
                  <a:pt x="1053327" y="726616"/>
                  <a:pt x="933025" y="784439"/>
                </a:cubicBezTo>
                <a:cubicBezTo>
                  <a:pt x="774971" y="860427"/>
                  <a:pt x="609050" y="915676"/>
                  <a:pt x="436890" y="951133"/>
                </a:cubicBezTo>
                <a:cubicBezTo>
                  <a:pt x="293389" y="980643"/>
                  <a:pt x="146917" y="974116"/>
                  <a:pt x="0" y="967083"/>
                </a:cubicBezTo>
                <a:cubicBezTo>
                  <a:pt x="73273" y="935760"/>
                  <a:pt x="146101" y="903278"/>
                  <a:pt x="219967" y="873405"/>
                </a:cubicBezTo>
                <a:cubicBezTo>
                  <a:pt x="405413" y="798361"/>
                  <a:pt x="552035" y="675679"/>
                  <a:pt x="675047" y="523489"/>
                </a:cubicBezTo>
                <a:cubicBezTo>
                  <a:pt x="805187" y="362524"/>
                  <a:pt x="902290" y="181764"/>
                  <a:pt x="1001620" y="2383"/>
                </a:cubicBezTo>
                <a:close/>
              </a:path>
            </a:pathLst>
          </a:custGeom>
          <a:solidFill>
            <a:srgbClr val="50CDE4">
              <a:alpha val="72000"/>
            </a:srgbClr>
          </a:solidFill>
          <a:ln w="527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6" name="矩形: 圆角 95">
            <a:extLst>
              <a:ext uri="{FF2B5EF4-FFF2-40B4-BE49-F238E27FC236}">
                <a16:creationId xmlns:a16="http://schemas.microsoft.com/office/drawing/2014/main" xmlns="" id="{7DB68B97-B164-4EAC-B76A-88F671563A78}"/>
              </a:ext>
            </a:extLst>
          </p:cNvPr>
          <p:cNvSpPr/>
          <p:nvPr/>
        </p:nvSpPr>
        <p:spPr>
          <a:xfrm>
            <a:off x="6651866" y="342700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C870B4AD-A70B-437C-8164-C030DCAE16FB}"/>
              </a:ext>
            </a:extLst>
          </p:cNvPr>
          <p:cNvSpPr/>
          <p:nvPr/>
        </p:nvSpPr>
        <p:spPr>
          <a:xfrm>
            <a:off x="6687609" y="346085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xmlns="" id="{03397594-29F2-4F86-BAB7-8230BC60ABF5}"/>
              </a:ext>
            </a:extLst>
          </p:cNvPr>
          <p:cNvSpPr/>
          <p:nvPr/>
        </p:nvSpPr>
        <p:spPr>
          <a:xfrm>
            <a:off x="7349258" y="350701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99" name="矩形: 圆角 98">
            <a:extLst>
              <a:ext uri="{FF2B5EF4-FFF2-40B4-BE49-F238E27FC236}">
                <a16:creationId xmlns:a16="http://schemas.microsoft.com/office/drawing/2014/main" xmlns="" id="{F5BB2AD5-FF94-425C-9149-680A27F5C2A5}"/>
              </a:ext>
            </a:extLst>
          </p:cNvPr>
          <p:cNvSpPr/>
          <p:nvPr/>
        </p:nvSpPr>
        <p:spPr>
          <a:xfrm>
            <a:off x="6651866" y="435664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>
            <a:extLst>
              <a:ext uri="{FF2B5EF4-FFF2-40B4-BE49-F238E27FC236}">
                <a16:creationId xmlns:a16="http://schemas.microsoft.com/office/drawing/2014/main" xmlns="" id="{7DBFDC9C-DAD2-4DCF-A301-30033E927911}"/>
              </a:ext>
            </a:extLst>
          </p:cNvPr>
          <p:cNvSpPr/>
          <p:nvPr/>
        </p:nvSpPr>
        <p:spPr>
          <a:xfrm>
            <a:off x="6687609" y="439049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100">
            <a:extLst>
              <a:ext uri="{FF2B5EF4-FFF2-40B4-BE49-F238E27FC236}">
                <a16:creationId xmlns:a16="http://schemas.microsoft.com/office/drawing/2014/main" xmlns="" id="{CA46DBF8-5D28-43AB-91FD-C46EB68E0277}"/>
              </a:ext>
            </a:extLst>
          </p:cNvPr>
          <p:cNvSpPr/>
          <p:nvPr/>
        </p:nvSpPr>
        <p:spPr>
          <a:xfrm>
            <a:off x="7349258" y="443665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109" name="组合 108">
            <a:extLst>
              <a:ext uri="{FF2B5EF4-FFF2-40B4-BE49-F238E27FC236}">
                <a16:creationId xmlns:a16="http://schemas.microsoft.com/office/drawing/2014/main" xmlns="" id="{B3348FC4-9910-4F66-A208-F18BA42441D8}"/>
              </a:ext>
            </a:extLst>
          </p:cNvPr>
          <p:cNvGrpSpPr/>
          <p:nvPr/>
        </p:nvGrpSpPr>
        <p:grpSpPr>
          <a:xfrm>
            <a:off x="6819210" y="3591849"/>
            <a:ext cx="297410" cy="284336"/>
            <a:chOff x="6819210" y="3591849"/>
            <a:chExt cx="297410" cy="284336"/>
          </a:xfrm>
        </p:grpSpPr>
        <p:sp>
          <p:nvSpPr>
            <p:cNvPr id="110" name="任意多边形: 形状 109">
              <a:extLst>
                <a:ext uri="{FF2B5EF4-FFF2-40B4-BE49-F238E27FC236}">
                  <a16:creationId xmlns:a16="http://schemas.microsoft.com/office/drawing/2014/main" xmlns="" id="{4BF16F4C-8BFC-4B71-91C1-A1AFE3B1FF05}"/>
                </a:ext>
              </a:extLst>
            </p:cNvPr>
            <p:cNvSpPr/>
            <p:nvPr/>
          </p:nvSpPr>
          <p:spPr>
            <a:xfrm>
              <a:off x="6819210" y="3591849"/>
              <a:ext cx="297410" cy="284336"/>
            </a:xfrm>
            <a:custGeom>
              <a:avLst/>
              <a:gdLst>
                <a:gd name="connsiteX0" fmla="*/ 1247323 w 1369914"/>
                <a:gd name="connsiteY0" fmla="*/ 1216772 h 1309691"/>
                <a:gd name="connsiteX1" fmla="*/ 1246292 w 1369914"/>
                <a:gd name="connsiteY1" fmla="*/ 1223168 h 1309691"/>
                <a:gd name="connsiteX2" fmla="*/ 1243541 w 1369914"/>
                <a:gd name="connsiteY2" fmla="*/ 1235610 h 1309691"/>
                <a:gd name="connsiteX3" fmla="*/ 1239932 w 1369914"/>
                <a:gd name="connsiteY3" fmla="*/ 1247319 h 1309691"/>
                <a:gd name="connsiteX4" fmla="*/ 1240964 w 1369914"/>
                <a:gd name="connsiteY4" fmla="*/ 1245301 h 1309691"/>
                <a:gd name="connsiteX5" fmla="*/ 1239587 w 1369914"/>
                <a:gd name="connsiteY5" fmla="*/ 1248597 h 1309691"/>
                <a:gd name="connsiteX6" fmla="*/ 1239076 w 1369914"/>
                <a:gd name="connsiteY6" fmla="*/ 1249695 h 1309691"/>
                <a:gd name="connsiteX7" fmla="*/ 1238553 w 1369914"/>
                <a:gd name="connsiteY7" fmla="*/ 1250973 h 1309691"/>
                <a:gd name="connsiteX8" fmla="*/ 1227209 w 1369914"/>
                <a:gd name="connsiteY8" fmla="*/ 1271284 h 1309691"/>
                <a:gd name="connsiteX9" fmla="*/ 1228241 w 1369914"/>
                <a:gd name="connsiteY9" fmla="*/ 1269997 h 1309691"/>
                <a:gd name="connsiteX10" fmla="*/ 1226865 w 1369914"/>
                <a:gd name="connsiteY10" fmla="*/ 1271828 h 1309691"/>
                <a:gd name="connsiteX11" fmla="*/ 1226697 w 1369914"/>
                <a:gd name="connsiteY11" fmla="*/ 1272016 h 1309691"/>
                <a:gd name="connsiteX12" fmla="*/ 1224809 w 1369914"/>
                <a:gd name="connsiteY12" fmla="*/ 1274391 h 1309691"/>
                <a:gd name="connsiteX13" fmla="*/ 1224632 w 1369914"/>
                <a:gd name="connsiteY13" fmla="*/ 1274570 h 1309691"/>
                <a:gd name="connsiteX14" fmla="*/ 1216728 w 1369914"/>
                <a:gd name="connsiteY14" fmla="*/ 1283351 h 1309691"/>
                <a:gd name="connsiteX15" fmla="*/ 1209346 w 1369914"/>
                <a:gd name="connsiteY15" fmla="*/ 1290487 h 1309691"/>
                <a:gd name="connsiteX16" fmla="*/ 1205729 w 1369914"/>
                <a:gd name="connsiteY16" fmla="*/ 1293229 h 1309691"/>
                <a:gd name="connsiteX17" fmla="*/ 1196115 w 1369914"/>
                <a:gd name="connsiteY17" fmla="*/ 1299456 h 1309691"/>
                <a:gd name="connsiteX18" fmla="*/ 1193707 w 1369914"/>
                <a:gd name="connsiteY18" fmla="*/ 1301279 h 1309691"/>
                <a:gd name="connsiteX19" fmla="*/ 1171882 w 1369914"/>
                <a:gd name="connsiteY19" fmla="*/ 1308415 h 1309691"/>
                <a:gd name="connsiteX20" fmla="*/ 1168442 w 1369914"/>
                <a:gd name="connsiteY20" fmla="*/ 1309146 h 1309691"/>
                <a:gd name="connsiteX21" fmla="*/ 1157274 w 1369914"/>
                <a:gd name="connsiteY21" fmla="*/ 1309691 h 1309691"/>
                <a:gd name="connsiteX22" fmla="*/ 211639 w 1369914"/>
                <a:gd name="connsiteY22" fmla="*/ 1309691 h 1309691"/>
                <a:gd name="connsiteX23" fmla="*/ 200462 w 1369914"/>
                <a:gd name="connsiteY23" fmla="*/ 1309146 h 1309691"/>
                <a:gd name="connsiteX24" fmla="*/ 196853 w 1369914"/>
                <a:gd name="connsiteY24" fmla="*/ 1308415 h 1309691"/>
                <a:gd name="connsiteX25" fmla="*/ 185685 w 1369914"/>
                <a:gd name="connsiteY25" fmla="*/ 1305308 h 1309691"/>
                <a:gd name="connsiteX26" fmla="*/ 180192 w 1369914"/>
                <a:gd name="connsiteY26" fmla="*/ 1303299 h 1309691"/>
                <a:gd name="connsiteX27" fmla="*/ 179501 w 1369914"/>
                <a:gd name="connsiteY27" fmla="*/ 1303111 h 1309691"/>
                <a:gd name="connsiteX28" fmla="*/ 160943 w 1369914"/>
                <a:gd name="connsiteY28" fmla="*/ 1291955 h 1309691"/>
                <a:gd name="connsiteX29" fmla="*/ 160252 w 1369914"/>
                <a:gd name="connsiteY29" fmla="*/ 1291399 h 1309691"/>
                <a:gd name="connsiteX30" fmla="*/ 159222 w 1369914"/>
                <a:gd name="connsiteY30" fmla="*/ 1290489 h 1309691"/>
                <a:gd name="connsiteX31" fmla="*/ 156480 w 1369914"/>
                <a:gd name="connsiteY31" fmla="*/ 1288292 h 1309691"/>
                <a:gd name="connsiteX32" fmla="*/ 158368 w 1369914"/>
                <a:gd name="connsiteY32" fmla="*/ 1289579 h 1309691"/>
                <a:gd name="connsiteX33" fmla="*/ 150119 w 1369914"/>
                <a:gd name="connsiteY33" fmla="*/ 1281522 h 1309691"/>
                <a:gd name="connsiteX34" fmla="*/ 143070 w 1369914"/>
                <a:gd name="connsiteY34" fmla="*/ 1273297 h 1309691"/>
                <a:gd name="connsiteX35" fmla="*/ 143760 w 1369914"/>
                <a:gd name="connsiteY35" fmla="*/ 1274395 h 1309691"/>
                <a:gd name="connsiteX36" fmla="*/ 142903 w 1369914"/>
                <a:gd name="connsiteY36" fmla="*/ 1272929 h 1309691"/>
                <a:gd name="connsiteX37" fmla="*/ 142384 w 1369914"/>
                <a:gd name="connsiteY37" fmla="*/ 1272376 h 1309691"/>
                <a:gd name="connsiteX38" fmla="*/ 140663 w 1369914"/>
                <a:gd name="connsiteY38" fmla="*/ 1269822 h 1309691"/>
                <a:gd name="connsiteX39" fmla="*/ 140495 w 1369914"/>
                <a:gd name="connsiteY39" fmla="*/ 1269456 h 1309691"/>
                <a:gd name="connsiteX40" fmla="*/ 128297 w 1369914"/>
                <a:gd name="connsiteY40" fmla="*/ 1245859 h 1309691"/>
                <a:gd name="connsiteX41" fmla="*/ 127265 w 1369914"/>
                <a:gd name="connsiteY41" fmla="*/ 1242196 h 1309691"/>
                <a:gd name="connsiteX42" fmla="*/ 124002 w 1369914"/>
                <a:gd name="connsiteY42" fmla="*/ 1229761 h 1309691"/>
                <a:gd name="connsiteX43" fmla="*/ 122969 w 1369914"/>
                <a:gd name="connsiteY43" fmla="*/ 1224091 h 1309691"/>
                <a:gd name="connsiteX44" fmla="*/ 122281 w 1369914"/>
                <a:gd name="connsiteY44" fmla="*/ 1219697 h 1309691"/>
                <a:gd name="connsiteX45" fmla="*/ 121767 w 1369914"/>
                <a:gd name="connsiteY45" fmla="*/ 1216955 h 1309691"/>
                <a:gd name="connsiteX46" fmla="*/ 122281 w 1369914"/>
                <a:gd name="connsiteY46" fmla="*/ 1219330 h 1309691"/>
                <a:gd name="connsiteX47" fmla="*/ 121767 w 1369914"/>
                <a:gd name="connsiteY47" fmla="*/ 1210549 h 1309691"/>
                <a:gd name="connsiteX48" fmla="*/ 121767 w 1369914"/>
                <a:gd name="connsiteY48" fmla="*/ 847997 h 1309691"/>
                <a:gd name="connsiteX49" fmla="*/ 179159 w 1369914"/>
                <a:gd name="connsiteY49" fmla="*/ 865555 h 1309691"/>
                <a:gd name="connsiteX50" fmla="*/ 179159 w 1369914"/>
                <a:gd name="connsiteY50" fmla="*/ 865921 h 1309691"/>
                <a:gd name="connsiteX51" fmla="*/ 198064 w 1369914"/>
                <a:gd name="connsiteY51" fmla="*/ 868853 h 1309691"/>
                <a:gd name="connsiteX52" fmla="*/ 202017 w 1369914"/>
                <a:gd name="connsiteY52" fmla="*/ 869398 h 1309691"/>
                <a:gd name="connsiteX53" fmla="*/ 203561 w 1369914"/>
                <a:gd name="connsiteY53" fmla="*/ 869586 h 1309691"/>
                <a:gd name="connsiteX54" fmla="*/ 206480 w 1369914"/>
                <a:gd name="connsiteY54" fmla="*/ 869943 h 1309691"/>
                <a:gd name="connsiteX55" fmla="*/ 243256 w 1369914"/>
                <a:gd name="connsiteY55" fmla="*/ 871774 h 1309691"/>
                <a:gd name="connsiteX56" fmla="*/ 464760 w 1369914"/>
                <a:gd name="connsiteY56" fmla="*/ 779768 h 1309691"/>
                <a:gd name="connsiteX57" fmla="*/ 685058 w 1369914"/>
                <a:gd name="connsiteY57" fmla="*/ 871595 h 1309691"/>
                <a:gd name="connsiteX58" fmla="*/ 685402 w 1369914"/>
                <a:gd name="connsiteY58" fmla="*/ 871595 h 1309691"/>
                <a:gd name="connsiteX59" fmla="*/ 904497 w 1369914"/>
                <a:gd name="connsiteY59" fmla="*/ 779580 h 1309691"/>
                <a:gd name="connsiteX60" fmla="*/ 1126688 w 1369914"/>
                <a:gd name="connsiteY60" fmla="*/ 871409 h 1309691"/>
                <a:gd name="connsiteX61" fmla="*/ 1126856 w 1369914"/>
                <a:gd name="connsiteY61" fmla="*/ 871409 h 1309691"/>
                <a:gd name="connsiteX62" fmla="*/ 1190097 w 1369914"/>
                <a:gd name="connsiteY62" fmla="*/ 865558 h 1309691"/>
                <a:gd name="connsiteX63" fmla="*/ 1190097 w 1369914"/>
                <a:gd name="connsiteY63" fmla="*/ 865192 h 1309691"/>
                <a:gd name="connsiteX64" fmla="*/ 1246977 w 1369914"/>
                <a:gd name="connsiteY64" fmla="*/ 848910 h 1309691"/>
                <a:gd name="connsiteX65" fmla="*/ 1247667 w 1369914"/>
                <a:gd name="connsiteY65" fmla="*/ 1010621 h 1309691"/>
                <a:gd name="connsiteX66" fmla="*/ 1247667 w 1369914"/>
                <a:gd name="connsiteY66" fmla="*/ 1149268 h 1309691"/>
                <a:gd name="connsiteX67" fmla="*/ 1247144 w 1369914"/>
                <a:gd name="connsiteY67" fmla="*/ 1219330 h 1309691"/>
                <a:gd name="connsiteX68" fmla="*/ 1247323 w 1369914"/>
                <a:gd name="connsiteY68" fmla="*/ 1216772 h 1309691"/>
                <a:gd name="connsiteX69" fmla="*/ 1369059 w 1369914"/>
                <a:gd name="connsiteY69" fmla="*/ 551075 h 1309691"/>
                <a:gd name="connsiteX70" fmla="*/ 1367699 w 1369914"/>
                <a:gd name="connsiteY70" fmla="*/ 567562 h 1309691"/>
                <a:gd name="connsiteX71" fmla="*/ 1367699 w 1369914"/>
                <a:gd name="connsiteY71" fmla="*/ 567737 h 1309691"/>
                <a:gd name="connsiteX72" fmla="*/ 1366674 w 1369914"/>
                <a:gd name="connsiteY72" fmla="*/ 575797 h 1309691"/>
                <a:gd name="connsiteX73" fmla="*/ 1359498 w 1369914"/>
                <a:gd name="connsiteY73" fmla="*/ 610541 h 1309691"/>
                <a:gd name="connsiteX74" fmla="*/ 1350098 w 1369914"/>
                <a:gd name="connsiteY74" fmla="*/ 641699 h 1309691"/>
                <a:gd name="connsiteX75" fmla="*/ 1347371 w 1369914"/>
                <a:gd name="connsiteY75" fmla="*/ 649402 h 1309691"/>
                <a:gd name="connsiteX76" fmla="*/ 1346344 w 1369914"/>
                <a:gd name="connsiteY76" fmla="*/ 651912 h 1309691"/>
                <a:gd name="connsiteX77" fmla="*/ 1347371 w 1369914"/>
                <a:gd name="connsiteY77" fmla="*/ 649577 h 1309691"/>
                <a:gd name="connsiteX78" fmla="*/ 1344117 w 1369914"/>
                <a:gd name="connsiteY78" fmla="*/ 657108 h 1309691"/>
                <a:gd name="connsiteX79" fmla="*/ 1339680 w 1369914"/>
                <a:gd name="connsiteY79" fmla="*/ 666953 h 1309691"/>
                <a:gd name="connsiteX80" fmla="*/ 1325156 w 1369914"/>
                <a:gd name="connsiteY80" fmla="*/ 694175 h 1309691"/>
                <a:gd name="connsiteX81" fmla="*/ 1317133 w 1369914"/>
                <a:gd name="connsiteY81" fmla="*/ 707066 h 1309691"/>
                <a:gd name="connsiteX82" fmla="*/ 1307388 w 1369914"/>
                <a:gd name="connsiteY82" fmla="*/ 721214 h 1309691"/>
                <a:gd name="connsiteX83" fmla="*/ 1302776 w 1369914"/>
                <a:gd name="connsiteY83" fmla="*/ 727126 h 1309691"/>
                <a:gd name="connsiteX84" fmla="*/ 1293207 w 1369914"/>
                <a:gd name="connsiteY84" fmla="*/ 738589 h 1309691"/>
                <a:gd name="connsiteX85" fmla="*/ 1270827 w 1369914"/>
                <a:gd name="connsiteY85" fmla="*/ 761509 h 1309691"/>
                <a:gd name="connsiteX86" fmla="*/ 1259724 w 1369914"/>
                <a:gd name="connsiteY86" fmla="*/ 771365 h 1309691"/>
                <a:gd name="connsiteX87" fmla="*/ 1252893 w 1369914"/>
                <a:gd name="connsiteY87" fmla="*/ 778700 h 1309691"/>
                <a:gd name="connsiteX88" fmla="*/ 1251183 w 1369914"/>
                <a:gd name="connsiteY88" fmla="*/ 776375 h 1309691"/>
                <a:gd name="connsiteX89" fmla="*/ 1163546 w 1369914"/>
                <a:gd name="connsiteY89" fmla="*/ 807541 h 1309691"/>
                <a:gd name="connsiteX90" fmla="*/ 1163546 w 1369914"/>
                <a:gd name="connsiteY90" fmla="*/ 807900 h 1309691"/>
                <a:gd name="connsiteX91" fmla="*/ 1124255 w 1369914"/>
                <a:gd name="connsiteY91" fmla="*/ 810585 h 1309691"/>
                <a:gd name="connsiteX92" fmla="*/ 931545 w 1369914"/>
                <a:gd name="connsiteY92" fmla="*/ 717095 h 1309691"/>
                <a:gd name="connsiteX93" fmla="*/ 903359 w 1369914"/>
                <a:gd name="connsiteY93" fmla="*/ 681992 h 1309691"/>
                <a:gd name="connsiteX94" fmla="*/ 875173 w 1369914"/>
                <a:gd name="connsiteY94" fmla="*/ 716734 h 1309691"/>
                <a:gd name="connsiteX95" fmla="*/ 685199 w 1369914"/>
                <a:gd name="connsiteY95" fmla="*/ 810226 h 1309691"/>
                <a:gd name="connsiteX96" fmla="*/ 494031 w 1369914"/>
                <a:gd name="connsiteY96" fmla="*/ 716920 h 1309691"/>
                <a:gd name="connsiteX97" fmla="*/ 465845 w 1369914"/>
                <a:gd name="connsiteY97" fmla="*/ 681992 h 1309691"/>
                <a:gd name="connsiteX98" fmla="*/ 437824 w 1369914"/>
                <a:gd name="connsiteY98" fmla="*/ 716920 h 1309691"/>
                <a:gd name="connsiteX99" fmla="*/ 245631 w 1369914"/>
                <a:gd name="connsiteY99" fmla="*/ 810758 h 1309691"/>
                <a:gd name="connsiteX100" fmla="*/ 203264 w 1369914"/>
                <a:gd name="connsiteY100" fmla="*/ 807716 h 1309691"/>
                <a:gd name="connsiteX101" fmla="*/ 115969 w 1369914"/>
                <a:gd name="connsiteY101" fmla="*/ 777993 h 1309691"/>
                <a:gd name="connsiteX102" fmla="*/ 111865 w 1369914"/>
                <a:gd name="connsiteY102" fmla="*/ 773690 h 1309691"/>
                <a:gd name="connsiteX103" fmla="*/ 90344 w 1369914"/>
                <a:gd name="connsiteY103" fmla="*/ 754172 h 1309691"/>
                <a:gd name="connsiteX104" fmla="*/ 72061 w 1369914"/>
                <a:gd name="connsiteY104" fmla="*/ 734469 h 1309691"/>
                <a:gd name="connsiteX105" fmla="*/ 63518 w 1369914"/>
                <a:gd name="connsiteY105" fmla="*/ 724081 h 1309691"/>
                <a:gd name="connsiteX106" fmla="*/ 59931 w 1369914"/>
                <a:gd name="connsiteY106" fmla="*/ 719428 h 1309691"/>
                <a:gd name="connsiteX107" fmla="*/ 59081 w 1369914"/>
                <a:gd name="connsiteY107" fmla="*/ 718166 h 1309691"/>
                <a:gd name="connsiteX108" fmla="*/ 31577 w 1369914"/>
                <a:gd name="connsiteY108" fmla="*/ 671600 h 1309691"/>
                <a:gd name="connsiteX109" fmla="*/ 25762 w 1369914"/>
                <a:gd name="connsiteY109" fmla="*/ 659245 h 1309691"/>
                <a:gd name="connsiteX110" fmla="*/ 23202 w 1369914"/>
                <a:gd name="connsiteY110" fmla="*/ 653158 h 1309691"/>
                <a:gd name="connsiteX111" fmla="*/ 13975 w 1369914"/>
                <a:gd name="connsiteY111" fmla="*/ 626120 h 1309691"/>
                <a:gd name="connsiteX112" fmla="*/ 1847 w 1369914"/>
                <a:gd name="connsiteY112" fmla="*/ 569165 h 1309691"/>
                <a:gd name="connsiteX113" fmla="*/ 1505 w 1369914"/>
                <a:gd name="connsiteY113" fmla="*/ 563610 h 1309691"/>
                <a:gd name="connsiteX114" fmla="*/ 478 w 1369914"/>
                <a:gd name="connsiteY114" fmla="*/ 549462 h 1309691"/>
                <a:gd name="connsiteX115" fmla="*/ 311 w 1369914"/>
                <a:gd name="connsiteY115" fmla="*/ 515970 h 1309691"/>
                <a:gd name="connsiteX116" fmla="*/ 1336 w 1369914"/>
                <a:gd name="connsiteY116" fmla="*/ 498961 h 1309691"/>
                <a:gd name="connsiteX117" fmla="*/ 2188 w 1369914"/>
                <a:gd name="connsiteY117" fmla="*/ 490365 h 1309691"/>
                <a:gd name="connsiteX118" fmla="*/ 2530 w 1369914"/>
                <a:gd name="connsiteY118" fmla="*/ 487496 h 1309691"/>
                <a:gd name="connsiteX119" fmla="*/ 2188 w 1369914"/>
                <a:gd name="connsiteY119" fmla="*/ 490005 h 1309691"/>
                <a:gd name="connsiteX120" fmla="*/ 3380 w 1369914"/>
                <a:gd name="connsiteY120" fmla="*/ 481584 h 1309691"/>
                <a:gd name="connsiteX121" fmla="*/ 4924 w 1369914"/>
                <a:gd name="connsiteY121" fmla="*/ 473173 h 1309691"/>
                <a:gd name="connsiteX122" fmla="*/ 9021 w 1369914"/>
                <a:gd name="connsiteY122" fmla="*/ 453645 h 1309691"/>
                <a:gd name="connsiteX123" fmla="*/ 20642 w 1369914"/>
                <a:gd name="connsiteY123" fmla="*/ 414784 h 1309691"/>
                <a:gd name="connsiteX124" fmla="*/ 59931 w 1369914"/>
                <a:gd name="connsiteY124" fmla="*/ 312163 h 1309691"/>
                <a:gd name="connsiteX125" fmla="*/ 141422 w 1369914"/>
                <a:gd name="connsiteY125" fmla="*/ 99575 h 1309691"/>
                <a:gd name="connsiteX126" fmla="*/ 142966 w 1369914"/>
                <a:gd name="connsiteY126" fmla="*/ 94740 h 1309691"/>
                <a:gd name="connsiteX127" fmla="*/ 144158 w 1369914"/>
                <a:gd name="connsiteY127" fmla="*/ 90806 h 1309691"/>
                <a:gd name="connsiteX128" fmla="*/ 150139 w 1369914"/>
                <a:gd name="connsiteY128" fmla="*/ 77731 h 1309691"/>
                <a:gd name="connsiteX129" fmla="*/ 162269 w 1369914"/>
                <a:gd name="connsiteY129" fmla="*/ 56955 h 1309691"/>
                <a:gd name="connsiteX130" fmla="*/ 165679 w 1369914"/>
                <a:gd name="connsiteY130" fmla="*/ 52120 h 1309691"/>
                <a:gd name="connsiteX131" fmla="*/ 164487 w 1369914"/>
                <a:gd name="connsiteY131" fmla="*/ 54086 h 1309691"/>
                <a:gd name="connsiteX132" fmla="*/ 171835 w 1369914"/>
                <a:gd name="connsiteY132" fmla="*/ 45316 h 1309691"/>
                <a:gd name="connsiteX133" fmla="*/ 187376 w 1369914"/>
                <a:gd name="connsiteY133" fmla="*/ 30275 h 1309691"/>
                <a:gd name="connsiteX134" fmla="*/ 191136 w 1369914"/>
                <a:gd name="connsiteY134" fmla="*/ 27407 h 1309691"/>
                <a:gd name="connsiteX135" fmla="*/ 202415 w 1369914"/>
                <a:gd name="connsiteY135" fmla="*/ 20060 h 1309691"/>
                <a:gd name="connsiteX136" fmla="*/ 212491 w 1369914"/>
                <a:gd name="connsiteY136" fmla="*/ 14509 h 1309691"/>
                <a:gd name="connsiteX137" fmla="*/ 216762 w 1369914"/>
                <a:gd name="connsiteY137" fmla="*/ 12366 h 1309691"/>
                <a:gd name="connsiteX138" fmla="*/ 239652 w 1369914"/>
                <a:gd name="connsiteY138" fmla="*/ 4660 h 1309691"/>
                <a:gd name="connsiteX139" fmla="*/ 251439 w 1369914"/>
                <a:gd name="connsiteY139" fmla="*/ 1976 h 1309691"/>
                <a:gd name="connsiteX140" fmla="*/ 255543 w 1369914"/>
                <a:gd name="connsiteY140" fmla="*/ 1259 h 1309691"/>
                <a:gd name="connsiteX141" fmla="*/ 277923 w 1369914"/>
                <a:gd name="connsiteY141" fmla="*/ 0 h 1309691"/>
                <a:gd name="connsiteX142" fmla="*/ 1094184 w 1369914"/>
                <a:gd name="connsiteY142" fmla="*/ 0 h 1309691"/>
                <a:gd name="connsiteX143" fmla="*/ 1102217 w 1369914"/>
                <a:gd name="connsiteY143" fmla="*/ 184 h 1309691"/>
                <a:gd name="connsiteX144" fmla="*/ 1114689 w 1369914"/>
                <a:gd name="connsiteY144" fmla="*/ 1077 h 1309691"/>
                <a:gd name="connsiteX145" fmla="*/ 1116224 w 1369914"/>
                <a:gd name="connsiteY145" fmla="*/ 1261 h 1309691"/>
                <a:gd name="connsiteX146" fmla="*/ 1118443 w 1369914"/>
                <a:gd name="connsiteY146" fmla="*/ 1436 h 1309691"/>
                <a:gd name="connsiteX147" fmla="*/ 1120838 w 1369914"/>
                <a:gd name="connsiteY147" fmla="*/ 1620 h 1309691"/>
                <a:gd name="connsiteX148" fmla="*/ 1119128 w 1369914"/>
                <a:gd name="connsiteY148" fmla="*/ 1436 h 1309691"/>
                <a:gd name="connsiteX149" fmla="*/ 1144070 w 1369914"/>
                <a:gd name="connsiteY149" fmla="*/ 7533 h 1309691"/>
                <a:gd name="connsiteX150" fmla="*/ 1155347 w 1369914"/>
                <a:gd name="connsiteY150" fmla="*/ 11650 h 1309691"/>
                <a:gd name="connsiteX151" fmla="*/ 1160809 w 1369914"/>
                <a:gd name="connsiteY151" fmla="*/ 13977 h 1309691"/>
                <a:gd name="connsiteX152" fmla="*/ 1158765 w 1369914"/>
                <a:gd name="connsiteY152" fmla="*/ 13075 h 1309691"/>
                <a:gd name="connsiteX153" fmla="*/ 1180804 w 1369914"/>
                <a:gd name="connsiteY153" fmla="*/ 25799 h 1309691"/>
                <a:gd name="connsiteX154" fmla="*/ 1189345 w 1369914"/>
                <a:gd name="connsiteY154" fmla="*/ 32061 h 1309691"/>
                <a:gd name="connsiteX155" fmla="*/ 1192930 w 1369914"/>
                <a:gd name="connsiteY155" fmla="*/ 35112 h 1309691"/>
                <a:gd name="connsiteX156" fmla="*/ 1210700 w 1369914"/>
                <a:gd name="connsiteY156" fmla="*/ 53729 h 1309691"/>
                <a:gd name="connsiteX157" fmla="*/ 1214110 w 1369914"/>
                <a:gd name="connsiteY157" fmla="*/ 57848 h 1309691"/>
                <a:gd name="connsiteX158" fmla="*/ 1219751 w 1369914"/>
                <a:gd name="connsiteY158" fmla="*/ 66454 h 1309691"/>
                <a:gd name="connsiteX159" fmla="*/ 1231370 w 1369914"/>
                <a:gd name="connsiteY159" fmla="*/ 88125 h 1309691"/>
                <a:gd name="connsiteX160" fmla="*/ 1232055 w 1369914"/>
                <a:gd name="connsiteY160" fmla="*/ 89548 h 1309691"/>
                <a:gd name="connsiteX161" fmla="*/ 1233071 w 1369914"/>
                <a:gd name="connsiteY161" fmla="*/ 91883 h 1309691"/>
                <a:gd name="connsiteX162" fmla="*/ 1233932 w 1369914"/>
                <a:gd name="connsiteY162" fmla="*/ 93851 h 1309691"/>
                <a:gd name="connsiteX163" fmla="*/ 1233247 w 1369914"/>
                <a:gd name="connsiteY163" fmla="*/ 92419 h 1309691"/>
                <a:gd name="connsiteX164" fmla="*/ 1236494 w 1369914"/>
                <a:gd name="connsiteY164" fmla="*/ 101731 h 1309691"/>
                <a:gd name="connsiteX165" fmla="*/ 1237002 w 1369914"/>
                <a:gd name="connsiteY165" fmla="*/ 103339 h 1309691"/>
                <a:gd name="connsiteX166" fmla="*/ 1267072 w 1369914"/>
                <a:gd name="connsiteY166" fmla="*/ 186082 h 1309691"/>
                <a:gd name="connsiteX167" fmla="*/ 1350781 w 1369914"/>
                <a:gd name="connsiteY167" fmla="*/ 416220 h 1309691"/>
                <a:gd name="connsiteX168" fmla="*/ 1353342 w 1369914"/>
                <a:gd name="connsiteY168" fmla="*/ 423208 h 1309691"/>
                <a:gd name="connsiteX169" fmla="*/ 1361199 w 1369914"/>
                <a:gd name="connsiteY169" fmla="*/ 453474 h 1309691"/>
                <a:gd name="connsiteX170" fmla="*/ 1364785 w 1369914"/>
                <a:gd name="connsiteY170" fmla="*/ 469949 h 1309691"/>
                <a:gd name="connsiteX171" fmla="*/ 1366330 w 1369914"/>
                <a:gd name="connsiteY171" fmla="*/ 478187 h 1309691"/>
                <a:gd name="connsiteX172" fmla="*/ 1368037 w 1369914"/>
                <a:gd name="connsiteY172" fmla="*/ 489293 h 1309691"/>
                <a:gd name="connsiteX173" fmla="*/ 1367355 w 1369914"/>
                <a:gd name="connsiteY173" fmla="*/ 483913 h 1309691"/>
                <a:gd name="connsiteX174" fmla="*/ 1368037 w 1369914"/>
                <a:gd name="connsiteY174" fmla="*/ 489468 h 1309691"/>
                <a:gd name="connsiteX175" fmla="*/ 1368889 w 1369914"/>
                <a:gd name="connsiteY175" fmla="*/ 497890 h 1309691"/>
                <a:gd name="connsiteX176" fmla="*/ 1369914 w 1369914"/>
                <a:gd name="connsiteY176" fmla="*/ 514722 h 1309691"/>
                <a:gd name="connsiteX177" fmla="*/ 1369059 w 1369914"/>
                <a:gd name="connsiteY177" fmla="*/ 551075 h 130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369914" h="1309691">
                  <a:moveTo>
                    <a:pt x="1247323" y="1216772"/>
                  </a:moveTo>
                  <a:cubicBezTo>
                    <a:pt x="1246979" y="1218781"/>
                    <a:pt x="1246634" y="1220980"/>
                    <a:pt x="1246292" y="1223168"/>
                  </a:cubicBezTo>
                  <a:cubicBezTo>
                    <a:pt x="1245606" y="1227373"/>
                    <a:pt x="1244571" y="1231581"/>
                    <a:pt x="1243541" y="1235610"/>
                  </a:cubicBezTo>
                  <a:cubicBezTo>
                    <a:pt x="1242521" y="1239567"/>
                    <a:pt x="1241318" y="1243476"/>
                    <a:pt x="1239932" y="1247319"/>
                  </a:cubicBezTo>
                  <a:cubicBezTo>
                    <a:pt x="1240276" y="1246767"/>
                    <a:pt x="1240618" y="1246034"/>
                    <a:pt x="1240964" y="1245301"/>
                  </a:cubicBezTo>
                  <a:cubicBezTo>
                    <a:pt x="1240441" y="1246400"/>
                    <a:pt x="1239932" y="1247498"/>
                    <a:pt x="1239587" y="1248597"/>
                  </a:cubicBezTo>
                  <a:lnTo>
                    <a:pt x="1239076" y="1249695"/>
                  </a:lnTo>
                  <a:cubicBezTo>
                    <a:pt x="1238899" y="1250061"/>
                    <a:pt x="1238730" y="1250607"/>
                    <a:pt x="1238553" y="1250973"/>
                  </a:cubicBezTo>
                  <a:cubicBezTo>
                    <a:pt x="1235327" y="1258039"/>
                    <a:pt x="1231534" y="1264833"/>
                    <a:pt x="1227209" y="1271284"/>
                  </a:cubicBezTo>
                  <a:cubicBezTo>
                    <a:pt x="1227553" y="1270916"/>
                    <a:pt x="1227897" y="1270549"/>
                    <a:pt x="1228241" y="1269997"/>
                  </a:cubicBezTo>
                  <a:cubicBezTo>
                    <a:pt x="1227728" y="1270549"/>
                    <a:pt x="1227209" y="1271096"/>
                    <a:pt x="1226865" y="1271828"/>
                  </a:cubicBezTo>
                  <a:lnTo>
                    <a:pt x="1226697" y="1272016"/>
                  </a:lnTo>
                  <a:cubicBezTo>
                    <a:pt x="1226186" y="1272737"/>
                    <a:pt x="1225321" y="1273839"/>
                    <a:pt x="1224809" y="1274391"/>
                  </a:cubicBezTo>
                  <a:lnTo>
                    <a:pt x="1224632" y="1274570"/>
                  </a:lnTo>
                  <a:cubicBezTo>
                    <a:pt x="1222232" y="1277676"/>
                    <a:pt x="1219481" y="1280608"/>
                    <a:pt x="1216728" y="1283351"/>
                  </a:cubicBezTo>
                  <a:cubicBezTo>
                    <a:pt x="1214320" y="1285736"/>
                    <a:pt x="1211920" y="1288111"/>
                    <a:pt x="1209346" y="1290487"/>
                  </a:cubicBezTo>
                  <a:lnTo>
                    <a:pt x="1205729" y="1293229"/>
                  </a:lnTo>
                  <a:cubicBezTo>
                    <a:pt x="1202643" y="1295426"/>
                    <a:pt x="1199378" y="1297437"/>
                    <a:pt x="1196115" y="1299456"/>
                  </a:cubicBezTo>
                  <a:cubicBezTo>
                    <a:pt x="1192841" y="1301279"/>
                    <a:pt x="1180473" y="1306039"/>
                    <a:pt x="1193707" y="1301279"/>
                  </a:cubicBezTo>
                  <a:cubicBezTo>
                    <a:pt x="1186489" y="1304030"/>
                    <a:pt x="1179442" y="1306771"/>
                    <a:pt x="1171882" y="1308415"/>
                  </a:cubicBezTo>
                  <a:cubicBezTo>
                    <a:pt x="1170684" y="1308603"/>
                    <a:pt x="1169649" y="1308960"/>
                    <a:pt x="1168442" y="1309146"/>
                  </a:cubicBezTo>
                  <a:cubicBezTo>
                    <a:pt x="1164666" y="1309325"/>
                    <a:pt x="1161057" y="1309691"/>
                    <a:pt x="1157274" y="1309691"/>
                  </a:cubicBezTo>
                  <a:lnTo>
                    <a:pt x="211639" y="1309691"/>
                  </a:lnTo>
                  <a:cubicBezTo>
                    <a:pt x="207857" y="1309691"/>
                    <a:pt x="204248" y="1309325"/>
                    <a:pt x="200462" y="1309146"/>
                  </a:cubicBezTo>
                  <a:cubicBezTo>
                    <a:pt x="199264" y="1308958"/>
                    <a:pt x="198062" y="1308603"/>
                    <a:pt x="196853" y="1308415"/>
                  </a:cubicBezTo>
                  <a:cubicBezTo>
                    <a:pt x="193078" y="1307504"/>
                    <a:pt x="189294" y="1306584"/>
                    <a:pt x="185685" y="1305308"/>
                  </a:cubicBezTo>
                  <a:cubicBezTo>
                    <a:pt x="183797" y="1304752"/>
                    <a:pt x="182078" y="1304030"/>
                    <a:pt x="180192" y="1303299"/>
                  </a:cubicBezTo>
                  <a:cubicBezTo>
                    <a:pt x="180015" y="1303111"/>
                    <a:pt x="179669" y="1303111"/>
                    <a:pt x="179501" y="1303111"/>
                  </a:cubicBezTo>
                  <a:cubicBezTo>
                    <a:pt x="173141" y="1299815"/>
                    <a:pt x="166959" y="1296163"/>
                    <a:pt x="160943" y="1291955"/>
                  </a:cubicBezTo>
                  <a:cubicBezTo>
                    <a:pt x="160775" y="1291767"/>
                    <a:pt x="160429" y="1291588"/>
                    <a:pt x="160252" y="1291399"/>
                  </a:cubicBezTo>
                  <a:cubicBezTo>
                    <a:pt x="159908" y="1291220"/>
                    <a:pt x="159564" y="1290853"/>
                    <a:pt x="159222" y="1290489"/>
                  </a:cubicBezTo>
                  <a:cubicBezTo>
                    <a:pt x="158366" y="1289758"/>
                    <a:pt x="157333" y="1289023"/>
                    <a:pt x="156480" y="1288292"/>
                  </a:cubicBezTo>
                  <a:cubicBezTo>
                    <a:pt x="157159" y="1288844"/>
                    <a:pt x="157845" y="1289211"/>
                    <a:pt x="158368" y="1289579"/>
                  </a:cubicBezTo>
                  <a:cubicBezTo>
                    <a:pt x="155447" y="1287015"/>
                    <a:pt x="152863" y="1284271"/>
                    <a:pt x="150119" y="1281522"/>
                  </a:cubicBezTo>
                  <a:cubicBezTo>
                    <a:pt x="147712" y="1278968"/>
                    <a:pt x="145301" y="1276225"/>
                    <a:pt x="143070" y="1273297"/>
                  </a:cubicBezTo>
                  <a:cubicBezTo>
                    <a:pt x="143247" y="1273664"/>
                    <a:pt x="143591" y="1274028"/>
                    <a:pt x="143760" y="1274395"/>
                  </a:cubicBezTo>
                  <a:cubicBezTo>
                    <a:pt x="143416" y="1273842"/>
                    <a:pt x="143247" y="1273476"/>
                    <a:pt x="142903" y="1272929"/>
                  </a:cubicBezTo>
                  <a:lnTo>
                    <a:pt x="142384" y="1272376"/>
                  </a:lnTo>
                  <a:cubicBezTo>
                    <a:pt x="141695" y="1271655"/>
                    <a:pt x="141186" y="1270553"/>
                    <a:pt x="140663" y="1269822"/>
                  </a:cubicBezTo>
                  <a:cubicBezTo>
                    <a:pt x="140663" y="1269634"/>
                    <a:pt x="140495" y="1269634"/>
                    <a:pt x="140495" y="1269456"/>
                  </a:cubicBezTo>
                  <a:cubicBezTo>
                    <a:pt x="135679" y="1261953"/>
                    <a:pt x="132247" y="1253905"/>
                    <a:pt x="128297" y="1245859"/>
                  </a:cubicBezTo>
                  <a:cubicBezTo>
                    <a:pt x="134656" y="1258656"/>
                    <a:pt x="128465" y="1246037"/>
                    <a:pt x="127265" y="1242196"/>
                  </a:cubicBezTo>
                  <a:cubicBezTo>
                    <a:pt x="126065" y="1238176"/>
                    <a:pt x="124857" y="1233969"/>
                    <a:pt x="124002" y="1229761"/>
                  </a:cubicBezTo>
                  <a:cubicBezTo>
                    <a:pt x="123656" y="1227933"/>
                    <a:pt x="123311" y="1225921"/>
                    <a:pt x="122969" y="1224091"/>
                  </a:cubicBezTo>
                  <a:cubicBezTo>
                    <a:pt x="122697" y="1222632"/>
                    <a:pt x="122469" y="1221168"/>
                    <a:pt x="122281" y="1219697"/>
                  </a:cubicBezTo>
                  <a:lnTo>
                    <a:pt x="121767" y="1216955"/>
                  </a:lnTo>
                  <a:cubicBezTo>
                    <a:pt x="121937" y="1217864"/>
                    <a:pt x="122113" y="1218599"/>
                    <a:pt x="122281" y="1219330"/>
                  </a:cubicBezTo>
                  <a:lnTo>
                    <a:pt x="121767" y="1210549"/>
                  </a:lnTo>
                  <a:lnTo>
                    <a:pt x="121767" y="847997"/>
                  </a:lnTo>
                  <a:cubicBezTo>
                    <a:pt x="138607" y="854398"/>
                    <a:pt x="158879" y="861161"/>
                    <a:pt x="179159" y="865555"/>
                  </a:cubicBezTo>
                  <a:lnTo>
                    <a:pt x="179159" y="865921"/>
                  </a:lnTo>
                  <a:cubicBezTo>
                    <a:pt x="185343" y="867021"/>
                    <a:pt x="191703" y="868118"/>
                    <a:pt x="198064" y="868853"/>
                  </a:cubicBezTo>
                  <a:cubicBezTo>
                    <a:pt x="199441" y="869032"/>
                    <a:pt x="200639" y="869219"/>
                    <a:pt x="202017" y="869398"/>
                  </a:cubicBezTo>
                  <a:cubicBezTo>
                    <a:pt x="202529" y="869398"/>
                    <a:pt x="203048" y="869586"/>
                    <a:pt x="203561" y="869586"/>
                  </a:cubicBezTo>
                  <a:cubicBezTo>
                    <a:pt x="204592" y="869765"/>
                    <a:pt x="205448" y="869765"/>
                    <a:pt x="206480" y="869943"/>
                  </a:cubicBezTo>
                  <a:cubicBezTo>
                    <a:pt x="218513" y="871231"/>
                    <a:pt x="230711" y="871774"/>
                    <a:pt x="243256" y="871774"/>
                  </a:cubicBezTo>
                  <a:cubicBezTo>
                    <a:pt x="326080" y="871407"/>
                    <a:pt x="404959" y="838118"/>
                    <a:pt x="464760" y="779768"/>
                  </a:cubicBezTo>
                  <a:cubicBezTo>
                    <a:pt x="524385" y="838118"/>
                    <a:pt x="602577" y="871043"/>
                    <a:pt x="685058" y="871595"/>
                  </a:cubicBezTo>
                  <a:lnTo>
                    <a:pt x="685402" y="871595"/>
                  </a:lnTo>
                  <a:cubicBezTo>
                    <a:pt x="767369" y="871043"/>
                    <a:pt x="845385" y="837752"/>
                    <a:pt x="904497" y="779580"/>
                  </a:cubicBezTo>
                  <a:cubicBezTo>
                    <a:pt x="964642" y="838485"/>
                    <a:pt x="1043514" y="871409"/>
                    <a:pt x="1126688" y="871409"/>
                  </a:cubicBezTo>
                  <a:lnTo>
                    <a:pt x="1126856" y="871409"/>
                  </a:lnTo>
                  <a:cubicBezTo>
                    <a:pt x="1148858" y="871231"/>
                    <a:pt x="1170161" y="869221"/>
                    <a:pt x="1190097" y="865558"/>
                  </a:cubicBezTo>
                  <a:lnTo>
                    <a:pt x="1190097" y="865192"/>
                  </a:lnTo>
                  <a:cubicBezTo>
                    <a:pt x="1209550" y="861666"/>
                    <a:pt x="1228604" y="856212"/>
                    <a:pt x="1246977" y="848910"/>
                  </a:cubicBezTo>
                  <a:cubicBezTo>
                    <a:pt x="1246800" y="902877"/>
                    <a:pt x="1247667" y="956833"/>
                    <a:pt x="1247667" y="1010621"/>
                  </a:cubicBezTo>
                  <a:lnTo>
                    <a:pt x="1247667" y="1149268"/>
                  </a:lnTo>
                  <a:cubicBezTo>
                    <a:pt x="1247667" y="1172500"/>
                    <a:pt x="1249032" y="1196098"/>
                    <a:pt x="1247144" y="1219330"/>
                  </a:cubicBezTo>
                  <a:cubicBezTo>
                    <a:pt x="1246979" y="1218417"/>
                    <a:pt x="1247146" y="1217496"/>
                    <a:pt x="1247323" y="1216772"/>
                  </a:cubicBezTo>
                  <a:moveTo>
                    <a:pt x="1369059" y="551075"/>
                  </a:moveTo>
                  <a:cubicBezTo>
                    <a:pt x="1368726" y="556630"/>
                    <a:pt x="1368208" y="562007"/>
                    <a:pt x="1367699" y="567562"/>
                  </a:cubicBezTo>
                  <a:lnTo>
                    <a:pt x="1367699" y="567737"/>
                  </a:lnTo>
                  <a:cubicBezTo>
                    <a:pt x="1367182" y="568812"/>
                    <a:pt x="1366841" y="574724"/>
                    <a:pt x="1366674" y="575797"/>
                  </a:cubicBezTo>
                  <a:cubicBezTo>
                    <a:pt x="1364789" y="587477"/>
                    <a:pt x="1362395" y="599070"/>
                    <a:pt x="1359498" y="610541"/>
                  </a:cubicBezTo>
                  <a:cubicBezTo>
                    <a:pt x="1356764" y="621106"/>
                    <a:pt x="1353687" y="631493"/>
                    <a:pt x="1350098" y="641699"/>
                  </a:cubicBezTo>
                  <a:cubicBezTo>
                    <a:pt x="1349248" y="644208"/>
                    <a:pt x="1348221" y="646893"/>
                    <a:pt x="1347371" y="649402"/>
                  </a:cubicBezTo>
                  <a:cubicBezTo>
                    <a:pt x="1347028" y="650295"/>
                    <a:pt x="1346686" y="651011"/>
                    <a:pt x="1346344" y="651912"/>
                  </a:cubicBezTo>
                  <a:cubicBezTo>
                    <a:pt x="1344802" y="656031"/>
                    <a:pt x="1344976" y="655314"/>
                    <a:pt x="1347371" y="649577"/>
                  </a:cubicBezTo>
                  <a:cubicBezTo>
                    <a:pt x="1347536" y="651196"/>
                    <a:pt x="1344802" y="655489"/>
                    <a:pt x="1344117" y="657108"/>
                  </a:cubicBezTo>
                  <a:cubicBezTo>
                    <a:pt x="1342759" y="660324"/>
                    <a:pt x="1341215" y="663727"/>
                    <a:pt x="1339680" y="666953"/>
                  </a:cubicBezTo>
                  <a:cubicBezTo>
                    <a:pt x="1335234" y="676266"/>
                    <a:pt x="1330455" y="685395"/>
                    <a:pt x="1325156" y="694175"/>
                  </a:cubicBezTo>
                  <a:cubicBezTo>
                    <a:pt x="1322596" y="698469"/>
                    <a:pt x="1319860" y="702772"/>
                    <a:pt x="1317133" y="707066"/>
                  </a:cubicBezTo>
                  <a:cubicBezTo>
                    <a:pt x="1314219" y="711369"/>
                    <a:pt x="1309265" y="716379"/>
                    <a:pt x="1307388" y="721214"/>
                  </a:cubicBezTo>
                  <a:lnTo>
                    <a:pt x="1302776" y="727126"/>
                  </a:lnTo>
                  <a:cubicBezTo>
                    <a:pt x="1299705" y="731070"/>
                    <a:pt x="1296453" y="734831"/>
                    <a:pt x="1293207" y="738589"/>
                  </a:cubicBezTo>
                  <a:cubicBezTo>
                    <a:pt x="1286109" y="746574"/>
                    <a:pt x="1278640" y="754224"/>
                    <a:pt x="1270827" y="761509"/>
                  </a:cubicBezTo>
                  <a:cubicBezTo>
                    <a:pt x="1267240" y="764921"/>
                    <a:pt x="1263487" y="768137"/>
                    <a:pt x="1259724" y="771365"/>
                  </a:cubicBezTo>
                  <a:cubicBezTo>
                    <a:pt x="1257164" y="773516"/>
                    <a:pt x="1254768" y="776018"/>
                    <a:pt x="1252893" y="778700"/>
                  </a:cubicBezTo>
                  <a:lnTo>
                    <a:pt x="1251183" y="776375"/>
                  </a:lnTo>
                  <a:cubicBezTo>
                    <a:pt x="1247937" y="778700"/>
                    <a:pt x="1216848" y="800381"/>
                    <a:pt x="1163546" y="807541"/>
                  </a:cubicBezTo>
                  <a:lnTo>
                    <a:pt x="1163546" y="807900"/>
                  </a:lnTo>
                  <a:cubicBezTo>
                    <a:pt x="1150908" y="809510"/>
                    <a:pt x="1137754" y="810401"/>
                    <a:pt x="1124255" y="810585"/>
                  </a:cubicBezTo>
                  <a:cubicBezTo>
                    <a:pt x="1049421" y="810401"/>
                    <a:pt x="979043" y="776377"/>
                    <a:pt x="931545" y="717095"/>
                  </a:cubicBezTo>
                  <a:lnTo>
                    <a:pt x="903359" y="681992"/>
                  </a:lnTo>
                  <a:lnTo>
                    <a:pt x="875173" y="716734"/>
                  </a:lnTo>
                  <a:cubicBezTo>
                    <a:pt x="828016" y="775484"/>
                    <a:pt x="758830" y="809510"/>
                    <a:pt x="685199" y="810226"/>
                  </a:cubicBezTo>
                  <a:cubicBezTo>
                    <a:pt x="611058" y="809694"/>
                    <a:pt x="541353" y="775659"/>
                    <a:pt x="494031" y="716920"/>
                  </a:cubicBezTo>
                  <a:lnTo>
                    <a:pt x="465845" y="681992"/>
                  </a:lnTo>
                  <a:lnTo>
                    <a:pt x="437824" y="716920"/>
                  </a:lnTo>
                  <a:cubicBezTo>
                    <a:pt x="389993" y="776375"/>
                    <a:pt x="319949" y="810583"/>
                    <a:pt x="245631" y="810758"/>
                  </a:cubicBezTo>
                  <a:cubicBezTo>
                    <a:pt x="230942" y="810758"/>
                    <a:pt x="216926" y="809692"/>
                    <a:pt x="203264" y="807716"/>
                  </a:cubicBezTo>
                  <a:cubicBezTo>
                    <a:pt x="170806" y="801990"/>
                    <a:pt x="131341" y="785329"/>
                    <a:pt x="115969" y="777993"/>
                  </a:cubicBezTo>
                  <a:cubicBezTo>
                    <a:pt x="114691" y="776477"/>
                    <a:pt x="113319" y="775039"/>
                    <a:pt x="111865" y="773690"/>
                  </a:cubicBezTo>
                  <a:cubicBezTo>
                    <a:pt x="104691" y="767246"/>
                    <a:pt x="97175" y="760975"/>
                    <a:pt x="90344" y="754172"/>
                  </a:cubicBezTo>
                  <a:cubicBezTo>
                    <a:pt x="83982" y="747858"/>
                    <a:pt x="77882" y="741285"/>
                    <a:pt x="72061" y="734469"/>
                  </a:cubicBezTo>
                  <a:cubicBezTo>
                    <a:pt x="69157" y="731068"/>
                    <a:pt x="66254" y="727665"/>
                    <a:pt x="63518" y="724081"/>
                  </a:cubicBezTo>
                  <a:cubicBezTo>
                    <a:pt x="62323" y="722471"/>
                    <a:pt x="61131" y="721035"/>
                    <a:pt x="59931" y="719428"/>
                  </a:cubicBezTo>
                  <a:cubicBezTo>
                    <a:pt x="59589" y="719067"/>
                    <a:pt x="59423" y="718525"/>
                    <a:pt x="59081" y="718166"/>
                  </a:cubicBezTo>
                  <a:cubicBezTo>
                    <a:pt x="48663" y="703485"/>
                    <a:pt x="39601" y="687902"/>
                    <a:pt x="31577" y="671600"/>
                  </a:cubicBezTo>
                  <a:cubicBezTo>
                    <a:pt x="29525" y="667481"/>
                    <a:pt x="27648" y="663364"/>
                    <a:pt x="25762" y="659245"/>
                  </a:cubicBezTo>
                  <a:cubicBezTo>
                    <a:pt x="24912" y="657277"/>
                    <a:pt x="24052" y="655311"/>
                    <a:pt x="23202" y="653158"/>
                  </a:cubicBezTo>
                  <a:cubicBezTo>
                    <a:pt x="19796" y="644262"/>
                    <a:pt x="16717" y="635243"/>
                    <a:pt x="13975" y="626120"/>
                  </a:cubicBezTo>
                  <a:cubicBezTo>
                    <a:pt x="8336" y="607310"/>
                    <a:pt x="5266" y="588507"/>
                    <a:pt x="1847" y="569165"/>
                  </a:cubicBezTo>
                  <a:cubicBezTo>
                    <a:pt x="4407" y="583488"/>
                    <a:pt x="1682" y="567197"/>
                    <a:pt x="1505" y="563610"/>
                  </a:cubicBezTo>
                  <a:cubicBezTo>
                    <a:pt x="1161" y="558958"/>
                    <a:pt x="818" y="554123"/>
                    <a:pt x="478" y="549462"/>
                  </a:cubicBezTo>
                  <a:cubicBezTo>
                    <a:pt x="-30" y="538356"/>
                    <a:pt x="-205" y="527259"/>
                    <a:pt x="311" y="515970"/>
                  </a:cubicBezTo>
                  <a:cubicBezTo>
                    <a:pt x="478" y="510242"/>
                    <a:pt x="818" y="504514"/>
                    <a:pt x="1336" y="498961"/>
                  </a:cubicBezTo>
                  <a:cubicBezTo>
                    <a:pt x="1505" y="496094"/>
                    <a:pt x="1845" y="493226"/>
                    <a:pt x="2188" y="490365"/>
                  </a:cubicBezTo>
                  <a:cubicBezTo>
                    <a:pt x="2355" y="489464"/>
                    <a:pt x="2355" y="488387"/>
                    <a:pt x="2530" y="487496"/>
                  </a:cubicBezTo>
                  <a:cubicBezTo>
                    <a:pt x="3038" y="482843"/>
                    <a:pt x="3038" y="483734"/>
                    <a:pt x="2188" y="490005"/>
                  </a:cubicBezTo>
                  <a:cubicBezTo>
                    <a:pt x="1680" y="488028"/>
                    <a:pt x="3213" y="483552"/>
                    <a:pt x="3380" y="481584"/>
                  </a:cubicBezTo>
                  <a:cubicBezTo>
                    <a:pt x="3899" y="478715"/>
                    <a:pt x="4407" y="476032"/>
                    <a:pt x="4924" y="473173"/>
                  </a:cubicBezTo>
                  <a:cubicBezTo>
                    <a:pt x="6107" y="466626"/>
                    <a:pt x="7475" y="460115"/>
                    <a:pt x="9021" y="453645"/>
                  </a:cubicBezTo>
                  <a:cubicBezTo>
                    <a:pt x="12267" y="440213"/>
                    <a:pt x="15852" y="427498"/>
                    <a:pt x="20642" y="414784"/>
                  </a:cubicBezTo>
                  <a:cubicBezTo>
                    <a:pt x="33797" y="380572"/>
                    <a:pt x="46777" y="346371"/>
                    <a:pt x="59931" y="312163"/>
                  </a:cubicBezTo>
                  <a:cubicBezTo>
                    <a:pt x="87102" y="241416"/>
                    <a:pt x="115453" y="170857"/>
                    <a:pt x="141422" y="99575"/>
                  </a:cubicBezTo>
                  <a:lnTo>
                    <a:pt x="142966" y="94740"/>
                  </a:lnTo>
                  <a:cubicBezTo>
                    <a:pt x="144158" y="91163"/>
                    <a:pt x="150305" y="77906"/>
                    <a:pt x="144158" y="90806"/>
                  </a:cubicBezTo>
                  <a:cubicBezTo>
                    <a:pt x="146210" y="86503"/>
                    <a:pt x="147913" y="82025"/>
                    <a:pt x="150139" y="77731"/>
                  </a:cubicBezTo>
                  <a:cubicBezTo>
                    <a:pt x="153726" y="70569"/>
                    <a:pt x="157823" y="63583"/>
                    <a:pt x="162269" y="56955"/>
                  </a:cubicBezTo>
                  <a:cubicBezTo>
                    <a:pt x="163294" y="55345"/>
                    <a:pt x="164654" y="53727"/>
                    <a:pt x="165679" y="52120"/>
                  </a:cubicBezTo>
                  <a:cubicBezTo>
                    <a:pt x="165221" y="52737"/>
                    <a:pt x="164823" y="53396"/>
                    <a:pt x="164487" y="54086"/>
                  </a:cubicBezTo>
                  <a:cubicBezTo>
                    <a:pt x="166842" y="51085"/>
                    <a:pt x="169292" y="48161"/>
                    <a:pt x="171835" y="45316"/>
                  </a:cubicBezTo>
                  <a:cubicBezTo>
                    <a:pt x="176791" y="39936"/>
                    <a:pt x="181912" y="35110"/>
                    <a:pt x="187376" y="30275"/>
                  </a:cubicBezTo>
                  <a:cubicBezTo>
                    <a:pt x="188576" y="29373"/>
                    <a:pt x="189945" y="28298"/>
                    <a:pt x="191136" y="27407"/>
                  </a:cubicBezTo>
                  <a:cubicBezTo>
                    <a:pt x="194723" y="24720"/>
                    <a:pt x="198486" y="22386"/>
                    <a:pt x="202415" y="20060"/>
                  </a:cubicBezTo>
                  <a:cubicBezTo>
                    <a:pt x="205660" y="18092"/>
                    <a:pt x="209072" y="16124"/>
                    <a:pt x="212491" y="14509"/>
                  </a:cubicBezTo>
                  <a:cubicBezTo>
                    <a:pt x="213896" y="13757"/>
                    <a:pt x="215321" y="13043"/>
                    <a:pt x="216762" y="12366"/>
                  </a:cubicBezTo>
                  <a:cubicBezTo>
                    <a:pt x="224232" y="9343"/>
                    <a:pt x="231876" y="6770"/>
                    <a:pt x="239652" y="4660"/>
                  </a:cubicBezTo>
                  <a:cubicBezTo>
                    <a:pt x="243581" y="3585"/>
                    <a:pt x="247510" y="2869"/>
                    <a:pt x="251439" y="1976"/>
                  </a:cubicBezTo>
                  <a:cubicBezTo>
                    <a:pt x="252807" y="1792"/>
                    <a:pt x="254174" y="1434"/>
                    <a:pt x="255543" y="1259"/>
                  </a:cubicBezTo>
                  <a:cubicBezTo>
                    <a:pt x="263059" y="543"/>
                    <a:pt x="270406" y="0"/>
                    <a:pt x="277923" y="0"/>
                  </a:cubicBezTo>
                  <a:lnTo>
                    <a:pt x="1094184" y="0"/>
                  </a:lnTo>
                  <a:cubicBezTo>
                    <a:pt x="1096923" y="0"/>
                    <a:pt x="1099483" y="0"/>
                    <a:pt x="1102217" y="184"/>
                  </a:cubicBezTo>
                  <a:cubicBezTo>
                    <a:pt x="1106489" y="359"/>
                    <a:pt x="1110583" y="545"/>
                    <a:pt x="1114689" y="1077"/>
                  </a:cubicBezTo>
                  <a:cubicBezTo>
                    <a:pt x="1115197" y="1077"/>
                    <a:pt x="1115714" y="1261"/>
                    <a:pt x="1116224" y="1261"/>
                  </a:cubicBezTo>
                  <a:cubicBezTo>
                    <a:pt x="1117074" y="1261"/>
                    <a:pt x="1117932" y="1436"/>
                    <a:pt x="1118443" y="1436"/>
                  </a:cubicBezTo>
                  <a:cubicBezTo>
                    <a:pt x="1119303" y="1620"/>
                    <a:pt x="1119985" y="1620"/>
                    <a:pt x="1120838" y="1620"/>
                  </a:cubicBezTo>
                  <a:cubicBezTo>
                    <a:pt x="1120153" y="1620"/>
                    <a:pt x="1119643" y="1620"/>
                    <a:pt x="1119128" y="1436"/>
                  </a:cubicBezTo>
                  <a:cubicBezTo>
                    <a:pt x="1127503" y="2871"/>
                    <a:pt x="1135869" y="5023"/>
                    <a:pt x="1144070" y="7533"/>
                  </a:cubicBezTo>
                  <a:cubicBezTo>
                    <a:pt x="1147829" y="8781"/>
                    <a:pt x="1151584" y="10033"/>
                    <a:pt x="1155347" y="11650"/>
                  </a:cubicBezTo>
                  <a:cubicBezTo>
                    <a:pt x="1157224" y="12368"/>
                    <a:pt x="1158934" y="13259"/>
                    <a:pt x="1160809" y="13977"/>
                  </a:cubicBezTo>
                  <a:cubicBezTo>
                    <a:pt x="1159959" y="13616"/>
                    <a:pt x="1159276" y="13434"/>
                    <a:pt x="1158765" y="13075"/>
                  </a:cubicBezTo>
                  <a:cubicBezTo>
                    <a:pt x="1166448" y="16844"/>
                    <a:pt x="1173798" y="21137"/>
                    <a:pt x="1180804" y="25799"/>
                  </a:cubicBezTo>
                  <a:cubicBezTo>
                    <a:pt x="1183721" y="27790"/>
                    <a:pt x="1186569" y="29877"/>
                    <a:pt x="1189345" y="32061"/>
                  </a:cubicBezTo>
                  <a:cubicBezTo>
                    <a:pt x="1190537" y="33137"/>
                    <a:pt x="1191730" y="34212"/>
                    <a:pt x="1192930" y="35112"/>
                  </a:cubicBezTo>
                  <a:cubicBezTo>
                    <a:pt x="1199289" y="40887"/>
                    <a:pt x="1205227" y="47110"/>
                    <a:pt x="1210700" y="53729"/>
                  </a:cubicBezTo>
                  <a:cubicBezTo>
                    <a:pt x="1211892" y="55163"/>
                    <a:pt x="1212919" y="56599"/>
                    <a:pt x="1214110" y="57848"/>
                  </a:cubicBezTo>
                  <a:cubicBezTo>
                    <a:pt x="1215987" y="60716"/>
                    <a:pt x="1218039" y="63585"/>
                    <a:pt x="1219751" y="66454"/>
                  </a:cubicBezTo>
                  <a:cubicBezTo>
                    <a:pt x="1224022" y="73432"/>
                    <a:pt x="1227951" y="80592"/>
                    <a:pt x="1231370" y="88125"/>
                  </a:cubicBezTo>
                  <a:cubicBezTo>
                    <a:pt x="1231540" y="88657"/>
                    <a:pt x="1231714" y="89016"/>
                    <a:pt x="1232055" y="89548"/>
                  </a:cubicBezTo>
                  <a:cubicBezTo>
                    <a:pt x="1232388" y="90266"/>
                    <a:pt x="1232730" y="91167"/>
                    <a:pt x="1233071" y="91883"/>
                  </a:cubicBezTo>
                  <a:cubicBezTo>
                    <a:pt x="1233413" y="92601"/>
                    <a:pt x="1233590" y="93317"/>
                    <a:pt x="1233932" y="93851"/>
                  </a:cubicBezTo>
                  <a:cubicBezTo>
                    <a:pt x="1233757" y="93319"/>
                    <a:pt x="1233413" y="92960"/>
                    <a:pt x="1233247" y="92419"/>
                  </a:cubicBezTo>
                  <a:cubicBezTo>
                    <a:pt x="1234442" y="95460"/>
                    <a:pt x="1235299" y="98686"/>
                    <a:pt x="1236494" y="101731"/>
                  </a:cubicBezTo>
                  <a:lnTo>
                    <a:pt x="1237002" y="103339"/>
                  </a:lnTo>
                  <a:cubicBezTo>
                    <a:pt x="1246746" y="131105"/>
                    <a:pt x="1257164" y="158502"/>
                    <a:pt x="1267072" y="186082"/>
                  </a:cubicBezTo>
                  <a:cubicBezTo>
                    <a:pt x="1294916" y="262741"/>
                    <a:pt x="1322937" y="339390"/>
                    <a:pt x="1350781" y="416220"/>
                  </a:cubicBezTo>
                  <a:lnTo>
                    <a:pt x="1353342" y="423208"/>
                  </a:lnTo>
                  <a:cubicBezTo>
                    <a:pt x="1356587" y="432882"/>
                    <a:pt x="1358814" y="443443"/>
                    <a:pt x="1361199" y="453474"/>
                  </a:cubicBezTo>
                  <a:cubicBezTo>
                    <a:pt x="1362568" y="458843"/>
                    <a:pt x="1363593" y="464396"/>
                    <a:pt x="1364785" y="469949"/>
                  </a:cubicBezTo>
                  <a:cubicBezTo>
                    <a:pt x="1365303" y="472633"/>
                    <a:pt x="1365811" y="475504"/>
                    <a:pt x="1366330" y="478187"/>
                  </a:cubicBezTo>
                  <a:cubicBezTo>
                    <a:pt x="1366672" y="480696"/>
                    <a:pt x="1368889" y="486966"/>
                    <a:pt x="1368037" y="489293"/>
                  </a:cubicBezTo>
                  <a:cubicBezTo>
                    <a:pt x="1367862" y="487500"/>
                    <a:pt x="1367520" y="485706"/>
                    <a:pt x="1367355" y="483913"/>
                  </a:cubicBezTo>
                  <a:cubicBezTo>
                    <a:pt x="1367522" y="485706"/>
                    <a:pt x="1367862" y="487674"/>
                    <a:pt x="1368037" y="489468"/>
                  </a:cubicBezTo>
                  <a:cubicBezTo>
                    <a:pt x="1368381" y="492335"/>
                    <a:pt x="1368547" y="495019"/>
                    <a:pt x="1368889" y="497890"/>
                  </a:cubicBezTo>
                  <a:cubicBezTo>
                    <a:pt x="1369397" y="503441"/>
                    <a:pt x="1369740" y="508996"/>
                    <a:pt x="1369914" y="514722"/>
                  </a:cubicBezTo>
                  <a:cubicBezTo>
                    <a:pt x="1369916" y="527265"/>
                    <a:pt x="1369741" y="539260"/>
                    <a:pt x="1369059" y="551075"/>
                  </a:cubicBezTo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:a16="http://schemas.microsoft.com/office/drawing/2014/main" xmlns="" id="{E4AFA7A4-BA2B-41F1-93D7-55EBC644BC61}"/>
                </a:ext>
              </a:extLst>
            </p:cNvPr>
            <p:cNvSpPr/>
            <p:nvPr/>
          </p:nvSpPr>
          <p:spPr>
            <a:xfrm>
              <a:off x="6921530" y="3629671"/>
              <a:ext cx="92770" cy="93159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>
                <a:alpha val="30000"/>
              </a:srgbClr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xmlns="" id="{E4A151C3-0113-4D7E-8464-B67AF6E03EBD}"/>
              </a:ext>
            </a:extLst>
          </p:cNvPr>
          <p:cNvGrpSpPr/>
          <p:nvPr/>
        </p:nvGrpSpPr>
        <p:grpSpPr>
          <a:xfrm>
            <a:off x="6850420" y="4524142"/>
            <a:ext cx="234990" cy="290940"/>
            <a:chOff x="6850420" y="4524142"/>
            <a:chExt cx="234990" cy="290940"/>
          </a:xfrm>
        </p:grpSpPr>
        <p:sp>
          <p:nvSpPr>
            <p:cNvPr id="113" name="任意多边形: 形状 112">
              <a:extLst>
                <a:ext uri="{FF2B5EF4-FFF2-40B4-BE49-F238E27FC236}">
                  <a16:creationId xmlns:a16="http://schemas.microsoft.com/office/drawing/2014/main" xmlns="" id="{F378CE74-B3F3-4E81-8769-EB167330A2A1}"/>
                </a:ext>
              </a:extLst>
            </p:cNvPr>
            <p:cNvSpPr/>
            <p:nvPr/>
          </p:nvSpPr>
          <p:spPr>
            <a:xfrm>
              <a:off x="6856009" y="4524142"/>
              <a:ext cx="223811" cy="55950"/>
            </a:xfrm>
            <a:custGeom>
              <a:avLst/>
              <a:gdLst>
                <a:gd name="connsiteX0" fmla="*/ 1076770 w 1228942"/>
                <a:gd name="connsiteY0" fmla="*/ 307220 h 307220"/>
                <a:gd name="connsiteX1" fmla="*/ 152141 w 1228942"/>
                <a:gd name="connsiteY1" fmla="*/ 307220 h 307220"/>
                <a:gd name="connsiteX2" fmla="*/ 0 w 1228942"/>
                <a:gd name="connsiteY2" fmla="*/ 154301 h 307220"/>
                <a:gd name="connsiteX3" fmla="*/ 0 w 1228942"/>
                <a:gd name="connsiteY3" fmla="*/ 152889 h 307220"/>
                <a:gd name="connsiteX4" fmla="*/ 152141 w 1228942"/>
                <a:gd name="connsiteY4" fmla="*/ 0 h 307220"/>
                <a:gd name="connsiteX5" fmla="*/ 1076771 w 1228942"/>
                <a:gd name="connsiteY5" fmla="*/ 0 h 307220"/>
                <a:gd name="connsiteX6" fmla="*/ 1228943 w 1228942"/>
                <a:gd name="connsiteY6" fmla="*/ 152889 h 307220"/>
                <a:gd name="connsiteX7" fmla="*/ 1228943 w 1228942"/>
                <a:gd name="connsiteY7" fmla="*/ 153401 h 307220"/>
                <a:gd name="connsiteX8" fmla="*/ 1076770 w 1228942"/>
                <a:gd name="connsiteY8" fmla="*/ 307220 h 3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942" h="307220">
                  <a:moveTo>
                    <a:pt x="1076770" y="307220"/>
                  </a:moveTo>
                  <a:lnTo>
                    <a:pt x="152141" y="307220"/>
                  </a:lnTo>
                  <a:cubicBezTo>
                    <a:pt x="68885" y="307220"/>
                    <a:pt x="718" y="238666"/>
                    <a:pt x="0" y="154301"/>
                  </a:cubicBezTo>
                  <a:lnTo>
                    <a:pt x="0" y="152889"/>
                  </a:lnTo>
                  <a:cubicBezTo>
                    <a:pt x="960" y="68316"/>
                    <a:pt x="69004" y="0"/>
                    <a:pt x="152141" y="0"/>
                  </a:cubicBezTo>
                  <a:lnTo>
                    <a:pt x="1076771" y="0"/>
                  </a:lnTo>
                  <a:cubicBezTo>
                    <a:pt x="1160028" y="0"/>
                    <a:pt x="1228191" y="68556"/>
                    <a:pt x="1228943" y="152889"/>
                  </a:cubicBezTo>
                  <a:lnTo>
                    <a:pt x="1228943" y="153401"/>
                  </a:lnTo>
                  <a:cubicBezTo>
                    <a:pt x="1228431" y="238369"/>
                    <a:pt x="1160177" y="307220"/>
                    <a:pt x="1076770" y="30722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xmlns="" id="{489DDA0C-E382-4B56-8431-CDEA2A083DCA}"/>
                </a:ext>
              </a:extLst>
            </p:cNvPr>
            <p:cNvSpPr/>
            <p:nvPr/>
          </p:nvSpPr>
          <p:spPr>
            <a:xfrm>
              <a:off x="6895180" y="4580092"/>
              <a:ext cx="145470" cy="22380"/>
            </a:xfrm>
            <a:custGeom>
              <a:avLst/>
              <a:gdLst>
                <a:gd name="connsiteX0" fmla="*/ 0 w 798771"/>
                <a:gd name="connsiteY0" fmla="*/ 0 h 122887"/>
                <a:gd name="connsiteX1" fmla="*/ 798772 w 798771"/>
                <a:gd name="connsiteY1" fmla="*/ 0 h 122887"/>
                <a:gd name="connsiteX2" fmla="*/ 798772 w 798771"/>
                <a:gd name="connsiteY2" fmla="*/ 122887 h 122887"/>
                <a:gd name="connsiteX3" fmla="*/ 0 w 798771"/>
                <a:gd name="connsiteY3" fmla="*/ 122887 h 12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771" h="122887">
                  <a:moveTo>
                    <a:pt x="0" y="0"/>
                  </a:moveTo>
                  <a:lnTo>
                    <a:pt x="798772" y="0"/>
                  </a:lnTo>
                  <a:lnTo>
                    <a:pt x="798772" y="122887"/>
                  </a:lnTo>
                  <a:lnTo>
                    <a:pt x="0" y="122887"/>
                  </a:ln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xmlns="" id="{7C83C29D-4B14-49EB-BF98-F4A6CB1E021C}"/>
                </a:ext>
              </a:extLst>
            </p:cNvPr>
            <p:cNvSpPr/>
            <p:nvPr/>
          </p:nvSpPr>
          <p:spPr>
            <a:xfrm>
              <a:off x="6850420" y="4602472"/>
              <a:ext cx="234990" cy="212610"/>
            </a:xfrm>
            <a:custGeom>
              <a:avLst/>
              <a:gdLst>
                <a:gd name="connsiteX0" fmla="*/ 40061 w 234990"/>
                <a:gd name="connsiteY0" fmla="*/ 0 h 212610"/>
                <a:gd name="connsiteX1" fmla="*/ 194929 w 234990"/>
                <a:gd name="connsiteY1" fmla="*/ 0 h 212610"/>
                <a:gd name="connsiteX2" fmla="*/ 234990 w 234990"/>
                <a:gd name="connsiteY2" fmla="*/ 38969 h 212610"/>
                <a:gd name="connsiteX3" fmla="*/ 234990 w 234990"/>
                <a:gd name="connsiteY3" fmla="*/ 173642 h 212610"/>
                <a:gd name="connsiteX4" fmla="*/ 194929 w 234990"/>
                <a:gd name="connsiteY4" fmla="*/ 212610 h 212610"/>
                <a:gd name="connsiteX5" fmla="*/ 40061 w 234990"/>
                <a:gd name="connsiteY5" fmla="*/ 212610 h 212610"/>
                <a:gd name="connsiteX6" fmla="*/ 0 w 234990"/>
                <a:gd name="connsiteY6" fmla="*/ 173642 h 212610"/>
                <a:gd name="connsiteX7" fmla="*/ 0 w 234990"/>
                <a:gd name="connsiteY7" fmla="*/ 38969 h 212610"/>
                <a:gd name="connsiteX8" fmla="*/ 40061 w 234990"/>
                <a:gd name="connsiteY8" fmla="*/ 0 h 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90" h="212610">
                  <a:moveTo>
                    <a:pt x="40061" y="0"/>
                  </a:moveTo>
                  <a:lnTo>
                    <a:pt x="194929" y="0"/>
                  </a:lnTo>
                  <a:cubicBezTo>
                    <a:pt x="217025" y="0"/>
                    <a:pt x="234990" y="17480"/>
                    <a:pt x="234990" y="38969"/>
                  </a:cubicBezTo>
                  <a:lnTo>
                    <a:pt x="234990" y="173642"/>
                  </a:lnTo>
                  <a:cubicBezTo>
                    <a:pt x="234990" y="195120"/>
                    <a:pt x="217025" y="212610"/>
                    <a:pt x="194929" y="212610"/>
                  </a:cubicBezTo>
                  <a:lnTo>
                    <a:pt x="40061" y="212610"/>
                  </a:lnTo>
                  <a:cubicBezTo>
                    <a:pt x="17977" y="212610"/>
                    <a:pt x="0" y="195120"/>
                    <a:pt x="0" y="173642"/>
                  </a:cubicBezTo>
                  <a:lnTo>
                    <a:pt x="0" y="38969"/>
                  </a:lnTo>
                  <a:cubicBezTo>
                    <a:pt x="0" y="17480"/>
                    <a:pt x="17976" y="0"/>
                    <a:pt x="40061" y="0"/>
                  </a:cubicBezTo>
                  <a:close/>
                </a:path>
              </a:pathLst>
            </a:custGeom>
            <a:solidFill>
              <a:schemeClr val="bg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xmlns="" id="{8947F69C-7C2D-43F8-84C9-11D129CB973D}"/>
                </a:ext>
              </a:extLst>
            </p:cNvPr>
            <p:cNvSpPr/>
            <p:nvPr/>
          </p:nvSpPr>
          <p:spPr>
            <a:xfrm>
              <a:off x="6923048" y="4658422"/>
              <a:ext cx="89734" cy="90110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solidFill>
              <a:srgbClr val="49C1C1">
                <a:alpha val="30000"/>
              </a:srgbClr>
            </a:solidFill>
            <a:ln w="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43" name="矩形: 圆角 42">
            <a:extLst>
              <a:ext uri="{FF2B5EF4-FFF2-40B4-BE49-F238E27FC236}">
                <a16:creationId xmlns:a16="http://schemas.microsoft.com/office/drawing/2014/main" xmlns="" id="{BC4B53A5-E21D-4D3F-AFBC-A8951337FD2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349011" y="2424482"/>
            <a:ext cx="4247988" cy="7328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9000"/>
                </a:schemeClr>
              </a:gs>
            </a:gsLst>
            <a:lin ang="2700000" scaled="1"/>
            <a:tileRect/>
          </a:gradFill>
          <a:ln w="18515">
            <a:solidFill>
              <a:schemeClr val="bg1"/>
            </a:solidFill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6647" tIns="53323" rIns="106647" bIns="53323" rtlCol="0" anchor="ctr"/>
          <a:lstStyle/>
          <a:p>
            <a:pPr algn="ctr"/>
            <a:endParaRPr lang="zh-CN" altLang="en-US" sz="2099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C4CAD3DB-890B-407D-BC07-76496E7731B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390698" y="2463961"/>
            <a:ext cx="653843" cy="65384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6647" tIns="53323" rIns="106647" bIns="53323" rtlCol="0" anchor="ctr"/>
          <a:lstStyle/>
          <a:p>
            <a:pPr algn="ctr"/>
            <a:endParaRPr lang="zh-CN" altLang="en-US" sz="2099"/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7B88F441-512E-4BBB-9FA2-0A7ABB36C25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162381" y="2534646"/>
            <a:ext cx="3103430" cy="515534"/>
          </a:xfrm>
          <a:prstGeom prst="rect">
            <a:avLst/>
          </a:prstGeom>
          <a:effectLst/>
        </p:spPr>
        <p:txBody>
          <a:bodyPr wrap="none" lIns="114308" tIns="57154" rIns="114308" bIns="57154">
            <a:spAutoFit/>
          </a:bodyPr>
          <a:lstStyle/>
          <a:p>
            <a:r>
              <a:rPr lang="zh-CN" altLang="en-US" sz="2600" b="1" spc="200" dirty="0">
                <a:solidFill>
                  <a:schemeClr val="bg1"/>
                </a:solidFill>
                <a:effectLst>
                  <a:outerShdw blurRad="25400" dist="38100" dir="2700000" algn="tl" rotWithShape="0">
                    <a:schemeClr val="accent1">
                      <a:lumMod val="50000"/>
                      <a:alpha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sp>
        <p:nvSpPr>
          <p:cNvPr id="57" name="矩形: 圆角 56">
            <a:extLst>
              <a:ext uri="{FF2B5EF4-FFF2-40B4-BE49-F238E27FC236}">
                <a16:creationId xmlns:a16="http://schemas.microsoft.com/office/drawing/2014/main" xmlns="" id="{A1DFC03B-66F2-4AAD-9839-8C53DE833371}"/>
              </a:ext>
            </a:extLst>
          </p:cNvPr>
          <p:cNvSpPr/>
          <p:nvPr/>
        </p:nvSpPr>
        <p:spPr>
          <a:xfrm>
            <a:off x="6651866" y="1567727"/>
            <a:ext cx="3642278" cy="628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5875">
            <a:solidFill>
              <a:schemeClr val="tx1">
                <a:lumMod val="75000"/>
                <a:lumOff val="2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05B8EC1D-D542-4E8D-B6E7-D2B3EB91ED70}"/>
              </a:ext>
            </a:extLst>
          </p:cNvPr>
          <p:cNvSpPr/>
          <p:nvPr/>
        </p:nvSpPr>
        <p:spPr>
          <a:xfrm>
            <a:off x="6687609" y="1601577"/>
            <a:ext cx="560613" cy="560613"/>
          </a:xfrm>
          <a:prstGeom prst="ellipse">
            <a:avLst/>
          </a:prstGeom>
          <a:solidFill>
            <a:srgbClr val="49C1C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10CA3351-0C5B-460A-BBED-D22ED1672F55}"/>
              </a:ext>
            </a:extLst>
          </p:cNvPr>
          <p:cNvSpPr/>
          <p:nvPr/>
        </p:nvSpPr>
        <p:spPr>
          <a:xfrm>
            <a:off x="7349258" y="1647734"/>
            <a:ext cx="2742218" cy="468299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r>
              <a:rPr lang="zh-CN" altLang="en-US" sz="2400" b="1" spc="80" dirty="0"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B3E718FA-517A-4388-9D8E-4615BFD1FCEA}"/>
              </a:ext>
            </a:extLst>
          </p:cNvPr>
          <p:cNvGrpSpPr/>
          <p:nvPr/>
        </p:nvGrpSpPr>
        <p:grpSpPr>
          <a:xfrm>
            <a:off x="6562682" y="2604797"/>
            <a:ext cx="299532" cy="353122"/>
            <a:chOff x="10752953" y="-2672484"/>
            <a:chExt cx="1609576" cy="1897558"/>
          </a:xfrm>
          <a:gradFill>
            <a:gsLst>
              <a:gs pos="0">
                <a:schemeClr val="accent1"/>
              </a:gs>
              <a:gs pos="100000">
                <a:schemeClr val="accent1">
                  <a:lumMod val="79000"/>
                </a:schemeClr>
              </a:gs>
            </a:gsLst>
            <a:lin ang="2700000" scaled="1"/>
          </a:gradFill>
        </p:grpSpPr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xmlns="" id="{83150357-E34F-47DC-BA7C-F716AB8D6A0C}"/>
                </a:ext>
              </a:extLst>
            </p:cNvPr>
            <p:cNvSpPr/>
            <p:nvPr/>
          </p:nvSpPr>
          <p:spPr>
            <a:xfrm>
              <a:off x="10752953" y="-2536678"/>
              <a:ext cx="1609576" cy="1761752"/>
            </a:xfrm>
            <a:custGeom>
              <a:avLst/>
              <a:gdLst>
                <a:gd name="connsiteX0" fmla="*/ 1609576 w 1609576"/>
                <a:gd name="connsiteY0" fmla="*/ 640166 h 1761752"/>
                <a:gd name="connsiteX1" fmla="*/ 1609576 w 1609576"/>
                <a:gd name="connsiteY1" fmla="*/ 203225 h 1761752"/>
                <a:gd name="connsiteX2" fmla="*/ 1406370 w 1609576"/>
                <a:gd name="connsiteY2" fmla="*/ 0 h 1761752"/>
                <a:gd name="connsiteX3" fmla="*/ 1279178 w 1609576"/>
                <a:gd name="connsiteY3" fmla="*/ 0 h 1761752"/>
                <a:gd name="connsiteX4" fmla="*/ 1279178 w 1609576"/>
                <a:gd name="connsiteY4" fmla="*/ 169515 h 1761752"/>
                <a:gd name="connsiteX5" fmla="*/ 1143558 w 1609576"/>
                <a:gd name="connsiteY5" fmla="*/ 305135 h 1761752"/>
                <a:gd name="connsiteX6" fmla="*/ 465962 w 1609576"/>
                <a:gd name="connsiteY6" fmla="*/ 305135 h 1761752"/>
                <a:gd name="connsiteX7" fmla="*/ 330343 w 1609576"/>
                <a:gd name="connsiteY7" fmla="*/ 169515 h 1761752"/>
                <a:gd name="connsiteX8" fmla="*/ 330343 w 1609576"/>
                <a:gd name="connsiteY8" fmla="*/ 0 h 1761752"/>
                <a:gd name="connsiteX9" fmla="*/ 203206 w 1609576"/>
                <a:gd name="connsiteY9" fmla="*/ 0 h 1761752"/>
                <a:gd name="connsiteX10" fmla="*/ 0 w 1609576"/>
                <a:gd name="connsiteY10" fmla="*/ 203225 h 1761752"/>
                <a:gd name="connsiteX11" fmla="*/ 0 w 1609576"/>
                <a:gd name="connsiteY11" fmla="*/ 1558547 h 1761752"/>
                <a:gd name="connsiteX12" fmla="*/ 203206 w 1609576"/>
                <a:gd name="connsiteY12" fmla="*/ 1761753 h 1761752"/>
                <a:gd name="connsiteX13" fmla="*/ 1405942 w 1609576"/>
                <a:gd name="connsiteY13" fmla="*/ 1761753 h 1761752"/>
                <a:gd name="connsiteX14" fmla="*/ 1609167 w 1609576"/>
                <a:gd name="connsiteY14" fmla="*/ 1558547 h 1761752"/>
                <a:gd name="connsiteX15" fmla="*/ 1609167 w 1609576"/>
                <a:gd name="connsiteY15" fmla="*/ 1070539 h 1761752"/>
                <a:gd name="connsiteX16" fmla="*/ 1279178 w 1609576"/>
                <a:gd name="connsiteY16" fmla="*/ 1300386 h 1761752"/>
                <a:gd name="connsiteX17" fmla="*/ 1211368 w 1609576"/>
                <a:gd name="connsiteY17" fmla="*/ 1368196 h 1761752"/>
                <a:gd name="connsiteX18" fmla="*/ 398152 w 1609576"/>
                <a:gd name="connsiteY18" fmla="*/ 1368196 h 1761752"/>
                <a:gd name="connsiteX19" fmla="*/ 330343 w 1609576"/>
                <a:gd name="connsiteY19" fmla="*/ 1300386 h 1761752"/>
                <a:gd name="connsiteX20" fmla="*/ 398152 w 1609576"/>
                <a:gd name="connsiteY20" fmla="*/ 1232576 h 1761752"/>
                <a:gd name="connsiteX21" fmla="*/ 1211219 w 1609576"/>
                <a:gd name="connsiteY21" fmla="*/ 1232576 h 1761752"/>
                <a:gd name="connsiteX22" fmla="*/ 1279178 w 1609576"/>
                <a:gd name="connsiteY22" fmla="*/ 1300386 h 1761752"/>
                <a:gd name="connsiteX23" fmla="*/ 1279178 w 1609576"/>
                <a:gd name="connsiteY23" fmla="*/ 982545 h 1761752"/>
                <a:gd name="connsiteX24" fmla="*/ 1211368 w 1609576"/>
                <a:gd name="connsiteY24" fmla="*/ 1050355 h 1761752"/>
                <a:gd name="connsiteX25" fmla="*/ 398152 w 1609576"/>
                <a:gd name="connsiteY25" fmla="*/ 1050355 h 1761752"/>
                <a:gd name="connsiteX26" fmla="*/ 330343 w 1609576"/>
                <a:gd name="connsiteY26" fmla="*/ 982545 h 1761752"/>
                <a:gd name="connsiteX27" fmla="*/ 398152 w 1609576"/>
                <a:gd name="connsiteY27" fmla="*/ 914735 h 1761752"/>
                <a:gd name="connsiteX28" fmla="*/ 1211219 w 1609576"/>
                <a:gd name="connsiteY28" fmla="*/ 914735 h 1761752"/>
                <a:gd name="connsiteX29" fmla="*/ 1279178 w 1609576"/>
                <a:gd name="connsiteY29" fmla="*/ 982601 h 1761752"/>
                <a:gd name="connsiteX30" fmla="*/ 1279178 w 1609576"/>
                <a:gd name="connsiteY30" fmla="*/ 664685 h 1761752"/>
                <a:gd name="connsiteX31" fmla="*/ 1211368 w 1609576"/>
                <a:gd name="connsiteY31" fmla="*/ 732495 h 1761752"/>
                <a:gd name="connsiteX32" fmla="*/ 398152 w 1609576"/>
                <a:gd name="connsiteY32" fmla="*/ 732495 h 1761752"/>
                <a:gd name="connsiteX33" fmla="*/ 329228 w 1609576"/>
                <a:gd name="connsiteY33" fmla="*/ 665818 h 1761752"/>
                <a:gd name="connsiteX34" fmla="*/ 395907 w 1609576"/>
                <a:gd name="connsiteY34" fmla="*/ 596894 h 1761752"/>
                <a:gd name="connsiteX35" fmla="*/ 398152 w 1609576"/>
                <a:gd name="connsiteY35" fmla="*/ 596894 h 1761752"/>
                <a:gd name="connsiteX36" fmla="*/ 1211219 w 1609576"/>
                <a:gd name="connsiteY36" fmla="*/ 596894 h 1761752"/>
                <a:gd name="connsiteX37" fmla="*/ 1279178 w 1609576"/>
                <a:gd name="connsiteY37" fmla="*/ 664741 h 176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9576" h="1761752">
                  <a:moveTo>
                    <a:pt x="1609576" y="640166"/>
                  </a:moveTo>
                  <a:lnTo>
                    <a:pt x="1609576" y="203225"/>
                  </a:lnTo>
                  <a:cubicBezTo>
                    <a:pt x="1609576" y="91343"/>
                    <a:pt x="1518047" y="0"/>
                    <a:pt x="1406370" y="0"/>
                  </a:cubicBezTo>
                  <a:lnTo>
                    <a:pt x="1279178" y="0"/>
                  </a:lnTo>
                  <a:lnTo>
                    <a:pt x="1279178" y="169515"/>
                  </a:lnTo>
                  <a:cubicBezTo>
                    <a:pt x="1278964" y="244327"/>
                    <a:pt x="1218370" y="304921"/>
                    <a:pt x="1143558" y="305135"/>
                  </a:cubicBezTo>
                  <a:lnTo>
                    <a:pt x="465962" y="305135"/>
                  </a:lnTo>
                  <a:cubicBezTo>
                    <a:pt x="391150" y="304921"/>
                    <a:pt x="330557" y="244327"/>
                    <a:pt x="330343" y="169515"/>
                  </a:cubicBezTo>
                  <a:lnTo>
                    <a:pt x="330343" y="0"/>
                  </a:lnTo>
                  <a:lnTo>
                    <a:pt x="203206" y="0"/>
                  </a:lnTo>
                  <a:cubicBezTo>
                    <a:pt x="91325" y="0"/>
                    <a:pt x="0" y="91567"/>
                    <a:pt x="0" y="203225"/>
                  </a:cubicBezTo>
                  <a:lnTo>
                    <a:pt x="0" y="1558547"/>
                  </a:lnTo>
                  <a:cubicBezTo>
                    <a:pt x="0" y="1670428"/>
                    <a:pt x="91529" y="1761753"/>
                    <a:pt x="203206" y="1761753"/>
                  </a:cubicBezTo>
                  <a:lnTo>
                    <a:pt x="1405942" y="1761753"/>
                  </a:lnTo>
                  <a:cubicBezTo>
                    <a:pt x="1517824" y="1761753"/>
                    <a:pt x="1609167" y="1670205"/>
                    <a:pt x="1609167" y="1558547"/>
                  </a:cubicBezTo>
                  <a:lnTo>
                    <a:pt x="1609167" y="1070539"/>
                  </a:lnTo>
                  <a:close/>
                  <a:moveTo>
                    <a:pt x="1279178" y="1300386"/>
                  </a:moveTo>
                  <a:cubicBezTo>
                    <a:pt x="1279075" y="1337794"/>
                    <a:pt x="1248776" y="1368093"/>
                    <a:pt x="1211368" y="1368196"/>
                  </a:cubicBezTo>
                  <a:lnTo>
                    <a:pt x="398152" y="1368196"/>
                  </a:lnTo>
                  <a:cubicBezTo>
                    <a:pt x="360702" y="1368196"/>
                    <a:pt x="330343" y="1337837"/>
                    <a:pt x="330343" y="1300386"/>
                  </a:cubicBezTo>
                  <a:cubicBezTo>
                    <a:pt x="330343" y="1262935"/>
                    <a:pt x="360702" y="1232576"/>
                    <a:pt x="398152" y="1232576"/>
                  </a:cubicBezTo>
                  <a:lnTo>
                    <a:pt x="1211219" y="1232576"/>
                  </a:lnTo>
                  <a:cubicBezTo>
                    <a:pt x="1248672" y="1232626"/>
                    <a:pt x="1279044" y="1262933"/>
                    <a:pt x="1279178" y="1300386"/>
                  </a:cubicBezTo>
                  <a:close/>
                  <a:moveTo>
                    <a:pt x="1279178" y="982545"/>
                  </a:moveTo>
                  <a:cubicBezTo>
                    <a:pt x="1279075" y="1019953"/>
                    <a:pt x="1248776" y="1050252"/>
                    <a:pt x="1211368" y="1050355"/>
                  </a:cubicBezTo>
                  <a:lnTo>
                    <a:pt x="398152" y="1050355"/>
                  </a:lnTo>
                  <a:cubicBezTo>
                    <a:pt x="360702" y="1050355"/>
                    <a:pt x="330343" y="1019995"/>
                    <a:pt x="330343" y="982545"/>
                  </a:cubicBezTo>
                  <a:cubicBezTo>
                    <a:pt x="330343" y="945094"/>
                    <a:pt x="360702" y="914735"/>
                    <a:pt x="398152" y="914735"/>
                  </a:cubicBezTo>
                  <a:lnTo>
                    <a:pt x="1211219" y="914735"/>
                  </a:lnTo>
                  <a:cubicBezTo>
                    <a:pt x="1248694" y="914785"/>
                    <a:pt x="1279075" y="945126"/>
                    <a:pt x="1279178" y="982601"/>
                  </a:cubicBezTo>
                  <a:close/>
                  <a:moveTo>
                    <a:pt x="1279178" y="664685"/>
                  </a:moveTo>
                  <a:cubicBezTo>
                    <a:pt x="1279075" y="702093"/>
                    <a:pt x="1248776" y="732393"/>
                    <a:pt x="1211368" y="732495"/>
                  </a:cubicBezTo>
                  <a:lnTo>
                    <a:pt x="398152" y="732495"/>
                  </a:lnTo>
                  <a:cubicBezTo>
                    <a:pt x="360707" y="733114"/>
                    <a:pt x="329850" y="703263"/>
                    <a:pt x="329228" y="665818"/>
                  </a:cubicBezTo>
                  <a:cubicBezTo>
                    <a:pt x="328609" y="628373"/>
                    <a:pt x="358462" y="597513"/>
                    <a:pt x="395907" y="596894"/>
                  </a:cubicBezTo>
                  <a:cubicBezTo>
                    <a:pt x="396655" y="596881"/>
                    <a:pt x="397405" y="596881"/>
                    <a:pt x="398152" y="596894"/>
                  </a:cubicBezTo>
                  <a:lnTo>
                    <a:pt x="1211219" y="596894"/>
                  </a:lnTo>
                  <a:cubicBezTo>
                    <a:pt x="1248687" y="596944"/>
                    <a:pt x="1279064" y="627273"/>
                    <a:pt x="1279178" y="66474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xmlns="" id="{97BB7339-5332-4481-AA18-5229F8580D3E}"/>
                </a:ext>
              </a:extLst>
            </p:cNvPr>
            <p:cNvSpPr/>
            <p:nvPr/>
          </p:nvSpPr>
          <p:spPr>
            <a:xfrm>
              <a:off x="11185001" y="-2672484"/>
              <a:ext cx="745480" cy="339030"/>
            </a:xfrm>
            <a:custGeom>
              <a:avLst/>
              <a:gdLst>
                <a:gd name="connsiteX0" fmla="*/ 67810 w 745480"/>
                <a:gd name="connsiteY0" fmla="*/ 339030 h 339030"/>
                <a:gd name="connsiteX1" fmla="*/ 677670 w 745480"/>
                <a:gd name="connsiteY1" fmla="*/ 339030 h 339030"/>
                <a:gd name="connsiteX2" fmla="*/ 745480 w 745480"/>
                <a:gd name="connsiteY2" fmla="*/ 271239 h 339030"/>
                <a:gd name="connsiteX3" fmla="*/ 745480 w 745480"/>
                <a:gd name="connsiteY3" fmla="*/ 135620 h 339030"/>
                <a:gd name="connsiteX4" fmla="*/ 643756 w 745480"/>
                <a:gd name="connsiteY4" fmla="*/ 135620 h 339030"/>
                <a:gd name="connsiteX5" fmla="*/ 643756 w 745480"/>
                <a:gd name="connsiteY5" fmla="*/ 67810 h 339030"/>
                <a:gd name="connsiteX6" fmla="*/ 575946 w 745480"/>
                <a:gd name="connsiteY6" fmla="*/ 0 h 339030"/>
                <a:gd name="connsiteX7" fmla="*/ 169534 w 745480"/>
                <a:gd name="connsiteY7" fmla="*/ 0 h 339030"/>
                <a:gd name="connsiteX8" fmla="*/ 101724 w 745480"/>
                <a:gd name="connsiteY8" fmla="*/ 67810 h 339030"/>
                <a:gd name="connsiteX9" fmla="*/ 101724 w 745480"/>
                <a:gd name="connsiteY9" fmla="*/ 135620 h 339030"/>
                <a:gd name="connsiteX10" fmla="*/ 0 w 745480"/>
                <a:gd name="connsiteY10" fmla="*/ 135620 h 339030"/>
                <a:gd name="connsiteX11" fmla="*/ 0 w 745480"/>
                <a:gd name="connsiteY11" fmla="*/ 271239 h 339030"/>
                <a:gd name="connsiteX12" fmla="*/ 67810 w 745480"/>
                <a:gd name="connsiteY12" fmla="*/ 339030 h 33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480" h="339030">
                  <a:moveTo>
                    <a:pt x="67810" y="339030"/>
                  </a:moveTo>
                  <a:lnTo>
                    <a:pt x="677670" y="339030"/>
                  </a:lnTo>
                  <a:cubicBezTo>
                    <a:pt x="715067" y="338919"/>
                    <a:pt x="745357" y="308636"/>
                    <a:pt x="745480" y="271239"/>
                  </a:cubicBezTo>
                  <a:lnTo>
                    <a:pt x="745480" y="135620"/>
                  </a:lnTo>
                  <a:lnTo>
                    <a:pt x="643756" y="135620"/>
                  </a:lnTo>
                  <a:lnTo>
                    <a:pt x="643756" y="67810"/>
                  </a:lnTo>
                  <a:cubicBezTo>
                    <a:pt x="643654" y="30402"/>
                    <a:pt x="613354" y="102"/>
                    <a:pt x="575946" y="0"/>
                  </a:cubicBezTo>
                  <a:lnTo>
                    <a:pt x="169534" y="0"/>
                  </a:lnTo>
                  <a:cubicBezTo>
                    <a:pt x="132126" y="102"/>
                    <a:pt x="101826" y="30402"/>
                    <a:pt x="101724" y="67810"/>
                  </a:cubicBezTo>
                  <a:lnTo>
                    <a:pt x="101724" y="135620"/>
                  </a:lnTo>
                  <a:lnTo>
                    <a:pt x="0" y="135620"/>
                  </a:lnTo>
                  <a:lnTo>
                    <a:pt x="0" y="271239"/>
                  </a:lnTo>
                  <a:cubicBezTo>
                    <a:pt x="123" y="308636"/>
                    <a:pt x="30413" y="338919"/>
                    <a:pt x="67810" y="3390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47D19DC7-7928-416D-AA49-B1BCEE3A6A15}"/>
              </a:ext>
            </a:extLst>
          </p:cNvPr>
          <p:cNvGrpSpPr/>
          <p:nvPr/>
        </p:nvGrpSpPr>
        <p:grpSpPr>
          <a:xfrm>
            <a:off x="6819210" y="1721564"/>
            <a:ext cx="298446" cy="298444"/>
            <a:chOff x="6396537" y="1551810"/>
            <a:chExt cx="461599" cy="461599"/>
          </a:xfrm>
          <a:solidFill>
            <a:schemeClr val="bg1"/>
          </a:solidFill>
          <a:effectLst>
            <a:outerShdw blurRad="50800" dist="12700" dir="2700000" algn="tl" rotWithShape="0">
              <a:schemeClr val="accent1">
                <a:lumMod val="50000"/>
                <a:alpha val="0"/>
              </a:schemeClr>
            </a:outerShdw>
          </a:effectLst>
        </p:grpSpPr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xmlns="" id="{C3E8D9F0-A63F-41E3-B3F7-470311F1F66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396537" y="1551810"/>
              <a:ext cx="461599" cy="461599"/>
            </a:xfrm>
            <a:custGeom>
              <a:avLst/>
              <a:gdLst>
                <a:gd name="connsiteX0" fmla="*/ 339877 w 395781"/>
                <a:gd name="connsiteY0" fmla="*/ 57388 h 395779"/>
                <a:gd name="connsiteX1" fmla="*/ 279521 w 395781"/>
                <a:gd name="connsiteY1" fmla="*/ 57388 h 395779"/>
                <a:gd name="connsiteX2" fmla="*/ 279521 w 395781"/>
                <a:gd name="connsiteY2" fmla="*/ 30426 h 395779"/>
                <a:gd name="connsiteX3" fmla="*/ 249095 w 395781"/>
                <a:gd name="connsiteY3" fmla="*/ 0 h 395779"/>
                <a:gd name="connsiteX4" fmla="*/ 146440 w 395781"/>
                <a:gd name="connsiteY4" fmla="*/ 0 h 395779"/>
                <a:gd name="connsiteX5" fmla="*/ 116015 w 395781"/>
                <a:gd name="connsiteY5" fmla="*/ 30426 h 395779"/>
                <a:gd name="connsiteX6" fmla="*/ 116015 w 395781"/>
                <a:gd name="connsiteY6" fmla="*/ 57388 h 395779"/>
                <a:gd name="connsiteX7" fmla="*/ 55906 w 395781"/>
                <a:gd name="connsiteY7" fmla="*/ 57388 h 395779"/>
                <a:gd name="connsiteX8" fmla="*/ 2 w 395781"/>
                <a:gd name="connsiteY8" fmla="*/ 113292 h 395779"/>
                <a:gd name="connsiteX9" fmla="*/ 2 w 395781"/>
                <a:gd name="connsiteY9" fmla="*/ 339628 h 395779"/>
                <a:gd name="connsiteX10" fmla="*/ 55658 w 395781"/>
                <a:gd name="connsiteY10" fmla="*/ 395779 h 395779"/>
                <a:gd name="connsiteX11" fmla="*/ 339877 w 395781"/>
                <a:gd name="connsiteY11" fmla="*/ 395779 h 395779"/>
                <a:gd name="connsiteX12" fmla="*/ 395781 w 395781"/>
                <a:gd name="connsiteY12" fmla="*/ 339875 h 395779"/>
                <a:gd name="connsiteX13" fmla="*/ 395781 w 395781"/>
                <a:gd name="connsiteY13" fmla="*/ 113292 h 395779"/>
                <a:gd name="connsiteX14" fmla="*/ 339877 w 395781"/>
                <a:gd name="connsiteY14" fmla="*/ 57388 h 395779"/>
                <a:gd name="connsiteX15" fmla="*/ 134567 w 395781"/>
                <a:gd name="connsiteY15" fmla="*/ 30426 h 395779"/>
                <a:gd name="connsiteX16" fmla="*/ 146687 w 395781"/>
                <a:gd name="connsiteY16" fmla="*/ 18305 h 395779"/>
                <a:gd name="connsiteX17" fmla="*/ 249343 w 395781"/>
                <a:gd name="connsiteY17" fmla="*/ 18305 h 395779"/>
                <a:gd name="connsiteX18" fmla="*/ 261463 w 395781"/>
                <a:gd name="connsiteY18" fmla="*/ 30426 h 395779"/>
                <a:gd name="connsiteX19" fmla="*/ 261463 w 395781"/>
                <a:gd name="connsiteY19" fmla="*/ 57388 h 395779"/>
                <a:gd name="connsiteX20" fmla="*/ 134567 w 395781"/>
                <a:gd name="connsiteY20" fmla="*/ 57388 h 395779"/>
                <a:gd name="connsiteX21" fmla="*/ 134567 w 395781"/>
                <a:gd name="connsiteY21" fmla="*/ 30426 h 395779"/>
                <a:gd name="connsiteX22" fmla="*/ 197891 w 395781"/>
                <a:gd name="connsiteY22" fmla="*/ 312171 h 395779"/>
                <a:gd name="connsiteX23" fmla="*/ 112057 w 395781"/>
                <a:gd name="connsiteY23" fmla="*/ 226336 h 395779"/>
                <a:gd name="connsiteX24" fmla="*/ 197891 w 395781"/>
                <a:gd name="connsiteY24" fmla="*/ 140749 h 395779"/>
                <a:gd name="connsiteX25" fmla="*/ 283726 w 395781"/>
                <a:gd name="connsiteY25" fmla="*/ 226584 h 395779"/>
                <a:gd name="connsiteX26" fmla="*/ 197891 w 395781"/>
                <a:gd name="connsiteY26" fmla="*/ 312171 h 39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5781" h="395779">
                  <a:moveTo>
                    <a:pt x="339877" y="57388"/>
                  </a:moveTo>
                  <a:lnTo>
                    <a:pt x="279521" y="57388"/>
                  </a:lnTo>
                  <a:lnTo>
                    <a:pt x="279521" y="30426"/>
                  </a:lnTo>
                  <a:cubicBezTo>
                    <a:pt x="279521" y="13605"/>
                    <a:pt x="265916" y="0"/>
                    <a:pt x="249095" y="0"/>
                  </a:cubicBezTo>
                  <a:lnTo>
                    <a:pt x="146440" y="0"/>
                  </a:lnTo>
                  <a:cubicBezTo>
                    <a:pt x="129620" y="0"/>
                    <a:pt x="116015" y="13605"/>
                    <a:pt x="116015" y="30426"/>
                  </a:cubicBezTo>
                  <a:lnTo>
                    <a:pt x="116015" y="57388"/>
                  </a:lnTo>
                  <a:lnTo>
                    <a:pt x="55906" y="57388"/>
                  </a:lnTo>
                  <a:cubicBezTo>
                    <a:pt x="24985" y="57388"/>
                    <a:pt x="2" y="82372"/>
                    <a:pt x="2" y="113292"/>
                  </a:cubicBezTo>
                  <a:lnTo>
                    <a:pt x="2" y="339628"/>
                  </a:lnTo>
                  <a:cubicBezTo>
                    <a:pt x="-246" y="370548"/>
                    <a:pt x="24738" y="395779"/>
                    <a:pt x="55658" y="395779"/>
                  </a:cubicBezTo>
                  <a:lnTo>
                    <a:pt x="339877" y="395779"/>
                  </a:lnTo>
                  <a:cubicBezTo>
                    <a:pt x="370797" y="395779"/>
                    <a:pt x="395781" y="370796"/>
                    <a:pt x="395781" y="339875"/>
                  </a:cubicBezTo>
                  <a:lnTo>
                    <a:pt x="395781" y="113292"/>
                  </a:lnTo>
                  <a:cubicBezTo>
                    <a:pt x="395781" y="82372"/>
                    <a:pt x="370797" y="57388"/>
                    <a:pt x="339877" y="57388"/>
                  </a:cubicBezTo>
                  <a:close/>
                  <a:moveTo>
                    <a:pt x="134567" y="30426"/>
                  </a:moveTo>
                  <a:cubicBezTo>
                    <a:pt x="134567" y="23747"/>
                    <a:pt x="140009" y="18305"/>
                    <a:pt x="146687" y="18305"/>
                  </a:cubicBezTo>
                  <a:lnTo>
                    <a:pt x="249343" y="18305"/>
                  </a:lnTo>
                  <a:cubicBezTo>
                    <a:pt x="256022" y="18305"/>
                    <a:pt x="261463" y="23747"/>
                    <a:pt x="261463" y="30426"/>
                  </a:cubicBezTo>
                  <a:lnTo>
                    <a:pt x="261463" y="57388"/>
                  </a:lnTo>
                  <a:lnTo>
                    <a:pt x="134567" y="57388"/>
                  </a:lnTo>
                  <a:lnTo>
                    <a:pt x="134567" y="30426"/>
                  </a:lnTo>
                  <a:close/>
                  <a:moveTo>
                    <a:pt x="197891" y="312171"/>
                  </a:moveTo>
                  <a:cubicBezTo>
                    <a:pt x="150645" y="312171"/>
                    <a:pt x="112057" y="273830"/>
                    <a:pt x="112057" y="226336"/>
                  </a:cubicBezTo>
                  <a:cubicBezTo>
                    <a:pt x="112057" y="178843"/>
                    <a:pt x="150645" y="140749"/>
                    <a:pt x="197891" y="140749"/>
                  </a:cubicBezTo>
                  <a:cubicBezTo>
                    <a:pt x="245138" y="140749"/>
                    <a:pt x="283726" y="179090"/>
                    <a:pt x="283726" y="226584"/>
                  </a:cubicBezTo>
                  <a:cubicBezTo>
                    <a:pt x="283726" y="274077"/>
                    <a:pt x="245138" y="312171"/>
                    <a:pt x="197891" y="312171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  <a:effectLst/>
          </p:spPr>
          <p:txBody>
            <a:bodyPr lIns="106647" tIns="53323" rIns="106647" bIns="53323" rtlCol="0" anchor="ctr"/>
            <a:lstStyle/>
            <a:p>
              <a:endParaRPr lang="zh-CN" altLang="en-US" sz="2099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xmlns="" id="{0884A55F-20FD-45BA-8DF1-E29C57E65F5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6570802" y="1759011"/>
              <a:ext cx="113361" cy="113836"/>
            </a:xfrm>
            <a:custGeom>
              <a:avLst/>
              <a:gdLst>
                <a:gd name="connsiteX0" fmla="*/ 112797 w 117496"/>
                <a:gd name="connsiteY0" fmla="*/ 38836 h 117991"/>
                <a:gd name="connsiteX1" fmla="*/ 78661 w 117496"/>
                <a:gd name="connsiteY1" fmla="*/ 38836 h 117991"/>
                <a:gd name="connsiteX2" fmla="*/ 78661 w 117496"/>
                <a:gd name="connsiteY2" fmla="*/ 4700 h 117991"/>
                <a:gd name="connsiteX3" fmla="*/ 73961 w 117496"/>
                <a:gd name="connsiteY3" fmla="*/ 0 h 117991"/>
                <a:gd name="connsiteX4" fmla="*/ 43288 w 117496"/>
                <a:gd name="connsiteY4" fmla="*/ 0 h 117991"/>
                <a:gd name="connsiteX5" fmla="*/ 38588 w 117496"/>
                <a:gd name="connsiteY5" fmla="*/ 4700 h 117991"/>
                <a:gd name="connsiteX6" fmla="*/ 38588 w 117496"/>
                <a:gd name="connsiteY6" fmla="*/ 38836 h 117991"/>
                <a:gd name="connsiteX7" fmla="*/ 4700 w 117496"/>
                <a:gd name="connsiteY7" fmla="*/ 38836 h 117991"/>
                <a:gd name="connsiteX8" fmla="*/ 0 w 117496"/>
                <a:gd name="connsiteY8" fmla="*/ 43536 h 117991"/>
                <a:gd name="connsiteX9" fmla="*/ 0 w 117496"/>
                <a:gd name="connsiteY9" fmla="*/ 74456 h 117991"/>
                <a:gd name="connsiteX10" fmla="*/ 4700 w 117496"/>
                <a:gd name="connsiteY10" fmla="*/ 79156 h 117991"/>
                <a:gd name="connsiteX11" fmla="*/ 38836 w 117496"/>
                <a:gd name="connsiteY11" fmla="*/ 79156 h 117991"/>
                <a:gd name="connsiteX12" fmla="*/ 38836 w 117496"/>
                <a:gd name="connsiteY12" fmla="*/ 113292 h 117991"/>
                <a:gd name="connsiteX13" fmla="*/ 43536 w 117496"/>
                <a:gd name="connsiteY13" fmla="*/ 117992 h 117991"/>
                <a:gd name="connsiteX14" fmla="*/ 73961 w 117496"/>
                <a:gd name="connsiteY14" fmla="*/ 117992 h 117991"/>
                <a:gd name="connsiteX15" fmla="*/ 78661 w 117496"/>
                <a:gd name="connsiteY15" fmla="*/ 113539 h 117991"/>
                <a:gd name="connsiteX16" fmla="*/ 78661 w 117496"/>
                <a:gd name="connsiteY16" fmla="*/ 79403 h 117991"/>
                <a:gd name="connsiteX17" fmla="*/ 112797 w 117496"/>
                <a:gd name="connsiteY17" fmla="*/ 79403 h 117991"/>
                <a:gd name="connsiteX18" fmla="*/ 117497 w 117496"/>
                <a:gd name="connsiteY18" fmla="*/ 74703 h 117991"/>
                <a:gd name="connsiteX19" fmla="*/ 117497 w 117496"/>
                <a:gd name="connsiteY19" fmla="*/ 43783 h 117991"/>
                <a:gd name="connsiteX20" fmla="*/ 112797 w 117496"/>
                <a:gd name="connsiteY20" fmla="*/ 38836 h 11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7496" h="117991">
                  <a:moveTo>
                    <a:pt x="112797" y="38836"/>
                  </a:moveTo>
                  <a:lnTo>
                    <a:pt x="78661" y="38836"/>
                  </a:lnTo>
                  <a:lnTo>
                    <a:pt x="78661" y="4700"/>
                  </a:lnTo>
                  <a:cubicBezTo>
                    <a:pt x="78661" y="2226"/>
                    <a:pt x="76682" y="0"/>
                    <a:pt x="73961" y="0"/>
                  </a:cubicBezTo>
                  <a:lnTo>
                    <a:pt x="43288" y="0"/>
                  </a:lnTo>
                  <a:cubicBezTo>
                    <a:pt x="40815" y="0"/>
                    <a:pt x="38588" y="1979"/>
                    <a:pt x="38588" y="4700"/>
                  </a:cubicBezTo>
                  <a:lnTo>
                    <a:pt x="38588" y="38836"/>
                  </a:lnTo>
                  <a:lnTo>
                    <a:pt x="4700" y="38836"/>
                  </a:lnTo>
                  <a:cubicBezTo>
                    <a:pt x="2226" y="38836"/>
                    <a:pt x="0" y="40815"/>
                    <a:pt x="0" y="43536"/>
                  </a:cubicBezTo>
                  <a:lnTo>
                    <a:pt x="0" y="74456"/>
                  </a:lnTo>
                  <a:cubicBezTo>
                    <a:pt x="0" y="76930"/>
                    <a:pt x="1979" y="79156"/>
                    <a:pt x="4700" y="79156"/>
                  </a:cubicBezTo>
                  <a:lnTo>
                    <a:pt x="38836" y="79156"/>
                  </a:lnTo>
                  <a:lnTo>
                    <a:pt x="38836" y="113292"/>
                  </a:lnTo>
                  <a:cubicBezTo>
                    <a:pt x="38836" y="115765"/>
                    <a:pt x="40815" y="117992"/>
                    <a:pt x="43536" y="117992"/>
                  </a:cubicBezTo>
                  <a:lnTo>
                    <a:pt x="73961" y="117992"/>
                  </a:lnTo>
                  <a:cubicBezTo>
                    <a:pt x="76435" y="117992"/>
                    <a:pt x="78661" y="116013"/>
                    <a:pt x="78661" y="113539"/>
                  </a:cubicBezTo>
                  <a:lnTo>
                    <a:pt x="78661" y="79403"/>
                  </a:lnTo>
                  <a:lnTo>
                    <a:pt x="112797" y="79403"/>
                  </a:lnTo>
                  <a:cubicBezTo>
                    <a:pt x="115271" y="79403"/>
                    <a:pt x="117497" y="77424"/>
                    <a:pt x="117497" y="74703"/>
                  </a:cubicBezTo>
                  <a:lnTo>
                    <a:pt x="117497" y="43783"/>
                  </a:lnTo>
                  <a:cubicBezTo>
                    <a:pt x="117250" y="41062"/>
                    <a:pt x="115271" y="38836"/>
                    <a:pt x="112797" y="38836"/>
                  </a:cubicBezTo>
                  <a:close/>
                </a:path>
              </a:pathLst>
            </a:custGeom>
            <a:grpFill/>
            <a:ln w="474" cap="flat">
              <a:noFill/>
              <a:prstDash val="solid"/>
              <a:miter/>
            </a:ln>
            <a:effectLst/>
          </p:spPr>
          <p:txBody>
            <a:bodyPr lIns="106647" tIns="53323" rIns="106647" bIns="53323" rtlCol="0" anchor="ctr"/>
            <a:lstStyle/>
            <a:p>
              <a:endParaRPr lang="zh-CN" altLang="en-US" sz="2099"/>
            </a:p>
          </p:txBody>
        </p:sp>
      </p:grpSp>
    </p:spTree>
    <p:extLst>
      <p:ext uri="{BB962C8B-B14F-4D97-AF65-F5344CB8AC3E}">
        <p14:creationId xmlns:p14="http://schemas.microsoft.com/office/powerpoint/2010/main" val="214182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AF71353-7586-457E-89E8-972CF979A31B}"/>
              </a:ext>
            </a:extLst>
          </p:cNvPr>
          <p:cNvSpPr/>
          <p:nvPr/>
        </p:nvSpPr>
        <p:spPr>
          <a:xfrm>
            <a:off x="3809739" y="1975395"/>
            <a:ext cx="2677546" cy="4109492"/>
          </a:xfrm>
          <a:prstGeom prst="rect">
            <a:avLst/>
          </a:prstGeom>
          <a:blipFill dpi="0" rotWithShape="1">
            <a:blip r:embed="rId2"/>
            <a:srcRect/>
            <a:stretch>
              <a:fillRect l="-78983" t="-739" r="-52875" b="1"/>
            </a:stretch>
          </a:blipFill>
          <a:ln w="6350">
            <a:solidFill>
              <a:schemeClr val="bg1">
                <a:lumMod val="75000"/>
              </a:schemeClr>
            </a:solidFill>
          </a:ln>
          <a:effectLst/>
        </p:spPr>
        <p:txBody>
          <a:bodyPr lIns="83210" tIns="41605" rIns="83210" bIns="41605"/>
          <a:lstStyle/>
          <a:p>
            <a:pPr eaLnBrk="0" hangingPunct="0">
              <a:spcBef>
                <a:spcPct val="0"/>
              </a:spcBef>
            </a:pPr>
            <a:endParaRPr lang="zh-CN" altLang="en-US" sz="1637" b="1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+mn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6709A59-A713-4E25-A4D9-B63C4B2538E4}"/>
              </a:ext>
            </a:extLst>
          </p:cNvPr>
          <p:cNvSpPr/>
          <p:nvPr/>
        </p:nvSpPr>
        <p:spPr>
          <a:xfrm>
            <a:off x="928455" y="1975395"/>
            <a:ext cx="2677546" cy="4109492"/>
          </a:xfrm>
          <a:prstGeom prst="rect">
            <a:avLst/>
          </a:prstGeom>
          <a:blipFill dpi="0" rotWithShape="1">
            <a:blip r:embed="rId3"/>
            <a:srcRect/>
            <a:stretch>
              <a:fillRect l="-45414" t="-442" r="-86912" b="-442"/>
            </a:stretch>
          </a:blipFill>
          <a:ln w="6350">
            <a:solidFill>
              <a:schemeClr val="bg1">
                <a:lumMod val="75000"/>
              </a:schemeClr>
            </a:solidFill>
          </a:ln>
          <a:effectLst/>
        </p:spPr>
        <p:txBody>
          <a:bodyPr lIns="83210" tIns="41605" rIns="83210" bIns="41605"/>
          <a:lstStyle/>
          <a:p>
            <a:pPr eaLnBrk="0" hangingPunct="0">
              <a:spcBef>
                <a:spcPct val="0"/>
              </a:spcBef>
            </a:pPr>
            <a:endParaRPr lang="zh-CN" altLang="en-US" sz="1637" b="1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744FA3A-55AE-44DA-81CA-C71099596948}"/>
              </a:ext>
            </a:extLst>
          </p:cNvPr>
          <p:cNvGrpSpPr/>
          <p:nvPr/>
        </p:nvGrpSpPr>
        <p:grpSpPr>
          <a:xfrm>
            <a:off x="6905780" y="1471867"/>
            <a:ext cx="4357765" cy="2269698"/>
            <a:chOff x="7163301" y="1284738"/>
            <a:chExt cx="4357765" cy="2269698"/>
          </a:xfrm>
        </p:grpSpPr>
        <p:sp>
          <p:nvSpPr>
            <p:cNvPr id="13" name="六边形 8">
              <a:extLst>
                <a:ext uri="{FF2B5EF4-FFF2-40B4-BE49-F238E27FC236}">
                  <a16:creationId xmlns:a16="http://schemas.microsoft.com/office/drawing/2014/main" xmlns="" id="{AD176DF1-570F-430D-A02E-6FA0423B6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3301" y="1838325"/>
              <a:ext cx="4357765" cy="1716111"/>
            </a:xfrm>
            <a:custGeom>
              <a:avLst/>
              <a:gdLst>
                <a:gd name="connsiteX0" fmla="*/ 0 w 4357765"/>
                <a:gd name="connsiteY0" fmla="*/ 0 h 1712867"/>
                <a:gd name="connsiteX1" fmla="*/ 4155852 w 4357765"/>
                <a:gd name="connsiteY1" fmla="*/ 0 h 1712867"/>
                <a:gd name="connsiteX2" fmla="*/ 4357765 w 4357765"/>
                <a:gd name="connsiteY2" fmla="*/ 201913 h 1712867"/>
                <a:gd name="connsiteX3" fmla="*/ 4357765 w 4357765"/>
                <a:gd name="connsiteY3" fmla="*/ 1712867 h 1712867"/>
                <a:gd name="connsiteX4" fmla="*/ 0 w 4357765"/>
                <a:gd name="connsiteY4" fmla="*/ 1712867 h 1712867"/>
                <a:gd name="connsiteX5" fmla="*/ 0 w 4357765"/>
                <a:gd name="connsiteY5" fmla="*/ 0 h 1712867"/>
                <a:gd name="connsiteX0" fmla="*/ 0 w 4357765"/>
                <a:gd name="connsiteY0" fmla="*/ 3244 h 1716111"/>
                <a:gd name="connsiteX1" fmla="*/ 30538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0" fmla="*/ 0 w 4357765"/>
                <a:gd name="connsiteY0" fmla="*/ 3244 h 1716111"/>
                <a:gd name="connsiteX1" fmla="*/ 1193299 w 4357765"/>
                <a:gd name="connsiteY1" fmla="*/ 0 h 1716111"/>
                <a:gd name="connsiteX2" fmla="*/ 3053849 w 4357765"/>
                <a:gd name="connsiteY2" fmla="*/ 0 h 1716111"/>
                <a:gd name="connsiteX3" fmla="*/ 4155852 w 4357765"/>
                <a:gd name="connsiteY3" fmla="*/ 3244 h 1716111"/>
                <a:gd name="connsiteX4" fmla="*/ 4357765 w 4357765"/>
                <a:gd name="connsiteY4" fmla="*/ 205157 h 1716111"/>
                <a:gd name="connsiteX5" fmla="*/ 4357765 w 4357765"/>
                <a:gd name="connsiteY5" fmla="*/ 1716111 h 1716111"/>
                <a:gd name="connsiteX6" fmla="*/ 0 w 4357765"/>
                <a:gd name="connsiteY6" fmla="*/ 1716111 h 1716111"/>
                <a:gd name="connsiteX7" fmla="*/ 0 w 4357765"/>
                <a:gd name="connsiteY7" fmla="*/ 3244 h 1716111"/>
                <a:gd name="connsiteX0" fmla="*/ 0 w 4357765"/>
                <a:gd name="connsiteY0" fmla="*/ 6419 h 1719286"/>
                <a:gd name="connsiteX1" fmla="*/ 1193299 w 4357765"/>
                <a:gd name="connsiteY1" fmla="*/ 3175 h 1719286"/>
                <a:gd name="connsiteX2" fmla="*/ 2348999 w 4357765"/>
                <a:gd name="connsiteY2" fmla="*/ 0 h 1719286"/>
                <a:gd name="connsiteX3" fmla="*/ 3053849 w 4357765"/>
                <a:gd name="connsiteY3" fmla="*/ 3175 h 1719286"/>
                <a:gd name="connsiteX4" fmla="*/ 4155852 w 4357765"/>
                <a:gd name="connsiteY4" fmla="*/ 6419 h 1719286"/>
                <a:gd name="connsiteX5" fmla="*/ 4357765 w 4357765"/>
                <a:gd name="connsiteY5" fmla="*/ 208332 h 1719286"/>
                <a:gd name="connsiteX6" fmla="*/ 4357765 w 4357765"/>
                <a:gd name="connsiteY6" fmla="*/ 1719286 h 1719286"/>
                <a:gd name="connsiteX7" fmla="*/ 0 w 4357765"/>
                <a:gd name="connsiteY7" fmla="*/ 1719286 h 1719286"/>
                <a:gd name="connsiteX8" fmla="*/ 0 w 4357765"/>
                <a:gd name="connsiteY8" fmla="*/ 6419 h 1719286"/>
                <a:gd name="connsiteX0" fmla="*/ 2348999 w 4357765"/>
                <a:gd name="connsiteY0" fmla="*/ 0 h 1719286"/>
                <a:gd name="connsiteX1" fmla="*/ 3053849 w 4357765"/>
                <a:gd name="connsiteY1" fmla="*/ 3175 h 1719286"/>
                <a:gd name="connsiteX2" fmla="*/ 4155852 w 4357765"/>
                <a:gd name="connsiteY2" fmla="*/ 6419 h 1719286"/>
                <a:gd name="connsiteX3" fmla="*/ 4357765 w 4357765"/>
                <a:gd name="connsiteY3" fmla="*/ 208332 h 1719286"/>
                <a:gd name="connsiteX4" fmla="*/ 4357765 w 4357765"/>
                <a:gd name="connsiteY4" fmla="*/ 1719286 h 1719286"/>
                <a:gd name="connsiteX5" fmla="*/ 0 w 4357765"/>
                <a:gd name="connsiteY5" fmla="*/ 1719286 h 1719286"/>
                <a:gd name="connsiteX6" fmla="*/ 0 w 4357765"/>
                <a:gd name="connsiteY6" fmla="*/ 6419 h 1719286"/>
                <a:gd name="connsiteX7" fmla="*/ 1193299 w 4357765"/>
                <a:gd name="connsiteY7" fmla="*/ 3175 h 1719286"/>
                <a:gd name="connsiteX8" fmla="*/ 2440439 w 4357765"/>
                <a:gd name="connsiteY8" fmla="*/ 91440 h 1719286"/>
                <a:gd name="connsiteX0" fmla="*/ 2348999 w 4357765"/>
                <a:gd name="connsiteY0" fmla="*/ 0 h 1719286"/>
                <a:gd name="connsiteX1" fmla="*/ 3053849 w 4357765"/>
                <a:gd name="connsiteY1" fmla="*/ 3175 h 1719286"/>
                <a:gd name="connsiteX2" fmla="*/ 4155852 w 4357765"/>
                <a:gd name="connsiteY2" fmla="*/ 6419 h 1719286"/>
                <a:gd name="connsiteX3" fmla="*/ 4357765 w 4357765"/>
                <a:gd name="connsiteY3" fmla="*/ 208332 h 1719286"/>
                <a:gd name="connsiteX4" fmla="*/ 4357765 w 4357765"/>
                <a:gd name="connsiteY4" fmla="*/ 1719286 h 1719286"/>
                <a:gd name="connsiteX5" fmla="*/ 0 w 4357765"/>
                <a:gd name="connsiteY5" fmla="*/ 1719286 h 1719286"/>
                <a:gd name="connsiteX6" fmla="*/ 0 w 4357765"/>
                <a:gd name="connsiteY6" fmla="*/ 6419 h 1719286"/>
                <a:gd name="connsiteX7" fmla="*/ 1193299 w 4357765"/>
                <a:gd name="connsiteY7" fmla="*/ 3175 h 1719286"/>
                <a:gd name="connsiteX0" fmla="*/ 3053849 w 4357765"/>
                <a:gd name="connsiteY0" fmla="*/ 0 h 1716111"/>
                <a:gd name="connsiteX1" fmla="*/ 4155852 w 4357765"/>
                <a:gd name="connsiteY1" fmla="*/ 3244 h 1716111"/>
                <a:gd name="connsiteX2" fmla="*/ 4357765 w 4357765"/>
                <a:gd name="connsiteY2" fmla="*/ 205157 h 1716111"/>
                <a:gd name="connsiteX3" fmla="*/ 4357765 w 4357765"/>
                <a:gd name="connsiteY3" fmla="*/ 1716111 h 1716111"/>
                <a:gd name="connsiteX4" fmla="*/ 0 w 4357765"/>
                <a:gd name="connsiteY4" fmla="*/ 1716111 h 1716111"/>
                <a:gd name="connsiteX5" fmla="*/ 0 w 4357765"/>
                <a:gd name="connsiteY5" fmla="*/ 3244 h 1716111"/>
                <a:gd name="connsiteX6" fmla="*/ 1193299 w 4357765"/>
                <a:gd name="connsiteY6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93299 w 4357765"/>
                <a:gd name="connsiteY7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07574 w 4357765"/>
                <a:gd name="connsiteY7" fmla="*/ 0 h 1716111"/>
                <a:gd name="connsiteX8" fmla="*/ 1193299 w 4357765"/>
                <a:gd name="connsiteY8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07574 w 4357765"/>
                <a:gd name="connsiteY7" fmla="*/ 0 h 1716111"/>
                <a:gd name="connsiteX0" fmla="*/ 3142749 w 4357765"/>
                <a:gd name="connsiteY0" fmla="*/ 0 h 1716111"/>
                <a:gd name="connsiteX1" fmla="*/ 4155852 w 4357765"/>
                <a:gd name="connsiteY1" fmla="*/ 3244 h 1716111"/>
                <a:gd name="connsiteX2" fmla="*/ 4357765 w 4357765"/>
                <a:gd name="connsiteY2" fmla="*/ 205157 h 1716111"/>
                <a:gd name="connsiteX3" fmla="*/ 4357765 w 4357765"/>
                <a:gd name="connsiteY3" fmla="*/ 1716111 h 1716111"/>
                <a:gd name="connsiteX4" fmla="*/ 0 w 4357765"/>
                <a:gd name="connsiteY4" fmla="*/ 1716111 h 1716111"/>
                <a:gd name="connsiteX5" fmla="*/ 0 w 4357765"/>
                <a:gd name="connsiteY5" fmla="*/ 3244 h 1716111"/>
                <a:gd name="connsiteX6" fmla="*/ 1107574 w 4357765"/>
                <a:gd name="connsiteY6" fmla="*/ 0 h 171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7765" h="1716111">
                  <a:moveTo>
                    <a:pt x="3142749" y="0"/>
                  </a:moveTo>
                  <a:lnTo>
                    <a:pt x="4155852" y="3244"/>
                  </a:lnTo>
                  <a:lnTo>
                    <a:pt x="4357765" y="205157"/>
                  </a:lnTo>
                  <a:lnTo>
                    <a:pt x="4357765" y="1716111"/>
                  </a:lnTo>
                  <a:lnTo>
                    <a:pt x="0" y="1716111"/>
                  </a:lnTo>
                  <a:lnTo>
                    <a:pt x="0" y="3244"/>
                  </a:lnTo>
                  <a:lnTo>
                    <a:pt x="1107574" y="0"/>
                  </a:lnTo>
                </a:path>
              </a:pathLst>
            </a:custGeom>
            <a:solidFill>
              <a:schemeClr val="bg1">
                <a:alpha val="82000"/>
              </a:schemeClr>
            </a:solidFill>
            <a:ln w="12700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BBF3DA7F-D111-4C91-87F7-999940795CFD}"/>
                </a:ext>
              </a:extLst>
            </p:cNvPr>
            <p:cNvSpPr/>
            <p:nvPr/>
          </p:nvSpPr>
          <p:spPr>
            <a:xfrm>
              <a:off x="8310479" y="1616926"/>
              <a:ext cx="195438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b="1" spc="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单击编辑标题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FFACAC7-7421-4EFA-B4F0-2F817C72CED0}"/>
                </a:ext>
              </a:extLst>
            </p:cNvPr>
            <p:cNvSpPr/>
            <p:nvPr/>
          </p:nvSpPr>
          <p:spPr>
            <a:xfrm>
              <a:off x="7446849" y="2238435"/>
              <a:ext cx="3878376" cy="95532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单击此处编辑您要的内容，建议您在展示时采用微软雅黑字体，本模版所有素材均可自由编辑、改色、替换。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5A828967-3D19-471D-A1B4-C21FB570ABF8}"/>
                </a:ext>
              </a:extLst>
            </p:cNvPr>
            <p:cNvCxnSpPr/>
            <p:nvPr/>
          </p:nvCxnSpPr>
          <p:spPr>
            <a:xfrm flipV="1">
              <a:off x="8274844" y="1801441"/>
              <a:ext cx="0" cy="73766"/>
            </a:xfrm>
            <a:prstGeom prst="line">
              <a:avLst/>
            </a:prstGeom>
            <a:ln w="127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4101CAF1-8089-4C0B-9029-B80FA41FBEE0}"/>
                </a:ext>
              </a:extLst>
            </p:cNvPr>
            <p:cNvCxnSpPr/>
            <p:nvPr/>
          </p:nvCxnSpPr>
          <p:spPr>
            <a:xfrm flipV="1">
              <a:off x="10298907" y="1801441"/>
              <a:ext cx="0" cy="73766"/>
            </a:xfrm>
            <a:prstGeom prst="line">
              <a:avLst/>
            </a:prstGeom>
            <a:ln w="127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A9E1695-C3E2-46FD-BCD0-8048AF6F5F3C}"/>
                </a:ext>
              </a:extLst>
            </p:cNvPr>
            <p:cNvSpPr txBox="1"/>
            <p:nvPr/>
          </p:nvSpPr>
          <p:spPr>
            <a:xfrm>
              <a:off x="8895557" y="1284738"/>
              <a:ext cx="784225" cy="56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600"/>
                </a:spcAft>
              </a:pPr>
              <a:r>
                <a:rPr lang="en-US" altLang="zh-CN" sz="2800" b="1" i="1" spc="80" dirty="0">
                  <a:gradFill flip="none" rotWithShape="1">
                    <a:gsLst>
                      <a:gs pos="10000">
                        <a:schemeClr val="accent1"/>
                      </a:gs>
                      <a:gs pos="81000">
                        <a:schemeClr val="accent1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2800" b="1" i="1" spc="80" dirty="0">
                <a:gradFill flip="none" rotWithShape="1">
                  <a:gsLst>
                    <a:gs pos="10000">
                      <a:schemeClr val="accent1"/>
                    </a:gs>
                    <a:gs pos="81000">
                      <a:schemeClr val="accent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34A61B6-9730-4019-AFA9-728E055E2F56}"/>
              </a:ext>
            </a:extLst>
          </p:cNvPr>
          <p:cNvGrpSpPr/>
          <p:nvPr/>
        </p:nvGrpSpPr>
        <p:grpSpPr>
          <a:xfrm>
            <a:off x="6905780" y="3840337"/>
            <a:ext cx="4357765" cy="2244550"/>
            <a:chOff x="7163301" y="1309886"/>
            <a:chExt cx="4357765" cy="2244550"/>
          </a:xfrm>
        </p:grpSpPr>
        <p:sp>
          <p:nvSpPr>
            <p:cNvPr id="7" name="六边形 8">
              <a:extLst>
                <a:ext uri="{FF2B5EF4-FFF2-40B4-BE49-F238E27FC236}">
                  <a16:creationId xmlns:a16="http://schemas.microsoft.com/office/drawing/2014/main" xmlns="" id="{0A1FB1B3-0887-4C96-A091-672772818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3301" y="1838325"/>
              <a:ext cx="4357765" cy="1716111"/>
            </a:xfrm>
            <a:custGeom>
              <a:avLst/>
              <a:gdLst>
                <a:gd name="connsiteX0" fmla="*/ 0 w 4357765"/>
                <a:gd name="connsiteY0" fmla="*/ 0 h 1712867"/>
                <a:gd name="connsiteX1" fmla="*/ 4155852 w 4357765"/>
                <a:gd name="connsiteY1" fmla="*/ 0 h 1712867"/>
                <a:gd name="connsiteX2" fmla="*/ 4357765 w 4357765"/>
                <a:gd name="connsiteY2" fmla="*/ 201913 h 1712867"/>
                <a:gd name="connsiteX3" fmla="*/ 4357765 w 4357765"/>
                <a:gd name="connsiteY3" fmla="*/ 1712867 h 1712867"/>
                <a:gd name="connsiteX4" fmla="*/ 0 w 4357765"/>
                <a:gd name="connsiteY4" fmla="*/ 1712867 h 1712867"/>
                <a:gd name="connsiteX5" fmla="*/ 0 w 4357765"/>
                <a:gd name="connsiteY5" fmla="*/ 0 h 1712867"/>
                <a:gd name="connsiteX0" fmla="*/ 0 w 4357765"/>
                <a:gd name="connsiteY0" fmla="*/ 3244 h 1716111"/>
                <a:gd name="connsiteX1" fmla="*/ 30538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0" fmla="*/ 0 w 4357765"/>
                <a:gd name="connsiteY0" fmla="*/ 3244 h 1716111"/>
                <a:gd name="connsiteX1" fmla="*/ 1193299 w 4357765"/>
                <a:gd name="connsiteY1" fmla="*/ 0 h 1716111"/>
                <a:gd name="connsiteX2" fmla="*/ 3053849 w 4357765"/>
                <a:gd name="connsiteY2" fmla="*/ 0 h 1716111"/>
                <a:gd name="connsiteX3" fmla="*/ 4155852 w 4357765"/>
                <a:gd name="connsiteY3" fmla="*/ 3244 h 1716111"/>
                <a:gd name="connsiteX4" fmla="*/ 4357765 w 4357765"/>
                <a:gd name="connsiteY4" fmla="*/ 205157 h 1716111"/>
                <a:gd name="connsiteX5" fmla="*/ 4357765 w 4357765"/>
                <a:gd name="connsiteY5" fmla="*/ 1716111 h 1716111"/>
                <a:gd name="connsiteX6" fmla="*/ 0 w 4357765"/>
                <a:gd name="connsiteY6" fmla="*/ 1716111 h 1716111"/>
                <a:gd name="connsiteX7" fmla="*/ 0 w 4357765"/>
                <a:gd name="connsiteY7" fmla="*/ 3244 h 1716111"/>
                <a:gd name="connsiteX0" fmla="*/ 0 w 4357765"/>
                <a:gd name="connsiteY0" fmla="*/ 6419 h 1719286"/>
                <a:gd name="connsiteX1" fmla="*/ 1193299 w 4357765"/>
                <a:gd name="connsiteY1" fmla="*/ 3175 h 1719286"/>
                <a:gd name="connsiteX2" fmla="*/ 2348999 w 4357765"/>
                <a:gd name="connsiteY2" fmla="*/ 0 h 1719286"/>
                <a:gd name="connsiteX3" fmla="*/ 3053849 w 4357765"/>
                <a:gd name="connsiteY3" fmla="*/ 3175 h 1719286"/>
                <a:gd name="connsiteX4" fmla="*/ 4155852 w 4357765"/>
                <a:gd name="connsiteY4" fmla="*/ 6419 h 1719286"/>
                <a:gd name="connsiteX5" fmla="*/ 4357765 w 4357765"/>
                <a:gd name="connsiteY5" fmla="*/ 208332 h 1719286"/>
                <a:gd name="connsiteX6" fmla="*/ 4357765 w 4357765"/>
                <a:gd name="connsiteY6" fmla="*/ 1719286 h 1719286"/>
                <a:gd name="connsiteX7" fmla="*/ 0 w 4357765"/>
                <a:gd name="connsiteY7" fmla="*/ 1719286 h 1719286"/>
                <a:gd name="connsiteX8" fmla="*/ 0 w 4357765"/>
                <a:gd name="connsiteY8" fmla="*/ 6419 h 1719286"/>
                <a:gd name="connsiteX0" fmla="*/ 2348999 w 4357765"/>
                <a:gd name="connsiteY0" fmla="*/ 0 h 1719286"/>
                <a:gd name="connsiteX1" fmla="*/ 3053849 w 4357765"/>
                <a:gd name="connsiteY1" fmla="*/ 3175 h 1719286"/>
                <a:gd name="connsiteX2" fmla="*/ 4155852 w 4357765"/>
                <a:gd name="connsiteY2" fmla="*/ 6419 h 1719286"/>
                <a:gd name="connsiteX3" fmla="*/ 4357765 w 4357765"/>
                <a:gd name="connsiteY3" fmla="*/ 208332 h 1719286"/>
                <a:gd name="connsiteX4" fmla="*/ 4357765 w 4357765"/>
                <a:gd name="connsiteY4" fmla="*/ 1719286 h 1719286"/>
                <a:gd name="connsiteX5" fmla="*/ 0 w 4357765"/>
                <a:gd name="connsiteY5" fmla="*/ 1719286 h 1719286"/>
                <a:gd name="connsiteX6" fmla="*/ 0 w 4357765"/>
                <a:gd name="connsiteY6" fmla="*/ 6419 h 1719286"/>
                <a:gd name="connsiteX7" fmla="*/ 1193299 w 4357765"/>
                <a:gd name="connsiteY7" fmla="*/ 3175 h 1719286"/>
                <a:gd name="connsiteX8" fmla="*/ 2440439 w 4357765"/>
                <a:gd name="connsiteY8" fmla="*/ 91440 h 1719286"/>
                <a:gd name="connsiteX0" fmla="*/ 2348999 w 4357765"/>
                <a:gd name="connsiteY0" fmla="*/ 0 h 1719286"/>
                <a:gd name="connsiteX1" fmla="*/ 3053849 w 4357765"/>
                <a:gd name="connsiteY1" fmla="*/ 3175 h 1719286"/>
                <a:gd name="connsiteX2" fmla="*/ 4155852 w 4357765"/>
                <a:gd name="connsiteY2" fmla="*/ 6419 h 1719286"/>
                <a:gd name="connsiteX3" fmla="*/ 4357765 w 4357765"/>
                <a:gd name="connsiteY3" fmla="*/ 208332 h 1719286"/>
                <a:gd name="connsiteX4" fmla="*/ 4357765 w 4357765"/>
                <a:gd name="connsiteY4" fmla="*/ 1719286 h 1719286"/>
                <a:gd name="connsiteX5" fmla="*/ 0 w 4357765"/>
                <a:gd name="connsiteY5" fmla="*/ 1719286 h 1719286"/>
                <a:gd name="connsiteX6" fmla="*/ 0 w 4357765"/>
                <a:gd name="connsiteY6" fmla="*/ 6419 h 1719286"/>
                <a:gd name="connsiteX7" fmla="*/ 1193299 w 4357765"/>
                <a:gd name="connsiteY7" fmla="*/ 3175 h 1719286"/>
                <a:gd name="connsiteX0" fmla="*/ 3053849 w 4357765"/>
                <a:gd name="connsiteY0" fmla="*/ 0 h 1716111"/>
                <a:gd name="connsiteX1" fmla="*/ 4155852 w 4357765"/>
                <a:gd name="connsiteY1" fmla="*/ 3244 h 1716111"/>
                <a:gd name="connsiteX2" fmla="*/ 4357765 w 4357765"/>
                <a:gd name="connsiteY2" fmla="*/ 205157 h 1716111"/>
                <a:gd name="connsiteX3" fmla="*/ 4357765 w 4357765"/>
                <a:gd name="connsiteY3" fmla="*/ 1716111 h 1716111"/>
                <a:gd name="connsiteX4" fmla="*/ 0 w 4357765"/>
                <a:gd name="connsiteY4" fmla="*/ 1716111 h 1716111"/>
                <a:gd name="connsiteX5" fmla="*/ 0 w 4357765"/>
                <a:gd name="connsiteY5" fmla="*/ 3244 h 1716111"/>
                <a:gd name="connsiteX6" fmla="*/ 1193299 w 4357765"/>
                <a:gd name="connsiteY6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93299 w 4357765"/>
                <a:gd name="connsiteY7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07574 w 4357765"/>
                <a:gd name="connsiteY7" fmla="*/ 0 h 1716111"/>
                <a:gd name="connsiteX8" fmla="*/ 1193299 w 4357765"/>
                <a:gd name="connsiteY8" fmla="*/ 0 h 1716111"/>
                <a:gd name="connsiteX0" fmla="*/ 3053849 w 4357765"/>
                <a:gd name="connsiteY0" fmla="*/ 0 h 1716111"/>
                <a:gd name="connsiteX1" fmla="*/ 3142749 w 4357765"/>
                <a:gd name="connsiteY1" fmla="*/ 0 h 1716111"/>
                <a:gd name="connsiteX2" fmla="*/ 4155852 w 4357765"/>
                <a:gd name="connsiteY2" fmla="*/ 3244 h 1716111"/>
                <a:gd name="connsiteX3" fmla="*/ 4357765 w 4357765"/>
                <a:gd name="connsiteY3" fmla="*/ 205157 h 1716111"/>
                <a:gd name="connsiteX4" fmla="*/ 4357765 w 4357765"/>
                <a:gd name="connsiteY4" fmla="*/ 1716111 h 1716111"/>
                <a:gd name="connsiteX5" fmla="*/ 0 w 4357765"/>
                <a:gd name="connsiteY5" fmla="*/ 1716111 h 1716111"/>
                <a:gd name="connsiteX6" fmla="*/ 0 w 4357765"/>
                <a:gd name="connsiteY6" fmla="*/ 3244 h 1716111"/>
                <a:gd name="connsiteX7" fmla="*/ 1107574 w 4357765"/>
                <a:gd name="connsiteY7" fmla="*/ 0 h 1716111"/>
                <a:gd name="connsiteX0" fmla="*/ 3142749 w 4357765"/>
                <a:gd name="connsiteY0" fmla="*/ 0 h 1716111"/>
                <a:gd name="connsiteX1" fmla="*/ 4155852 w 4357765"/>
                <a:gd name="connsiteY1" fmla="*/ 3244 h 1716111"/>
                <a:gd name="connsiteX2" fmla="*/ 4357765 w 4357765"/>
                <a:gd name="connsiteY2" fmla="*/ 205157 h 1716111"/>
                <a:gd name="connsiteX3" fmla="*/ 4357765 w 4357765"/>
                <a:gd name="connsiteY3" fmla="*/ 1716111 h 1716111"/>
                <a:gd name="connsiteX4" fmla="*/ 0 w 4357765"/>
                <a:gd name="connsiteY4" fmla="*/ 1716111 h 1716111"/>
                <a:gd name="connsiteX5" fmla="*/ 0 w 4357765"/>
                <a:gd name="connsiteY5" fmla="*/ 3244 h 1716111"/>
                <a:gd name="connsiteX6" fmla="*/ 1107574 w 4357765"/>
                <a:gd name="connsiteY6" fmla="*/ 0 h 171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7765" h="1716111">
                  <a:moveTo>
                    <a:pt x="3142749" y="0"/>
                  </a:moveTo>
                  <a:lnTo>
                    <a:pt x="4155852" y="3244"/>
                  </a:lnTo>
                  <a:lnTo>
                    <a:pt x="4357765" y="205157"/>
                  </a:lnTo>
                  <a:lnTo>
                    <a:pt x="4357765" y="1716111"/>
                  </a:lnTo>
                  <a:lnTo>
                    <a:pt x="0" y="1716111"/>
                  </a:lnTo>
                  <a:lnTo>
                    <a:pt x="0" y="3244"/>
                  </a:lnTo>
                  <a:lnTo>
                    <a:pt x="1107574" y="0"/>
                  </a:lnTo>
                </a:path>
              </a:pathLst>
            </a:custGeom>
            <a:solidFill>
              <a:schemeClr val="bg1">
                <a:alpha val="82000"/>
              </a:schemeClr>
            </a:solidFill>
            <a:ln w="12700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98D15973-71B4-4574-AB33-423239390040}"/>
                </a:ext>
              </a:extLst>
            </p:cNvPr>
            <p:cNvSpPr/>
            <p:nvPr/>
          </p:nvSpPr>
          <p:spPr>
            <a:xfrm>
              <a:off x="8310479" y="1616926"/>
              <a:ext cx="195438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b="1" spc="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单击编辑标题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92056C82-60AE-49AC-B853-98C50C0E0EE4}"/>
                </a:ext>
              </a:extLst>
            </p:cNvPr>
            <p:cNvSpPr/>
            <p:nvPr/>
          </p:nvSpPr>
          <p:spPr>
            <a:xfrm>
              <a:off x="7446849" y="2238435"/>
              <a:ext cx="3878376" cy="95532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单击此处编辑您要的内容，建议您在展示时采用微软雅黑字体，本模版所有素材均可自由编辑、改色、替换。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E2EACD35-058A-4D0C-8118-8A0D664B9336}"/>
                </a:ext>
              </a:extLst>
            </p:cNvPr>
            <p:cNvCxnSpPr/>
            <p:nvPr/>
          </p:nvCxnSpPr>
          <p:spPr>
            <a:xfrm flipV="1">
              <a:off x="8274844" y="1801441"/>
              <a:ext cx="0" cy="73766"/>
            </a:xfrm>
            <a:prstGeom prst="line">
              <a:avLst/>
            </a:prstGeom>
            <a:ln w="127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23089800-0886-4620-8627-10B3467D1101}"/>
                </a:ext>
              </a:extLst>
            </p:cNvPr>
            <p:cNvCxnSpPr/>
            <p:nvPr/>
          </p:nvCxnSpPr>
          <p:spPr>
            <a:xfrm flipV="1">
              <a:off x="10298907" y="1801441"/>
              <a:ext cx="0" cy="73766"/>
            </a:xfrm>
            <a:prstGeom prst="line">
              <a:avLst/>
            </a:prstGeom>
            <a:ln w="127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CE5B48C9-D52B-48F3-A965-E5F6688D2D17}"/>
                </a:ext>
              </a:extLst>
            </p:cNvPr>
            <p:cNvSpPr txBox="1"/>
            <p:nvPr/>
          </p:nvSpPr>
          <p:spPr>
            <a:xfrm>
              <a:off x="8895557" y="1309886"/>
              <a:ext cx="784225" cy="56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600"/>
                </a:spcAft>
              </a:pPr>
              <a:r>
                <a:rPr lang="en-US" altLang="zh-CN" sz="2800" b="1" i="1" spc="80" dirty="0">
                  <a:gradFill flip="none" rotWithShape="1">
                    <a:gsLst>
                      <a:gs pos="10000">
                        <a:schemeClr val="accent1"/>
                      </a:gs>
                      <a:gs pos="81000">
                        <a:schemeClr val="accent1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2800" b="1" i="1" spc="80" dirty="0">
                <a:gradFill flip="none" rotWithShape="1">
                  <a:gsLst>
                    <a:gs pos="10000">
                      <a:schemeClr val="accent1"/>
                    </a:gs>
                    <a:gs pos="81000">
                      <a:schemeClr val="accent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2F4034D-0984-4E67-894A-BA795EF765C3}"/>
              </a:ext>
            </a:extLst>
          </p:cNvPr>
          <p:cNvGrpSpPr/>
          <p:nvPr/>
        </p:nvGrpSpPr>
        <p:grpSpPr>
          <a:xfrm>
            <a:off x="319287" y="211903"/>
            <a:ext cx="924483" cy="732660"/>
            <a:chOff x="-241542" y="314292"/>
            <a:chExt cx="1375888" cy="1090403"/>
          </a:xfrm>
        </p:grpSpPr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FA1FC0FE-0015-425A-8AF7-81132B11470A}"/>
                </a:ext>
              </a:extLst>
            </p:cNvPr>
            <p:cNvSpPr/>
            <p:nvPr/>
          </p:nvSpPr>
          <p:spPr>
            <a:xfrm flipH="1">
              <a:off x="118041" y="504825"/>
              <a:ext cx="1016305" cy="809626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2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FB5FCCAE-9257-407A-A509-260F34DA51F5}"/>
                </a:ext>
              </a:extLst>
            </p:cNvPr>
            <p:cNvSpPr/>
            <p:nvPr/>
          </p:nvSpPr>
          <p:spPr>
            <a:xfrm rot="288367">
              <a:off x="-241542" y="314292"/>
              <a:ext cx="1368761" cy="1090403"/>
            </a:xfrm>
            <a:custGeom>
              <a:avLst/>
              <a:gdLst>
                <a:gd name="connsiteX0" fmla="*/ 0 w 1159255"/>
                <a:gd name="connsiteY0" fmla="*/ 941213 h 945557"/>
                <a:gd name="connsiteX1" fmla="*/ 156430 w 1159255"/>
                <a:gd name="connsiteY1" fmla="*/ 873003 h 945557"/>
                <a:gd name="connsiteX2" fmla="*/ 480060 w 1159255"/>
                <a:gd name="connsiteY2" fmla="*/ 618217 h 945557"/>
                <a:gd name="connsiteX3" fmla="*/ 712303 w 1159255"/>
                <a:gd name="connsiteY3" fmla="*/ 238783 h 945557"/>
                <a:gd name="connsiteX4" fmla="*/ 831829 w 1159255"/>
                <a:gd name="connsiteY4" fmla="*/ 63083 h 945557"/>
                <a:gd name="connsiteX5" fmla="*/ 1009694 w 1159255"/>
                <a:gd name="connsiteY5" fmla="*/ 3320 h 945557"/>
                <a:gd name="connsiteX6" fmla="*/ 1155724 w 1159255"/>
                <a:gd name="connsiteY6" fmla="*/ 169675 h 945557"/>
                <a:gd name="connsiteX7" fmla="*/ 1082551 w 1159255"/>
                <a:gd name="connsiteY7" fmla="*/ 446107 h 945557"/>
                <a:gd name="connsiteX8" fmla="*/ 663521 w 1159255"/>
                <a:gd name="connsiteY8" fmla="*/ 808224 h 945557"/>
                <a:gd name="connsiteX9" fmla="*/ 310695 w 1159255"/>
                <a:gd name="connsiteY9" fmla="*/ 929599 h 945557"/>
                <a:gd name="connsiteX10" fmla="*/ 0 w 1159255"/>
                <a:gd name="connsiteY10" fmla="*/ 941213 h 94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9255" h="945557">
                  <a:moveTo>
                    <a:pt x="0" y="941213"/>
                  </a:moveTo>
                  <a:cubicBezTo>
                    <a:pt x="52108" y="918406"/>
                    <a:pt x="103900" y="894754"/>
                    <a:pt x="156430" y="873003"/>
                  </a:cubicBezTo>
                  <a:cubicBezTo>
                    <a:pt x="288310" y="818361"/>
                    <a:pt x="392580" y="729032"/>
                    <a:pt x="480060" y="618217"/>
                  </a:cubicBezTo>
                  <a:cubicBezTo>
                    <a:pt x="572609" y="501013"/>
                    <a:pt x="641664" y="369396"/>
                    <a:pt x="712303" y="238783"/>
                  </a:cubicBezTo>
                  <a:cubicBezTo>
                    <a:pt x="746197" y="176169"/>
                    <a:pt x="778454" y="112287"/>
                    <a:pt x="831829" y="63083"/>
                  </a:cubicBezTo>
                  <a:cubicBezTo>
                    <a:pt x="882090" y="16782"/>
                    <a:pt x="939953" y="-9721"/>
                    <a:pt x="1009694" y="3320"/>
                  </a:cubicBezTo>
                  <a:cubicBezTo>
                    <a:pt x="1081019" y="16677"/>
                    <a:pt x="1144056" y="91856"/>
                    <a:pt x="1155724" y="169675"/>
                  </a:cubicBezTo>
                  <a:cubicBezTo>
                    <a:pt x="1171192" y="272783"/>
                    <a:pt x="1133867" y="361425"/>
                    <a:pt x="1082551" y="446107"/>
                  </a:cubicBezTo>
                  <a:cubicBezTo>
                    <a:pt x="982083" y="611882"/>
                    <a:pt x="834627" y="724017"/>
                    <a:pt x="663521" y="808224"/>
                  </a:cubicBezTo>
                  <a:cubicBezTo>
                    <a:pt x="551121" y="863553"/>
                    <a:pt x="433126" y="903782"/>
                    <a:pt x="310695" y="929599"/>
                  </a:cubicBezTo>
                  <a:cubicBezTo>
                    <a:pt x="208644" y="951086"/>
                    <a:pt x="104480" y="946334"/>
                    <a:pt x="0" y="941213"/>
                  </a:cubicBezTo>
                  <a:close/>
                </a:path>
              </a:pathLst>
            </a:custGeom>
            <a:solidFill>
              <a:schemeClr val="accent1"/>
            </a:solidFill>
            <a:ln w="527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977BEA4-6A29-412D-AA39-7AE2901DA329}"/>
              </a:ext>
            </a:extLst>
          </p:cNvPr>
          <p:cNvSpPr/>
          <p:nvPr/>
        </p:nvSpPr>
        <p:spPr>
          <a:xfrm>
            <a:off x="1399124" y="288975"/>
            <a:ext cx="3152587" cy="529854"/>
          </a:xfrm>
          <a:prstGeom prst="rect">
            <a:avLst/>
          </a:prstGeom>
        </p:spPr>
        <p:txBody>
          <a:bodyPr wrap="none" lIns="98009" tIns="49005" rIns="98009" bIns="49005">
            <a:spAutoFit/>
          </a:bodyPr>
          <a:lstStyle/>
          <a:p>
            <a:pPr algn="ctr"/>
            <a:r>
              <a:rPr lang="zh-CN" altLang="en-US" sz="28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点击这里添加标题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D550F25D-15F0-41F9-A8F1-AB3C330AC677}"/>
              </a:ext>
            </a:extLst>
          </p:cNvPr>
          <p:cNvCxnSpPr>
            <a:cxnSpLocks/>
          </p:cNvCxnSpPr>
          <p:nvPr/>
        </p:nvCxnSpPr>
        <p:spPr>
          <a:xfrm>
            <a:off x="1463040" y="873623"/>
            <a:ext cx="10400348" cy="0"/>
          </a:xfrm>
          <a:prstGeom prst="line">
            <a:avLst/>
          </a:prstGeom>
          <a:ln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478A0A2D-539B-46C4-A309-301976ED58FE}"/>
              </a:ext>
            </a:extLst>
          </p:cNvPr>
          <p:cNvSpPr/>
          <p:nvPr/>
        </p:nvSpPr>
        <p:spPr>
          <a:xfrm>
            <a:off x="1449033" y="850467"/>
            <a:ext cx="304265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zh-CN" altLang="en-US" sz="1434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5DC7E3E-094A-4EDC-89E2-DF0380C858C9}"/>
              </a:ext>
            </a:extLst>
          </p:cNvPr>
          <p:cNvSpPr txBox="1"/>
          <p:nvPr/>
        </p:nvSpPr>
        <p:spPr>
          <a:xfrm>
            <a:off x="4468979" y="506742"/>
            <a:ext cx="2491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14377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Light" panose="020B0502040204020203" pitchFamily="34" charset="0"/>
                <a:sym typeface="微软雅黑 Light" panose="020B0502040204020203" pitchFamily="34" charset="-122"/>
              </a:rPr>
              <a:t>/ CLICK HERE TO ENTER TITLE</a:t>
            </a:r>
            <a:endParaRPr lang="zh-CN" altLang="en-US" sz="1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Light" panose="020B0502040204020203" pitchFamily="34" charset="0"/>
              <a:sym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42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8.6578"/>
  <p:tag name="LEFT" val="463.8441"/>
  <p:tag name="WIDTH" val="418.5925"/>
  <p:tag name="HEIGHT" val="104.815"/>
  <p:tag name="SHAPEREFLECTION" val="-2.147484E+09"/>
  <p:tag name="SHAPEGLOW" val="0"/>
  <p:tag name="SOFTEDGE" val="0"/>
  <p:tag name="FONTSIZE" val="72.74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5.0778"/>
  <p:tag name="LEFT" val="535.0932"/>
  <p:tag name="WIDTH" val="5.806221"/>
  <p:tag name="HEIGHT" val="5.830551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87.53126"/>
  <p:tag name="LEFT" val="787.535"/>
  <p:tag name="WIDTH" val="0"/>
  <p:tag name="HEIGHT" val="0.1994488"/>
  <p:tag name="SHAPEREFLECTION" val="-2.147484E+09"/>
  <p:tag name="SHAPEGLOW" val="0"/>
  <p:tag name="SOFTEDGE" val="0"/>
  <p:tag name="FONTSIZE" val="7.86"/>
  <p:tag name="MARGINBOTTOM" val="1.572756"/>
  <p:tag name="MARGINLEFT" val="3.145433"/>
  <p:tag name="MARGINRIGHT" val="3.145433"/>
  <p:tag name="MARGINTOP" val="1.572756"/>
  <p:tag name="LINERULEAFTER" val="0"/>
  <p:tag name="TEXTREFLECTION" val="-2.147484E+09"/>
  <p:tag name="TEXTGLOW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4.4607"/>
  <p:tag name="LEFT" val="855.7565"/>
  <p:tag name="WIDTH" val="0"/>
  <p:tag name="HEIGHT" val="0.1994488"/>
  <p:tag name="SHAPEREFLECTION" val="-2.147484E+09"/>
  <p:tag name="SHAPEGLOW" val="0"/>
  <p:tag name="SOFTEDGE" val="0"/>
  <p:tag name="FONTSIZE" val="7.86"/>
  <p:tag name="MARGINBOTTOM" val="1.572756"/>
  <p:tag name="MARGINLEFT" val="3.145433"/>
  <p:tag name="MARGINRIGHT" val="3.145433"/>
  <p:tag name="MARGINTOP" val="1.572756"/>
  <p:tag name="LINERULEAFTER" val="0"/>
  <p:tag name="TEXTREFLECTION" val="-2.147484E+09"/>
  <p:tag name="TEXTGLOW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128.888"/>
  <p:tag name="WIDTH" val="395.544"/>
  <p:tag name="HEIGHT" val="395.669"/>
  <p:tag name="LINEWEIGHT" val="1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30.3344"/>
  <p:tag name="LEFT" val="425.3584"/>
  <p:tag name="WIDTH" val="46.10102"/>
  <p:tag name="HEIGHT" val="46.10102"/>
  <p:tag name="SHADOWBLUR" val="15"/>
  <p:tag name="SHADOWOFFSETX" val="0"/>
  <p:tag name="SHADOWOFFSETY" val="0"/>
  <p:tag name="SHADOWSIZE" val="102"/>
  <p:tag name="LINEWEIGHT" val="1.75"/>
  <p:tag name="SHAPEREFLECTION" val="-2.147484E+09"/>
  <p:tag name="SHAPEGLOW" val="0"/>
  <p:tag name="SOFTEDGE" val="0"/>
  <p:tag name="FONTSIZE" val="23.99"/>
  <p:tag name="MARGINBOTTOM" val="3.6"/>
  <p:tag name="MARGINLEFT" val="7.2"/>
  <p:tag name="MARGINRIGHT" val="7.2"/>
  <p:tag name="MARGINTOP" val="3.6"/>
  <p:tag name="LINERULEAFTER" val="0"/>
  <p:tag name="TEXTSHADOWBLUR" val="4"/>
  <p:tag name="TEXTSHADOWOFFSETX" val="2.12132"/>
  <p:tag name="TEXTSHADOWOFFSETY" val="2.12132"/>
  <p:tag name="TEXTSHADOWSIZE" val="100"/>
  <p:tag name="TEXTREFLECTION" val="-2.147484E+09"/>
  <p:tag name="TEXTGLOW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443.9211"/>
  <p:tag name="LEFT" val="425.3584"/>
  <p:tag name="WIDTH" val="46.10102"/>
  <p:tag name="HEIGHT" val="46.10102"/>
  <p:tag name="SHADOWBLUR" val="15"/>
  <p:tag name="SHADOWOFFSETX" val="0"/>
  <p:tag name="SHADOWOFFSETY" val="0"/>
  <p:tag name="SHADOWSIZE" val="102"/>
  <p:tag name="LINEWEIGHT" val="1.75"/>
  <p:tag name="SHAPEREFLECTION" val="-2.147484E+09"/>
  <p:tag name="SHAPEGLOW" val="0"/>
  <p:tag name="SOFTEDGE" val="0"/>
  <p:tag name="FONTSIZE" val="23.99"/>
  <p:tag name="MARGINBOTTOM" val="3.6"/>
  <p:tag name="MARGINLEFT" val="7.2"/>
  <p:tag name="MARGINRIGHT" val="7.2"/>
  <p:tag name="MARGINTOP" val="3.6"/>
  <p:tag name="LINERULEAFTER" val="0"/>
  <p:tag name="TEXTSHADOWBLUR" val="4"/>
  <p:tag name="TEXTSHADOWOFFSETX" val="2.12132"/>
  <p:tag name="TEXTSHADOWOFFSETY" val="2.12132"/>
  <p:tag name="TEXTSHADOWSIZE" val="100"/>
  <p:tag name="TEXTREFLECTION" val="-2.147484E+09"/>
  <p:tag name="TEXTGLOW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71.0841"/>
  <p:tag name="LEFT" val="480.8296"/>
  <p:tag name="WIDTH" val="46.22591"/>
  <p:tag name="HEIGHT" val="46.10094"/>
  <p:tag name="SHADOWBLUR" val="15"/>
  <p:tag name="SHADOWOFFSETX" val="0"/>
  <p:tag name="SHADOWOFFSETY" val="0"/>
  <p:tag name="SHADOWSIZE" val="102"/>
  <p:tag name="LINEWEIGHT" val="1.75"/>
  <p:tag name="SHAPEREFLECTION" val="-2.147484E+09"/>
  <p:tag name="SHAPEGLOW" val="0"/>
  <p:tag name="SOFTEDGE" val="0"/>
  <p:tag name="FONTSIZE" val="23.99"/>
  <p:tag name="MARGINBOTTOM" val="3.6"/>
  <p:tag name="MARGINLEFT" val="7.2"/>
  <p:tag name="MARGINRIGHT" val="7.2"/>
  <p:tag name="MARGINTOP" val="3.6"/>
  <p:tag name="LINERULEAFTER" val="0"/>
  <p:tag name="TEXTSHADOWBLUR" val="4"/>
  <p:tag name="TEXTSHADOWOFFSETX" val="2.12132"/>
  <p:tag name="TEXTSHADOWOFFSETY" val="2.12132"/>
  <p:tag name="TEXTSHADOWSIZE" val="100"/>
  <p:tag name="TEXTREFLECTION" val="-2.147484E+09"/>
  <p:tag name="TEXTGLOW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03.1716"/>
  <p:tag name="LEFT" val="480.8296"/>
  <p:tag name="WIDTH" val="46.22591"/>
  <p:tag name="HEIGHT" val="46.10094"/>
  <p:tag name="SHADOWBLUR" val="15"/>
  <p:tag name="SHADOWOFFSETX" val="0"/>
  <p:tag name="SHADOWOFFSETY" val="0"/>
  <p:tag name="SHADOWSIZE" val="102"/>
  <p:tag name="LINEWEIGHT" val="1.75"/>
  <p:tag name="SHAPEREFLECTION" val="-2.147484E+09"/>
  <p:tag name="SHAPEGLOW" val="0"/>
  <p:tag name="SOFTEDGE" val="0"/>
  <p:tag name="FONTSIZE" val="23.99"/>
  <p:tag name="MARGINBOTTOM" val="3.6"/>
  <p:tag name="MARGINLEFT" val="7.2"/>
  <p:tag name="MARGINRIGHT" val="7.2"/>
  <p:tag name="MARGINTOP" val="3.6"/>
  <p:tag name="LINERULEAFTER" val="0"/>
  <p:tag name="TEXTSHADOWBLUR" val="4"/>
  <p:tag name="TEXTSHADOWOFFSETX" val="2.12132"/>
  <p:tag name="TEXTSHADOWOFFSETY" val="2.12132"/>
  <p:tag name="TEXTSHADOWSIZE" val="100"/>
  <p:tag name="TEXTREFLECTION" val="-2.147484E+09"/>
  <p:tag name="TEXTGLOW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87.1278"/>
  <p:tag name="LEFT" val="498.8203"/>
  <p:tag name="WIDTH" val="46.10102"/>
  <p:tag name="HEIGHT" val="46.10094"/>
  <p:tag name="SHADOWBLUR" val="15"/>
  <p:tag name="SHADOWOFFSETX" val="0"/>
  <p:tag name="SHADOWOFFSETY" val="0"/>
  <p:tag name="SHADOWSIZE" val="102"/>
  <p:tag name="LINEWEIGHT" val="1.75"/>
  <p:tag name="SHAPEREFLECTION" val="-2.147484E+09"/>
  <p:tag name="SHAPEGLOW" val="0"/>
  <p:tag name="SOFTEDGE" val="0"/>
  <p:tag name="FONTSIZE" val="23.99"/>
  <p:tag name="MARGINBOTTOM" val="3.6"/>
  <p:tag name="MARGINLEFT" val="7.2"/>
  <p:tag name="MARGINRIGHT" val="7.2"/>
  <p:tag name="MARGINTOP" val="3.6"/>
  <p:tag name="LINERULEAFTER" val="0"/>
  <p:tag name="TEXTSHADOWBLUR" val="4"/>
  <p:tag name="TEXTSHADOWOFFSETX" val="2.12132"/>
  <p:tag name="TEXTSHADOWOFFSETY" val="2.12132"/>
  <p:tag name="TEXTSHADOWSIZE" val="100"/>
  <p:tag name="TEXTREFLECTION" val="-2.147484E+09"/>
  <p:tag name="TEXTGLOW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498.8203"/>
  <p:tag name="WIDTH" val="284.4768"/>
  <p:tag name="HEIGHT" val="50.84858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46.9706"/>
  <p:tag name="LEFT" val="463.8441"/>
  <p:tag name="WIDTH" val="418.5925"/>
  <p:tag name="HEIGHT" val="55.23134"/>
  <p:tag name="SHAPEREFLECTION" val="-2.147484E+09"/>
  <p:tag name="SHAPEGLOW" val="0"/>
  <p:tag name="SOFTEDGE" val="0"/>
  <p:tag name="FONTSIZE" val="35.27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33.8326"/>
  <p:tag name="LEFT" val="120.2673"/>
  <p:tag name="WIDTH" val="350.4425"/>
  <p:tag name="HEIGHT" val="350.1927"/>
  <p:tag name="LINEWEIGHT" val="1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7.6953"/>
  <p:tag name="LEFT" val="144.2549"/>
  <p:tag name="WIDTH" val="302.4675"/>
  <p:tag name="HEIGHT" val="302.4674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498.8203"/>
  <p:tag name="WIDTH" val="284.4768"/>
  <p:tag name="HEIGHT" val="50.84858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498.8203"/>
  <p:tag name="WIDTH" val="284.4768"/>
  <p:tag name="HEIGHT" val="50.84858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498.8203"/>
  <p:tag name="WIDTH" val="284.4768"/>
  <p:tag name="HEIGHT" val="50.84858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2.3438"/>
  <p:tag name="LEFT" val="498.8203"/>
  <p:tag name="WIDTH" val="284.4768"/>
  <p:tag name="HEIGHT" val="50.84858"/>
  <p:tag name="SHAPEREFLECTION" val="-2.147484E+09"/>
  <p:tag name="SHAPEGLOW" val="0"/>
  <p:tag name="SOFTEDGE" val="0"/>
  <p:tag name="FONTSIZE" val="17.99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8.6578"/>
  <p:tag name="LEFT" val="463.8441"/>
  <p:tag name="WIDTH" val="418.5925"/>
  <p:tag name="HEIGHT" val="104.815"/>
  <p:tag name="SHAPEREFLECTION" val="-2.147484E+09"/>
  <p:tag name="SHAPEGLOW" val="0"/>
  <p:tag name="SOFTEDGE" val="0"/>
  <p:tag name="FONTSIZE" val="72.74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0.9587"/>
  <p:tag name="LEFT" val="510.8633"/>
  <p:tag name="WIDTH" val="312.6049"/>
  <p:tag name="HEIGHT" val="53.92606"/>
  <p:tag name="ADJUSTMENTS" val="26.96303"/>
  <p:tag name="LINEWEIGHT" val="1.36252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3.8639"/>
  <p:tag name="LEFT" val="513.931"/>
  <p:tag name="WIDTH" val="48.11559"/>
  <p:tag name="HEIGHT" val="48.11559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7.8254"/>
  <p:tag name="LEFT" val="570.7183"/>
  <p:tag name="WIDTH" val="235.3557"/>
  <p:tag name="HEIGHT" val="40.1926"/>
  <p:tag name="SHAPEREFLECTION" val="-2.147484E+09"/>
  <p:tag name="SHAPEGLOW" val="0"/>
  <p:tag name="SOFTEDGE" val="0"/>
  <p:tag name="FONTSIZE" val="26.16"/>
  <p:tag name="MARGINBOTTOM" val="4.205905"/>
  <p:tag name="MARGINLEFT" val="8.411811"/>
  <p:tag name="MARGINRIGHT" val="8.411811"/>
  <p:tag name="MARGINTOP" val="4.205905"/>
  <p:tag name="LINERULEAFTER" val="0"/>
  <p:tag name="TEXTREFLECTION" val="-2.147484E+09"/>
  <p:tag name="TEXTGLOW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410.4469"/>
  <p:tag name="LEFT" val="634.3181"/>
  <p:tag name="WIDTH" val="243"/>
  <p:tag name="HEIGHT" val="39.36063"/>
  <p:tag name="SHAPEREFLECTION" val="-2.147484E+09"/>
  <p:tag name="SHAPEGLOW" val="0"/>
  <p:tag name="SOFTEDGE" val="0"/>
  <p:tag name="FONTSIZE" val="2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34.4653"/>
  <p:tag name="LEFT" val="526.1675"/>
  <p:tag name="WIDTH" val="23.64268"/>
  <p:tag name="HEIGHT" val="23.64252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5.0778"/>
  <p:tag name="LEFT" val="535.0932"/>
  <p:tag name="WIDTH" val="5.806221"/>
  <p:tag name="HEIGHT" val="5.830551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5.1969"/>
  <p:tag name="LEFT" val="664.3704"/>
  <p:tag name="WIDTH" val="192.2354"/>
  <p:tag name="HEIGHT" val="234.6597"/>
  <p:tag name="FONTSIZE" val="18.15"/>
  <p:tag name="MARGINBOTTOM" val="3.629449"/>
  <p:tag name="MARGINLEFT" val="7.259055"/>
  <p:tag name="MARGINRIGHT" val="7.259055"/>
  <p:tag name="MARGINTOP" val="3.629449"/>
  <p:tag name="LINERULEAFTER" val="0"/>
  <p:tag name="SHADOWBLUR" val="17.2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04.0102"/>
  <p:tag name="LEFT" val="658.2915"/>
  <p:tag name="WIDTH" val="204.393"/>
  <p:tag name="HEIGHT" val="249.5002"/>
  <p:tag name="FONTSIZE" val="19.3"/>
  <p:tag name="MARGINBOTTOM" val="3.858976"/>
  <p:tag name="MARGINLEFT" val="7.71811"/>
  <p:tag name="MARGINRIGHT" val="7.71811"/>
  <p:tag name="MARGINTOP" val="3.858976"/>
  <p:tag name="LINERULEAFTER" val="0"/>
  <p:tag name="SHADOWBLUR" val="17.2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72.3741"/>
  <p:tag name="LEFT" val="648.442"/>
  <p:tag name="WIDTH" val="224.0921"/>
  <p:tag name="HEIGHT" val="273.5468"/>
  <p:tag name="LINEWEIGHT" val="1.08"/>
  <p:tag name="FONTSIZE" val="21.16"/>
  <p:tag name="MARGINBOTTOM" val="4.230945"/>
  <p:tag name="MARGINLEFT" val="8.46189"/>
  <p:tag name="MARGINRIGHT" val="8.46189"/>
  <p:tag name="MARGINTOP" val="4.230945"/>
  <p:tag name="LINERULEAFTE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78.6221"/>
  <p:tag name="LEFT" val="657.5981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4.1823"/>
  <p:tag name="LEFT" val="692.0045"/>
  <p:tag name="WIDTH" val="136.9674"/>
  <p:tag name="HEIGHT" val="37.54496"/>
  <p:tag name="FONTSIZE" val="25.92"/>
  <p:tag name="MARGINBOTTOM" val="1.510709"/>
  <p:tag name="MARGINLEFT" val="3.021339"/>
  <p:tag name="MARGINRIGHT" val="3.021339"/>
  <p:tag name="MARGINTOP" val="1.510709"/>
  <p:tag name="LINERULEAFTE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15.1524"/>
  <p:tag name="LEFT" val="657.5981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51.6829"/>
  <p:tag name="LEFT" val="657.5981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5389"/>
  <p:tag name="LEFT" val="716.7283"/>
  <p:tag name="WIDTH" val="87.24921"/>
  <p:tag name="HEIGHT" val="33.7252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8.6578"/>
  <p:tag name="LEFT" val="463.8441"/>
  <p:tag name="WIDTH" val="418.5925"/>
  <p:tag name="HEIGHT" val="104.815"/>
  <p:tag name="SHAPEREFLECTION" val="-2.147484E+09"/>
  <p:tag name="SHAPEGLOW" val="0"/>
  <p:tag name="SOFTEDGE" val="0"/>
  <p:tag name="FONTSIZE" val="72.74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60.025"/>
  <p:tag name="LEFT" val="818.0749"/>
  <p:tag name="WIDTH" val="10.82417"/>
  <p:tag name="HEIGHT" val="11.92858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8224"/>
  <p:tag name="LEFT" val="691.8067"/>
  <p:tag name="WIDTH" val="10.82417"/>
  <p:tag name="HEIGHT" val="12.13095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8226"/>
  <p:tag name="LEFT" val="701.5415"/>
  <p:tag name="WIDTH" val="117.8054"/>
  <p:tag name="HEIGHT" val="36.29409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00.9524"/>
  <p:tag name="LEFT" val="359.4685"/>
  <p:tag name="WIDTH" val="241.0632"/>
  <p:tag name="HEIGHT" val="294.2633"/>
  <p:tag name="FONTSIZE" val="22.77"/>
  <p:tag name="MARGINBOTTOM" val="4.55126"/>
  <p:tag name="MARGINLEFT" val="9.102835"/>
  <p:tag name="MARGINRIGHT" val="9.102835"/>
  <p:tag name="MARGINTOP" val="4.55126"/>
  <p:tag name="LINERULEAFTER" val="0"/>
  <p:tag name="SHADOWBLUR" val="21.6691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74.3842"/>
  <p:tag name="LEFT" val="351.8456"/>
  <p:tag name="WIDTH" val="256.3088"/>
  <p:tag name="HEIGHT" val="312.8732"/>
  <p:tag name="FONTSIZE" val="24.2"/>
  <p:tag name="MARGINBOTTOM" val="4.839134"/>
  <p:tag name="MARGINLEFT" val="9.678504"/>
  <p:tag name="MARGINRIGHT" val="9.678504"/>
  <p:tag name="MARGINTOP" val="4.839134"/>
  <p:tag name="LINERULEAFTER" val="0"/>
  <p:tag name="SHADOWBLUR" val="21.6691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34.7127"/>
  <p:tag name="LEFT" val="339.4943"/>
  <p:tag name="WIDTH" val="281.0115"/>
  <p:tag name="HEIGHT" val="343.0277"/>
  <p:tag name="LINEWEIGHT" val="1.354331"/>
  <p:tag name="FONTSIZE" val="26.54"/>
  <p:tag name="MARGINBOTTOM" val="5.305591"/>
  <p:tag name="MARGINLEFT" val="10.61126"/>
  <p:tag name="MARGINRIGHT" val="10.61126"/>
  <p:tag name="MARGINTOP" val="5.305591"/>
  <p:tag name="LINERULEAFTE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67.9476"/>
  <p:tag name="LEFT" val="350.9761"/>
  <p:tag name="WIDTH" val="258.0476"/>
  <p:tag name="HEIGHT" val="42.28473"/>
  <p:tag name="FONTSIZE" val="23.58"/>
  <p:tag name="MARGINBOTTOM" val="5.305591"/>
  <p:tag name="MARGINLEFT" val="10.61126"/>
  <p:tag name="MARGINRIGHT" val="10.61126"/>
  <p:tag name="MARGINTOP" val="5.305591"/>
  <p:tag name="LINERULEAFTE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99.6802"/>
  <p:tag name="LEFT" val="394.1216"/>
  <p:tag name="WIDTH" val="171.7572"/>
  <p:tag name="HEIGHT" val="47.08134"/>
  <p:tag name="FONTSIZE" val="32.5"/>
  <p:tag name="MARGINBOTTOM" val="1.894488"/>
  <p:tag name="MARGINLEFT" val="3.78874"/>
  <p:tag name="MARGINRIGHT" val="3.78874"/>
  <p:tag name="MARGINTOP" val="1.894488"/>
  <p:tag name="LINERULEAFTE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13.7568"/>
  <p:tag name="LEFT" val="350.9761"/>
  <p:tag name="WIDTH" val="258.0476"/>
  <p:tag name="HEIGHT" val="42.28473"/>
  <p:tag name="FONTSIZE" val="23.58"/>
  <p:tag name="MARGINBOTTOM" val="5.305591"/>
  <p:tag name="MARGINLEFT" val="10.61126"/>
  <p:tag name="MARGINRIGHT" val="10.61126"/>
  <p:tag name="MARGINTOP" val="5.305591"/>
  <p:tag name="LINERULEAFTE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59.5659"/>
  <p:tag name="LEFT" val="350.9761"/>
  <p:tag name="WIDTH" val="258.0476"/>
  <p:tag name="HEIGHT" val="42.28473"/>
  <p:tag name="FONTSIZE" val="23.58"/>
  <p:tag name="MARGINBOTTOM" val="5.305591"/>
  <p:tag name="MARGINLEFT" val="10.61126"/>
  <p:tag name="MARGINRIGHT" val="10.61126"/>
  <p:tag name="MARGINTOP" val="5.305591"/>
  <p:tag name="LINERULEAFTE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8.6578"/>
  <p:tag name="LEFT" val="463.8441"/>
  <p:tag name="WIDTH" val="418.5925"/>
  <p:tag name="HEIGHT" val="104.815"/>
  <p:tag name="SHAPEREFLECTION" val="-2.147484E+09"/>
  <p:tag name="SHAPEGLOW" val="0"/>
  <p:tag name="SOFTEDGE" val="0"/>
  <p:tag name="FONTSIZE" val="72.74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8.6173"/>
  <p:tag name="LEFT" val="425.1254"/>
  <p:tag name="WIDTH" val="109.4105"/>
  <p:tag name="HEIGHT" val="42.29142"/>
  <p:tag name="FONTSIZE" val="24.37"/>
  <p:tag name="MARGINBOTTOM" val="4.87559"/>
  <p:tag name="MARGINLEFT" val="9.751023"/>
  <p:tag name="MARGINRIGHT" val="9.751023"/>
  <p:tag name="MARGINTOP" val="4.87559"/>
  <p:tag name="LINERULEAFTE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9.2269"/>
  <p:tag name="LEFT" val="552.2138"/>
  <p:tag name="WIDTH" val="13.57346"/>
  <p:tag name="HEIGHT" val="14.95827"/>
  <p:tag name="FONTSIZE" val="24.37"/>
  <p:tag name="MARGINBOTTOM" val="4.87559"/>
  <p:tag name="MARGINLEFT" val="9.751023"/>
  <p:tag name="MARGINRIGHT" val="9.751023"/>
  <p:tag name="MARGINTOP" val="4.87559"/>
  <p:tag name="LINERULEAFTE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8.9731"/>
  <p:tag name="LEFT" val="393.8735"/>
  <p:tag name="WIDTH" val="13.57346"/>
  <p:tag name="HEIGHT" val="15.2122"/>
  <p:tag name="FONTSIZE" val="24.37"/>
  <p:tag name="MARGINBOTTOM" val="4.87559"/>
  <p:tag name="MARGINLEFT" val="9.751023"/>
  <p:tag name="MARGINRIGHT" val="9.751023"/>
  <p:tag name="MARGINTOP" val="4.87559"/>
  <p:tag name="LINERULEAFTE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18.9732"/>
  <p:tag name="LEFT" val="406.081"/>
  <p:tag name="WIDTH" val="147.728"/>
  <p:tag name="HEIGHT" val="45.51284"/>
  <p:tag name="FONTSIZE" val="24.37"/>
  <p:tag name="MARGINBOTTOM" val="4.87559"/>
  <p:tag name="MARGINLEFT" val="9.751023"/>
  <p:tag name="MARGINRIGHT" val="9.751023"/>
  <p:tag name="MARGINTOP" val="4.87559"/>
  <p:tag name="LINERULEAFTE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5.1969"/>
  <p:tag name="LEFT" val="103.3944"/>
  <p:tag name="WIDTH" val="192.2354"/>
  <p:tag name="HEIGHT" val="234.6597"/>
  <p:tag name="FONTSIZE" val="18.15"/>
  <p:tag name="MARGINBOTTOM" val="3.629449"/>
  <p:tag name="MARGINLEFT" val="7.259055"/>
  <p:tag name="MARGINRIGHT" val="7.259055"/>
  <p:tag name="MARGINTOP" val="3.629449"/>
  <p:tag name="LINERULEAFTER" val="0"/>
  <p:tag name="SHADOWBLUR" val="17.2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04.0102"/>
  <p:tag name="LEFT" val="97.31551"/>
  <p:tag name="WIDTH" val="204.393"/>
  <p:tag name="HEIGHT" val="249.5002"/>
  <p:tag name="FONTSIZE" val="19.3"/>
  <p:tag name="MARGINBOTTOM" val="3.858976"/>
  <p:tag name="MARGINLEFT" val="7.71811"/>
  <p:tag name="MARGINRIGHT" val="7.71811"/>
  <p:tag name="MARGINTOP" val="3.858976"/>
  <p:tag name="LINERULEAFTER" val="0"/>
  <p:tag name="SHADOWBLUR" val="17.2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72.3741"/>
  <p:tag name="LEFT" val="87.46598"/>
  <p:tag name="WIDTH" val="224.0921"/>
  <p:tag name="HEIGHT" val="273.5468"/>
  <p:tag name="LINEWEIGHT" val="1.08"/>
  <p:tag name="FONTSIZE" val="21.16"/>
  <p:tag name="MARGINBOTTOM" val="4.230945"/>
  <p:tag name="MARGINLEFT" val="8.46189"/>
  <p:tag name="MARGINRIGHT" val="8.46189"/>
  <p:tag name="MARGINTOP" val="4.230945"/>
  <p:tag name="LINERULEAFTE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78.6221"/>
  <p:tag name="LEFT" val="96.62212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4.1823"/>
  <p:tag name="LEFT" val="131.0285"/>
  <p:tag name="WIDTH" val="136.9674"/>
  <p:tag name="HEIGHT" val="37.54496"/>
  <p:tag name="FONTSIZE" val="25.92"/>
  <p:tag name="MARGINBOTTOM" val="1.510709"/>
  <p:tag name="MARGINLEFT" val="3.021339"/>
  <p:tag name="MARGINRIGHT" val="3.021339"/>
  <p:tag name="MARGINTOP" val="1.510709"/>
  <p:tag name="LINERULEAFTE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15.1524"/>
  <p:tag name="LEFT" val="96.62212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0.9587"/>
  <p:tag name="LEFT" val="510.8633"/>
  <p:tag name="WIDTH" val="312.6049"/>
  <p:tag name="HEIGHT" val="53.92606"/>
  <p:tag name="ADJUSTMENTS" val="26.96303"/>
  <p:tag name="LINEWEIGHT" val="1.36252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51.6829"/>
  <p:tag name="LEFT" val="96.62212"/>
  <p:tag name="WIDTH" val="205.7796"/>
  <p:tag name="HEIGHT" val="33.71992"/>
  <p:tag name="FONTSIZE" val="18.8"/>
  <p:tag name="MARGINBOTTOM" val="4.230945"/>
  <p:tag name="MARGINLEFT" val="8.46189"/>
  <p:tag name="MARGINRIGHT" val="8.46189"/>
  <p:tag name="MARGINTOP" val="4.230945"/>
  <p:tag name="LINERULEAFTE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5389"/>
  <p:tag name="LEFT" val="155.7524"/>
  <p:tag name="WIDTH" val="87.24921"/>
  <p:tag name="HEIGHT" val="33.7252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60.025"/>
  <p:tag name="LEFT" val="257.0989"/>
  <p:tag name="WIDTH" val="10.82417"/>
  <p:tag name="HEIGHT" val="11.92858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8224"/>
  <p:tag name="LEFT" val="130.8307"/>
  <p:tag name="WIDTH" val="10.82417"/>
  <p:tag name="HEIGHT" val="12.13095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59.8226"/>
  <p:tag name="LEFT" val="140.5655"/>
  <p:tag name="WIDTH" val="117.8054"/>
  <p:tag name="HEIGHT" val="36.29409"/>
  <p:tag name="FONTSIZE" val="19.44"/>
  <p:tag name="MARGINBOTTOM" val="3.888031"/>
  <p:tag name="MARGINLEFT" val="7.775984"/>
  <p:tag name="MARGINRIGHT" val="7.775984"/>
  <p:tag name="MARGINTOP" val="3.888031"/>
  <p:tag name="LINERULEAFTE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67.7703"/>
  <p:tag name="LEFT" val="297.4977"/>
  <p:tag name="WIDTH" val="373.3523"/>
  <p:tag name="HEIGHT" val="248.9011"/>
  <p:tag name="SHAPEGLOW" val="0"/>
  <p:tag name="SOFTEDGE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29.1794"/>
  <p:tag name="LEFT" val="407.7608"/>
  <p:tag name="WIDTH" val="31.20173"/>
  <p:tag name="HEIGHT" val="24.23441"/>
  <p:tag name="SHAPEREFLECTION" val="-2.147484E+09"/>
  <p:tag name="SHAPEGLOW" val="0"/>
  <p:tag name="SOFTEDGE" val="0"/>
  <p:tag name="FONTSIZE" val="1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329.2893"/>
  <p:tag name="LEFT" val="528.0862"/>
  <p:tag name="WIDTH" val="31.20173"/>
  <p:tag name="HEIGHT" val="24.23441"/>
  <p:tag name="SHAPEREFLECTION" val="-2.147484E+09"/>
  <p:tag name="SHAPEGLOW" val="0"/>
  <p:tag name="SOFTEDGE" val="0"/>
  <p:tag name="FONTSIZE" val="1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15.0948"/>
  <p:tag name="LEFT" val="62.45087"/>
  <p:tag name="WIDTH" val="192.8578"/>
  <p:tag name="HEIGHT" val="68.63858"/>
  <p:tag name="SHAPEREFLECTION" val="-2.147484E+09"/>
  <p:tag name="SHAPEGLOW" val="0"/>
  <p:tag name="SOFTEDGE" val="0"/>
  <p:tag name="FONTSIZE" val="14.41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83.085"/>
  <p:tag name="LEFT" val="142.6202"/>
  <p:tag name="WIDTH" val="112.6883"/>
  <p:tag name="HEIGHT" val="34.7911"/>
  <p:tag name="SHAPEREFLECTION" val="-2.147484E+09"/>
  <p:tag name="SHAPEGLOW" val="0"/>
  <p:tag name="SOFTEDGE" val="0"/>
  <p:tag name="FONTSIZE" val="20.97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3.8639"/>
  <p:tag name="LEFT" val="513.931"/>
  <p:tag name="WIDTH" val="48.11559"/>
  <p:tag name="HEIGHT" val="48.11559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15.0948"/>
  <p:tag name="LEFT" val="62.45087"/>
  <p:tag name="WIDTH" val="192.8578"/>
  <p:tag name="HEIGHT" val="68.63858"/>
  <p:tag name="SHAPEREFLECTION" val="-2.147484E+09"/>
  <p:tag name="SHAPEGLOW" val="0"/>
  <p:tag name="SOFTEDGE" val="0"/>
  <p:tag name="FONTSIZE" val="14.41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83.085"/>
  <p:tag name="LEFT" val="142.6202"/>
  <p:tag name="WIDTH" val="112.6883"/>
  <p:tag name="HEIGHT" val="34.7911"/>
  <p:tag name="SHAPEREFLECTION" val="-2.147484E+09"/>
  <p:tag name="SHAPEGLOW" val="0"/>
  <p:tag name="SOFTEDGE" val="0"/>
  <p:tag name="FONTSIZE" val="20.97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15.0948"/>
  <p:tag name="LEFT" val="62.45087"/>
  <p:tag name="WIDTH" val="192.8578"/>
  <p:tag name="HEIGHT" val="68.63858"/>
  <p:tag name="SHAPEREFLECTION" val="-2.147484E+09"/>
  <p:tag name="SHAPEGLOW" val="0"/>
  <p:tag name="SOFTEDGE" val="0"/>
  <p:tag name="FONTSIZE" val="14.41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83.085"/>
  <p:tag name="LEFT" val="142.6202"/>
  <p:tag name="WIDTH" val="112.6883"/>
  <p:tag name="HEIGHT" val="34.7911"/>
  <p:tag name="SHAPEREFLECTION" val="-2.147484E+09"/>
  <p:tag name="SHAPEGLOW" val="0"/>
  <p:tag name="SOFTEDGE" val="0"/>
  <p:tag name="FONTSIZE" val="20.97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15.0948"/>
  <p:tag name="LEFT" val="62.45087"/>
  <p:tag name="WIDTH" val="192.8578"/>
  <p:tag name="HEIGHT" val="68.63858"/>
  <p:tag name="SHAPEREFLECTION" val="-2.147484E+09"/>
  <p:tag name="SHAPEGLOW" val="0"/>
  <p:tag name="SOFTEDGE" val="0"/>
  <p:tag name="FONTSIZE" val="14.41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83.085"/>
  <p:tag name="LEFT" val="142.6202"/>
  <p:tag name="WIDTH" val="112.6883"/>
  <p:tag name="HEIGHT" val="34.7911"/>
  <p:tag name="SHAPEREFLECTION" val="-2.147484E+09"/>
  <p:tag name="SHAPEGLOW" val="0"/>
  <p:tag name="SOFTEDGE" val="0"/>
  <p:tag name="FONTSIZE" val="20.97"/>
  <p:tag name="MARGINBOTTOM" val="4.717402"/>
  <p:tag name="MARGINLEFT" val="9.434882"/>
  <p:tag name="MARGINRIGHT" val="9.434882"/>
  <p:tag name="MARGINTOP" val="4.717402"/>
  <p:tag name="LINERULEAFTER" val="0"/>
  <p:tag name="TEXTREFLECTION" val="-2.147484E+09"/>
  <p:tag name="TEXTGLOW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0.8618"/>
  <p:tag name="LEFT" val="528.0862"/>
  <p:tag name="WIDTH" val="31.20173"/>
  <p:tag name="HEIGHT" val="24.23441"/>
  <p:tag name="SHAPEREFLECTION" val="-2.147484E+09"/>
  <p:tag name="SHAPEGLOW" val="0"/>
  <p:tag name="SOFTEDGE" val="0"/>
  <p:tag name="FONTSIZE" val="1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20.8618"/>
  <p:tag name="LEFT" val="407.7608"/>
  <p:tag name="WIDTH" val="31.20173"/>
  <p:tag name="HEIGHT" val="24.23441"/>
  <p:tag name="SHAPEREFLECTION" val="-2.147484E+09"/>
  <p:tag name="SHAPEGLOW" val="0"/>
  <p:tag name="SOFTEDGE" val="0"/>
  <p:tag name="FONTSIZE" val="1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48.6578"/>
  <p:tag name="LEFT" val="463.8441"/>
  <p:tag name="WIDTH" val="418.5925"/>
  <p:tag name="HEIGHT" val="104.815"/>
  <p:tag name="SHAPEREFLECTION" val="-2.147484E+09"/>
  <p:tag name="SHAPEGLOW" val="0"/>
  <p:tag name="SOFTEDGE" val="0"/>
  <p:tag name="FONTSIZE" val="72.74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246.9706"/>
  <p:tag name="LEFT" val="463.8441"/>
  <p:tag name="WIDTH" val="418.5925"/>
  <p:tag name="HEIGHT" val="55.23134"/>
  <p:tag name="SHAPEREFLECTION" val="-2.147484E+09"/>
  <p:tag name="SHAPEGLOW" val="0"/>
  <p:tag name="SOFTEDGE" val="0"/>
  <p:tag name="FONTSIZE" val="35.27"/>
  <p:tag name="MARGINBOTTOM" val="3.967559"/>
  <p:tag name="MARGINLEFT" val="7.935118"/>
  <p:tag name="MARGINRIGHT" val="7.935118"/>
  <p:tag name="MARGINTOP" val="3.967559"/>
  <p:tag name="LINERULEAFTER" val="0"/>
  <p:tag name="TEXTREFLECTION" val="-2.147484E+09"/>
  <p:tag name="TEXTGLOW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27.8254"/>
  <p:tag name="LEFT" val="570.7183"/>
  <p:tag name="WIDTH" val="235.3557"/>
  <p:tag name="HEIGHT" val="40.1926"/>
  <p:tag name="SHAPEREFLECTION" val="-2.147484E+09"/>
  <p:tag name="SHAPEGLOW" val="0"/>
  <p:tag name="SOFTEDGE" val="0"/>
  <p:tag name="FONTSIZE" val="26.16"/>
  <p:tag name="MARGINBOTTOM" val="4.205905"/>
  <p:tag name="MARGINLEFT" val="8.411811"/>
  <p:tag name="MARGINRIGHT" val="8.411811"/>
  <p:tag name="MARGINTOP" val="4.205905"/>
  <p:tag name="LINERULEAFTER" val="0"/>
  <p:tag name="TEXTREFLECTION" val="-2.147484E+09"/>
  <p:tag name="TEXTGLOW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410.4469"/>
  <p:tag name="LEFT" val="634.3181"/>
  <p:tag name="WIDTH" val="243"/>
  <p:tag name="HEIGHT" val="39.36063"/>
  <p:tag name="SHAPEREFLECTION" val="-2.147484E+09"/>
  <p:tag name="SHAPEGLOW" val="0"/>
  <p:tag name="SOFTEDGE" val="0"/>
  <p:tag name="FONTSIZE" val="24"/>
  <p:tag name="MARGINBOTTOM" val="3.6"/>
  <p:tag name="MARGINLEFT" val="7.2"/>
  <p:tag name="MARGINRIGHT" val="7.2"/>
  <p:tag name="MARGINTOP" val="3.6"/>
  <p:tag name="LINERULEAFTER" val="0"/>
  <p:tag name="TEXTREFLECTION" val="-2.147484E+09"/>
  <p:tag name="TEXTGLOW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OP" val="134.4653"/>
  <p:tag name="LEFT" val="526.1675"/>
  <p:tag name="WIDTH" val="23.64268"/>
  <p:tag name="HEIGHT" val="23.64252"/>
  <p:tag name="SHAPEREFLECTION" val="-2.147484E+09"/>
  <p:tag name="SHAPEGLOW" val="0"/>
  <p:tag name="SOFTEDGE" val="0"/>
  <p:tag name="FONTSIZE" val="19.62"/>
  <p:tag name="MARGINBOTTOM" val="3.924016"/>
  <p:tag name="MARGINLEFT" val="7.848032"/>
  <p:tag name="MARGINRIGHT" val="7.848032"/>
  <p:tag name="MARGINTOP" val="3.924016"/>
  <p:tag name="LINERULEAFTER" val="0"/>
  <p:tag name="TEXTREFLECTION" val="-2.147484E+09"/>
  <p:tag name="TEXTGLOW" val="0"/>
</p:tagLst>
</file>

<file path=ppt/theme/theme1.xml><?xml version="1.0" encoding="utf-8"?>
<a:theme xmlns:a="http://schemas.openxmlformats.org/drawingml/2006/main" name="去吧皮卡丘">
  <a:themeElements>
    <a:clrScheme name="医疗模板-02">
      <a:dk1>
        <a:srgbClr val="000000"/>
      </a:dk1>
      <a:lt1>
        <a:srgbClr val="FFFFFF"/>
      </a:lt1>
      <a:dk2>
        <a:srgbClr val="595959"/>
      </a:dk2>
      <a:lt2>
        <a:srgbClr val="203864"/>
      </a:lt2>
      <a:accent1>
        <a:srgbClr val="49C1C1"/>
      </a:accent1>
      <a:accent2>
        <a:srgbClr val="50CDE4"/>
      </a:accent2>
      <a:accent3>
        <a:srgbClr val="ED7D31"/>
      </a:accent3>
      <a:accent4>
        <a:srgbClr val="0BD0D9"/>
      </a:accent4>
      <a:accent5>
        <a:srgbClr val="009DD9"/>
      </a:accent5>
      <a:accent6>
        <a:srgbClr val="A272ED"/>
      </a:accent6>
      <a:hlink>
        <a:srgbClr val="0563C1"/>
      </a:hlink>
      <a:folHlink>
        <a:srgbClr val="954F72"/>
      </a:folHlink>
    </a:clrScheme>
    <a:fontScheme name="微软雅黑组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bg1">
              <a:lumMod val="75000"/>
            </a:schemeClr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defRPr spc="8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去吧皮卡丘" id="{0EA83187-C3CF-46E5-B09F-1938C162113E}" vid="{71DEC85F-5DA2-4B63-83AA-21E7CF3291A2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848</Words>
  <Application>Microsoft Office PowerPoint</Application>
  <PresentationFormat>宽屏</PresentationFormat>
  <Paragraphs>128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Meiryo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Segoe UI Light</vt:lpstr>
      <vt:lpstr>去吧皮卡丘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124</cp:revision>
  <dcterms:created xsi:type="dcterms:W3CDTF">2018-09-05T01:53:05Z</dcterms:created>
  <dcterms:modified xsi:type="dcterms:W3CDTF">2021-11-14T12:12:12Z</dcterms:modified>
</cp:coreProperties>
</file>