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4"/>
  </p:notesMasterIdLst>
  <p:sldIdLst>
    <p:sldId id="260" r:id="rId3"/>
    <p:sldId id="1425" r:id="rId4"/>
    <p:sldId id="1426" r:id="rId5"/>
    <p:sldId id="1428" r:id="rId6"/>
    <p:sldId id="1033" r:id="rId7"/>
    <p:sldId id="1285" r:id="rId8"/>
    <p:sldId id="1286" r:id="rId9"/>
    <p:sldId id="1346" r:id="rId10"/>
    <p:sldId id="1347" r:id="rId11"/>
    <p:sldId id="1348" r:id="rId12"/>
    <p:sldId id="1349" r:id="rId13"/>
    <p:sldId id="1350" r:id="rId14"/>
    <p:sldId id="1433" r:id="rId15"/>
    <p:sldId id="1299" r:id="rId16"/>
    <p:sldId id="1300" r:id="rId17"/>
    <p:sldId id="1351" r:id="rId18"/>
    <p:sldId id="1352" r:id="rId19"/>
    <p:sldId id="1353" r:id="rId20"/>
    <p:sldId id="1354" r:id="rId21"/>
    <p:sldId id="1434" r:id="rId22"/>
    <p:sldId id="1324" r:id="rId23"/>
    <p:sldId id="1355" r:id="rId24"/>
    <p:sldId id="1356" r:id="rId25"/>
    <p:sldId id="1357" r:id="rId26"/>
    <p:sldId id="1435" r:id="rId27"/>
    <p:sldId id="1328" r:id="rId28"/>
    <p:sldId id="1358" r:id="rId29"/>
    <p:sldId id="1360" r:id="rId30"/>
    <p:sldId id="1432" r:id="rId31"/>
    <p:sldId id="1436" r:id="rId32"/>
    <p:sldId id="1437"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52118"/>
    <a:srgbClr val="DE3127"/>
    <a:srgbClr val="022728"/>
    <a:srgbClr val="077476"/>
    <a:srgbClr val="BDE7C3"/>
    <a:srgbClr val="A7E3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20"/>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31CDB2-DA79-4757-8F56-82103409D070}" type="datetimeFigureOut">
              <a:rPr lang="zh-CN" altLang="en-US" smtClean="0"/>
              <a:t>2022/3/1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7E7B9D-1664-4DBD-8B0A-D941A18E3A32}" type="slidenum">
              <a:rPr lang="zh-CN" altLang="en-US" smtClean="0"/>
              <a:t>‹#›</a:t>
            </a:fld>
            <a:endParaRPr lang="zh-CN" altLang="en-US"/>
          </a:p>
        </p:txBody>
      </p:sp>
    </p:spTree>
    <p:extLst>
      <p:ext uri="{BB962C8B-B14F-4D97-AF65-F5344CB8AC3E}">
        <p14:creationId xmlns:p14="http://schemas.microsoft.com/office/powerpoint/2010/main" val="451233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a:t>
            </a:fld>
            <a:endParaRPr lang="zh-CN" altLang="en-US"/>
          </a:p>
        </p:txBody>
      </p:sp>
    </p:spTree>
    <p:extLst>
      <p:ext uri="{BB962C8B-B14F-4D97-AF65-F5344CB8AC3E}">
        <p14:creationId xmlns:p14="http://schemas.microsoft.com/office/powerpoint/2010/main" val="3537873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noChangeArrowheads="1" noTextEdit="1"/>
          </p:cNvSpPr>
          <p:nvPr>
            <p:ph type="sldImg" idx="4294967295"/>
          </p:nvPr>
        </p:nvSpPr>
        <p:spPr>
          <a:ln>
            <a:miter lim="800000"/>
          </a:ln>
        </p:spPr>
      </p:sp>
      <p:sp>
        <p:nvSpPr>
          <p:cNvPr id="51202" name="备注占位符 2"/>
          <p:cNvSpPr>
            <a:spLocks noGrp="1" noChangeArrowheads="1"/>
          </p:cNvSpPr>
          <p:nvPr>
            <p:ph type="body" idx="4294967295"/>
          </p:nvPr>
        </p:nvSpPr>
        <p:spPr/>
        <p:txBody>
          <a:bodyPr/>
          <a:lstStyle/>
          <a:p>
            <a:endParaRPr lang="zh-CN" altLang="en-US"/>
          </a:p>
        </p:txBody>
      </p:sp>
      <p:sp>
        <p:nvSpPr>
          <p:cNvPr id="5120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7D6B25C-2B5A-4DF2-8DB7-37014BA8F03A}" type="slidenum">
              <a:rPr lang="zh-CN" altLang="en-US" smtClean="0"/>
              <a:t>11</a:t>
            </a:fld>
            <a:endParaRPr lang="zh-CN" altLang="en-US"/>
          </a:p>
        </p:txBody>
      </p:sp>
    </p:spTree>
    <p:extLst>
      <p:ext uri="{BB962C8B-B14F-4D97-AF65-F5344CB8AC3E}">
        <p14:creationId xmlns:p14="http://schemas.microsoft.com/office/powerpoint/2010/main" val="4208130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noChangeArrowheads="1" noTextEdit="1"/>
          </p:cNvSpPr>
          <p:nvPr>
            <p:ph type="sldImg" idx="4294967295"/>
          </p:nvPr>
        </p:nvSpPr>
        <p:spPr>
          <a:ln>
            <a:miter lim="800000"/>
          </a:ln>
        </p:spPr>
      </p:sp>
      <p:sp>
        <p:nvSpPr>
          <p:cNvPr id="53250" name="备注占位符 2"/>
          <p:cNvSpPr>
            <a:spLocks noGrp="1" noChangeArrowheads="1"/>
          </p:cNvSpPr>
          <p:nvPr>
            <p:ph type="body" idx="4294967295"/>
          </p:nvPr>
        </p:nvSpPr>
        <p:spPr/>
        <p:txBody>
          <a:bodyPr/>
          <a:lstStyle/>
          <a:p>
            <a:endParaRPr lang="zh-CN" altLang="en-US"/>
          </a:p>
        </p:txBody>
      </p:sp>
      <p:sp>
        <p:nvSpPr>
          <p:cNvPr id="5325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F52D5D8-91CC-45B9-B59B-B07F948AF084}" type="slidenum">
              <a:rPr lang="zh-CN" altLang="en-US" smtClean="0"/>
              <a:t>12</a:t>
            </a:fld>
            <a:endParaRPr lang="zh-CN" altLang="en-US"/>
          </a:p>
        </p:txBody>
      </p:sp>
    </p:spTree>
    <p:extLst>
      <p:ext uri="{BB962C8B-B14F-4D97-AF65-F5344CB8AC3E}">
        <p14:creationId xmlns:p14="http://schemas.microsoft.com/office/powerpoint/2010/main" val="2456700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13</a:t>
            </a:fld>
            <a:endParaRPr lang="zh-CN" altLang="en-US"/>
          </a:p>
        </p:txBody>
      </p:sp>
    </p:spTree>
    <p:extLst>
      <p:ext uri="{BB962C8B-B14F-4D97-AF65-F5344CB8AC3E}">
        <p14:creationId xmlns:p14="http://schemas.microsoft.com/office/powerpoint/2010/main" val="190937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ChangeArrowheads="1" noTextEdit="1"/>
          </p:cNvSpPr>
          <p:nvPr>
            <p:ph type="sldImg" idx="4294967295"/>
          </p:nvPr>
        </p:nvSpPr>
        <p:spPr>
          <a:ln>
            <a:miter lim="800000"/>
          </a:ln>
        </p:spPr>
      </p:sp>
      <p:sp>
        <p:nvSpPr>
          <p:cNvPr id="57346" name="备注占位符 2"/>
          <p:cNvSpPr>
            <a:spLocks noGrp="1" noChangeArrowheads="1"/>
          </p:cNvSpPr>
          <p:nvPr>
            <p:ph type="body" idx="4294967295"/>
          </p:nvPr>
        </p:nvSpPr>
        <p:spPr/>
        <p:txBody>
          <a:bodyPr/>
          <a:lstStyle/>
          <a:p>
            <a:endParaRPr lang="zh-CN" altLang="en-US"/>
          </a:p>
        </p:txBody>
      </p:sp>
      <p:sp>
        <p:nvSpPr>
          <p:cNvPr id="5734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4E4E4DC-73B9-4796-9D5C-68848262D154}" type="slidenum">
              <a:rPr lang="zh-CN" altLang="en-US" smtClean="0"/>
              <a:t>14</a:t>
            </a:fld>
            <a:endParaRPr lang="zh-CN" altLang="en-US"/>
          </a:p>
        </p:txBody>
      </p:sp>
    </p:spTree>
    <p:extLst>
      <p:ext uri="{BB962C8B-B14F-4D97-AF65-F5344CB8AC3E}">
        <p14:creationId xmlns:p14="http://schemas.microsoft.com/office/powerpoint/2010/main" val="3253229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noChangeArrowheads="1" noTextEdit="1"/>
          </p:cNvSpPr>
          <p:nvPr>
            <p:ph type="sldImg" idx="4294967295"/>
          </p:nvPr>
        </p:nvSpPr>
        <p:spPr>
          <a:ln>
            <a:miter lim="800000"/>
          </a:ln>
        </p:spPr>
      </p:sp>
      <p:sp>
        <p:nvSpPr>
          <p:cNvPr id="59394" name="备注占位符 2"/>
          <p:cNvSpPr>
            <a:spLocks noGrp="1" noChangeArrowheads="1"/>
          </p:cNvSpPr>
          <p:nvPr>
            <p:ph type="body" idx="4294967295"/>
          </p:nvPr>
        </p:nvSpPr>
        <p:spPr/>
        <p:txBody>
          <a:bodyPr/>
          <a:lstStyle/>
          <a:p>
            <a:r>
              <a:rPr lang="en-US" altLang="zh-CN" dirty="0" smtClean="0"/>
              <a:t>https://www.ypppt.com/</a:t>
            </a:r>
            <a:endParaRPr lang="zh-CN" altLang="en-US" dirty="0"/>
          </a:p>
        </p:txBody>
      </p:sp>
      <p:sp>
        <p:nvSpPr>
          <p:cNvPr id="5939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BF87F94-A5B1-476A-8CA9-5C1B94F43DA8}" type="slidenum">
              <a:rPr lang="zh-CN" altLang="en-US" smtClean="0"/>
              <a:t>15</a:t>
            </a:fld>
            <a:endParaRPr lang="zh-CN" altLang="en-US"/>
          </a:p>
        </p:txBody>
      </p:sp>
    </p:spTree>
    <p:extLst>
      <p:ext uri="{BB962C8B-B14F-4D97-AF65-F5344CB8AC3E}">
        <p14:creationId xmlns:p14="http://schemas.microsoft.com/office/powerpoint/2010/main" val="10360098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noChangeArrowheads="1" noTextEdit="1"/>
          </p:cNvSpPr>
          <p:nvPr>
            <p:ph type="sldImg" idx="4294967295"/>
          </p:nvPr>
        </p:nvSpPr>
        <p:spPr>
          <a:ln>
            <a:miter lim="800000"/>
          </a:ln>
        </p:spPr>
      </p:sp>
      <p:sp>
        <p:nvSpPr>
          <p:cNvPr id="61442" name="备注占位符 2"/>
          <p:cNvSpPr>
            <a:spLocks noGrp="1" noChangeArrowheads="1"/>
          </p:cNvSpPr>
          <p:nvPr>
            <p:ph type="body" idx="4294967295"/>
          </p:nvPr>
        </p:nvSpPr>
        <p:spPr/>
        <p:txBody>
          <a:bodyPr/>
          <a:lstStyle/>
          <a:p>
            <a:endParaRPr lang="zh-CN" altLang="en-US"/>
          </a:p>
        </p:txBody>
      </p:sp>
      <p:sp>
        <p:nvSpPr>
          <p:cNvPr id="6144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F691ACB-D459-4AF4-A35E-A415B899F843}" type="slidenum">
              <a:rPr lang="zh-CN" altLang="en-US" smtClean="0"/>
              <a:t>16</a:t>
            </a:fld>
            <a:endParaRPr lang="zh-CN" altLang="en-US"/>
          </a:p>
        </p:txBody>
      </p:sp>
    </p:spTree>
    <p:extLst>
      <p:ext uri="{BB962C8B-B14F-4D97-AF65-F5344CB8AC3E}">
        <p14:creationId xmlns:p14="http://schemas.microsoft.com/office/powerpoint/2010/main" val="4056053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noChangeArrowheads="1" noTextEdit="1"/>
          </p:cNvSpPr>
          <p:nvPr>
            <p:ph type="sldImg" idx="4294967295"/>
          </p:nvPr>
        </p:nvSpPr>
        <p:spPr>
          <a:ln>
            <a:miter lim="800000"/>
          </a:ln>
        </p:spPr>
      </p:sp>
      <p:sp>
        <p:nvSpPr>
          <p:cNvPr id="63490" name="备注占位符 2"/>
          <p:cNvSpPr>
            <a:spLocks noGrp="1" noChangeArrowheads="1"/>
          </p:cNvSpPr>
          <p:nvPr>
            <p:ph type="body" idx="4294967295"/>
          </p:nvPr>
        </p:nvSpPr>
        <p:spPr/>
        <p:txBody>
          <a:bodyPr/>
          <a:lstStyle/>
          <a:p>
            <a:endParaRPr lang="zh-CN" altLang="en-US"/>
          </a:p>
        </p:txBody>
      </p:sp>
      <p:sp>
        <p:nvSpPr>
          <p:cNvPr id="634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F7CD35B-07A8-4824-806B-2942983A8522}" type="slidenum">
              <a:rPr lang="zh-CN" altLang="en-US" smtClean="0"/>
              <a:t>17</a:t>
            </a:fld>
            <a:endParaRPr lang="zh-CN" altLang="en-US"/>
          </a:p>
        </p:txBody>
      </p:sp>
    </p:spTree>
    <p:extLst>
      <p:ext uri="{BB962C8B-B14F-4D97-AF65-F5344CB8AC3E}">
        <p14:creationId xmlns:p14="http://schemas.microsoft.com/office/powerpoint/2010/main" val="924356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noChangeArrowheads="1" noTextEdit="1"/>
          </p:cNvSpPr>
          <p:nvPr>
            <p:ph type="sldImg" idx="4294967295"/>
          </p:nvPr>
        </p:nvSpPr>
        <p:spPr>
          <a:ln>
            <a:miter lim="800000"/>
          </a:ln>
        </p:spPr>
      </p:sp>
      <p:sp>
        <p:nvSpPr>
          <p:cNvPr id="65538" name="备注占位符 2"/>
          <p:cNvSpPr>
            <a:spLocks noGrp="1" noChangeArrowheads="1"/>
          </p:cNvSpPr>
          <p:nvPr>
            <p:ph type="body" idx="4294967295"/>
          </p:nvPr>
        </p:nvSpPr>
        <p:spPr/>
        <p:txBody>
          <a:bodyPr/>
          <a:lstStyle/>
          <a:p>
            <a:endParaRPr lang="zh-CN" altLang="en-US"/>
          </a:p>
        </p:txBody>
      </p:sp>
      <p:sp>
        <p:nvSpPr>
          <p:cNvPr id="6553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FB519E-6CB9-4A26-9AF7-588799907264}" type="slidenum">
              <a:rPr lang="zh-CN" altLang="en-US" smtClean="0"/>
              <a:t>18</a:t>
            </a:fld>
            <a:endParaRPr lang="zh-CN" altLang="en-US"/>
          </a:p>
        </p:txBody>
      </p:sp>
    </p:spTree>
    <p:extLst>
      <p:ext uri="{BB962C8B-B14F-4D97-AF65-F5344CB8AC3E}">
        <p14:creationId xmlns:p14="http://schemas.microsoft.com/office/powerpoint/2010/main" val="4148073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noChangeArrowheads="1" noTextEdit="1"/>
          </p:cNvSpPr>
          <p:nvPr>
            <p:ph type="sldImg" idx="4294967295"/>
          </p:nvPr>
        </p:nvSpPr>
        <p:spPr>
          <a:ln>
            <a:miter lim="800000"/>
          </a:ln>
        </p:spPr>
      </p:sp>
      <p:sp>
        <p:nvSpPr>
          <p:cNvPr id="67586" name="备注占位符 2"/>
          <p:cNvSpPr>
            <a:spLocks noGrp="1" noChangeArrowheads="1"/>
          </p:cNvSpPr>
          <p:nvPr>
            <p:ph type="body" idx="4294967295"/>
          </p:nvPr>
        </p:nvSpPr>
        <p:spPr/>
        <p:txBody>
          <a:bodyPr/>
          <a:lstStyle/>
          <a:p>
            <a:endParaRPr lang="zh-CN" altLang="en-US"/>
          </a:p>
        </p:txBody>
      </p:sp>
      <p:sp>
        <p:nvSpPr>
          <p:cNvPr id="6758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207F899-1FEF-4612-90DB-9C37F77E4A88}" type="slidenum">
              <a:rPr lang="zh-CN" altLang="en-US" smtClean="0"/>
              <a:t>19</a:t>
            </a:fld>
            <a:endParaRPr lang="zh-CN" altLang="en-US"/>
          </a:p>
        </p:txBody>
      </p:sp>
    </p:spTree>
    <p:extLst>
      <p:ext uri="{BB962C8B-B14F-4D97-AF65-F5344CB8AC3E}">
        <p14:creationId xmlns:p14="http://schemas.microsoft.com/office/powerpoint/2010/main" val="312368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20</a:t>
            </a:fld>
            <a:endParaRPr lang="zh-CN" altLang="en-US"/>
          </a:p>
        </p:txBody>
      </p:sp>
    </p:spTree>
    <p:extLst>
      <p:ext uri="{BB962C8B-B14F-4D97-AF65-F5344CB8AC3E}">
        <p14:creationId xmlns:p14="http://schemas.microsoft.com/office/powerpoint/2010/main" val="2532146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3</a:t>
            </a:fld>
            <a:endParaRPr lang="zh-CN" altLang="en-US"/>
          </a:p>
        </p:txBody>
      </p:sp>
    </p:spTree>
    <p:extLst>
      <p:ext uri="{BB962C8B-B14F-4D97-AF65-F5344CB8AC3E}">
        <p14:creationId xmlns:p14="http://schemas.microsoft.com/office/powerpoint/2010/main" val="886066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noChangeArrowheads="1" noTextEdit="1"/>
          </p:cNvSpPr>
          <p:nvPr>
            <p:ph type="sldImg" idx="4294967295"/>
          </p:nvPr>
        </p:nvSpPr>
        <p:spPr>
          <a:ln>
            <a:miter lim="800000"/>
          </a:ln>
        </p:spPr>
      </p:sp>
      <p:sp>
        <p:nvSpPr>
          <p:cNvPr id="71682" name="备注占位符 2"/>
          <p:cNvSpPr>
            <a:spLocks noGrp="1" noChangeArrowheads="1"/>
          </p:cNvSpPr>
          <p:nvPr>
            <p:ph type="body" idx="4294967295"/>
          </p:nvPr>
        </p:nvSpPr>
        <p:spPr/>
        <p:txBody>
          <a:bodyPr/>
          <a:lstStyle/>
          <a:p>
            <a:endParaRPr lang="zh-CN" altLang="en-US"/>
          </a:p>
        </p:txBody>
      </p:sp>
      <p:sp>
        <p:nvSpPr>
          <p:cNvPr id="7168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364DFCF-A7AD-4CB3-A031-7880B4C7B143}" type="slidenum">
              <a:rPr lang="zh-CN" altLang="en-US" smtClean="0"/>
              <a:t>21</a:t>
            </a:fld>
            <a:endParaRPr lang="zh-CN" altLang="en-US"/>
          </a:p>
        </p:txBody>
      </p:sp>
    </p:spTree>
    <p:extLst>
      <p:ext uri="{BB962C8B-B14F-4D97-AF65-F5344CB8AC3E}">
        <p14:creationId xmlns:p14="http://schemas.microsoft.com/office/powerpoint/2010/main" val="1825488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noChangeArrowheads="1" noTextEdit="1"/>
          </p:cNvSpPr>
          <p:nvPr>
            <p:ph type="sldImg" idx="4294967295"/>
          </p:nvPr>
        </p:nvSpPr>
        <p:spPr>
          <a:ln>
            <a:miter lim="800000"/>
          </a:ln>
        </p:spPr>
      </p:sp>
      <p:sp>
        <p:nvSpPr>
          <p:cNvPr id="73730" name="备注占位符 2"/>
          <p:cNvSpPr>
            <a:spLocks noGrp="1" noChangeArrowheads="1"/>
          </p:cNvSpPr>
          <p:nvPr>
            <p:ph type="body" idx="4294967295"/>
          </p:nvPr>
        </p:nvSpPr>
        <p:spPr/>
        <p:txBody>
          <a:bodyPr/>
          <a:lstStyle/>
          <a:p>
            <a:endParaRPr lang="zh-CN" altLang="en-US"/>
          </a:p>
        </p:txBody>
      </p:sp>
      <p:sp>
        <p:nvSpPr>
          <p:cNvPr id="7373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6A6D054-DB9C-4961-A699-D42232263999}" type="slidenum">
              <a:rPr lang="zh-CN" altLang="en-US" smtClean="0"/>
              <a:t>22</a:t>
            </a:fld>
            <a:endParaRPr lang="zh-CN" altLang="en-US"/>
          </a:p>
        </p:txBody>
      </p:sp>
    </p:spTree>
    <p:extLst>
      <p:ext uri="{BB962C8B-B14F-4D97-AF65-F5344CB8AC3E}">
        <p14:creationId xmlns:p14="http://schemas.microsoft.com/office/powerpoint/2010/main" val="894631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ChangeArrowheads="1" noTextEdit="1"/>
          </p:cNvSpPr>
          <p:nvPr>
            <p:ph type="sldImg" idx="4294967295"/>
          </p:nvPr>
        </p:nvSpPr>
        <p:spPr>
          <a:ln>
            <a:miter lim="800000"/>
          </a:ln>
        </p:spPr>
      </p:sp>
      <p:sp>
        <p:nvSpPr>
          <p:cNvPr id="75778" name="备注占位符 2"/>
          <p:cNvSpPr>
            <a:spLocks noGrp="1" noChangeArrowheads="1"/>
          </p:cNvSpPr>
          <p:nvPr>
            <p:ph type="body" idx="4294967295"/>
          </p:nvPr>
        </p:nvSpPr>
        <p:spPr/>
        <p:txBody>
          <a:bodyPr/>
          <a:lstStyle/>
          <a:p>
            <a:endParaRPr lang="zh-CN" altLang="en-US"/>
          </a:p>
        </p:txBody>
      </p:sp>
      <p:sp>
        <p:nvSpPr>
          <p:cNvPr id="757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762CAEF-AC37-4BE5-BE7A-02E081F4869C}" type="slidenum">
              <a:rPr lang="zh-CN" altLang="en-US" smtClean="0"/>
              <a:t>23</a:t>
            </a:fld>
            <a:endParaRPr lang="zh-CN" altLang="en-US"/>
          </a:p>
        </p:txBody>
      </p:sp>
    </p:spTree>
    <p:extLst>
      <p:ext uri="{BB962C8B-B14F-4D97-AF65-F5344CB8AC3E}">
        <p14:creationId xmlns:p14="http://schemas.microsoft.com/office/powerpoint/2010/main" val="2430356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noChangeArrowheads="1" noTextEdit="1"/>
          </p:cNvSpPr>
          <p:nvPr>
            <p:ph type="sldImg" idx="4294967295"/>
          </p:nvPr>
        </p:nvSpPr>
        <p:spPr>
          <a:ln>
            <a:miter lim="800000"/>
          </a:ln>
        </p:spPr>
      </p:sp>
      <p:sp>
        <p:nvSpPr>
          <p:cNvPr id="77826" name="备注占位符 2"/>
          <p:cNvSpPr>
            <a:spLocks noGrp="1" noChangeArrowheads="1"/>
          </p:cNvSpPr>
          <p:nvPr>
            <p:ph type="body" idx="4294967295"/>
          </p:nvPr>
        </p:nvSpPr>
        <p:spPr/>
        <p:txBody>
          <a:bodyPr/>
          <a:lstStyle/>
          <a:p>
            <a:endParaRPr lang="zh-CN" altLang="en-US"/>
          </a:p>
        </p:txBody>
      </p:sp>
      <p:sp>
        <p:nvSpPr>
          <p:cNvPr id="7782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0ED95DB-BF61-47DF-8955-6E53F3ACD44F}" type="slidenum">
              <a:rPr lang="zh-CN" altLang="en-US" smtClean="0"/>
              <a:t>24</a:t>
            </a:fld>
            <a:endParaRPr lang="zh-CN" altLang="en-US"/>
          </a:p>
        </p:txBody>
      </p:sp>
    </p:spTree>
    <p:extLst>
      <p:ext uri="{BB962C8B-B14F-4D97-AF65-F5344CB8AC3E}">
        <p14:creationId xmlns:p14="http://schemas.microsoft.com/office/powerpoint/2010/main" val="1653009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25</a:t>
            </a:fld>
            <a:endParaRPr lang="zh-CN" altLang="en-US"/>
          </a:p>
        </p:txBody>
      </p:sp>
    </p:spTree>
    <p:extLst>
      <p:ext uri="{BB962C8B-B14F-4D97-AF65-F5344CB8AC3E}">
        <p14:creationId xmlns:p14="http://schemas.microsoft.com/office/powerpoint/2010/main" val="40848124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noChangeArrowheads="1" noTextEdit="1"/>
          </p:cNvSpPr>
          <p:nvPr>
            <p:ph type="sldImg" idx="4294967295"/>
          </p:nvPr>
        </p:nvSpPr>
        <p:spPr>
          <a:ln>
            <a:miter lim="800000"/>
          </a:ln>
        </p:spPr>
      </p:sp>
      <p:sp>
        <p:nvSpPr>
          <p:cNvPr id="81922" name="备注占位符 2"/>
          <p:cNvSpPr>
            <a:spLocks noGrp="1" noChangeArrowheads="1"/>
          </p:cNvSpPr>
          <p:nvPr>
            <p:ph type="body" idx="4294967295"/>
          </p:nvPr>
        </p:nvSpPr>
        <p:spPr/>
        <p:txBody>
          <a:bodyPr/>
          <a:lstStyle/>
          <a:p>
            <a:endParaRPr lang="zh-CN" altLang="en-US"/>
          </a:p>
        </p:txBody>
      </p:sp>
      <p:sp>
        <p:nvSpPr>
          <p:cNvPr id="8192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407D6C1-FA4B-439D-B5F4-78F68CB4C04C}" type="slidenum">
              <a:rPr lang="zh-CN" altLang="en-US" smtClean="0"/>
              <a:t>26</a:t>
            </a:fld>
            <a:endParaRPr lang="zh-CN" altLang="en-US"/>
          </a:p>
        </p:txBody>
      </p:sp>
    </p:spTree>
    <p:extLst>
      <p:ext uri="{BB962C8B-B14F-4D97-AF65-F5344CB8AC3E}">
        <p14:creationId xmlns:p14="http://schemas.microsoft.com/office/powerpoint/2010/main" val="4063733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ChangeArrowheads="1" noTextEdit="1"/>
          </p:cNvSpPr>
          <p:nvPr>
            <p:ph type="sldImg" idx="4294967295"/>
          </p:nvPr>
        </p:nvSpPr>
        <p:spPr>
          <a:ln>
            <a:miter lim="800000"/>
          </a:ln>
        </p:spPr>
      </p:sp>
      <p:sp>
        <p:nvSpPr>
          <p:cNvPr id="83970" name="备注占位符 2"/>
          <p:cNvSpPr>
            <a:spLocks noGrp="1" noChangeArrowheads="1"/>
          </p:cNvSpPr>
          <p:nvPr>
            <p:ph type="body" idx="4294967295"/>
          </p:nvPr>
        </p:nvSpPr>
        <p:spPr/>
        <p:txBody>
          <a:bodyPr/>
          <a:lstStyle/>
          <a:p>
            <a:endParaRPr lang="zh-CN" altLang="en-US"/>
          </a:p>
        </p:txBody>
      </p:sp>
      <p:sp>
        <p:nvSpPr>
          <p:cNvPr id="839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00547E9-1B4C-4415-9B52-A92A8ACF8442}" type="slidenum">
              <a:rPr lang="zh-CN" altLang="en-US" smtClean="0"/>
              <a:t>27</a:t>
            </a:fld>
            <a:endParaRPr lang="zh-CN" altLang="en-US"/>
          </a:p>
        </p:txBody>
      </p:sp>
    </p:spTree>
    <p:extLst>
      <p:ext uri="{BB962C8B-B14F-4D97-AF65-F5344CB8AC3E}">
        <p14:creationId xmlns:p14="http://schemas.microsoft.com/office/powerpoint/2010/main" val="10708342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ChangeArrowheads="1" noTextEdit="1"/>
          </p:cNvSpPr>
          <p:nvPr>
            <p:ph type="sldImg" idx="4294967295"/>
          </p:nvPr>
        </p:nvSpPr>
        <p:spPr>
          <a:ln>
            <a:miter lim="800000"/>
          </a:ln>
        </p:spPr>
      </p:sp>
      <p:sp>
        <p:nvSpPr>
          <p:cNvPr id="88066" name="备注占位符 2"/>
          <p:cNvSpPr>
            <a:spLocks noGrp="1" noChangeArrowheads="1"/>
          </p:cNvSpPr>
          <p:nvPr>
            <p:ph type="body" idx="4294967295"/>
          </p:nvPr>
        </p:nvSpPr>
        <p:spPr/>
        <p:txBody>
          <a:bodyPr/>
          <a:lstStyle/>
          <a:p>
            <a:endParaRPr lang="zh-CN" altLang="en-US"/>
          </a:p>
        </p:txBody>
      </p:sp>
      <p:sp>
        <p:nvSpPr>
          <p:cNvPr id="880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D09CB61-006C-4FC0-AADA-7A06EFF6DE74}" type="slidenum">
              <a:rPr lang="zh-CN" altLang="en-US" smtClean="0"/>
              <a:t>28</a:t>
            </a:fld>
            <a:endParaRPr lang="zh-CN" altLang="en-US"/>
          </a:p>
        </p:txBody>
      </p:sp>
    </p:spTree>
    <p:extLst>
      <p:ext uri="{BB962C8B-B14F-4D97-AF65-F5344CB8AC3E}">
        <p14:creationId xmlns:p14="http://schemas.microsoft.com/office/powerpoint/2010/main" val="23742624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29</a:t>
            </a:fld>
            <a:endParaRPr lang="zh-CN" altLang="en-US"/>
          </a:p>
        </p:txBody>
      </p:sp>
    </p:spTree>
    <p:extLst>
      <p:ext uri="{BB962C8B-B14F-4D97-AF65-F5344CB8AC3E}">
        <p14:creationId xmlns:p14="http://schemas.microsoft.com/office/powerpoint/2010/main" val="33449705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15450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4</a:t>
            </a:fld>
            <a:endParaRPr lang="zh-CN" altLang="en-US"/>
          </a:p>
        </p:txBody>
      </p:sp>
    </p:spTree>
    <p:extLst>
      <p:ext uri="{BB962C8B-B14F-4D97-AF65-F5344CB8AC3E}">
        <p14:creationId xmlns:p14="http://schemas.microsoft.com/office/powerpoint/2010/main" val="2443271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noChangeArrowheads="1" noTextEdit="1"/>
          </p:cNvSpPr>
          <p:nvPr>
            <p:ph type="sldImg" idx="4294967295"/>
          </p:nvPr>
        </p:nvSpPr>
        <p:spPr>
          <a:ln>
            <a:miter lim="800000"/>
          </a:ln>
        </p:spPr>
      </p:sp>
      <p:sp>
        <p:nvSpPr>
          <p:cNvPr id="38914" name="备注占位符 2"/>
          <p:cNvSpPr>
            <a:spLocks noGrp="1" noChangeArrowheads="1"/>
          </p:cNvSpPr>
          <p:nvPr>
            <p:ph type="body" idx="4294967295"/>
          </p:nvPr>
        </p:nvSpPr>
        <p:spPr/>
        <p:txBody>
          <a:bodyPr/>
          <a:lstStyle/>
          <a:p>
            <a:endParaRPr lang="zh-CN" altLang="en-US"/>
          </a:p>
        </p:txBody>
      </p:sp>
      <p:sp>
        <p:nvSpPr>
          <p:cNvPr id="389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B2E8F6B-EFE6-41E6-AEA1-7EB0EB862C01}" type="slidenum">
              <a:rPr lang="zh-CN" altLang="en-US" smtClean="0"/>
              <a:t>5</a:t>
            </a:fld>
            <a:endParaRPr lang="zh-CN" altLang="en-US"/>
          </a:p>
        </p:txBody>
      </p:sp>
    </p:spTree>
    <p:extLst>
      <p:ext uri="{BB962C8B-B14F-4D97-AF65-F5344CB8AC3E}">
        <p14:creationId xmlns:p14="http://schemas.microsoft.com/office/powerpoint/2010/main" val="2867326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ChangeArrowheads="1" noTextEdit="1"/>
          </p:cNvSpPr>
          <p:nvPr>
            <p:ph type="sldImg" idx="4294967295"/>
          </p:nvPr>
        </p:nvSpPr>
        <p:spPr>
          <a:ln>
            <a:miter lim="800000"/>
          </a:ln>
        </p:spPr>
      </p:sp>
      <p:sp>
        <p:nvSpPr>
          <p:cNvPr id="40962" name="备注占位符 2"/>
          <p:cNvSpPr>
            <a:spLocks noGrp="1" noChangeArrowheads="1"/>
          </p:cNvSpPr>
          <p:nvPr>
            <p:ph type="body" idx="4294967295"/>
          </p:nvPr>
        </p:nvSpPr>
        <p:spPr/>
        <p:txBody>
          <a:bodyPr/>
          <a:lstStyle/>
          <a:p>
            <a:endParaRPr lang="zh-CN" altLang="en-US"/>
          </a:p>
        </p:txBody>
      </p:sp>
      <p:sp>
        <p:nvSpPr>
          <p:cNvPr id="409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BCC4486-DEF7-40A9-8BAA-F995E9A1B93B}" type="slidenum">
              <a:rPr lang="zh-CN" altLang="en-US" smtClean="0"/>
              <a:t>6</a:t>
            </a:fld>
            <a:endParaRPr lang="zh-CN" altLang="en-US"/>
          </a:p>
        </p:txBody>
      </p:sp>
    </p:spTree>
    <p:extLst>
      <p:ext uri="{BB962C8B-B14F-4D97-AF65-F5344CB8AC3E}">
        <p14:creationId xmlns:p14="http://schemas.microsoft.com/office/powerpoint/2010/main" val="942026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ChangeArrowheads="1" noTextEdit="1"/>
          </p:cNvSpPr>
          <p:nvPr>
            <p:ph type="sldImg" idx="4294967295"/>
          </p:nvPr>
        </p:nvSpPr>
        <p:spPr>
          <a:ln>
            <a:miter lim="800000"/>
          </a:ln>
        </p:spPr>
      </p:sp>
      <p:sp>
        <p:nvSpPr>
          <p:cNvPr id="43010" name="备注占位符 2"/>
          <p:cNvSpPr>
            <a:spLocks noGrp="1" noChangeArrowheads="1"/>
          </p:cNvSpPr>
          <p:nvPr>
            <p:ph type="body" idx="4294967295"/>
          </p:nvPr>
        </p:nvSpPr>
        <p:spPr/>
        <p:txBody>
          <a:bodyPr/>
          <a:lstStyle/>
          <a:p>
            <a:endParaRPr lang="zh-CN" altLang="en-US"/>
          </a:p>
        </p:txBody>
      </p:sp>
      <p:sp>
        <p:nvSpPr>
          <p:cNvPr id="430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AEACF0E-8E55-4ABB-809B-3975938E92EC}" type="slidenum">
              <a:rPr lang="zh-CN" altLang="en-US" smtClean="0"/>
              <a:t>7</a:t>
            </a:fld>
            <a:endParaRPr lang="zh-CN" altLang="en-US"/>
          </a:p>
        </p:txBody>
      </p:sp>
    </p:spTree>
    <p:extLst>
      <p:ext uri="{BB962C8B-B14F-4D97-AF65-F5344CB8AC3E}">
        <p14:creationId xmlns:p14="http://schemas.microsoft.com/office/powerpoint/2010/main" val="601195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ChangeArrowheads="1" noTextEdit="1"/>
          </p:cNvSpPr>
          <p:nvPr>
            <p:ph type="sldImg" idx="4294967295"/>
          </p:nvPr>
        </p:nvSpPr>
        <p:spPr>
          <a:ln>
            <a:miter lim="800000"/>
          </a:ln>
        </p:spPr>
      </p:sp>
      <p:sp>
        <p:nvSpPr>
          <p:cNvPr id="45058" name="备注占位符 2"/>
          <p:cNvSpPr>
            <a:spLocks noGrp="1" noChangeArrowheads="1"/>
          </p:cNvSpPr>
          <p:nvPr>
            <p:ph type="body" idx="4294967295"/>
          </p:nvPr>
        </p:nvSpPr>
        <p:spPr/>
        <p:txBody>
          <a:bodyPr/>
          <a:lstStyle/>
          <a:p>
            <a:endParaRPr lang="zh-CN" altLang="en-US"/>
          </a:p>
        </p:txBody>
      </p:sp>
      <p:sp>
        <p:nvSpPr>
          <p:cNvPr id="450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463427B5-94B3-4CF0-BC02-D961DF0BF6BF}" type="slidenum">
              <a:rPr lang="zh-CN" altLang="en-US" smtClean="0"/>
              <a:t>8</a:t>
            </a:fld>
            <a:endParaRPr lang="zh-CN" altLang="en-US"/>
          </a:p>
        </p:txBody>
      </p:sp>
    </p:spTree>
    <p:extLst>
      <p:ext uri="{BB962C8B-B14F-4D97-AF65-F5344CB8AC3E}">
        <p14:creationId xmlns:p14="http://schemas.microsoft.com/office/powerpoint/2010/main" val="1968209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ChangeArrowheads="1" noTextEdit="1"/>
          </p:cNvSpPr>
          <p:nvPr>
            <p:ph type="sldImg" idx="4294967295"/>
          </p:nvPr>
        </p:nvSpPr>
        <p:spPr>
          <a:ln>
            <a:miter lim="800000"/>
          </a:ln>
        </p:spPr>
      </p:sp>
      <p:sp>
        <p:nvSpPr>
          <p:cNvPr id="47106" name="备注占位符 2"/>
          <p:cNvSpPr>
            <a:spLocks noGrp="1" noChangeArrowheads="1"/>
          </p:cNvSpPr>
          <p:nvPr>
            <p:ph type="body" idx="4294967295"/>
          </p:nvPr>
        </p:nvSpPr>
        <p:spPr/>
        <p:txBody>
          <a:bodyPr/>
          <a:lstStyle/>
          <a:p>
            <a:endParaRPr lang="zh-CN" altLang="en-US"/>
          </a:p>
        </p:txBody>
      </p:sp>
      <p:sp>
        <p:nvSpPr>
          <p:cNvPr id="471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301688-4810-4E1B-807B-A2D12B7D1739}" type="slidenum">
              <a:rPr lang="zh-CN" altLang="en-US" smtClean="0"/>
              <a:t>9</a:t>
            </a:fld>
            <a:endParaRPr lang="zh-CN" altLang="en-US"/>
          </a:p>
        </p:txBody>
      </p:sp>
    </p:spTree>
    <p:extLst>
      <p:ext uri="{BB962C8B-B14F-4D97-AF65-F5344CB8AC3E}">
        <p14:creationId xmlns:p14="http://schemas.microsoft.com/office/powerpoint/2010/main" val="524220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ChangeArrowheads="1" noTextEdit="1"/>
          </p:cNvSpPr>
          <p:nvPr>
            <p:ph type="sldImg" idx="4294967295"/>
          </p:nvPr>
        </p:nvSpPr>
        <p:spPr>
          <a:ln>
            <a:miter lim="800000"/>
          </a:ln>
        </p:spPr>
      </p:sp>
      <p:sp>
        <p:nvSpPr>
          <p:cNvPr id="49154" name="备注占位符 2"/>
          <p:cNvSpPr>
            <a:spLocks noGrp="1" noChangeArrowheads="1"/>
          </p:cNvSpPr>
          <p:nvPr>
            <p:ph type="body" idx="4294967295"/>
          </p:nvPr>
        </p:nvSpPr>
        <p:spPr/>
        <p:txBody>
          <a:bodyPr/>
          <a:lstStyle/>
          <a:p>
            <a:endParaRPr lang="zh-CN" altLang="en-US"/>
          </a:p>
        </p:txBody>
      </p:sp>
      <p:sp>
        <p:nvSpPr>
          <p:cNvPr id="4915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4A0CEF7-9214-43F8-BFD5-F2C1DD82A694}" type="slidenum">
              <a:rPr lang="zh-CN" altLang="en-US" smtClean="0"/>
              <a:t>10</a:t>
            </a:fld>
            <a:endParaRPr lang="zh-CN" altLang="en-US"/>
          </a:p>
        </p:txBody>
      </p:sp>
    </p:spTree>
    <p:extLst>
      <p:ext uri="{BB962C8B-B14F-4D97-AF65-F5344CB8AC3E}">
        <p14:creationId xmlns:p14="http://schemas.microsoft.com/office/powerpoint/2010/main" val="160674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B2D9D8-BC32-4A09-95ED-69C082DC83A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79F48CB-361F-43C7-98EC-DF84B855F0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160B6524-E780-488C-9415-7B443F97887F}"/>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5" name="页脚占位符 4">
            <a:extLst>
              <a:ext uri="{FF2B5EF4-FFF2-40B4-BE49-F238E27FC236}">
                <a16:creationId xmlns:a16="http://schemas.microsoft.com/office/drawing/2014/main" xmlns="" id="{455E2BE6-A71D-4383-9C95-3F847BBD4A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BF8017F-B022-483E-918B-1D0CCD84AEA2}"/>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3844683271"/>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6E1426-E6BF-464F-9ABF-C95B7C94F7C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95720AB3-1996-4115-BF25-370A5454B1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CB435E37-E651-4924-8FA7-E8C134DD1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49C9D559-B34B-4EFE-938D-E3E777EF3EC2}"/>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6" name="页脚占位符 5">
            <a:extLst>
              <a:ext uri="{FF2B5EF4-FFF2-40B4-BE49-F238E27FC236}">
                <a16:creationId xmlns:a16="http://schemas.microsoft.com/office/drawing/2014/main" xmlns="" id="{0484C7C9-B7F9-4A63-BD3B-45D01CD6E5F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438E892-10FB-4BD4-81DE-3BE9108A51B0}"/>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406071240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297133D-FD12-4830-944A-5A342A65952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6B7F146-B35B-4D2D-A62A-8BFE0575424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B78C37D-4E84-48FC-8210-EFEA25B07A4A}"/>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5" name="页脚占位符 4">
            <a:extLst>
              <a:ext uri="{FF2B5EF4-FFF2-40B4-BE49-F238E27FC236}">
                <a16:creationId xmlns:a16="http://schemas.microsoft.com/office/drawing/2014/main" xmlns="" id="{B53B826D-0A0E-4E3F-A028-1C85A436A19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7E7D794-7BC7-440A-9801-72AF2B93DF6D}"/>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308160493"/>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D24826E5-0F9E-4DC7-A71E-DE6A8E8FDDF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5339735-2CAC-471F-AF52-A74E481F7A0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69BC418-B9AD-4523-8FB8-818BA959458B}"/>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5" name="页脚占位符 4">
            <a:extLst>
              <a:ext uri="{FF2B5EF4-FFF2-40B4-BE49-F238E27FC236}">
                <a16:creationId xmlns:a16="http://schemas.microsoft.com/office/drawing/2014/main" xmlns="" id="{2A8CDFFD-93E6-4B87-B500-EB5D8A069A5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12F5D1E-4ED7-4B2B-92DB-E4E8B32F1D6E}"/>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3759418856"/>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290188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7707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155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1883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1352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476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9852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D199C8-D303-4045-9AF2-7A6149C6427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C2F83BD-BC24-4974-B362-830FA714DF4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EF2D33C-89FC-4EC1-AF86-46806E533619}"/>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5" name="页脚占位符 4">
            <a:extLst>
              <a:ext uri="{FF2B5EF4-FFF2-40B4-BE49-F238E27FC236}">
                <a16:creationId xmlns:a16="http://schemas.microsoft.com/office/drawing/2014/main" xmlns="" id="{8532423E-398C-42DD-9328-6120CC24DC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DD565D9-8940-44C2-AC57-3E17BBC2EB20}"/>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2049573054"/>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7397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634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5202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40205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8697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F5A46B0-EE42-41AE-9645-10DEA4B9D04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B2E5A0C2-10CB-4DB5-BC93-35D2F80248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20C4EE9C-583F-4A09-994E-43D0D757BD17}"/>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5" name="页脚占位符 4">
            <a:extLst>
              <a:ext uri="{FF2B5EF4-FFF2-40B4-BE49-F238E27FC236}">
                <a16:creationId xmlns:a16="http://schemas.microsoft.com/office/drawing/2014/main" xmlns="" id="{4E572898-2BA4-4848-86BA-7D5B0C661B3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36FC040-3ED1-4C9D-85D6-704B9D9EBE12}"/>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
        <p:nvSpPr>
          <p:cNvPr id="7" name="标题 1">
            <a:extLst>
              <a:ext uri="{FF2B5EF4-FFF2-40B4-BE49-F238E27FC236}">
                <a16:creationId xmlns:a16="http://schemas.microsoft.com/office/drawing/2014/main" xmlns="" id="{FFE40931-5A54-4166-A71E-01CDB6AEF62C}"/>
              </a:ext>
            </a:extLst>
          </p:cNvPr>
          <p:cNvSpPr txBox="1">
            <a:spLocks/>
          </p:cNvSpPr>
          <p:nvPr userDrawn="1"/>
        </p:nvSpPr>
        <p:spPr>
          <a:xfrm>
            <a:off x="831850" y="448916"/>
            <a:ext cx="2436548" cy="1127472"/>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a:lnSpc>
                <a:spcPct val="150000"/>
              </a:lnSpc>
            </a:pP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4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版权声明</a:t>
            </a:r>
            <a: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82024692"/>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622BC51-0FB1-4F3A-8936-E0209E37151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14C6D62-1A4A-4EB8-908B-511C169DBE1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2767FBDF-791D-4B7E-8050-65E2DF41B02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EF2604E-6751-4FC3-A08F-D7837804BC9E}"/>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6" name="页脚占位符 5">
            <a:extLst>
              <a:ext uri="{FF2B5EF4-FFF2-40B4-BE49-F238E27FC236}">
                <a16:creationId xmlns:a16="http://schemas.microsoft.com/office/drawing/2014/main" xmlns="" id="{13248AE1-A686-4EAE-9DF4-43CBC17204C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699945B-5F9B-465C-B0A2-15CA266C806C}"/>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
        <p:nvSpPr>
          <p:cNvPr id="8" name="标题 1">
            <a:extLst>
              <a:ext uri="{FF2B5EF4-FFF2-40B4-BE49-F238E27FC236}">
                <a16:creationId xmlns:a16="http://schemas.microsoft.com/office/drawing/2014/main" xmlns="" id="{31FB58D4-AB51-4B96-BBD6-3D21241174B6}"/>
              </a:ext>
            </a:extLst>
          </p:cNvPr>
          <p:cNvSpPr txBox="1">
            <a:spLocks/>
          </p:cNvSpPr>
          <p:nvPr userDrawn="1"/>
        </p:nvSpPr>
        <p:spPr>
          <a:xfrm>
            <a:off x="1602052" y="4690716"/>
            <a:ext cx="2436548" cy="1127472"/>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a:lnSpc>
                <a:spcPct val="150000"/>
              </a:lnSpc>
            </a:pP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4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版权声明</a:t>
            </a:r>
            <a: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869144906"/>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D8B39B3-6ED8-47A5-BE57-3037E45D27B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65FBDA4-DFA4-4423-B0F9-D14BBCB668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AF6564AE-2C43-4B1D-9EAE-90841B0329C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AC88162-6275-4773-B684-DE2955DC9B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04BF33FA-8C5E-489D-9FDF-02B28D47FD7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A90E45D7-8C0C-4418-B882-5B3BC8D3F1FD}"/>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8" name="页脚占位符 7">
            <a:extLst>
              <a:ext uri="{FF2B5EF4-FFF2-40B4-BE49-F238E27FC236}">
                <a16:creationId xmlns:a16="http://schemas.microsoft.com/office/drawing/2014/main" xmlns="" id="{DB19297C-CB83-4541-860C-34A5EEA809B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1E77A5B2-9E81-47AF-AF5F-276CAB960D1C}"/>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1534844818"/>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260937-D1BB-489E-A1A5-6AE2701BFAB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7BF8F1CE-C568-484A-9477-DB592A449AA7}"/>
              </a:ext>
            </a:extLst>
          </p:cNvPr>
          <p:cNvSpPr>
            <a:spLocks noGrp="1"/>
          </p:cNvSpPr>
          <p:nvPr>
            <p:ph type="dt" sz="half" idx="10"/>
          </p:nvPr>
        </p:nvSpPr>
        <p:spPr/>
        <p:txBody>
          <a:bodyPr/>
          <a:lstStyle/>
          <a:p>
            <a:fld id="{A82A8BE0-CFB3-4395-B39E-BBB001E3C76D}" type="datetimeFigureOut">
              <a:rPr lang="zh-CN" altLang="en-US" smtClean="0"/>
              <a:t>2022/3/1</a:t>
            </a:fld>
            <a:endParaRPr lang="zh-CN" altLang="en-US"/>
          </a:p>
        </p:txBody>
      </p:sp>
      <p:sp>
        <p:nvSpPr>
          <p:cNvPr id="4" name="页脚占位符 3">
            <a:extLst>
              <a:ext uri="{FF2B5EF4-FFF2-40B4-BE49-F238E27FC236}">
                <a16:creationId xmlns:a16="http://schemas.microsoft.com/office/drawing/2014/main" xmlns="" id="{41604350-BFD1-44EE-90D1-531AAEFC5BF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6A79307-5805-4D06-8E11-353CC2FA5F5C}"/>
              </a:ext>
            </a:extLst>
          </p:cNvPr>
          <p:cNvSpPr>
            <a:spLocks noGrp="1"/>
          </p:cNvSpPr>
          <p:nvPr>
            <p:ph type="sldNum" sz="quarter" idx="12"/>
          </p:nvPr>
        </p:nvSpPr>
        <p:spPr/>
        <p:txBody>
          <a:body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1650662853"/>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descr="背景图案&#10;&#10;描述已自动生成">
            <a:extLst>
              <a:ext uri="{FF2B5EF4-FFF2-40B4-BE49-F238E27FC236}">
                <a16:creationId xmlns:a16="http://schemas.microsoft.com/office/drawing/2014/main" xmlns="" id="{D0253D03-3C3F-4178-97EB-4749BF6AD3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descr="卡通人物&#10;&#10;低可信度描述已自动生成">
            <a:extLst>
              <a:ext uri="{FF2B5EF4-FFF2-40B4-BE49-F238E27FC236}">
                <a16:creationId xmlns:a16="http://schemas.microsoft.com/office/drawing/2014/main" xmlns="" id="{07C013EE-B3B0-4391-8737-21A9DDE8C4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096000"/>
          </a:xfrm>
          <a:prstGeom prst="rect">
            <a:avLst/>
          </a:prstGeom>
        </p:spPr>
      </p:pic>
      <p:sp>
        <p:nvSpPr>
          <p:cNvPr id="29" name="矩形: 圆角 28">
            <a:extLst>
              <a:ext uri="{FF2B5EF4-FFF2-40B4-BE49-F238E27FC236}">
                <a16:creationId xmlns:a16="http://schemas.microsoft.com/office/drawing/2014/main" xmlns="" id="{6CE4321C-0B8C-4A87-BE7C-863FEC3A1AF6}"/>
              </a:ext>
            </a:extLst>
          </p:cNvPr>
          <p:cNvSpPr/>
          <p:nvPr userDrawn="1"/>
        </p:nvSpPr>
        <p:spPr>
          <a:xfrm>
            <a:off x="1135781" y="627246"/>
            <a:ext cx="10010274" cy="5805638"/>
          </a:xfrm>
          <a:prstGeom prst="roundRect">
            <a:avLst/>
          </a:prstGeom>
          <a:solidFill>
            <a:schemeClr val="bg1"/>
          </a:solidFill>
          <a:ln w="3175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descr="图片包含 游戏机, 蛋糕, 伞, 房间&#10;&#10;描述已自动生成">
            <a:extLst>
              <a:ext uri="{FF2B5EF4-FFF2-40B4-BE49-F238E27FC236}">
                <a16:creationId xmlns:a16="http://schemas.microsoft.com/office/drawing/2014/main" xmlns="" id="{94CF914A-F47B-4BA2-93F6-C9D4F46DE32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7500" r="1756" b="8364"/>
          <a:stretch/>
        </p:blipFill>
        <p:spPr>
          <a:xfrm>
            <a:off x="6607565" y="627246"/>
            <a:ext cx="5584436" cy="6279850"/>
          </a:xfrm>
          <a:custGeom>
            <a:avLst/>
            <a:gdLst>
              <a:gd name="connsiteX0" fmla="*/ 0 w 5825067"/>
              <a:gd name="connsiteY0" fmla="*/ 0 h 6653312"/>
              <a:gd name="connsiteX1" fmla="*/ 1766414 w 5825067"/>
              <a:gd name="connsiteY1" fmla="*/ 0 h 6653312"/>
              <a:gd name="connsiteX2" fmla="*/ 1766414 w 5825067"/>
              <a:gd name="connsiteY2" fmla="*/ 1669309 h 6653312"/>
              <a:gd name="connsiteX3" fmla="*/ 846667 w 5825067"/>
              <a:gd name="connsiteY3" fmla="*/ 1669309 h 6653312"/>
              <a:gd name="connsiteX4" fmla="*/ 846667 w 5825067"/>
              <a:gd name="connsiteY4" fmla="*/ 4047595 h 6653312"/>
              <a:gd name="connsiteX5" fmla="*/ 3327400 w 5825067"/>
              <a:gd name="connsiteY5" fmla="*/ 4047595 h 6653312"/>
              <a:gd name="connsiteX6" fmla="*/ 3327400 w 5825067"/>
              <a:gd name="connsiteY6" fmla="*/ 2126214 h 6653312"/>
              <a:gd name="connsiteX7" fmla="*/ 5825067 w 5825067"/>
              <a:gd name="connsiteY7" fmla="*/ 2126214 h 6653312"/>
              <a:gd name="connsiteX8" fmla="*/ 5825067 w 5825067"/>
              <a:gd name="connsiteY8" fmla="*/ 6653312 h 6653312"/>
              <a:gd name="connsiteX9" fmla="*/ 0 w 5825067"/>
              <a:gd name="connsiteY9" fmla="*/ 6653312 h 665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25067" h="6653312">
                <a:moveTo>
                  <a:pt x="0" y="0"/>
                </a:moveTo>
                <a:lnTo>
                  <a:pt x="1766414" y="0"/>
                </a:lnTo>
                <a:lnTo>
                  <a:pt x="1766414" y="1669309"/>
                </a:lnTo>
                <a:lnTo>
                  <a:pt x="846667" y="1669309"/>
                </a:lnTo>
                <a:lnTo>
                  <a:pt x="846667" y="4047595"/>
                </a:lnTo>
                <a:lnTo>
                  <a:pt x="3327400" y="4047595"/>
                </a:lnTo>
                <a:lnTo>
                  <a:pt x="3327400" y="2126214"/>
                </a:lnTo>
                <a:lnTo>
                  <a:pt x="5825067" y="2126214"/>
                </a:lnTo>
                <a:lnTo>
                  <a:pt x="5825067" y="6653312"/>
                </a:lnTo>
                <a:lnTo>
                  <a:pt x="0" y="6653312"/>
                </a:lnTo>
                <a:close/>
              </a:path>
            </a:pathLst>
          </a:custGeom>
        </p:spPr>
      </p:pic>
      <p:pic>
        <p:nvPicPr>
          <p:cNvPr id="8" name="图片 7" descr="图片包含 游戏机, 蛋糕, 伞, 房间&#10;&#10;描述已自动生成">
            <a:extLst>
              <a:ext uri="{FF2B5EF4-FFF2-40B4-BE49-F238E27FC236}">
                <a16:creationId xmlns:a16="http://schemas.microsoft.com/office/drawing/2014/main" xmlns="" id="{C86DB0AE-A5C3-4A25-B942-F29CC7A2E589}"/>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2430" t="51389" r="63646" b="11250"/>
          <a:stretch/>
        </p:blipFill>
        <p:spPr>
          <a:xfrm>
            <a:off x="84667" y="3649134"/>
            <a:ext cx="4135966" cy="2277533"/>
          </a:xfrm>
          <a:prstGeom prst="rect">
            <a:avLst/>
          </a:prstGeom>
        </p:spPr>
      </p:pic>
      <p:pic>
        <p:nvPicPr>
          <p:cNvPr id="9" name="图片 8" descr="卡通人物&#10;&#10;中度可信度描述已自动生成">
            <a:extLst>
              <a:ext uri="{FF2B5EF4-FFF2-40B4-BE49-F238E27FC236}">
                <a16:creationId xmlns:a16="http://schemas.microsoft.com/office/drawing/2014/main" xmlns="" id="{312BD316-32D7-42D6-BCD1-EC5B41C0EEA4}"/>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t="49861" b="2371"/>
          <a:stretch/>
        </p:blipFill>
        <p:spPr>
          <a:xfrm>
            <a:off x="0" y="4243154"/>
            <a:ext cx="12192000" cy="2663942"/>
          </a:xfrm>
          <a:prstGeom prst="rect">
            <a:avLst/>
          </a:prstGeom>
        </p:spPr>
      </p:pic>
      <p:pic>
        <p:nvPicPr>
          <p:cNvPr id="10" name="图片 9" descr="图片包含 蛋糕, 玩具, 娃娃, 桌子&#10;&#10;描述已自动生成">
            <a:extLst>
              <a:ext uri="{FF2B5EF4-FFF2-40B4-BE49-F238E27FC236}">
                <a16:creationId xmlns:a16="http://schemas.microsoft.com/office/drawing/2014/main" xmlns="" id="{F2186AAD-1AC2-4EB6-BFCA-9EB3CFCFF3FC}"/>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l="17222" t="49861" r="47777"/>
          <a:stretch/>
        </p:blipFill>
        <p:spPr>
          <a:xfrm>
            <a:off x="-51989" y="4629563"/>
            <a:ext cx="3179713" cy="2277533"/>
          </a:xfrm>
          <a:prstGeom prst="rect">
            <a:avLst/>
          </a:prstGeom>
          <a:effectLst>
            <a:outerShdw blurRad="50800" dist="38100" dir="16200000" rotWithShape="0">
              <a:prstClr val="black">
                <a:alpha val="15000"/>
              </a:prstClr>
            </a:outerShdw>
          </a:effectLst>
        </p:spPr>
      </p:pic>
      <p:pic>
        <p:nvPicPr>
          <p:cNvPr id="11" name="图片 10" descr="卡通人物&#10;&#10;中度可信度描述已自动生成">
            <a:extLst>
              <a:ext uri="{FF2B5EF4-FFF2-40B4-BE49-F238E27FC236}">
                <a16:creationId xmlns:a16="http://schemas.microsoft.com/office/drawing/2014/main" xmlns="" id="{F02CDE77-1FC9-4E9D-ACCA-46208E12BA12}"/>
              </a:ext>
            </a:extLst>
          </p:cNvPr>
          <p:cNvPicPr>
            <a:picLocks noChangeAspect="1"/>
          </p:cNvPicPr>
          <p:nvPr userDrawn="1"/>
        </p:nvPicPr>
        <p:blipFill rotWithShape="1">
          <a:blip r:embed="rId8" cstate="print">
            <a:extLst>
              <a:ext uri="{28A0092B-C50C-407E-A947-70E740481C1C}">
                <a14:useLocalDpi xmlns:a14="http://schemas.microsoft.com/office/drawing/2010/main" val="0"/>
              </a:ext>
            </a:extLst>
          </a:blip>
          <a:srcRect l="4695" t="3246" r="70139" b="66111"/>
          <a:stretch/>
        </p:blipFill>
        <p:spPr>
          <a:xfrm>
            <a:off x="3753" y="202130"/>
            <a:ext cx="3068228" cy="1868013"/>
          </a:xfrm>
          <a:prstGeom prst="rect">
            <a:avLst/>
          </a:prstGeom>
        </p:spPr>
      </p:pic>
    </p:spTree>
    <p:extLst>
      <p:ext uri="{BB962C8B-B14F-4D97-AF65-F5344CB8AC3E}">
        <p14:creationId xmlns:p14="http://schemas.microsoft.com/office/powerpoint/2010/main" val="1701921325"/>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5" name="图片 4" descr="背景图案&#10;&#10;描述已自动生成">
            <a:extLst>
              <a:ext uri="{FF2B5EF4-FFF2-40B4-BE49-F238E27FC236}">
                <a16:creationId xmlns:a16="http://schemas.microsoft.com/office/drawing/2014/main" xmlns="" id="{D0253D03-3C3F-4178-97EB-4749BF6AD3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descr="卡通人物&#10;&#10;低可信度描述已自动生成">
            <a:extLst>
              <a:ext uri="{FF2B5EF4-FFF2-40B4-BE49-F238E27FC236}">
                <a16:creationId xmlns:a16="http://schemas.microsoft.com/office/drawing/2014/main" xmlns="" id="{07C013EE-B3B0-4391-8737-21A9DDE8C4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096000"/>
          </a:xfrm>
          <a:prstGeom prst="rect">
            <a:avLst/>
          </a:prstGeom>
        </p:spPr>
      </p:pic>
      <p:pic>
        <p:nvPicPr>
          <p:cNvPr id="11" name="图片 10" descr="卡通人物&#10;&#10;中度可信度描述已自动生成">
            <a:extLst>
              <a:ext uri="{FF2B5EF4-FFF2-40B4-BE49-F238E27FC236}">
                <a16:creationId xmlns:a16="http://schemas.microsoft.com/office/drawing/2014/main" xmlns="" id="{F02CDE77-1FC9-4E9D-ACCA-46208E12BA12}"/>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4695" t="3246" r="70139" b="66111"/>
          <a:stretch/>
        </p:blipFill>
        <p:spPr>
          <a:xfrm>
            <a:off x="0" y="96253"/>
            <a:ext cx="3068228" cy="1868013"/>
          </a:xfrm>
          <a:prstGeom prst="rect">
            <a:avLst/>
          </a:prstGeom>
        </p:spPr>
      </p:pic>
      <p:sp>
        <p:nvSpPr>
          <p:cNvPr id="29" name="矩形: 圆角 28">
            <a:extLst>
              <a:ext uri="{FF2B5EF4-FFF2-40B4-BE49-F238E27FC236}">
                <a16:creationId xmlns:a16="http://schemas.microsoft.com/office/drawing/2014/main" xmlns="" id="{6CE4321C-0B8C-4A87-BE7C-863FEC3A1AF6}"/>
              </a:ext>
            </a:extLst>
          </p:cNvPr>
          <p:cNvSpPr/>
          <p:nvPr userDrawn="1"/>
        </p:nvSpPr>
        <p:spPr>
          <a:xfrm>
            <a:off x="421908" y="336883"/>
            <a:ext cx="11304000" cy="6120000"/>
          </a:xfrm>
          <a:prstGeom prst="roundRect">
            <a:avLst>
              <a:gd name="adj" fmla="val 3246"/>
            </a:avLst>
          </a:prstGeom>
          <a:solidFill>
            <a:schemeClr val="bg1"/>
          </a:solidFill>
          <a:ln w="3175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951868825"/>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descr="背景图案&#10;&#10;描述已自动生成">
            <a:extLst>
              <a:ext uri="{FF2B5EF4-FFF2-40B4-BE49-F238E27FC236}">
                <a16:creationId xmlns:a16="http://schemas.microsoft.com/office/drawing/2014/main" xmlns="" id="{9E3F0B6D-A2A7-4A6E-BC6F-F7C21F43867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图片 8" descr="卡通人物&#10;&#10;低可信度描述已自动生成">
            <a:extLst>
              <a:ext uri="{FF2B5EF4-FFF2-40B4-BE49-F238E27FC236}">
                <a16:creationId xmlns:a16="http://schemas.microsoft.com/office/drawing/2014/main" xmlns="" id="{1E683220-89BD-48CE-AE6E-3E6C2AE7CF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096000"/>
          </a:xfrm>
          <a:prstGeom prst="rect">
            <a:avLst/>
          </a:prstGeom>
        </p:spPr>
      </p:pic>
      <p:sp>
        <p:nvSpPr>
          <p:cNvPr id="10" name="矩形: 圆角 9">
            <a:extLst>
              <a:ext uri="{FF2B5EF4-FFF2-40B4-BE49-F238E27FC236}">
                <a16:creationId xmlns:a16="http://schemas.microsoft.com/office/drawing/2014/main" xmlns="" id="{CF9DAFEF-4DAD-4474-934A-D6C1BB7A8813}"/>
              </a:ext>
            </a:extLst>
          </p:cNvPr>
          <p:cNvSpPr/>
          <p:nvPr userDrawn="1"/>
        </p:nvSpPr>
        <p:spPr>
          <a:xfrm>
            <a:off x="1067026" y="955088"/>
            <a:ext cx="10010274" cy="4531895"/>
          </a:xfrm>
          <a:prstGeom prst="roundRect">
            <a:avLst>
              <a:gd name="adj" fmla="val 2930"/>
            </a:avLst>
          </a:prstGeom>
          <a:solidFill>
            <a:schemeClr val="bg1"/>
          </a:solidFill>
          <a:ln w="3175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图片包含 游戏机, 蛋糕, 伞, 房间&#10;&#10;描述已自动生成">
            <a:extLst>
              <a:ext uri="{FF2B5EF4-FFF2-40B4-BE49-F238E27FC236}">
                <a16:creationId xmlns:a16="http://schemas.microsoft.com/office/drawing/2014/main" xmlns="" id="{227D2084-1CBC-48CE-934C-10EC6FF9EB0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7500" b="8364"/>
          <a:stretch/>
        </p:blipFill>
        <p:spPr>
          <a:xfrm flipH="1">
            <a:off x="0" y="586581"/>
            <a:ext cx="5825067" cy="6279850"/>
          </a:xfrm>
          <a:custGeom>
            <a:avLst/>
            <a:gdLst>
              <a:gd name="connsiteX0" fmla="*/ 0 w 5825067"/>
              <a:gd name="connsiteY0" fmla="*/ 0 h 6653312"/>
              <a:gd name="connsiteX1" fmla="*/ 1766414 w 5825067"/>
              <a:gd name="connsiteY1" fmla="*/ 0 h 6653312"/>
              <a:gd name="connsiteX2" fmla="*/ 1766414 w 5825067"/>
              <a:gd name="connsiteY2" fmla="*/ 1669309 h 6653312"/>
              <a:gd name="connsiteX3" fmla="*/ 846667 w 5825067"/>
              <a:gd name="connsiteY3" fmla="*/ 1669309 h 6653312"/>
              <a:gd name="connsiteX4" fmla="*/ 846667 w 5825067"/>
              <a:gd name="connsiteY4" fmla="*/ 4047595 h 6653312"/>
              <a:gd name="connsiteX5" fmla="*/ 3327400 w 5825067"/>
              <a:gd name="connsiteY5" fmla="*/ 4047595 h 6653312"/>
              <a:gd name="connsiteX6" fmla="*/ 3327400 w 5825067"/>
              <a:gd name="connsiteY6" fmla="*/ 2126214 h 6653312"/>
              <a:gd name="connsiteX7" fmla="*/ 5825067 w 5825067"/>
              <a:gd name="connsiteY7" fmla="*/ 2126214 h 6653312"/>
              <a:gd name="connsiteX8" fmla="*/ 5825067 w 5825067"/>
              <a:gd name="connsiteY8" fmla="*/ 6653312 h 6653312"/>
              <a:gd name="connsiteX9" fmla="*/ 0 w 5825067"/>
              <a:gd name="connsiteY9" fmla="*/ 6653312 h 665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25067" h="6653312">
                <a:moveTo>
                  <a:pt x="0" y="0"/>
                </a:moveTo>
                <a:lnTo>
                  <a:pt x="1766414" y="0"/>
                </a:lnTo>
                <a:lnTo>
                  <a:pt x="1766414" y="1669309"/>
                </a:lnTo>
                <a:lnTo>
                  <a:pt x="846667" y="1669309"/>
                </a:lnTo>
                <a:lnTo>
                  <a:pt x="846667" y="4047595"/>
                </a:lnTo>
                <a:lnTo>
                  <a:pt x="3327400" y="4047595"/>
                </a:lnTo>
                <a:lnTo>
                  <a:pt x="3327400" y="2126214"/>
                </a:lnTo>
                <a:lnTo>
                  <a:pt x="5825067" y="2126214"/>
                </a:lnTo>
                <a:lnTo>
                  <a:pt x="5825067" y="6653312"/>
                </a:lnTo>
                <a:lnTo>
                  <a:pt x="0" y="6653312"/>
                </a:lnTo>
                <a:close/>
              </a:path>
            </a:pathLst>
          </a:custGeom>
        </p:spPr>
      </p:pic>
      <p:pic>
        <p:nvPicPr>
          <p:cNvPr id="12" name="图片 11" descr="图片包含 游戏机, 蛋糕, 伞, 房间&#10;&#10;描述已自动生成">
            <a:extLst>
              <a:ext uri="{FF2B5EF4-FFF2-40B4-BE49-F238E27FC236}">
                <a16:creationId xmlns:a16="http://schemas.microsoft.com/office/drawing/2014/main" xmlns="" id="{58107965-BC35-4C64-B1F8-C2DE292BAF0A}"/>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2430" t="51389" r="63646" b="11250"/>
          <a:stretch/>
        </p:blipFill>
        <p:spPr>
          <a:xfrm flipH="1">
            <a:off x="7335349" y="4348217"/>
            <a:ext cx="4135966" cy="2277533"/>
          </a:xfrm>
          <a:prstGeom prst="rect">
            <a:avLst/>
          </a:prstGeom>
        </p:spPr>
      </p:pic>
      <p:pic>
        <p:nvPicPr>
          <p:cNvPr id="13" name="图片 12" descr="卡通人物&#10;&#10;中度可信度描述已自动生成">
            <a:extLst>
              <a:ext uri="{FF2B5EF4-FFF2-40B4-BE49-F238E27FC236}">
                <a16:creationId xmlns:a16="http://schemas.microsoft.com/office/drawing/2014/main" xmlns="" id="{86CE6FD1-537E-4C9F-A499-1EFFB33DD4C8}"/>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t="49861" b="2371"/>
          <a:stretch/>
        </p:blipFill>
        <p:spPr>
          <a:xfrm flipH="1">
            <a:off x="-47673" y="4210100"/>
            <a:ext cx="12239673" cy="2663942"/>
          </a:xfrm>
          <a:prstGeom prst="rect">
            <a:avLst/>
          </a:prstGeom>
        </p:spPr>
      </p:pic>
      <p:pic>
        <p:nvPicPr>
          <p:cNvPr id="14" name="图片 13" descr="图片包含 蛋糕, 玩具, 娃娃, 桌子&#10;&#10;描述已自动生成">
            <a:extLst>
              <a:ext uri="{FF2B5EF4-FFF2-40B4-BE49-F238E27FC236}">
                <a16:creationId xmlns:a16="http://schemas.microsoft.com/office/drawing/2014/main" xmlns="" id="{BFE30565-688A-4C1B-93C2-175E94B4D053}"/>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l="17222" t="49861" r="47777"/>
          <a:stretch/>
        </p:blipFill>
        <p:spPr>
          <a:xfrm>
            <a:off x="9075851" y="4580467"/>
            <a:ext cx="3179713" cy="2277533"/>
          </a:xfrm>
          <a:prstGeom prst="rect">
            <a:avLst/>
          </a:prstGeom>
          <a:effectLst>
            <a:outerShdw blurRad="50800" dist="38100" dir="16200000" rotWithShape="0">
              <a:prstClr val="black">
                <a:alpha val="15000"/>
              </a:prstClr>
            </a:outerShdw>
          </a:effectLst>
        </p:spPr>
      </p:pic>
      <p:pic>
        <p:nvPicPr>
          <p:cNvPr id="15" name="图片 14" descr="卡通人物&#10;&#10;中度可信度描述已自动生成">
            <a:extLst>
              <a:ext uri="{FF2B5EF4-FFF2-40B4-BE49-F238E27FC236}">
                <a16:creationId xmlns:a16="http://schemas.microsoft.com/office/drawing/2014/main" xmlns="" id="{F6551E9E-3136-4BC9-BBFD-577328AAD546}"/>
              </a:ext>
            </a:extLst>
          </p:cNvPr>
          <p:cNvPicPr>
            <a:picLocks noChangeAspect="1"/>
          </p:cNvPicPr>
          <p:nvPr userDrawn="1"/>
        </p:nvPicPr>
        <p:blipFill rotWithShape="1">
          <a:blip r:embed="rId8" cstate="print">
            <a:extLst>
              <a:ext uri="{28A0092B-C50C-407E-A947-70E740481C1C}">
                <a14:useLocalDpi xmlns:a14="http://schemas.microsoft.com/office/drawing/2010/main" val="0"/>
              </a:ext>
            </a:extLst>
          </a:blip>
          <a:srcRect l="4695" t="3246" r="70139" b="66111"/>
          <a:stretch/>
        </p:blipFill>
        <p:spPr>
          <a:xfrm>
            <a:off x="0" y="96253"/>
            <a:ext cx="3068228" cy="1868013"/>
          </a:xfrm>
          <a:prstGeom prst="rect">
            <a:avLst/>
          </a:prstGeom>
        </p:spPr>
      </p:pic>
    </p:spTree>
    <p:extLst>
      <p:ext uri="{BB962C8B-B14F-4D97-AF65-F5344CB8AC3E}">
        <p14:creationId xmlns:p14="http://schemas.microsoft.com/office/powerpoint/2010/main" val="265602653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6E20E5AA-6939-4B4F-9FFD-C0213E922A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0C92009-698E-4717-BDC8-E6F530F4E4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F538954-6DF2-45B8-B91E-7061A92DA0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2A8BE0-CFB3-4395-B39E-BBB001E3C76D}" type="datetimeFigureOut">
              <a:rPr lang="zh-CN" altLang="en-US" smtClean="0"/>
              <a:t>2022/3/1</a:t>
            </a:fld>
            <a:endParaRPr lang="zh-CN" altLang="en-US"/>
          </a:p>
        </p:txBody>
      </p:sp>
      <p:sp>
        <p:nvSpPr>
          <p:cNvPr id="5" name="页脚占位符 4">
            <a:extLst>
              <a:ext uri="{FF2B5EF4-FFF2-40B4-BE49-F238E27FC236}">
                <a16:creationId xmlns:a16="http://schemas.microsoft.com/office/drawing/2014/main" xmlns="" id="{C20E9861-F28B-4FC3-8E39-068CFB248A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82C4870-F494-47A6-B721-0F42158E4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5D62E3-39BF-464D-B3BA-070399044951}" type="slidenum">
              <a:rPr lang="zh-CN" altLang="en-US" smtClean="0"/>
              <a:t>‹#›</a:t>
            </a:fld>
            <a:endParaRPr lang="zh-CN" altLang="en-US"/>
          </a:p>
        </p:txBody>
      </p:sp>
    </p:spTree>
    <p:extLst>
      <p:ext uri="{BB962C8B-B14F-4D97-AF65-F5344CB8AC3E}">
        <p14:creationId xmlns:p14="http://schemas.microsoft.com/office/powerpoint/2010/main" val="3989710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95792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背景图案&#10;&#10;描述已自动生成">
            <a:extLst>
              <a:ext uri="{FF2B5EF4-FFF2-40B4-BE49-F238E27FC236}">
                <a16:creationId xmlns:a16="http://schemas.microsoft.com/office/drawing/2014/main" xmlns="" id="{22A96607-E4E5-4B3C-A50E-7261C1FA40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descr="卡通人物&#10;&#10;低可信度描述已自动生成">
            <a:extLst>
              <a:ext uri="{FF2B5EF4-FFF2-40B4-BE49-F238E27FC236}">
                <a16:creationId xmlns:a16="http://schemas.microsoft.com/office/drawing/2014/main" xmlns="" id="{8E5AAFA2-610F-44B7-89F9-CBF46AA053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096000"/>
          </a:xfrm>
          <a:prstGeom prst="rect">
            <a:avLst/>
          </a:prstGeom>
        </p:spPr>
      </p:pic>
      <p:pic>
        <p:nvPicPr>
          <p:cNvPr id="19" name="图片 18" descr="图片包含 游戏机, 蛋糕, 伞, 房间&#10;&#10;描述已自动生成">
            <a:extLst>
              <a:ext uri="{FF2B5EF4-FFF2-40B4-BE49-F238E27FC236}">
                <a16:creationId xmlns:a16="http://schemas.microsoft.com/office/drawing/2014/main" xmlns="" id="{1970882D-4C67-4EE8-8B48-0636D89157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7500"/>
          <a:stretch/>
        </p:blipFill>
        <p:spPr>
          <a:xfrm>
            <a:off x="6366933" y="-3489"/>
            <a:ext cx="5825067" cy="6853020"/>
          </a:xfrm>
          <a:custGeom>
            <a:avLst/>
            <a:gdLst>
              <a:gd name="connsiteX0" fmla="*/ 846667 w 5825067"/>
              <a:gd name="connsiteY0" fmla="*/ 1719415 h 6853020"/>
              <a:gd name="connsiteX1" fmla="*/ 846667 w 5825067"/>
              <a:gd name="connsiteY1" fmla="*/ 4169089 h 6853020"/>
              <a:gd name="connsiteX2" fmla="*/ 3327400 w 5825067"/>
              <a:gd name="connsiteY2" fmla="*/ 4169089 h 6853020"/>
              <a:gd name="connsiteX3" fmla="*/ 3327400 w 5825067"/>
              <a:gd name="connsiteY3" fmla="*/ 1719415 h 6853020"/>
              <a:gd name="connsiteX4" fmla="*/ 0 w 5825067"/>
              <a:gd name="connsiteY4" fmla="*/ 0 h 6853020"/>
              <a:gd name="connsiteX5" fmla="*/ 5825067 w 5825067"/>
              <a:gd name="connsiteY5" fmla="*/ 0 h 6853020"/>
              <a:gd name="connsiteX6" fmla="*/ 5825067 w 5825067"/>
              <a:gd name="connsiteY6" fmla="*/ 6853020 h 6853020"/>
              <a:gd name="connsiteX7" fmla="*/ 0 w 5825067"/>
              <a:gd name="connsiteY7" fmla="*/ 6853020 h 685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5067" h="6853020">
                <a:moveTo>
                  <a:pt x="846667" y="1719415"/>
                </a:moveTo>
                <a:lnTo>
                  <a:pt x="846667" y="4169089"/>
                </a:lnTo>
                <a:lnTo>
                  <a:pt x="3327400" y="4169089"/>
                </a:lnTo>
                <a:lnTo>
                  <a:pt x="3327400" y="1719415"/>
                </a:lnTo>
                <a:close/>
                <a:moveTo>
                  <a:pt x="0" y="0"/>
                </a:moveTo>
                <a:lnTo>
                  <a:pt x="5825067" y="0"/>
                </a:lnTo>
                <a:lnTo>
                  <a:pt x="5825067" y="6853020"/>
                </a:lnTo>
                <a:lnTo>
                  <a:pt x="0" y="6853020"/>
                </a:lnTo>
                <a:close/>
              </a:path>
            </a:pathLst>
          </a:custGeom>
        </p:spPr>
      </p:pic>
      <p:pic>
        <p:nvPicPr>
          <p:cNvPr id="15" name="图片 14" descr="图片包含 游戏机, 蛋糕, 伞, 房间&#10;&#10;描述已自动生成">
            <a:extLst>
              <a:ext uri="{FF2B5EF4-FFF2-40B4-BE49-F238E27FC236}">
                <a16:creationId xmlns:a16="http://schemas.microsoft.com/office/drawing/2014/main" xmlns="" id="{5F8233FD-423D-47D5-AA6F-608E37AA262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30" t="51389" r="63646" b="11250"/>
          <a:stretch/>
        </p:blipFill>
        <p:spPr>
          <a:xfrm>
            <a:off x="84667" y="3649134"/>
            <a:ext cx="4135966" cy="2277533"/>
          </a:xfrm>
          <a:prstGeom prst="rect">
            <a:avLst/>
          </a:prstGeom>
        </p:spPr>
      </p:pic>
      <p:pic>
        <p:nvPicPr>
          <p:cNvPr id="7" name="图片 6" descr="卡通人物&#10;&#10;中度可信度描述已自动生成">
            <a:extLst>
              <a:ext uri="{FF2B5EF4-FFF2-40B4-BE49-F238E27FC236}">
                <a16:creationId xmlns:a16="http://schemas.microsoft.com/office/drawing/2014/main" xmlns="" id="{5E4FB2AF-7799-42D5-B2D5-54FE3C67945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9861"/>
          <a:stretch/>
        </p:blipFill>
        <p:spPr>
          <a:xfrm>
            <a:off x="0" y="3801532"/>
            <a:ext cx="12192000" cy="3056467"/>
          </a:xfrm>
          <a:prstGeom prst="rect">
            <a:avLst/>
          </a:prstGeom>
        </p:spPr>
      </p:pic>
      <p:pic>
        <p:nvPicPr>
          <p:cNvPr id="11" name="图片 10" descr="图片包含 蛋糕, 玩具, 娃娃, 桌子&#10;&#10;描述已自动生成">
            <a:extLst>
              <a:ext uri="{FF2B5EF4-FFF2-40B4-BE49-F238E27FC236}">
                <a16:creationId xmlns:a16="http://schemas.microsoft.com/office/drawing/2014/main" xmlns="" id="{23D22148-1C53-4F0C-B07A-C7F6CC7CB52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7222" t="49861" r="47777"/>
          <a:stretch/>
        </p:blipFill>
        <p:spPr>
          <a:xfrm>
            <a:off x="2901431" y="3790321"/>
            <a:ext cx="4267200" cy="3056467"/>
          </a:xfrm>
          <a:prstGeom prst="rect">
            <a:avLst/>
          </a:prstGeom>
          <a:effectLst>
            <a:outerShdw blurRad="50800" dist="38100" dir="16200000" rotWithShape="0">
              <a:prstClr val="black">
                <a:alpha val="15000"/>
              </a:prstClr>
            </a:outerShdw>
          </a:effectLst>
        </p:spPr>
      </p:pic>
      <p:pic>
        <p:nvPicPr>
          <p:cNvPr id="13" name="图片 12" descr="卡通人物&#10;&#10;中度可信度描述已自动生成">
            <a:extLst>
              <a:ext uri="{FF2B5EF4-FFF2-40B4-BE49-F238E27FC236}">
                <a16:creationId xmlns:a16="http://schemas.microsoft.com/office/drawing/2014/main" xmlns="" id="{9C0E8E85-F508-4FD2-9AF4-17B877A8F5B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70139" b="66111"/>
          <a:stretch/>
        </p:blipFill>
        <p:spPr>
          <a:xfrm>
            <a:off x="0" y="-61433"/>
            <a:ext cx="3640667" cy="2065867"/>
          </a:xfrm>
          <a:prstGeom prst="rect">
            <a:avLst/>
          </a:prstGeom>
        </p:spPr>
      </p:pic>
      <p:sp>
        <p:nvSpPr>
          <p:cNvPr id="16" name="文本框 15">
            <a:extLst>
              <a:ext uri="{FF2B5EF4-FFF2-40B4-BE49-F238E27FC236}">
                <a16:creationId xmlns:a16="http://schemas.microsoft.com/office/drawing/2014/main" xmlns="" id="{25D8A47E-EF9C-4E27-B1D2-C57BA77B8F28}"/>
              </a:ext>
            </a:extLst>
          </p:cNvPr>
          <p:cNvSpPr txBox="1"/>
          <p:nvPr/>
        </p:nvSpPr>
        <p:spPr>
          <a:xfrm>
            <a:off x="1948631" y="932015"/>
            <a:ext cx="5220000" cy="1554272"/>
          </a:xfrm>
          <a:prstGeom prst="rect">
            <a:avLst/>
          </a:prstGeom>
          <a:noFill/>
        </p:spPr>
        <p:txBody>
          <a:bodyPr wrap="square" rtlCol="0">
            <a:spAutoFit/>
          </a:bodyPr>
          <a:lstStyle/>
          <a:p>
            <a:pPr algn="dist"/>
            <a:r>
              <a:rPr lang="zh-CN" altLang="en-US" sz="9500" b="1" dirty="0">
                <a:solidFill>
                  <a:srgbClr val="022728"/>
                </a:solidFill>
                <a:effectLst>
                  <a:outerShdw blurRad="50800" dist="38100" dir="2700000" algn="tl" rotWithShape="0">
                    <a:prstClr val="black">
                      <a:alpha val="10000"/>
                    </a:prstClr>
                  </a:outerShdw>
                </a:effectLst>
                <a:latin typeface="汉仪润圆-75W" panose="00020600040101010101" pitchFamily="18" charset="-122"/>
                <a:ea typeface="汉仪润圆-75W" panose="00020600040101010101" pitchFamily="18" charset="-122"/>
                <a:sym typeface="微软雅黑" panose="020B0503020204020204" pitchFamily="34" charset="-122"/>
              </a:rPr>
              <a:t>请党放心 </a:t>
            </a:r>
          </a:p>
        </p:txBody>
      </p:sp>
      <p:sp>
        <p:nvSpPr>
          <p:cNvPr id="20" name="文本框 19">
            <a:extLst>
              <a:ext uri="{FF2B5EF4-FFF2-40B4-BE49-F238E27FC236}">
                <a16:creationId xmlns:a16="http://schemas.microsoft.com/office/drawing/2014/main" xmlns="" id="{01023DEE-E8C4-4C2E-B8AC-5CB81BF6C406}"/>
              </a:ext>
            </a:extLst>
          </p:cNvPr>
          <p:cNvSpPr txBox="1"/>
          <p:nvPr/>
        </p:nvSpPr>
        <p:spPr>
          <a:xfrm>
            <a:off x="8064500" y="352051"/>
            <a:ext cx="3886200" cy="338554"/>
          </a:xfrm>
          <a:prstGeom prst="rect">
            <a:avLst/>
          </a:prstGeom>
          <a:noFill/>
        </p:spPr>
        <p:txBody>
          <a:bodyPr wrap="square" rtlCol="0">
            <a:spAutoFit/>
          </a:bodyPr>
          <a:lstStyle/>
          <a:p>
            <a:pPr algn="r"/>
            <a:r>
              <a:rPr lang="zh-CN" altLang="en-US" sz="1600" b="1" dirty="0">
                <a:solidFill>
                  <a:schemeClr val="tx1">
                    <a:lumMod val="85000"/>
                    <a:lumOff val="15000"/>
                  </a:schemeClr>
                </a:solidFill>
                <a:latin typeface="汉仪润圆-75W" panose="00020600040101010101" pitchFamily="18" charset="-122"/>
                <a:ea typeface="汉仪润圆-75W" panose="00020600040101010101" pitchFamily="18" charset="-122"/>
                <a:sym typeface="微软雅黑" panose="020B0503020204020204" pitchFamily="34" charset="-122"/>
              </a:rPr>
              <a:t>中小学开学第一课爱党爱国主题班会</a:t>
            </a:r>
          </a:p>
        </p:txBody>
      </p:sp>
      <p:pic>
        <p:nvPicPr>
          <p:cNvPr id="22" name="图片 21" descr="图片包含 游戏机, 蛋糕, 伞, 房间&#10;&#10;描述已自动生成">
            <a:extLst>
              <a:ext uri="{FF2B5EF4-FFF2-40B4-BE49-F238E27FC236}">
                <a16:creationId xmlns:a16="http://schemas.microsoft.com/office/drawing/2014/main" xmlns="" id="{5D3DB77E-5FA0-41AF-9167-AFA3A592DA8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222" t="32917" r="22153" b="39028"/>
          <a:stretch/>
        </p:blipFill>
        <p:spPr>
          <a:xfrm>
            <a:off x="6354233" y="1159933"/>
            <a:ext cx="3124201" cy="1710267"/>
          </a:xfrm>
          <a:prstGeom prst="rect">
            <a:avLst/>
          </a:prstGeom>
        </p:spPr>
      </p:pic>
      <p:sp>
        <p:nvSpPr>
          <p:cNvPr id="17" name="文本框 16">
            <a:extLst>
              <a:ext uri="{FF2B5EF4-FFF2-40B4-BE49-F238E27FC236}">
                <a16:creationId xmlns:a16="http://schemas.microsoft.com/office/drawing/2014/main" xmlns="" id="{7E9C7A38-D16C-49C0-A34E-B662A4250BB8}"/>
              </a:ext>
            </a:extLst>
          </p:cNvPr>
          <p:cNvSpPr txBox="1"/>
          <p:nvPr/>
        </p:nvSpPr>
        <p:spPr>
          <a:xfrm>
            <a:off x="3244261" y="2181589"/>
            <a:ext cx="5220000" cy="1554272"/>
          </a:xfrm>
          <a:prstGeom prst="rect">
            <a:avLst/>
          </a:prstGeom>
          <a:noFill/>
        </p:spPr>
        <p:txBody>
          <a:bodyPr wrap="square" rtlCol="0">
            <a:spAutoFit/>
          </a:bodyPr>
          <a:lstStyle>
            <a:defPPr>
              <a:defRPr lang="zh-CN"/>
            </a:defPPr>
            <a:lvl1pPr algn="dist">
              <a:defRPr sz="8000">
                <a:gradFill>
                  <a:gsLst>
                    <a:gs pos="15000">
                      <a:srgbClr val="FFF8B2"/>
                    </a:gs>
                    <a:gs pos="100000">
                      <a:srgbClr val="FFDD3A"/>
                    </a:gs>
                  </a:gsLst>
                  <a:lin ang="5400000" scaled="1"/>
                </a:gradFill>
                <a:effectLst>
                  <a:outerShdw blurRad="38100" dist="38100" dir="2700000" algn="tl">
                    <a:srgbClr val="000000">
                      <a:alpha val="43137"/>
                    </a:srgbClr>
                  </a:outerShdw>
                </a:effectLst>
                <a:latin typeface="优设标题黑" panose="00000500000000000000" pitchFamily="2" charset="-122"/>
                <a:ea typeface="优设标题黑" panose="00000500000000000000" pitchFamily="2" charset="-122"/>
              </a:defRPr>
            </a:lvl1pPr>
          </a:lstStyle>
          <a:p>
            <a:r>
              <a:rPr lang="zh-CN" altLang="en-US" sz="9500" b="1" dirty="0">
                <a:solidFill>
                  <a:srgbClr val="022728"/>
                </a:solidFill>
                <a:effectLst>
                  <a:outerShdw blurRad="50800" dist="38100" dir="2700000" algn="tl" rotWithShape="0">
                    <a:prstClr val="black">
                      <a:alpha val="10000"/>
                    </a:prstClr>
                  </a:outerShdw>
                </a:effectLst>
                <a:latin typeface="汉仪润圆-75W" panose="00020600040101010101" pitchFamily="18" charset="-122"/>
                <a:ea typeface="汉仪润圆-75W" panose="00020600040101010101" pitchFamily="18" charset="-122"/>
                <a:sym typeface="微软雅黑" panose="020B0503020204020204" pitchFamily="34" charset="-122"/>
              </a:rPr>
              <a:t>强国有我</a:t>
            </a:r>
          </a:p>
        </p:txBody>
      </p:sp>
      <p:grpSp>
        <p:nvGrpSpPr>
          <p:cNvPr id="26" name="组合 25">
            <a:extLst>
              <a:ext uri="{FF2B5EF4-FFF2-40B4-BE49-F238E27FC236}">
                <a16:creationId xmlns:a16="http://schemas.microsoft.com/office/drawing/2014/main" xmlns="" id="{78EA6FD7-6AE5-4D98-B9E3-DC5E21D87B35}"/>
              </a:ext>
            </a:extLst>
          </p:cNvPr>
          <p:cNvGrpSpPr/>
          <p:nvPr/>
        </p:nvGrpSpPr>
        <p:grpSpPr>
          <a:xfrm>
            <a:off x="4312861" y="3699217"/>
            <a:ext cx="2160000" cy="432000"/>
            <a:chOff x="2014161" y="3655986"/>
            <a:chExt cx="2160000" cy="432000"/>
          </a:xfrm>
        </p:grpSpPr>
        <p:sp>
          <p:nvSpPr>
            <p:cNvPr id="25" name="矩形: 圆角 24">
              <a:extLst>
                <a:ext uri="{FF2B5EF4-FFF2-40B4-BE49-F238E27FC236}">
                  <a16:creationId xmlns:a16="http://schemas.microsoft.com/office/drawing/2014/main" xmlns="" id="{9932EE0C-FE2E-4FD4-8DEC-17037D40041D}"/>
                </a:ext>
              </a:extLst>
            </p:cNvPr>
            <p:cNvSpPr/>
            <p:nvPr/>
          </p:nvSpPr>
          <p:spPr>
            <a:xfrm>
              <a:off x="2014161" y="3655986"/>
              <a:ext cx="2160000" cy="432000"/>
            </a:xfrm>
            <a:prstGeom prst="roundRect">
              <a:avLst>
                <a:gd name="adj" fmla="val 50000"/>
              </a:avLst>
            </a:prstGeom>
            <a:gradFill flip="none" rotWithShape="1">
              <a:gsLst>
                <a:gs pos="0">
                  <a:srgbClr val="DE3127">
                    <a:alpha val="50000"/>
                  </a:srgbClr>
                </a:gs>
                <a:gs pos="100000">
                  <a:srgbClr val="DE3127">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3" name="文本框 22">
              <a:extLst>
                <a:ext uri="{FF2B5EF4-FFF2-40B4-BE49-F238E27FC236}">
                  <a16:creationId xmlns:a16="http://schemas.microsoft.com/office/drawing/2014/main" xmlns="" id="{35229845-D3DE-436E-AD20-68CDF8A60D03}"/>
                </a:ext>
              </a:extLst>
            </p:cNvPr>
            <p:cNvSpPr txBox="1"/>
            <p:nvPr/>
          </p:nvSpPr>
          <p:spPr>
            <a:xfrm>
              <a:off x="2144448" y="3702709"/>
              <a:ext cx="189942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汇报日期：</a:t>
              </a:r>
              <a:r>
                <a:rPr lang="en-US" altLang="zh-CN" sz="1400" b="1" dirty="0" smtClean="0">
                  <a:solidFill>
                    <a:schemeClr val="tx1">
                      <a:lumMod val="85000"/>
                      <a:lumOff val="15000"/>
                    </a:schemeClr>
                  </a:solidFill>
                  <a:latin typeface="微软雅黑" panose="020B0503020204020204" pitchFamily="34" charset="-122"/>
                  <a:ea typeface="微软雅黑" panose="020B0503020204020204" pitchFamily="34" charset="-122"/>
                </a:rPr>
                <a:t>20XX</a:t>
              </a:r>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7" name="组合 26">
            <a:extLst>
              <a:ext uri="{FF2B5EF4-FFF2-40B4-BE49-F238E27FC236}">
                <a16:creationId xmlns:a16="http://schemas.microsoft.com/office/drawing/2014/main" xmlns="" id="{90C71F0B-B9B3-4E7F-9333-FCD94EC9F596}"/>
              </a:ext>
            </a:extLst>
          </p:cNvPr>
          <p:cNvGrpSpPr/>
          <p:nvPr/>
        </p:nvGrpSpPr>
        <p:grpSpPr>
          <a:xfrm>
            <a:off x="2166561" y="3699217"/>
            <a:ext cx="2160000" cy="432000"/>
            <a:chOff x="2014161" y="3655986"/>
            <a:chExt cx="2160000" cy="432000"/>
          </a:xfrm>
        </p:grpSpPr>
        <p:sp>
          <p:nvSpPr>
            <p:cNvPr id="28" name="矩形: 圆角 27">
              <a:extLst>
                <a:ext uri="{FF2B5EF4-FFF2-40B4-BE49-F238E27FC236}">
                  <a16:creationId xmlns:a16="http://schemas.microsoft.com/office/drawing/2014/main" xmlns="" id="{1E2ED0FB-B9D9-49FD-A642-FAF0FBAF1AEA}"/>
                </a:ext>
              </a:extLst>
            </p:cNvPr>
            <p:cNvSpPr/>
            <p:nvPr/>
          </p:nvSpPr>
          <p:spPr>
            <a:xfrm>
              <a:off x="2014161" y="3655986"/>
              <a:ext cx="2160000" cy="432000"/>
            </a:xfrm>
            <a:prstGeom prst="roundRect">
              <a:avLst>
                <a:gd name="adj" fmla="val 50000"/>
              </a:avLst>
            </a:prstGeom>
            <a:gradFill flip="none" rotWithShape="1">
              <a:gsLst>
                <a:gs pos="0">
                  <a:srgbClr val="077476">
                    <a:alpha val="50000"/>
                  </a:srgbClr>
                </a:gs>
                <a:gs pos="100000">
                  <a:srgbClr val="077476">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9" name="文本框 28">
              <a:extLst>
                <a:ext uri="{FF2B5EF4-FFF2-40B4-BE49-F238E27FC236}">
                  <a16:creationId xmlns:a16="http://schemas.microsoft.com/office/drawing/2014/main" xmlns="" id="{CBC7D1FF-77A8-46C4-BD71-03A62577D4EF}"/>
                </a:ext>
              </a:extLst>
            </p:cNvPr>
            <p:cNvSpPr txBox="1"/>
            <p:nvPr/>
          </p:nvSpPr>
          <p:spPr>
            <a:xfrm>
              <a:off x="2144448" y="3702709"/>
              <a:ext cx="189942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优</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品</a:t>
              </a:r>
              <a:r>
                <a:rPr lang="en-US" altLang="zh-CN" sz="1400" b="1"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pic>
        <p:nvPicPr>
          <p:cNvPr id="30" name="图片 29" descr="图片包含 游戏机, 蛋糕, 伞, 房间&#10;&#10;描述已自动生成">
            <a:extLst>
              <a:ext uri="{FF2B5EF4-FFF2-40B4-BE49-F238E27FC236}">
                <a16:creationId xmlns:a16="http://schemas.microsoft.com/office/drawing/2014/main" xmlns="" id="{4BE8054E-B893-4B0E-83FD-E0798A2A2AF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5047" t="32917" r="22153" b="39028"/>
          <a:stretch/>
        </p:blipFill>
        <p:spPr>
          <a:xfrm>
            <a:off x="1269671" y="2312147"/>
            <a:ext cx="1560605" cy="1710267"/>
          </a:xfrm>
          <a:prstGeom prst="rect">
            <a:avLst/>
          </a:prstGeom>
        </p:spPr>
      </p:pic>
      <p:sp>
        <p:nvSpPr>
          <p:cNvPr id="31" name="星形: 五角 30">
            <a:extLst>
              <a:ext uri="{FF2B5EF4-FFF2-40B4-BE49-F238E27FC236}">
                <a16:creationId xmlns:a16="http://schemas.microsoft.com/office/drawing/2014/main" xmlns="" id="{416F3605-7CB2-483C-86CD-84E41EE65767}"/>
              </a:ext>
            </a:extLst>
          </p:cNvPr>
          <p:cNvSpPr/>
          <p:nvPr/>
        </p:nvSpPr>
        <p:spPr>
          <a:xfrm>
            <a:off x="6494169" y="920804"/>
            <a:ext cx="612000" cy="612000"/>
          </a:xfrm>
          <a:prstGeom prst="star5">
            <a:avLst/>
          </a:prstGeom>
          <a:gradFill flip="none" rotWithShape="1">
            <a:gsLst>
              <a:gs pos="0">
                <a:srgbClr val="DE3127">
                  <a:alpha val="50000"/>
                </a:srgbClr>
              </a:gs>
              <a:gs pos="79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星形: 五角 31">
            <a:extLst>
              <a:ext uri="{FF2B5EF4-FFF2-40B4-BE49-F238E27FC236}">
                <a16:creationId xmlns:a16="http://schemas.microsoft.com/office/drawing/2014/main" xmlns="" id="{BB3591F6-5174-4B3A-9E7D-02786E03CDB0}"/>
              </a:ext>
            </a:extLst>
          </p:cNvPr>
          <p:cNvSpPr/>
          <p:nvPr/>
        </p:nvSpPr>
        <p:spPr>
          <a:xfrm>
            <a:off x="6892324" y="689163"/>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星形: 五角 32">
            <a:extLst>
              <a:ext uri="{FF2B5EF4-FFF2-40B4-BE49-F238E27FC236}">
                <a16:creationId xmlns:a16="http://schemas.microsoft.com/office/drawing/2014/main" xmlns="" id="{F2C1D64D-5059-4920-83C3-4F201B4AB301}"/>
              </a:ext>
            </a:extLst>
          </p:cNvPr>
          <p:cNvSpPr/>
          <p:nvPr/>
        </p:nvSpPr>
        <p:spPr>
          <a:xfrm>
            <a:off x="7106169" y="833145"/>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星形: 五角 33">
            <a:extLst>
              <a:ext uri="{FF2B5EF4-FFF2-40B4-BE49-F238E27FC236}">
                <a16:creationId xmlns:a16="http://schemas.microsoft.com/office/drawing/2014/main" xmlns="" id="{A6111398-F80D-4CA0-8677-2C139BF4E53C}"/>
              </a:ext>
            </a:extLst>
          </p:cNvPr>
          <p:cNvSpPr/>
          <p:nvPr/>
        </p:nvSpPr>
        <p:spPr>
          <a:xfrm>
            <a:off x="7227633" y="1100300"/>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星形: 五角 34">
            <a:extLst>
              <a:ext uri="{FF2B5EF4-FFF2-40B4-BE49-F238E27FC236}">
                <a16:creationId xmlns:a16="http://schemas.microsoft.com/office/drawing/2014/main" xmlns="" id="{47FDD273-6B5F-4EC5-99B7-DF40B5EFE5C1}"/>
              </a:ext>
            </a:extLst>
          </p:cNvPr>
          <p:cNvSpPr/>
          <p:nvPr/>
        </p:nvSpPr>
        <p:spPr>
          <a:xfrm>
            <a:off x="6635315" y="656333"/>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215926"/>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750"/>
                            </p:stCondLst>
                            <p:childTnLst>
                              <p:par>
                                <p:cTn id="14" presetID="50" presetClass="entr" presetSubtype="0" decel="100000" fill="hold" grpId="0" nodeType="afterEffect">
                                  <p:stCondLst>
                                    <p:cond delay="0"/>
                                  </p:stCondLst>
                                  <p:iterate type="lt">
                                    <p:tmPct val="6000"/>
                                  </p:iterate>
                                  <p:childTnLst>
                                    <p:set>
                                      <p:cBhvr>
                                        <p:cTn id="15" dur="1" fill="hold">
                                          <p:stCondLst>
                                            <p:cond delay="0"/>
                                          </p:stCondLst>
                                        </p:cTn>
                                        <p:tgtEl>
                                          <p:spTgt spid="16"/>
                                        </p:tgtEl>
                                        <p:attrNameLst>
                                          <p:attrName>style.visibility</p:attrName>
                                        </p:attrNameLst>
                                      </p:cBhvr>
                                      <p:to>
                                        <p:strVal val="visible"/>
                                      </p:to>
                                    </p:set>
                                    <p:anim calcmode="lin" valueType="num">
                                      <p:cBhvr>
                                        <p:cTn id="16" dur="750" fill="hold"/>
                                        <p:tgtEl>
                                          <p:spTgt spid="16"/>
                                        </p:tgtEl>
                                        <p:attrNameLst>
                                          <p:attrName>ppt_w</p:attrName>
                                        </p:attrNameLst>
                                      </p:cBhvr>
                                      <p:tavLst>
                                        <p:tav tm="0">
                                          <p:val>
                                            <p:strVal val="#ppt_w+.3"/>
                                          </p:val>
                                        </p:tav>
                                        <p:tav tm="100000">
                                          <p:val>
                                            <p:strVal val="#ppt_w"/>
                                          </p:val>
                                        </p:tav>
                                      </p:tavLst>
                                    </p:anim>
                                    <p:anim calcmode="lin" valueType="num">
                                      <p:cBhvr>
                                        <p:cTn id="17" dur="750" fill="hold"/>
                                        <p:tgtEl>
                                          <p:spTgt spid="16"/>
                                        </p:tgtEl>
                                        <p:attrNameLst>
                                          <p:attrName>ppt_h</p:attrName>
                                        </p:attrNameLst>
                                      </p:cBhvr>
                                      <p:tavLst>
                                        <p:tav tm="0">
                                          <p:val>
                                            <p:strVal val="#ppt_h"/>
                                          </p:val>
                                        </p:tav>
                                        <p:tav tm="100000">
                                          <p:val>
                                            <p:strVal val="#ppt_h"/>
                                          </p:val>
                                        </p:tav>
                                      </p:tavLst>
                                    </p:anim>
                                    <p:animEffect transition="in" filter="fade">
                                      <p:cBhvr>
                                        <p:cTn id="18" dur="750"/>
                                        <p:tgtEl>
                                          <p:spTgt spid="16"/>
                                        </p:tgtEl>
                                      </p:cBhvr>
                                    </p:animEffect>
                                  </p:childTnLst>
                                </p:cTn>
                              </p:par>
                            </p:childTnLst>
                          </p:cTn>
                        </p:par>
                        <p:par>
                          <p:cTn id="19" fill="hold">
                            <p:stCondLst>
                              <p:cond delay="1635"/>
                            </p:stCondLst>
                            <p:childTnLst>
                              <p:par>
                                <p:cTn id="20" presetID="50" presetClass="entr" presetSubtype="0" decel="100000" fill="hold" grpId="0" nodeType="afterEffect">
                                  <p:stCondLst>
                                    <p:cond delay="0"/>
                                  </p:stCondLst>
                                  <p:iterate type="lt">
                                    <p:tmPct val="6000"/>
                                  </p:iterate>
                                  <p:childTnLst>
                                    <p:set>
                                      <p:cBhvr>
                                        <p:cTn id="21" dur="1" fill="hold">
                                          <p:stCondLst>
                                            <p:cond delay="0"/>
                                          </p:stCondLst>
                                        </p:cTn>
                                        <p:tgtEl>
                                          <p:spTgt spid="17"/>
                                        </p:tgtEl>
                                        <p:attrNameLst>
                                          <p:attrName>style.visibility</p:attrName>
                                        </p:attrNameLst>
                                      </p:cBhvr>
                                      <p:to>
                                        <p:strVal val="visible"/>
                                      </p:to>
                                    </p:set>
                                    <p:anim calcmode="lin" valueType="num">
                                      <p:cBhvr>
                                        <p:cTn id="22" dur="750" fill="hold"/>
                                        <p:tgtEl>
                                          <p:spTgt spid="17"/>
                                        </p:tgtEl>
                                        <p:attrNameLst>
                                          <p:attrName>ppt_w</p:attrName>
                                        </p:attrNameLst>
                                      </p:cBhvr>
                                      <p:tavLst>
                                        <p:tav tm="0">
                                          <p:val>
                                            <p:strVal val="#ppt_w+.3"/>
                                          </p:val>
                                        </p:tav>
                                        <p:tav tm="100000">
                                          <p:val>
                                            <p:strVal val="#ppt_w"/>
                                          </p:val>
                                        </p:tav>
                                      </p:tavLst>
                                    </p:anim>
                                    <p:anim calcmode="lin" valueType="num">
                                      <p:cBhvr>
                                        <p:cTn id="23" dur="750" fill="hold"/>
                                        <p:tgtEl>
                                          <p:spTgt spid="17"/>
                                        </p:tgtEl>
                                        <p:attrNameLst>
                                          <p:attrName>ppt_h</p:attrName>
                                        </p:attrNameLst>
                                      </p:cBhvr>
                                      <p:tavLst>
                                        <p:tav tm="0">
                                          <p:val>
                                            <p:strVal val="#ppt_h"/>
                                          </p:val>
                                        </p:tav>
                                        <p:tav tm="100000">
                                          <p:val>
                                            <p:strVal val="#ppt_h"/>
                                          </p:val>
                                        </p:tav>
                                      </p:tavLst>
                                    </p:anim>
                                    <p:animEffect transition="in" filter="fade">
                                      <p:cBhvr>
                                        <p:cTn id="24" dur="75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750"/>
                                        <p:tgtEl>
                                          <p:spTgt spid="30"/>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750"/>
                                        <p:tgtEl>
                                          <p:spTgt spid="22"/>
                                        </p:tgtEl>
                                      </p:cBhvr>
                                    </p:animEffect>
                                  </p:childTnLst>
                                </p:cTn>
                              </p:par>
                            </p:childTnLst>
                          </p:cTn>
                        </p:par>
                        <p:par>
                          <p:cTn id="31" fill="hold">
                            <p:stCondLst>
                              <p:cond delay="2520"/>
                            </p:stCondLst>
                            <p:childTnLst>
                              <p:par>
                                <p:cTn id="32" presetID="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3020"/>
                            </p:stCondLst>
                            <p:childTnLst>
                              <p:par>
                                <p:cTn id="37" presetID="2" presetClass="entr" presetSubtype="2"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1+#ppt_w/2"/>
                                          </p:val>
                                        </p:tav>
                                        <p:tav tm="100000">
                                          <p:val>
                                            <p:strVal val="#ppt_x"/>
                                          </p:val>
                                        </p:tav>
                                      </p:tavLst>
                                    </p:anim>
                                    <p:anim calcmode="lin" valueType="num">
                                      <p:cBhvr additive="base">
                                        <p:cTn id="40" dur="500" fill="hold"/>
                                        <p:tgtEl>
                                          <p:spTgt spid="26"/>
                                        </p:tgtEl>
                                        <p:attrNameLst>
                                          <p:attrName>ppt_y</p:attrName>
                                        </p:attrNameLst>
                                      </p:cBhvr>
                                      <p:tavLst>
                                        <p:tav tm="0">
                                          <p:val>
                                            <p:strVal val="#ppt_y"/>
                                          </p:val>
                                        </p:tav>
                                        <p:tav tm="100000">
                                          <p:val>
                                            <p:strVal val="#ppt_y"/>
                                          </p:val>
                                        </p:tav>
                                      </p:tavLst>
                                    </p:anim>
                                  </p:childTnLst>
                                </p:cTn>
                              </p:par>
                            </p:childTnLst>
                          </p:cTn>
                        </p:par>
                        <p:par>
                          <p:cTn id="41" fill="hold">
                            <p:stCondLst>
                              <p:cond delay="3520"/>
                            </p:stCondLst>
                            <p:childTnLst>
                              <p:par>
                                <p:cTn id="42" presetID="53" presetClass="entr" presetSubtype="16"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100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childTnLst>
                          </p:cTn>
                        </p:par>
                        <p:par>
                          <p:cTn id="67" fill="hold">
                            <p:stCondLst>
                              <p:cond delay="5020"/>
                            </p:stCondLst>
                            <p:childTnLst>
                              <p:par>
                                <p:cTn id="68" presetID="22" presetClass="entr" presetSubtype="8"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17" grpId="0"/>
      <p:bldP spid="31" grpId="0" animBg="1"/>
      <p:bldP spid="32" grpId="0" animBg="1"/>
      <p:bldP spid="33" grpId="0" animBg="1"/>
      <p:bldP spid="34" grpId="0" animBg="1"/>
      <p:bldP spid="3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 五边形 1"/>
          <p:cNvSpPr/>
          <p:nvPr/>
        </p:nvSpPr>
        <p:spPr>
          <a:xfrm>
            <a:off x="1878724" y="2671597"/>
            <a:ext cx="1473922" cy="468000"/>
          </a:xfrm>
          <a:prstGeom prst="homePlate">
            <a:avLst/>
          </a:prstGeom>
          <a:solidFill>
            <a:srgbClr val="A7E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增强</a:t>
            </a:r>
          </a:p>
        </p:txBody>
      </p:sp>
      <p:sp>
        <p:nvSpPr>
          <p:cNvPr id="3" name="矩形 2"/>
          <p:cNvSpPr/>
          <p:nvPr/>
        </p:nvSpPr>
        <p:spPr>
          <a:xfrm>
            <a:off x="1708484" y="3202154"/>
            <a:ext cx="1569660" cy="369332"/>
          </a:xfrm>
          <a:prstGeom prst="rect">
            <a:avLst/>
          </a:prstGeom>
        </p:spPr>
        <p:txBody>
          <a:bodyPr wrap="non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“四个意识”</a:t>
            </a:r>
          </a:p>
        </p:txBody>
      </p:sp>
      <p:sp>
        <p:nvSpPr>
          <p:cNvPr id="7" name="箭头: 五边形 6"/>
          <p:cNvSpPr/>
          <p:nvPr/>
        </p:nvSpPr>
        <p:spPr>
          <a:xfrm>
            <a:off x="5184967" y="2669057"/>
            <a:ext cx="1439212" cy="468000"/>
          </a:xfrm>
          <a:prstGeom prst="homePlate">
            <a:avLst/>
          </a:prstGeom>
          <a:solidFill>
            <a:srgbClr val="A7E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坚定</a:t>
            </a:r>
          </a:p>
        </p:txBody>
      </p:sp>
      <p:sp>
        <p:nvSpPr>
          <p:cNvPr id="10" name="矩形 9"/>
          <p:cNvSpPr/>
          <p:nvPr/>
        </p:nvSpPr>
        <p:spPr>
          <a:xfrm>
            <a:off x="5054519" y="3202154"/>
            <a:ext cx="1569660" cy="369332"/>
          </a:xfrm>
          <a:prstGeom prst="rect">
            <a:avLst/>
          </a:prstGeom>
        </p:spPr>
        <p:txBody>
          <a:bodyPr wrap="non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“四个自信”</a:t>
            </a:r>
          </a:p>
        </p:txBody>
      </p:sp>
      <p:sp>
        <p:nvSpPr>
          <p:cNvPr id="8" name="箭头: 五边形 7"/>
          <p:cNvSpPr/>
          <p:nvPr/>
        </p:nvSpPr>
        <p:spPr>
          <a:xfrm>
            <a:off x="8633433" y="2668209"/>
            <a:ext cx="1440904" cy="468000"/>
          </a:xfrm>
          <a:prstGeom prst="homePlate">
            <a:avLst/>
          </a:prstGeom>
          <a:solidFill>
            <a:srgbClr val="A7E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做到</a:t>
            </a:r>
          </a:p>
        </p:txBody>
      </p:sp>
      <p:sp>
        <p:nvSpPr>
          <p:cNvPr id="11" name="矩形 10"/>
          <p:cNvSpPr/>
          <p:nvPr/>
        </p:nvSpPr>
        <p:spPr>
          <a:xfrm>
            <a:off x="8504677" y="3202154"/>
            <a:ext cx="1569660" cy="369332"/>
          </a:xfrm>
          <a:prstGeom prst="rect">
            <a:avLst/>
          </a:prstGeom>
        </p:spPr>
        <p:txBody>
          <a:bodyPr wrap="non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“两个维护”</a:t>
            </a:r>
          </a:p>
        </p:txBody>
      </p:sp>
      <p:grpSp>
        <p:nvGrpSpPr>
          <p:cNvPr id="19" name="组合 18">
            <a:extLst>
              <a:ext uri="{FF2B5EF4-FFF2-40B4-BE49-F238E27FC236}">
                <a16:creationId xmlns:a16="http://schemas.microsoft.com/office/drawing/2014/main" xmlns="" id="{D54E3B6D-0951-4516-9573-04521E4A75FA}"/>
              </a:ext>
            </a:extLst>
          </p:cNvPr>
          <p:cNvGrpSpPr/>
          <p:nvPr/>
        </p:nvGrpSpPr>
        <p:grpSpPr>
          <a:xfrm>
            <a:off x="795690" y="528569"/>
            <a:ext cx="5246282" cy="576000"/>
            <a:chOff x="795690" y="528569"/>
            <a:chExt cx="5246282" cy="576000"/>
          </a:xfrm>
        </p:grpSpPr>
        <p:sp>
          <p:nvSpPr>
            <p:cNvPr id="20" name="文本框 1">
              <a:extLst>
                <a:ext uri="{FF2B5EF4-FFF2-40B4-BE49-F238E27FC236}">
                  <a16:creationId xmlns:a16="http://schemas.microsoft.com/office/drawing/2014/main" xmlns="" id="{D83B5037-0854-45EB-A096-BDF7A6276C02}"/>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22" name="组合 21">
              <a:extLst>
                <a:ext uri="{FF2B5EF4-FFF2-40B4-BE49-F238E27FC236}">
                  <a16:creationId xmlns:a16="http://schemas.microsoft.com/office/drawing/2014/main" xmlns="" id="{FC6C587D-3F8F-485B-A059-6B85C0FA5177}"/>
                </a:ext>
              </a:extLst>
            </p:cNvPr>
            <p:cNvGrpSpPr/>
            <p:nvPr/>
          </p:nvGrpSpPr>
          <p:grpSpPr>
            <a:xfrm>
              <a:off x="795690" y="528569"/>
              <a:ext cx="576000" cy="576000"/>
              <a:chOff x="4321744" y="2016862"/>
              <a:chExt cx="914400" cy="914400"/>
            </a:xfrm>
          </p:grpSpPr>
          <p:sp>
            <p:nvSpPr>
              <p:cNvPr id="23" name="椭圆 22">
                <a:extLst>
                  <a:ext uri="{FF2B5EF4-FFF2-40B4-BE49-F238E27FC236}">
                    <a16:creationId xmlns:a16="http://schemas.microsoft.com/office/drawing/2014/main" xmlns="" id="{B3860C23-136E-4C62-ABB9-13CF275243A6}"/>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4" name="文本框 23">
                <a:extLst>
                  <a:ext uri="{FF2B5EF4-FFF2-40B4-BE49-F238E27FC236}">
                    <a16:creationId xmlns:a16="http://schemas.microsoft.com/office/drawing/2014/main" xmlns="" id="{52F21BB2-55B4-4943-9293-7AB029681E04}"/>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5" name="组合 14">
            <a:extLst>
              <a:ext uri="{FF2B5EF4-FFF2-40B4-BE49-F238E27FC236}">
                <a16:creationId xmlns:a16="http://schemas.microsoft.com/office/drawing/2014/main" xmlns="" id="{AA67C9F9-BAF3-490B-BF1B-7040AB224BCE}"/>
              </a:ext>
            </a:extLst>
          </p:cNvPr>
          <p:cNvGrpSpPr/>
          <p:nvPr/>
        </p:nvGrpSpPr>
        <p:grpSpPr>
          <a:xfrm>
            <a:off x="2849434" y="1565280"/>
            <a:ext cx="6832600" cy="487680"/>
            <a:chOff x="2900233" y="1648831"/>
            <a:chExt cx="6832600" cy="487680"/>
          </a:xfrm>
        </p:grpSpPr>
        <p:sp>
          <p:nvSpPr>
            <p:cNvPr id="26" name="矩形: 圆角 25">
              <a:extLst>
                <a:ext uri="{FF2B5EF4-FFF2-40B4-BE49-F238E27FC236}">
                  <a16:creationId xmlns:a16="http://schemas.microsoft.com/office/drawing/2014/main" xmlns="" id="{C3824914-0357-4915-B06B-0E5BD1FD4542}"/>
                </a:ext>
              </a:extLst>
            </p:cNvPr>
            <p:cNvSpPr/>
            <p:nvPr/>
          </p:nvSpPr>
          <p:spPr>
            <a:xfrm>
              <a:off x="2900233" y="1648831"/>
              <a:ext cx="6832600" cy="487680"/>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1">
              <a:extLst>
                <a:ext uri="{FF2B5EF4-FFF2-40B4-BE49-F238E27FC236}">
                  <a16:creationId xmlns:a16="http://schemas.microsoft.com/office/drawing/2014/main" xmlns="" id="{A39B1951-6F27-4F46-A76E-7C855BA66DC0}"/>
                </a:ext>
              </a:extLst>
            </p:cNvPr>
            <p:cNvSpPr txBox="1">
              <a:spLocks noChangeArrowheads="1"/>
            </p:cNvSpPr>
            <p:nvPr/>
          </p:nvSpPr>
          <p:spPr bwMode="auto">
            <a:xfrm>
              <a:off x="2900233" y="1677195"/>
              <a:ext cx="6832600" cy="43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grpSp>
        <p:nvGrpSpPr>
          <p:cNvPr id="31" name="组合 30">
            <a:extLst>
              <a:ext uri="{FF2B5EF4-FFF2-40B4-BE49-F238E27FC236}">
                <a16:creationId xmlns:a16="http://schemas.microsoft.com/office/drawing/2014/main" xmlns="" id="{A6FB6337-27A5-4E42-912E-DE34D64FD0FC}"/>
              </a:ext>
            </a:extLst>
          </p:cNvPr>
          <p:cNvGrpSpPr/>
          <p:nvPr/>
        </p:nvGrpSpPr>
        <p:grpSpPr>
          <a:xfrm>
            <a:off x="1083689" y="3998686"/>
            <a:ext cx="10070540" cy="1625600"/>
            <a:chOff x="1083689" y="3998686"/>
            <a:chExt cx="10070540" cy="1625600"/>
          </a:xfrm>
        </p:grpSpPr>
        <p:sp>
          <p:nvSpPr>
            <p:cNvPr id="27" name="文本框 11"/>
            <p:cNvSpPr txBox="1">
              <a:spLocks noChangeArrowheads="1"/>
            </p:cNvSpPr>
            <p:nvPr/>
          </p:nvSpPr>
          <p:spPr bwMode="auto">
            <a:xfrm>
              <a:off x="1264273" y="4153505"/>
              <a:ext cx="9758680" cy="1156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坚持党的全面领导，不断完善党的领导，增强“四个意识”、坚定“四个自信”、做到“两个维护”，牢记“国之大者”，不断提高党科学执政、民主执政、依法执政水平，充分发挥党总揽全局、协调各方的领导核心作用！</a:t>
              </a:r>
            </a:p>
          </p:txBody>
        </p:sp>
        <p:sp>
          <p:nvSpPr>
            <p:cNvPr id="30" name="矩形: 圆角 29">
              <a:extLst>
                <a:ext uri="{FF2B5EF4-FFF2-40B4-BE49-F238E27FC236}">
                  <a16:creationId xmlns:a16="http://schemas.microsoft.com/office/drawing/2014/main" xmlns="" id="{4567EE54-E853-48A5-8464-CEE4DF441EFF}"/>
                </a:ext>
              </a:extLst>
            </p:cNvPr>
            <p:cNvSpPr/>
            <p:nvPr/>
          </p:nvSpPr>
          <p:spPr>
            <a:xfrm>
              <a:off x="1083689" y="3998686"/>
              <a:ext cx="10070540" cy="1625600"/>
            </a:xfrm>
            <a:prstGeom prst="roundRect">
              <a:avLst>
                <a:gd name="adj" fmla="val 10863"/>
              </a:avLst>
            </a:prstGeom>
            <a:noFill/>
            <a:ln w="1905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50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16" presetClass="entr" presetSubtype="21" fill="hold" grpId="0" nodeType="withEffect">
                                  <p:stCondLst>
                                    <p:cond delay="100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500"/>
                                        <p:tgtEl>
                                          <p:spTgt spid="3"/>
                                        </p:tgtEl>
                                      </p:cBhvr>
                                    </p:animEffect>
                                  </p:childTnLst>
                                </p:cTn>
                              </p:par>
                              <p:par>
                                <p:cTn id="23" presetID="16" presetClass="entr" presetSubtype="21" fill="hold" grpId="0" nodeType="withEffect">
                                  <p:stCondLst>
                                    <p:cond delay="100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par>
                                <p:cTn id="26" presetID="16" presetClass="entr" presetSubtype="21" fill="hold" grpId="0" nodeType="withEffect">
                                  <p:stCondLst>
                                    <p:cond delay="100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par>
                          <p:cTn id="29" fill="hold">
                            <p:stCondLst>
                              <p:cond delay="15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animBg="1"/>
      <p:bldP spid="10" grpId="0"/>
      <p:bldP spid="8" grpId="0" animBg="1"/>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1"/>
          <p:cNvSpPr txBox="1">
            <a:spLocks noChangeArrowheads="1"/>
          </p:cNvSpPr>
          <p:nvPr/>
        </p:nvSpPr>
        <p:spPr bwMode="auto">
          <a:xfrm>
            <a:off x="1167246" y="2458034"/>
            <a:ext cx="6614001"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1800"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江山就是人民、人民就是江山，打江山、守江山，守的是人民的心。中国共产党根基在人民、血脉在人民、力量在人民。中国共产党始终代表最广大人民根本利益，与人民休戚与共、生死相依，没有任何自己特殊的利益，从来不代表任何利益集团、任何权势团体、任何特权阶层的利益。任何想把中国共产党同中国人民分割开来、对立起来的企图，都是绝不会得逞的！9500多万中国共产党人不答应！14亿多中国人民也不答应！</a:t>
            </a:r>
          </a:p>
        </p:txBody>
      </p:sp>
      <p:grpSp>
        <p:nvGrpSpPr>
          <p:cNvPr id="7" name="组合 6">
            <a:extLst>
              <a:ext uri="{FF2B5EF4-FFF2-40B4-BE49-F238E27FC236}">
                <a16:creationId xmlns:a16="http://schemas.microsoft.com/office/drawing/2014/main" xmlns="" id="{0F42ACA4-A65F-4B36-BAAF-43BFC0241498}"/>
              </a:ext>
            </a:extLst>
          </p:cNvPr>
          <p:cNvGrpSpPr/>
          <p:nvPr/>
        </p:nvGrpSpPr>
        <p:grpSpPr>
          <a:xfrm>
            <a:off x="795690" y="528569"/>
            <a:ext cx="5246282" cy="576000"/>
            <a:chOff x="795690" y="528569"/>
            <a:chExt cx="5246282" cy="576000"/>
          </a:xfrm>
        </p:grpSpPr>
        <p:sp>
          <p:nvSpPr>
            <p:cNvPr id="8" name="文本框 1">
              <a:extLst>
                <a:ext uri="{FF2B5EF4-FFF2-40B4-BE49-F238E27FC236}">
                  <a16:creationId xmlns:a16="http://schemas.microsoft.com/office/drawing/2014/main" xmlns="" id="{6FE58EDC-0F3B-4914-9CDE-5B31AF261F83}"/>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10" name="组合 9">
              <a:extLst>
                <a:ext uri="{FF2B5EF4-FFF2-40B4-BE49-F238E27FC236}">
                  <a16:creationId xmlns:a16="http://schemas.microsoft.com/office/drawing/2014/main" xmlns="" id="{4F7FA59B-FA3E-462F-A774-F98088B49E10}"/>
                </a:ext>
              </a:extLst>
            </p:cNvPr>
            <p:cNvGrpSpPr/>
            <p:nvPr/>
          </p:nvGrpSpPr>
          <p:grpSpPr>
            <a:xfrm>
              <a:off x="795690" y="528569"/>
              <a:ext cx="576000" cy="576000"/>
              <a:chOff x="4321744" y="2016862"/>
              <a:chExt cx="914400" cy="914400"/>
            </a:xfrm>
          </p:grpSpPr>
          <p:sp>
            <p:nvSpPr>
              <p:cNvPr id="11" name="椭圆 10">
                <a:extLst>
                  <a:ext uri="{FF2B5EF4-FFF2-40B4-BE49-F238E27FC236}">
                    <a16:creationId xmlns:a16="http://schemas.microsoft.com/office/drawing/2014/main" xmlns="" id="{FC1D822A-FCED-4F4D-A493-6F650E02830B}"/>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3" name="文本框 12">
                <a:extLst>
                  <a:ext uri="{FF2B5EF4-FFF2-40B4-BE49-F238E27FC236}">
                    <a16:creationId xmlns:a16="http://schemas.microsoft.com/office/drawing/2014/main" xmlns="" id="{5EB87AA2-9466-4D18-82E1-DF7F8FC2E369}"/>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4" name="文本框 1">
            <a:extLst>
              <a:ext uri="{FF2B5EF4-FFF2-40B4-BE49-F238E27FC236}">
                <a16:creationId xmlns:a16="http://schemas.microsoft.com/office/drawing/2014/main" xmlns="" id="{465B5558-029F-48B2-9019-16774F6D45A4}"/>
              </a:ext>
            </a:extLst>
          </p:cNvPr>
          <p:cNvSpPr txBox="1">
            <a:spLocks noChangeArrowheads="1"/>
          </p:cNvSpPr>
          <p:nvPr/>
        </p:nvSpPr>
        <p:spPr bwMode="auto">
          <a:xfrm>
            <a:off x="1083689" y="1771299"/>
            <a:ext cx="66140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22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nvGrpSpPr>
          <p:cNvPr id="15" name="组合 14">
            <a:extLst>
              <a:ext uri="{FF2B5EF4-FFF2-40B4-BE49-F238E27FC236}">
                <a16:creationId xmlns:a16="http://schemas.microsoft.com/office/drawing/2014/main" xmlns="" id="{31904796-889E-4530-B22A-3847C95A09B5}"/>
              </a:ext>
            </a:extLst>
          </p:cNvPr>
          <p:cNvGrpSpPr/>
          <p:nvPr/>
        </p:nvGrpSpPr>
        <p:grpSpPr>
          <a:xfrm>
            <a:off x="1167246" y="2244241"/>
            <a:ext cx="6522448" cy="72000"/>
            <a:chOff x="1413468" y="2244241"/>
            <a:chExt cx="6522448" cy="72000"/>
          </a:xfrm>
        </p:grpSpPr>
        <p:cxnSp>
          <p:nvCxnSpPr>
            <p:cNvPr id="16" name="直接连接符 15">
              <a:extLst>
                <a:ext uri="{FF2B5EF4-FFF2-40B4-BE49-F238E27FC236}">
                  <a16:creationId xmlns:a16="http://schemas.microsoft.com/office/drawing/2014/main" xmlns="" id="{C4813CC5-B235-46B5-ABF5-72148EE4A7B7}"/>
                </a:ext>
              </a:extLst>
            </p:cNvPr>
            <p:cNvCxnSpPr>
              <a:cxnSpLocks/>
            </p:cNvCxnSpPr>
            <p:nvPr/>
          </p:nvCxnSpPr>
          <p:spPr>
            <a:xfrm>
              <a:off x="1491916" y="2284808"/>
              <a:ext cx="6444000" cy="0"/>
            </a:xfrm>
            <a:prstGeom prst="line">
              <a:avLst/>
            </a:prstGeom>
            <a:ln w="19050">
              <a:solidFill>
                <a:srgbClr val="077476"/>
              </a:solidFill>
            </a:ln>
          </p:spPr>
          <p:style>
            <a:lnRef idx="1">
              <a:schemeClr val="accent1"/>
            </a:lnRef>
            <a:fillRef idx="0">
              <a:schemeClr val="accent1"/>
            </a:fillRef>
            <a:effectRef idx="0">
              <a:schemeClr val="accent1"/>
            </a:effectRef>
            <a:fontRef idx="minor">
              <a:schemeClr val="tx1"/>
            </a:fontRef>
          </p:style>
        </p:cxnSp>
        <p:sp>
          <p:nvSpPr>
            <p:cNvPr id="17" name="矩形: 圆角 16">
              <a:extLst>
                <a:ext uri="{FF2B5EF4-FFF2-40B4-BE49-F238E27FC236}">
                  <a16:creationId xmlns:a16="http://schemas.microsoft.com/office/drawing/2014/main" xmlns="" id="{2FA93F0D-4CF4-4607-807A-27D2D60FC391}"/>
                </a:ext>
              </a:extLst>
            </p:cNvPr>
            <p:cNvSpPr/>
            <p:nvPr/>
          </p:nvSpPr>
          <p:spPr>
            <a:xfrm>
              <a:off x="1413468" y="2244241"/>
              <a:ext cx="720000" cy="72000"/>
            </a:xfrm>
            <a:prstGeom prst="roundRect">
              <a:avLst/>
            </a:prstGeom>
            <a:solidFill>
              <a:srgbClr val="A7E3CD"/>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descr="图标&#10;&#10;描述已自动生成">
            <a:extLst>
              <a:ext uri="{FF2B5EF4-FFF2-40B4-BE49-F238E27FC236}">
                <a16:creationId xmlns:a16="http://schemas.microsoft.com/office/drawing/2014/main" xmlns="" id="{11C9BE40-25A1-4513-867B-E4D40182FA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7066" y="2458034"/>
            <a:ext cx="3430820" cy="34308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1"/>
          <p:cNvSpPr txBox="1">
            <a:spLocks noChangeArrowheads="1"/>
          </p:cNvSpPr>
          <p:nvPr/>
        </p:nvSpPr>
        <p:spPr bwMode="auto">
          <a:xfrm>
            <a:off x="5297714" y="2629142"/>
            <a:ext cx="5805714"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紧紧依靠人民创造历史，坚持全心全意为人民服务的根本宗旨，站稳人民立场，贯彻党的群众路线，尊重人民首创精神，践行以人民为中心的发展思想，发展全过程人民民主，维护社会公平正义，着力解决发展不平衡不充分问题和人民群众急难愁盼问题，推动人的全面发展、全体人民共同富裕取得更为明显的实质性进展！</a:t>
            </a:r>
          </a:p>
        </p:txBody>
      </p:sp>
      <p:grpSp>
        <p:nvGrpSpPr>
          <p:cNvPr id="7" name="组合 6">
            <a:extLst>
              <a:ext uri="{FF2B5EF4-FFF2-40B4-BE49-F238E27FC236}">
                <a16:creationId xmlns:a16="http://schemas.microsoft.com/office/drawing/2014/main" xmlns="" id="{C4B5F925-05EF-4024-B13F-378BA7D5C23A}"/>
              </a:ext>
            </a:extLst>
          </p:cNvPr>
          <p:cNvGrpSpPr/>
          <p:nvPr/>
        </p:nvGrpSpPr>
        <p:grpSpPr>
          <a:xfrm>
            <a:off x="795690" y="528569"/>
            <a:ext cx="5246282" cy="576000"/>
            <a:chOff x="795690" y="528569"/>
            <a:chExt cx="5246282" cy="576000"/>
          </a:xfrm>
        </p:grpSpPr>
        <p:sp>
          <p:nvSpPr>
            <p:cNvPr id="8" name="文本框 1">
              <a:extLst>
                <a:ext uri="{FF2B5EF4-FFF2-40B4-BE49-F238E27FC236}">
                  <a16:creationId xmlns:a16="http://schemas.microsoft.com/office/drawing/2014/main" xmlns="" id="{08772DE6-79E5-400B-8D1D-F57363891716}"/>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10" name="组合 9">
              <a:extLst>
                <a:ext uri="{FF2B5EF4-FFF2-40B4-BE49-F238E27FC236}">
                  <a16:creationId xmlns:a16="http://schemas.microsoft.com/office/drawing/2014/main" xmlns="" id="{F31F100B-B8D2-4E75-992C-FE2F25812DF3}"/>
                </a:ext>
              </a:extLst>
            </p:cNvPr>
            <p:cNvGrpSpPr/>
            <p:nvPr/>
          </p:nvGrpSpPr>
          <p:grpSpPr>
            <a:xfrm>
              <a:off x="795690" y="528569"/>
              <a:ext cx="576000" cy="576000"/>
              <a:chOff x="4321744" y="2016862"/>
              <a:chExt cx="914400" cy="914400"/>
            </a:xfrm>
          </p:grpSpPr>
          <p:sp>
            <p:nvSpPr>
              <p:cNvPr id="11" name="椭圆 10">
                <a:extLst>
                  <a:ext uri="{FF2B5EF4-FFF2-40B4-BE49-F238E27FC236}">
                    <a16:creationId xmlns:a16="http://schemas.microsoft.com/office/drawing/2014/main" xmlns="" id="{A21425FA-7E6A-403B-A55D-763A66C78F38}"/>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3" name="文本框 12">
                <a:extLst>
                  <a:ext uri="{FF2B5EF4-FFF2-40B4-BE49-F238E27FC236}">
                    <a16:creationId xmlns:a16="http://schemas.microsoft.com/office/drawing/2014/main" xmlns="" id="{E8C71EA8-AA68-4497-86D9-5D84710ED6B2}"/>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4" name="文本框 1">
            <a:extLst>
              <a:ext uri="{FF2B5EF4-FFF2-40B4-BE49-F238E27FC236}">
                <a16:creationId xmlns:a16="http://schemas.microsoft.com/office/drawing/2014/main" xmlns="" id="{1A4E3606-24B3-4389-BADC-F4BB8DEEA302}"/>
              </a:ext>
            </a:extLst>
          </p:cNvPr>
          <p:cNvSpPr txBox="1">
            <a:spLocks noChangeArrowheads="1"/>
          </p:cNvSpPr>
          <p:nvPr/>
        </p:nvSpPr>
        <p:spPr bwMode="auto">
          <a:xfrm>
            <a:off x="1083689" y="1771299"/>
            <a:ext cx="66140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22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nvGrpSpPr>
          <p:cNvPr id="15" name="组合 14">
            <a:extLst>
              <a:ext uri="{FF2B5EF4-FFF2-40B4-BE49-F238E27FC236}">
                <a16:creationId xmlns:a16="http://schemas.microsoft.com/office/drawing/2014/main" xmlns="" id="{D5C7750C-3884-4F83-A929-EE263D3B38DC}"/>
              </a:ext>
            </a:extLst>
          </p:cNvPr>
          <p:cNvGrpSpPr/>
          <p:nvPr/>
        </p:nvGrpSpPr>
        <p:grpSpPr>
          <a:xfrm>
            <a:off x="1167246" y="2244241"/>
            <a:ext cx="6522448" cy="72000"/>
            <a:chOff x="1413468" y="2244241"/>
            <a:chExt cx="6522448" cy="72000"/>
          </a:xfrm>
        </p:grpSpPr>
        <p:cxnSp>
          <p:nvCxnSpPr>
            <p:cNvPr id="16" name="直接连接符 15">
              <a:extLst>
                <a:ext uri="{FF2B5EF4-FFF2-40B4-BE49-F238E27FC236}">
                  <a16:creationId xmlns:a16="http://schemas.microsoft.com/office/drawing/2014/main" xmlns="" id="{07B0BF73-2079-478B-995D-BB95A2434DDB}"/>
                </a:ext>
              </a:extLst>
            </p:cNvPr>
            <p:cNvCxnSpPr>
              <a:cxnSpLocks/>
            </p:cNvCxnSpPr>
            <p:nvPr/>
          </p:nvCxnSpPr>
          <p:spPr>
            <a:xfrm>
              <a:off x="1491916" y="2284808"/>
              <a:ext cx="6444000" cy="0"/>
            </a:xfrm>
            <a:prstGeom prst="line">
              <a:avLst/>
            </a:prstGeom>
            <a:ln w="19050">
              <a:solidFill>
                <a:srgbClr val="077476"/>
              </a:solidFill>
            </a:ln>
          </p:spPr>
          <p:style>
            <a:lnRef idx="1">
              <a:schemeClr val="accent1"/>
            </a:lnRef>
            <a:fillRef idx="0">
              <a:schemeClr val="accent1"/>
            </a:fillRef>
            <a:effectRef idx="0">
              <a:schemeClr val="accent1"/>
            </a:effectRef>
            <a:fontRef idx="minor">
              <a:schemeClr val="tx1"/>
            </a:fontRef>
          </p:style>
        </p:cxnSp>
        <p:sp>
          <p:nvSpPr>
            <p:cNvPr id="17" name="矩形: 圆角 16">
              <a:extLst>
                <a:ext uri="{FF2B5EF4-FFF2-40B4-BE49-F238E27FC236}">
                  <a16:creationId xmlns:a16="http://schemas.microsoft.com/office/drawing/2014/main" xmlns="" id="{DE8839DD-7C32-46D3-A729-04F03AA6D42F}"/>
                </a:ext>
              </a:extLst>
            </p:cNvPr>
            <p:cNvSpPr/>
            <p:nvPr/>
          </p:nvSpPr>
          <p:spPr>
            <a:xfrm>
              <a:off x="1413468" y="2244241"/>
              <a:ext cx="720000" cy="72000"/>
            </a:xfrm>
            <a:prstGeom prst="roundRect">
              <a:avLst/>
            </a:prstGeom>
            <a:solidFill>
              <a:srgbClr val="A7E3CD"/>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9B6FAF5C-EAE1-415F-91B1-C5C541E160A2}"/>
              </a:ext>
            </a:extLst>
          </p:cNvPr>
          <p:cNvGrpSpPr/>
          <p:nvPr/>
        </p:nvGrpSpPr>
        <p:grpSpPr>
          <a:xfrm>
            <a:off x="1167246" y="2611246"/>
            <a:ext cx="3941783" cy="2973178"/>
            <a:chOff x="1167246" y="2611246"/>
            <a:chExt cx="3941783" cy="2973178"/>
          </a:xfrm>
        </p:grpSpPr>
        <p:sp>
          <p:nvSpPr>
            <p:cNvPr id="2" name="矩形: 圆角 1">
              <a:extLst>
                <a:ext uri="{FF2B5EF4-FFF2-40B4-BE49-F238E27FC236}">
                  <a16:creationId xmlns:a16="http://schemas.microsoft.com/office/drawing/2014/main" xmlns="" id="{8B6E5665-7637-41BE-83F4-230ADCBB11A9}"/>
                </a:ext>
              </a:extLst>
            </p:cNvPr>
            <p:cNvSpPr/>
            <p:nvPr/>
          </p:nvSpPr>
          <p:spPr>
            <a:xfrm>
              <a:off x="1167246" y="2699657"/>
              <a:ext cx="3941783" cy="2884767"/>
            </a:xfrm>
            <a:prstGeom prst="roundRect">
              <a:avLst/>
            </a:prstGeom>
            <a:solidFill>
              <a:srgbClr val="BDE7C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descr="卡通人物&#10;&#10;中度可信度描述已自动生成">
              <a:extLst>
                <a:ext uri="{FF2B5EF4-FFF2-40B4-BE49-F238E27FC236}">
                  <a16:creationId xmlns:a16="http://schemas.microsoft.com/office/drawing/2014/main" xmlns="" id="{076BF3A9-17B3-49EB-8D94-024F26E2082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163"/>
            <a:stretch/>
          </p:blipFill>
          <p:spPr>
            <a:xfrm>
              <a:off x="1527246" y="2611246"/>
              <a:ext cx="3135086" cy="297317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背景图案&#10;&#10;描述已自动生成">
            <a:extLst>
              <a:ext uri="{FF2B5EF4-FFF2-40B4-BE49-F238E27FC236}">
                <a16:creationId xmlns:a16="http://schemas.microsoft.com/office/drawing/2014/main" xmlns="" id="{D1FBEA6F-D804-47DC-9F12-7E8DA142EF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8" y="-3494"/>
            <a:ext cx="12192000" cy="6861494"/>
          </a:xfrm>
          <a:prstGeom prst="rect">
            <a:avLst/>
          </a:prstGeom>
        </p:spPr>
      </p:pic>
      <p:pic>
        <p:nvPicPr>
          <p:cNvPr id="12" name="图片 11" descr="卡通人物&#10;&#10;低可信度描述已自动生成">
            <a:extLst>
              <a:ext uri="{FF2B5EF4-FFF2-40B4-BE49-F238E27FC236}">
                <a16:creationId xmlns:a16="http://schemas.microsoft.com/office/drawing/2014/main" xmlns="" id="{CD0C10DC-CD8C-47AD-83ED-A5C99C0309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50"/>
          <a:stretch/>
        </p:blipFill>
        <p:spPr>
          <a:xfrm>
            <a:off x="14338" y="-3495"/>
            <a:ext cx="12192000" cy="6750803"/>
          </a:xfrm>
          <a:prstGeom prst="rect">
            <a:avLst/>
          </a:prstGeom>
        </p:spPr>
      </p:pic>
      <p:sp>
        <p:nvSpPr>
          <p:cNvPr id="5" name="矩形: 圆角 4"/>
          <p:cNvSpPr/>
          <p:nvPr/>
        </p:nvSpPr>
        <p:spPr>
          <a:xfrm>
            <a:off x="1751798" y="1568874"/>
            <a:ext cx="8614610" cy="3423073"/>
          </a:xfrm>
          <a:prstGeom prst="roundRect">
            <a:avLst>
              <a:gd name="adj" fmla="val 5982"/>
            </a:avLst>
          </a:prstGeom>
          <a:solidFill>
            <a:schemeClr val="bg1"/>
          </a:solidFill>
          <a:ln w="2540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3">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2108885" y="3039726"/>
            <a:ext cx="7992533" cy="1169551"/>
          </a:xfrm>
          <a:prstGeom prst="rect">
            <a:avLst/>
          </a:prstGeom>
          <a:noFill/>
        </p:spPr>
        <p:txBody>
          <a:bodyPr wrap="square" rtlCol="0">
            <a:spAutoFit/>
          </a:bodyPr>
          <a:lstStyle/>
          <a:p>
            <a:pPr algn="ctr"/>
            <a:r>
              <a:rPr kumimoji="1" lang="zh-CN" altLang="en-US" sz="35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以史为鉴、开创未来，必须继续推进马克思主义中国化</a:t>
            </a:r>
          </a:p>
        </p:txBody>
      </p:sp>
      <p:grpSp>
        <p:nvGrpSpPr>
          <p:cNvPr id="17" name="组合 16">
            <a:extLst>
              <a:ext uri="{FF2B5EF4-FFF2-40B4-BE49-F238E27FC236}">
                <a16:creationId xmlns:a16="http://schemas.microsoft.com/office/drawing/2014/main" xmlns="" id="{2775BCD3-87EA-4744-B7CA-B46FFF74D1FA}"/>
              </a:ext>
            </a:extLst>
          </p:cNvPr>
          <p:cNvGrpSpPr/>
          <p:nvPr/>
        </p:nvGrpSpPr>
        <p:grpSpPr>
          <a:xfrm>
            <a:off x="4533502" y="2103538"/>
            <a:ext cx="828000" cy="828000"/>
            <a:chOff x="4321744" y="2016862"/>
            <a:chExt cx="914400" cy="914400"/>
          </a:xfrm>
        </p:grpSpPr>
        <p:sp>
          <p:nvSpPr>
            <p:cNvPr id="15" name="椭圆 14">
              <a:extLst>
                <a:ext uri="{FF2B5EF4-FFF2-40B4-BE49-F238E27FC236}">
                  <a16:creationId xmlns:a16="http://schemas.microsoft.com/office/drawing/2014/main" xmlns="" id="{8506D387-E4B2-4A43-8DBE-895EED61E65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605152F2-C65F-4A0D-B627-8F9BCBF64BD2}"/>
                </a:ext>
              </a:extLst>
            </p:cNvPr>
            <p:cNvSpPr txBox="1"/>
            <p:nvPr/>
          </p:nvSpPr>
          <p:spPr>
            <a:xfrm>
              <a:off x="4476227" y="2219224"/>
              <a:ext cx="569387" cy="553998"/>
            </a:xfrm>
            <a:prstGeom prst="rect">
              <a:avLst/>
            </a:prstGeom>
            <a:noFill/>
          </p:spPr>
          <p:txBody>
            <a:bodyPr wrap="none" rtlCol="0">
              <a:spAutoFit/>
            </a:bodyPr>
            <a:lstStyle/>
            <a:p>
              <a:pPr algn="ctr"/>
              <a:r>
                <a:rPr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第</a:t>
              </a:r>
              <a:endPar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7">
            <a:extLst>
              <a:ext uri="{FF2B5EF4-FFF2-40B4-BE49-F238E27FC236}">
                <a16:creationId xmlns:a16="http://schemas.microsoft.com/office/drawing/2014/main" xmlns="" id="{5085779F-B509-4419-BC56-8BB53A6765F7}"/>
              </a:ext>
            </a:extLst>
          </p:cNvPr>
          <p:cNvGrpSpPr/>
          <p:nvPr/>
        </p:nvGrpSpPr>
        <p:grpSpPr>
          <a:xfrm>
            <a:off x="5628319" y="2103538"/>
            <a:ext cx="828000" cy="828000"/>
            <a:chOff x="4321744" y="2016862"/>
            <a:chExt cx="914400" cy="914400"/>
          </a:xfrm>
        </p:grpSpPr>
        <p:sp>
          <p:nvSpPr>
            <p:cNvPr id="19" name="椭圆 18">
              <a:extLst>
                <a:ext uri="{FF2B5EF4-FFF2-40B4-BE49-F238E27FC236}">
                  <a16:creationId xmlns:a16="http://schemas.microsoft.com/office/drawing/2014/main" xmlns="" id="{EB3872FF-C30F-4202-A3F6-460711CB6614}"/>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0" name="文本框 19">
              <a:extLst>
                <a:ext uri="{FF2B5EF4-FFF2-40B4-BE49-F238E27FC236}">
                  <a16:creationId xmlns:a16="http://schemas.microsoft.com/office/drawing/2014/main" xmlns="" id="{66F629F5-36B6-41B4-9C2D-8A7E3EE369DA}"/>
                </a:ext>
              </a:extLst>
            </p:cNvPr>
            <p:cNvSpPr txBox="1"/>
            <p:nvPr/>
          </p:nvSpPr>
          <p:spPr>
            <a:xfrm>
              <a:off x="4464543" y="2227897"/>
              <a:ext cx="628802" cy="611806"/>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p>
          </p:txBody>
        </p:sp>
      </p:grpSp>
      <p:grpSp>
        <p:nvGrpSpPr>
          <p:cNvPr id="21" name="组合 20">
            <a:extLst>
              <a:ext uri="{FF2B5EF4-FFF2-40B4-BE49-F238E27FC236}">
                <a16:creationId xmlns:a16="http://schemas.microsoft.com/office/drawing/2014/main" xmlns="" id="{3CF19339-39A6-4A54-981D-09845E760CFA}"/>
              </a:ext>
            </a:extLst>
          </p:cNvPr>
          <p:cNvGrpSpPr/>
          <p:nvPr/>
        </p:nvGrpSpPr>
        <p:grpSpPr>
          <a:xfrm>
            <a:off x="6723135" y="2103538"/>
            <a:ext cx="828000" cy="828000"/>
            <a:chOff x="4321744" y="2016862"/>
            <a:chExt cx="914400" cy="914400"/>
          </a:xfrm>
        </p:grpSpPr>
        <p:sp>
          <p:nvSpPr>
            <p:cNvPr id="22" name="椭圆 21">
              <a:extLst>
                <a:ext uri="{FF2B5EF4-FFF2-40B4-BE49-F238E27FC236}">
                  <a16:creationId xmlns:a16="http://schemas.microsoft.com/office/drawing/2014/main" xmlns="" id="{E05B91CE-872C-4BE1-B1E1-B921873F8B10}"/>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3" name="文本框 22">
              <a:extLst>
                <a:ext uri="{FF2B5EF4-FFF2-40B4-BE49-F238E27FC236}">
                  <a16:creationId xmlns:a16="http://schemas.microsoft.com/office/drawing/2014/main" xmlns="" id="{D9EE259D-4E46-4B66-91F0-8C9CB2A50B91}"/>
                </a:ext>
              </a:extLst>
            </p:cNvPr>
            <p:cNvSpPr txBox="1"/>
            <p:nvPr/>
          </p:nvSpPr>
          <p:spPr>
            <a:xfrm>
              <a:off x="4494251" y="2227897"/>
              <a:ext cx="569387" cy="553998"/>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章</a:t>
              </a:r>
            </a:p>
          </p:txBody>
        </p:sp>
      </p:grpSp>
      <p:pic>
        <p:nvPicPr>
          <p:cNvPr id="24" name="图片 23" descr="卡通人物&#10;&#10;中度可信度描述已自动生成">
            <a:extLst>
              <a:ext uri="{FF2B5EF4-FFF2-40B4-BE49-F238E27FC236}">
                <a16:creationId xmlns:a16="http://schemas.microsoft.com/office/drawing/2014/main" xmlns="" id="{CE3BF60B-1E7A-4AEE-BFDF-5CED6CA33BA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0139" b="66111"/>
          <a:stretch/>
        </p:blipFill>
        <p:spPr>
          <a:xfrm flipH="1">
            <a:off x="8551333" y="-186487"/>
            <a:ext cx="3640667" cy="2065867"/>
          </a:xfrm>
          <a:prstGeom prst="rect">
            <a:avLst/>
          </a:prstGeom>
        </p:spPr>
      </p:pic>
      <p:pic>
        <p:nvPicPr>
          <p:cNvPr id="25" name="图片 24" descr="图片包含 游戏机, 蛋糕, 伞, 房间&#10;&#10;描述已自动生成">
            <a:extLst>
              <a:ext uri="{FF2B5EF4-FFF2-40B4-BE49-F238E27FC236}">
                <a16:creationId xmlns:a16="http://schemas.microsoft.com/office/drawing/2014/main" xmlns="" id="{2B16D68D-410A-4184-A96D-4F00E95B85E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2222" t="32917" r="22153" b="39028"/>
          <a:stretch/>
        </p:blipFill>
        <p:spPr>
          <a:xfrm>
            <a:off x="-293925" y="783959"/>
            <a:ext cx="3124201" cy="1710267"/>
          </a:xfrm>
          <a:prstGeom prst="rect">
            <a:avLst/>
          </a:prstGeom>
        </p:spPr>
      </p:pic>
      <p:pic>
        <p:nvPicPr>
          <p:cNvPr id="27" name="图片 26" descr="图片包含 游戏机, 蛋糕, 伞, 房间&#10;&#10;描述已自动生成">
            <a:extLst>
              <a:ext uri="{FF2B5EF4-FFF2-40B4-BE49-F238E27FC236}">
                <a16:creationId xmlns:a16="http://schemas.microsoft.com/office/drawing/2014/main" xmlns="" id="{BF13E29F-5E55-4AEE-B7FB-6AB3304E45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7500"/>
          <a:stretch/>
        </p:blipFill>
        <p:spPr>
          <a:xfrm flipH="1">
            <a:off x="-1" y="1342724"/>
            <a:ext cx="4687985" cy="5515277"/>
          </a:xfrm>
          <a:custGeom>
            <a:avLst/>
            <a:gdLst>
              <a:gd name="connsiteX0" fmla="*/ 846667 w 5825067"/>
              <a:gd name="connsiteY0" fmla="*/ 1719415 h 6853020"/>
              <a:gd name="connsiteX1" fmla="*/ 846667 w 5825067"/>
              <a:gd name="connsiteY1" fmla="*/ 4169089 h 6853020"/>
              <a:gd name="connsiteX2" fmla="*/ 3327400 w 5825067"/>
              <a:gd name="connsiteY2" fmla="*/ 4169089 h 6853020"/>
              <a:gd name="connsiteX3" fmla="*/ 3327400 w 5825067"/>
              <a:gd name="connsiteY3" fmla="*/ 1719415 h 6853020"/>
              <a:gd name="connsiteX4" fmla="*/ 0 w 5825067"/>
              <a:gd name="connsiteY4" fmla="*/ 0 h 6853020"/>
              <a:gd name="connsiteX5" fmla="*/ 5825067 w 5825067"/>
              <a:gd name="connsiteY5" fmla="*/ 0 h 6853020"/>
              <a:gd name="connsiteX6" fmla="*/ 5825067 w 5825067"/>
              <a:gd name="connsiteY6" fmla="*/ 6853020 h 6853020"/>
              <a:gd name="connsiteX7" fmla="*/ 0 w 5825067"/>
              <a:gd name="connsiteY7" fmla="*/ 6853020 h 685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5067" h="6853020">
                <a:moveTo>
                  <a:pt x="846667" y="1719415"/>
                </a:moveTo>
                <a:lnTo>
                  <a:pt x="846667" y="4169089"/>
                </a:lnTo>
                <a:lnTo>
                  <a:pt x="3327400" y="4169089"/>
                </a:lnTo>
                <a:lnTo>
                  <a:pt x="3327400" y="1719415"/>
                </a:lnTo>
                <a:close/>
                <a:moveTo>
                  <a:pt x="0" y="0"/>
                </a:moveTo>
                <a:lnTo>
                  <a:pt x="5825067" y="0"/>
                </a:lnTo>
                <a:lnTo>
                  <a:pt x="5825067" y="6853020"/>
                </a:lnTo>
                <a:lnTo>
                  <a:pt x="0" y="6853020"/>
                </a:lnTo>
                <a:close/>
              </a:path>
            </a:pathLst>
          </a:custGeom>
        </p:spPr>
      </p:pic>
      <p:pic>
        <p:nvPicPr>
          <p:cNvPr id="26" name="图片 25" descr="图片包含 游戏机, 蛋糕, 伞, 房间&#10;&#10;描述已自动生成">
            <a:extLst>
              <a:ext uri="{FF2B5EF4-FFF2-40B4-BE49-F238E27FC236}">
                <a16:creationId xmlns:a16="http://schemas.microsoft.com/office/drawing/2014/main" xmlns="" id="{E900852D-BCFD-40E9-8FF2-8751DB12A2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5047" t="32917" r="22153" b="39028"/>
          <a:stretch/>
        </p:blipFill>
        <p:spPr>
          <a:xfrm>
            <a:off x="9586105" y="3752728"/>
            <a:ext cx="1560605" cy="1710267"/>
          </a:xfrm>
          <a:prstGeom prst="rect">
            <a:avLst/>
          </a:prstGeom>
        </p:spPr>
      </p:pic>
      <p:pic>
        <p:nvPicPr>
          <p:cNvPr id="30" name="图片 29" descr="图片包含 伞, 橙子, 游戏机, 窗帘&#10;&#10;描述已自动生成">
            <a:extLst>
              <a:ext uri="{FF2B5EF4-FFF2-40B4-BE49-F238E27FC236}">
                <a16:creationId xmlns:a16="http://schemas.microsoft.com/office/drawing/2014/main" xmlns="" id="{F5A033EC-191E-43E2-A468-134DA891457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5979" t="41352" r="-1447" b="36527"/>
          <a:stretch/>
        </p:blipFill>
        <p:spPr>
          <a:xfrm flipH="1" flipV="1">
            <a:off x="-16728" y="5663628"/>
            <a:ext cx="8188305" cy="1194367"/>
          </a:xfrm>
          <a:prstGeom prst="rect">
            <a:avLst/>
          </a:prstGeom>
        </p:spPr>
      </p:pic>
      <p:pic>
        <p:nvPicPr>
          <p:cNvPr id="29" name="图片 28" descr="图片包含 伞, 橙子, 游戏机, 窗帘&#10;&#10;描述已自动生成">
            <a:extLst>
              <a:ext uri="{FF2B5EF4-FFF2-40B4-BE49-F238E27FC236}">
                <a16:creationId xmlns:a16="http://schemas.microsoft.com/office/drawing/2014/main" xmlns="" id="{7AD0C8B6-28A2-445B-9F02-C0B8E964C2F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764" t="1" b="74408"/>
          <a:stretch/>
        </p:blipFill>
        <p:spPr>
          <a:xfrm flipH="1">
            <a:off x="0" y="5297961"/>
            <a:ext cx="12237403" cy="1560039"/>
          </a:xfrm>
          <a:prstGeom prst="rect">
            <a:avLst/>
          </a:prstGeom>
        </p:spPr>
      </p:pic>
      <p:sp>
        <p:nvSpPr>
          <p:cNvPr id="33" name="文本框 32">
            <a:extLst>
              <a:ext uri="{FF2B5EF4-FFF2-40B4-BE49-F238E27FC236}">
                <a16:creationId xmlns:a16="http://schemas.microsoft.com/office/drawing/2014/main" xmlns="" id="{AB0EEBBD-AD65-43D3-9EE5-DE543B7977F8}"/>
              </a:ext>
            </a:extLst>
          </p:cNvPr>
          <p:cNvSpPr txBox="1"/>
          <p:nvPr/>
        </p:nvSpPr>
        <p:spPr>
          <a:xfrm>
            <a:off x="4167237" y="4199001"/>
            <a:ext cx="3886200"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中小学开学第一课爱党爱国主题班会</a:t>
            </a:r>
          </a:p>
        </p:txBody>
      </p:sp>
    </p:spTree>
    <p:extLst>
      <p:ext uri="{BB962C8B-B14F-4D97-AF65-F5344CB8AC3E}">
        <p14:creationId xmlns:p14="http://schemas.microsoft.com/office/powerpoint/2010/main" val="258444815"/>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52" presetClass="entr" presetSubtype="0" fill="hold" grpId="0" nodeType="afterEffect">
                                  <p:stCondLst>
                                    <p:cond delay="0"/>
                                  </p:stCondLst>
                                  <p:iterate type="lt">
                                    <p:tmPct val="6000"/>
                                  </p:iterate>
                                  <p:childTnLst>
                                    <p:set>
                                      <p:cBhvr>
                                        <p:cTn id="22" dur="1" fill="hold">
                                          <p:stCondLst>
                                            <p:cond delay="0"/>
                                          </p:stCondLst>
                                        </p:cTn>
                                        <p:tgtEl>
                                          <p:spTgt spid="10"/>
                                        </p:tgtEl>
                                        <p:attrNameLst>
                                          <p:attrName>style.visibility</p:attrName>
                                        </p:attrNameLst>
                                      </p:cBhvr>
                                      <p:to>
                                        <p:strVal val="visible"/>
                                      </p:to>
                                    </p:set>
                                    <p:animScale>
                                      <p:cBhvr>
                                        <p:cTn id="23"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0"/>
                                        </p:tgtEl>
                                        <p:attrNameLst>
                                          <p:attrName>ppt_x</p:attrName>
                                          <p:attrName>ppt_y</p:attrName>
                                        </p:attrNameLst>
                                      </p:cBhvr>
                                    </p:animMotion>
                                    <p:animEffect transition="in" filter="fade">
                                      <p:cBhvr>
                                        <p:cTn id="25" dur="750"/>
                                        <p:tgtEl>
                                          <p:spTgt spid="10"/>
                                        </p:tgtEl>
                                      </p:cBhvr>
                                    </p:animEffect>
                                  </p:childTnLst>
                                </p:cTn>
                              </p:par>
                            </p:childTnLst>
                          </p:cTn>
                        </p:par>
                        <p:par>
                          <p:cTn id="26" fill="hold">
                            <p:stCondLst>
                              <p:cond delay="2285"/>
                            </p:stCondLst>
                            <p:childTnLst>
                              <p:par>
                                <p:cTn id="27" presetID="16" presetClass="entr" presetSubtype="2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par>
                                <p:cTn id="30" presetID="53" presetClass="entr" presetSubtype="16" fill="hold"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38A4864-E27F-408C-A15C-91E5DB80C5FD}"/>
              </a:ext>
            </a:extLst>
          </p:cNvPr>
          <p:cNvGrpSpPr/>
          <p:nvPr/>
        </p:nvGrpSpPr>
        <p:grpSpPr>
          <a:xfrm>
            <a:off x="1023312" y="1664726"/>
            <a:ext cx="9974888" cy="2077542"/>
            <a:chOff x="1251912" y="1537726"/>
            <a:chExt cx="9974888" cy="2077542"/>
          </a:xfrm>
        </p:grpSpPr>
        <p:sp>
          <p:nvSpPr>
            <p:cNvPr id="13" name="矩形: 圆角 12">
              <a:extLst>
                <a:ext uri="{FF2B5EF4-FFF2-40B4-BE49-F238E27FC236}">
                  <a16:creationId xmlns:a16="http://schemas.microsoft.com/office/drawing/2014/main" xmlns="" id="{E9C3E9FC-01B6-48E4-A699-4F732468BC4C}"/>
                </a:ext>
              </a:extLst>
            </p:cNvPr>
            <p:cNvSpPr/>
            <p:nvPr/>
          </p:nvSpPr>
          <p:spPr>
            <a:xfrm>
              <a:off x="1251912" y="1537726"/>
              <a:ext cx="9974888" cy="2077542"/>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413467" y="1596994"/>
              <a:ext cx="9423866" cy="183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pPr>
                <a:lnSpc>
                  <a:spcPts val="3500"/>
                </a:lnSpc>
              </a:pPr>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今年是中国共产党成立一百周年。一百年来，中国共产党矢志践行初心使命，坚持把马克思主义基本原理同中国实际相结合，团结带领中国人民彻底改变了近代以来中国积贫积弱、受尽欺凌的悲惨命运，使中华民族走上了实现伟大复兴的壮阔道路并取得了伟大历史成就，前所未有地接近伟大复兴的奋斗目标。</a:t>
              </a:r>
            </a:p>
          </p:txBody>
        </p:sp>
      </p:grpSp>
      <p:grpSp>
        <p:nvGrpSpPr>
          <p:cNvPr id="3" name="组合 2">
            <a:extLst>
              <a:ext uri="{FF2B5EF4-FFF2-40B4-BE49-F238E27FC236}">
                <a16:creationId xmlns:a16="http://schemas.microsoft.com/office/drawing/2014/main" xmlns="" id="{2CCA5EFC-EC2C-42EF-8BCB-B94287BB6A5F}"/>
              </a:ext>
            </a:extLst>
          </p:cNvPr>
          <p:cNvGrpSpPr/>
          <p:nvPr/>
        </p:nvGrpSpPr>
        <p:grpSpPr>
          <a:xfrm>
            <a:off x="1023312" y="4092030"/>
            <a:ext cx="9974888" cy="1250437"/>
            <a:chOff x="1251912" y="3965030"/>
            <a:chExt cx="9974888" cy="1250437"/>
          </a:xfrm>
        </p:grpSpPr>
        <p:sp>
          <p:nvSpPr>
            <p:cNvPr id="14" name="矩形: 圆角 13">
              <a:extLst>
                <a:ext uri="{FF2B5EF4-FFF2-40B4-BE49-F238E27FC236}">
                  <a16:creationId xmlns:a16="http://schemas.microsoft.com/office/drawing/2014/main" xmlns="" id="{FD385CC9-78B8-4553-BD03-9FB096768F9B}"/>
                </a:ext>
              </a:extLst>
            </p:cNvPr>
            <p:cNvSpPr/>
            <p:nvPr/>
          </p:nvSpPr>
          <p:spPr>
            <a:xfrm>
              <a:off x="1251912" y="3965030"/>
              <a:ext cx="9974888" cy="12504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3"/>
            <p:cNvSpPr/>
            <p:nvPr/>
          </p:nvSpPr>
          <p:spPr>
            <a:xfrm>
              <a:off x="1413467" y="4146328"/>
              <a:ext cx="9526621"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我国的经济实力、科技实力、国防实力、综合国力极大增强，日益走近世界舞台的中央，中华民族迎来了从站起来、富起来到强起来的伟大飞跃。</a:t>
              </a:r>
            </a:p>
          </p:txBody>
        </p:sp>
      </p:grpSp>
      <p:grpSp>
        <p:nvGrpSpPr>
          <p:cNvPr id="7" name="组合 6">
            <a:extLst>
              <a:ext uri="{FF2B5EF4-FFF2-40B4-BE49-F238E27FC236}">
                <a16:creationId xmlns:a16="http://schemas.microsoft.com/office/drawing/2014/main" xmlns="" id="{EC52EEEC-EC4C-4E7E-9EC3-13AC63AEDB60}"/>
              </a:ext>
            </a:extLst>
          </p:cNvPr>
          <p:cNvGrpSpPr/>
          <p:nvPr/>
        </p:nvGrpSpPr>
        <p:grpSpPr>
          <a:xfrm>
            <a:off x="795690" y="528569"/>
            <a:ext cx="8617816" cy="576000"/>
            <a:chOff x="795690" y="528569"/>
            <a:chExt cx="8617816" cy="576000"/>
          </a:xfrm>
        </p:grpSpPr>
        <p:sp>
          <p:nvSpPr>
            <p:cNvPr id="8" name="文本框 1">
              <a:extLst>
                <a:ext uri="{FF2B5EF4-FFF2-40B4-BE49-F238E27FC236}">
                  <a16:creationId xmlns:a16="http://schemas.microsoft.com/office/drawing/2014/main" xmlns="" id="{3AEF2586-D6F9-4BF5-9E15-88CADA05F81B}"/>
                </a:ext>
              </a:extLst>
            </p:cNvPr>
            <p:cNvSpPr txBox="1">
              <a:spLocks noChangeArrowheads="1"/>
            </p:cNvSpPr>
            <p:nvPr/>
          </p:nvSpPr>
          <p:spPr bwMode="auto">
            <a:xfrm>
              <a:off x="1413467" y="61699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grpSp>
          <p:nvGrpSpPr>
            <p:cNvPr id="9" name="组合 8">
              <a:extLst>
                <a:ext uri="{FF2B5EF4-FFF2-40B4-BE49-F238E27FC236}">
                  <a16:creationId xmlns:a16="http://schemas.microsoft.com/office/drawing/2014/main" xmlns="" id="{27DCA858-07E3-4280-B709-05245A421765}"/>
                </a:ext>
              </a:extLst>
            </p:cNvPr>
            <p:cNvGrpSpPr/>
            <p:nvPr/>
          </p:nvGrpSpPr>
          <p:grpSpPr>
            <a:xfrm>
              <a:off x="795690" y="528569"/>
              <a:ext cx="576000" cy="576000"/>
              <a:chOff x="4321744" y="2016862"/>
              <a:chExt cx="914400" cy="914400"/>
            </a:xfrm>
          </p:grpSpPr>
          <p:sp>
            <p:nvSpPr>
              <p:cNvPr id="10" name="椭圆 9">
                <a:extLst>
                  <a:ext uri="{FF2B5EF4-FFF2-40B4-BE49-F238E27FC236}">
                    <a16:creationId xmlns:a16="http://schemas.microsoft.com/office/drawing/2014/main" xmlns="" id="{53B5EF6B-A327-4831-82E1-6B3DAF1ECF46}"/>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1" name="文本框 10">
                <a:extLst>
                  <a:ext uri="{FF2B5EF4-FFF2-40B4-BE49-F238E27FC236}">
                    <a16:creationId xmlns:a16="http://schemas.microsoft.com/office/drawing/2014/main" xmlns="" id="{4E9EDC02-599F-4426-AF0C-D34995ECE860}"/>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8" name="组合 17">
            <a:extLst>
              <a:ext uri="{FF2B5EF4-FFF2-40B4-BE49-F238E27FC236}">
                <a16:creationId xmlns:a16="http://schemas.microsoft.com/office/drawing/2014/main" xmlns="" id="{A513B548-4B45-4815-B8BA-B6947EC70012}"/>
              </a:ext>
            </a:extLst>
          </p:cNvPr>
          <p:cNvGrpSpPr/>
          <p:nvPr/>
        </p:nvGrpSpPr>
        <p:grpSpPr>
          <a:xfrm>
            <a:off x="7730067" y="5000367"/>
            <a:ext cx="2896177" cy="535072"/>
            <a:chOff x="7730067" y="5000367"/>
            <a:chExt cx="2896177" cy="535072"/>
          </a:xfrm>
        </p:grpSpPr>
        <p:pic>
          <p:nvPicPr>
            <p:cNvPr id="17" name="图片 16" descr="粉色的伞&#10;&#10;中度可信度描述已自动生成">
              <a:extLst>
                <a:ext uri="{FF2B5EF4-FFF2-40B4-BE49-F238E27FC236}">
                  <a16:creationId xmlns:a16="http://schemas.microsoft.com/office/drawing/2014/main" xmlns="" id="{3A1411F4-5AC6-41DD-BB57-8366918224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20" name="图片 19" descr="粉色的伞&#10;&#10;中度可信度描述已自动生成">
              <a:extLst>
                <a:ext uri="{FF2B5EF4-FFF2-40B4-BE49-F238E27FC236}">
                  <a16:creationId xmlns:a16="http://schemas.microsoft.com/office/drawing/2014/main" xmlns="" id="{909BEEAB-36CE-4948-977A-4D521D7AD60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1" name="图片 20" descr="粉色的伞&#10;&#10;中度可信度描述已自动生成">
              <a:extLst>
                <a:ext uri="{FF2B5EF4-FFF2-40B4-BE49-F238E27FC236}">
                  <a16:creationId xmlns:a16="http://schemas.microsoft.com/office/drawing/2014/main" xmlns="" id="{FBFA600C-EFFB-49C2-9708-8F73D85A986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2" name="图片 21" descr="粉色的伞&#10;&#10;中度可信度描述已自动生成">
              <a:extLst>
                <a:ext uri="{FF2B5EF4-FFF2-40B4-BE49-F238E27FC236}">
                  <a16:creationId xmlns:a16="http://schemas.microsoft.com/office/drawing/2014/main" xmlns="" id="{0E64732E-0081-4A71-880A-1F3BCDF692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23" name="图片 22" descr="粉色的伞&#10;&#10;中度可信度描述已自动生成">
              <a:extLst>
                <a:ext uri="{FF2B5EF4-FFF2-40B4-BE49-F238E27FC236}">
                  <a16:creationId xmlns:a16="http://schemas.microsoft.com/office/drawing/2014/main" xmlns="" id="{4BDA0836-284E-4353-831A-2FF4FAF4BE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750"/>
                                        <p:tgtEl>
                                          <p:spTgt spid="18"/>
                                        </p:tgtEl>
                                      </p:cBhvr>
                                    </p:animEffect>
                                    <p:anim calcmode="lin" valueType="num">
                                      <p:cBhvr>
                                        <p:cTn id="18" dur="750" fill="hold"/>
                                        <p:tgtEl>
                                          <p:spTgt spid="18"/>
                                        </p:tgtEl>
                                        <p:attrNameLst>
                                          <p:attrName>ppt_x</p:attrName>
                                        </p:attrNameLst>
                                      </p:cBhvr>
                                      <p:tavLst>
                                        <p:tav tm="0">
                                          <p:val>
                                            <p:strVal val="#ppt_x"/>
                                          </p:val>
                                        </p:tav>
                                        <p:tav tm="100000">
                                          <p:val>
                                            <p:strVal val="#ppt_x"/>
                                          </p:val>
                                        </p:tav>
                                      </p:tavLst>
                                    </p:anim>
                                    <p:anim calcmode="lin" valueType="num">
                                      <p:cBhvr>
                                        <p:cTn id="19" dur="675" decel="100000" fill="hold"/>
                                        <p:tgtEl>
                                          <p:spTgt spid="18"/>
                                        </p:tgtEl>
                                        <p:attrNameLst>
                                          <p:attrName>ppt_y</p:attrName>
                                        </p:attrNameLst>
                                      </p:cBhvr>
                                      <p:tavLst>
                                        <p:tav tm="0">
                                          <p:val>
                                            <p:strVal val="#ppt_y+1"/>
                                          </p:val>
                                        </p:tav>
                                        <p:tav tm="100000">
                                          <p:val>
                                            <p:strVal val="#ppt_y-.03"/>
                                          </p:val>
                                        </p:tav>
                                      </p:tavLst>
                                    </p:anim>
                                    <p:anim calcmode="lin" valueType="num">
                                      <p:cBhvr>
                                        <p:cTn id="20" dur="75" accel="100000" fill="hold">
                                          <p:stCondLst>
                                            <p:cond delay="675"/>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卡通人物&#10;&#10;中度可信度描述已自动生成">
            <a:extLst>
              <a:ext uri="{FF2B5EF4-FFF2-40B4-BE49-F238E27FC236}">
                <a16:creationId xmlns:a16="http://schemas.microsoft.com/office/drawing/2014/main" xmlns="" id="{60AD1122-1710-4319-A296-27B7396DD28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581" t="7707" r="3061" b="6914"/>
          <a:stretch/>
        </p:blipFill>
        <p:spPr>
          <a:xfrm>
            <a:off x="1981200" y="1113661"/>
            <a:ext cx="8229600" cy="5127343"/>
          </a:xfrm>
          <a:prstGeom prst="rect">
            <a:avLst/>
          </a:prstGeom>
        </p:spPr>
      </p:pic>
      <p:sp>
        <p:nvSpPr>
          <p:cNvPr id="27" name="文本框 11"/>
          <p:cNvSpPr txBox="1">
            <a:spLocks noChangeArrowheads="1"/>
          </p:cNvSpPr>
          <p:nvPr/>
        </p:nvSpPr>
        <p:spPr bwMode="auto">
          <a:xfrm>
            <a:off x="3065784" y="2516375"/>
            <a:ext cx="6246706" cy="2197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pPr algn="l"/>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我们要从党的非凡历程中深刻感悟马克思主义的真理力量和实践力量，深化对中国化马克思主义既一脉相承又与时俱进理论品质的认识，坚持不懈用党的创新理论最新成果武装头脑、指导实践、推动工作，不断创造性地推进中华民族伟大复兴的历史伟业。</a:t>
            </a:r>
          </a:p>
        </p:txBody>
      </p:sp>
      <p:grpSp>
        <p:nvGrpSpPr>
          <p:cNvPr id="6" name="组合 5">
            <a:extLst>
              <a:ext uri="{FF2B5EF4-FFF2-40B4-BE49-F238E27FC236}">
                <a16:creationId xmlns:a16="http://schemas.microsoft.com/office/drawing/2014/main" xmlns="" id="{47D433DF-CAF1-4C24-858E-E53DDC153F7F}"/>
              </a:ext>
            </a:extLst>
          </p:cNvPr>
          <p:cNvGrpSpPr/>
          <p:nvPr/>
        </p:nvGrpSpPr>
        <p:grpSpPr>
          <a:xfrm>
            <a:off x="795690" y="528569"/>
            <a:ext cx="8617816" cy="576000"/>
            <a:chOff x="795690" y="528569"/>
            <a:chExt cx="8617816" cy="576000"/>
          </a:xfrm>
        </p:grpSpPr>
        <p:sp>
          <p:nvSpPr>
            <p:cNvPr id="7" name="文本框 1">
              <a:extLst>
                <a:ext uri="{FF2B5EF4-FFF2-40B4-BE49-F238E27FC236}">
                  <a16:creationId xmlns:a16="http://schemas.microsoft.com/office/drawing/2014/main" xmlns="" id="{C3348FF4-8DE8-44AC-A88E-1CDBFA80F6C0}"/>
                </a:ext>
              </a:extLst>
            </p:cNvPr>
            <p:cNvSpPr txBox="1">
              <a:spLocks noChangeArrowheads="1"/>
            </p:cNvSpPr>
            <p:nvPr/>
          </p:nvSpPr>
          <p:spPr bwMode="auto">
            <a:xfrm>
              <a:off x="1413467" y="61699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grpSp>
          <p:nvGrpSpPr>
            <p:cNvPr id="8" name="组合 7">
              <a:extLst>
                <a:ext uri="{FF2B5EF4-FFF2-40B4-BE49-F238E27FC236}">
                  <a16:creationId xmlns:a16="http://schemas.microsoft.com/office/drawing/2014/main" xmlns="" id="{746C8FA1-1D04-45CC-822E-87DCB178E1A5}"/>
                </a:ext>
              </a:extLst>
            </p:cNvPr>
            <p:cNvGrpSpPr/>
            <p:nvPr/>
          </p:nvGrpSpPr>
          <p:grpSpPr>
            <a:xfrm>
              <a:off x="795690" y="528569"/>
              <a:ext cx="576000" cy="576000"/>
              <a:chOff x="4321744" y="2016862"/>
              <a:chExt cx="914400" cy="914400"/>
            </a:xfrm>
          </p:grpSpPr>
          <p:sp>
            <p:nvSpPr>
              <p:cNvPr id="9" name="椭圆 8">
                <a:extLst>
                  <a:ext uri="{FF2B5EF4-FFF2-40B4-BE49-F238E27FC236}">
                    <a16:creationId xmlns:a16="http://schemas.microsoft.com/office/drawing/2014/main" xmlns="" id="{ECBD62B4-D1F1-4E87-A052-80BB607EBD1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0" name="文本框 9">
                <a:extLst>
                  <a:ext uri="{FF2B5EF4-FFF2-40B4-BE49-F238E27FC236}">
                    <a16:creationId xmlns:a16="http://schemas.microsoft.com/office/drawing/2014/main" xmlns="" id="{B86AEC55-489A-4029-A913-F964E9E1E2AC}"/>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pic>
        <p:nvPicPr>
          <p:cNvPr id="4" name="图片 3" descr="卡通人物&#10;&#10;中度可信度描述已自动生成">
            <a:extLst>
              <a:ext uri="{FF2B5EF4-FFF2-40B4-BE49-F238E27FC236}">
                <a16:creationId xmlns:a16="http://schemas.microsoft.com/office/drawing/2014/main" xmlns="" id="{98B2ACD0-B91C-493C-8F07-C647A7CB8D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652" t="5621" r="12989" b="6479"/>
          <a:stretch/>
        </p:blipFill>
        <p:spPr>
          <a:xfrm>
            <a:off x="8366161" y="1447501"/>
            <a:ext cx="1336639" cy="148049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衬衫, 游戏机, 男人, 房间&#10;&#10;描述已自动生成">
            <a:extLst>
              <a:ext uri="{FF2B5EF4-FFF2-40B4-BE49-F238E27FC236}">
                <a16:creationId xmlns:a16="http://schemas.microsoft.com/office/drawing/2014/main" xmlns="" id="{1AE156A3-8ECA-4B9C-A16C-CC9408F57D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3106" r="3822" b="17848"/>
          <a:stretch/>
        </p:blipFill>
        <p:spPr>
          <a:xfrm>
            <a:off x="6654801" y="2708576"/>
            <a:ext cx="4783530" cy="3434090"/>
          </a:xfrm>
          <a:prstGeom prst="rect">
            <a:avLst/>
          </a:prstGeom>
        </p:spPr>
      </p:pic>
      <p:sp>
        <p:nvSpPr>
          <p:cNvPr id="29" name="任意多边形: 形状 28">
            <a:extLst>
              <a:ext uri="{FF2B5EF4-FFF2-40B4-BE49-F238E27FC236}">
                <a16:creationId xmlns:a16="http://schemas.microsoft.com/office/drawing/2014/main" xmlns="" id="{9CA9D000-0A24-43DC-A96C-0184712C1C01}"/>
              </a:ext>
            </a:extLst>
          </p:cNvPr>
          <p:cNvSpPr/>
          <p:nvPr/>
        </p:nvSpPr>
        <p:spPr>
          <a:xfrm>
            <a:off x="2008246" y="5688081"/>
            <a:ext cx="9717662" cy="768803"/>
          </a:xfrm>
          <a:custGeom>
            <a:avLst/>
            <a:gdLst>
              <a:gd name="connsiteX0" fmla="*/ 5473810 w 9717662"/>
              <a:gd name="connsiteY0" fmla="*/ 1403 h 768803"/>
              <a:gd name="connsiteX1" fmla="*/ 7457487 w 9717662"/>
              <a:gd name="connsiteY1" fmla="*/ 475653 h 768803"/>
              <a:gd name="connsiteX2" fmla="*/ 9370954 w 9717662"/>
              <a:gd name="connsiteY2" fmla="*/ 52320 h 768803"/>
              <a:gd name="connsiteX3" fmla="*/ 9649006 w 9717662"/>
              <a:gd name="connsiteY3" fmla="*/ 109007 h 768803"/>
              <a:gd name="connsiteX4" fmla="*/ 9717662 w 9717662"/>
              <a:gd name="connsiteY4" fmla="*/ 125846 h 768803"/>
              <a:gd name="connsiteX5" fmla="*/ 9717662 w 9717662"/>
              <a:gd name="connsiteY5" fmla="*/ 570148 h 768803"/>
              <a:gd name="connsiteX6" fmla="*/ 9519007 w 9717662"/>
              <a:gd name="connsiteY6" fmla="*/ 768803 h 768803"/>
              <a:gd name="connsiteX7" fmla="*/ 0 w 9717662"/>
              <a:gd name="connsiteY7" fmla="*/ 768803 h 768803"/>
              <a:gd name="connsiteX8" fmla="*/ 109736 w 9717662"/>
              <a:gd name="connsiteY8" fmla="*/ 745504 h 768803"/>
              <a:gd name="connsiteX9" fmla="*/ 464021 w 9717662"/>
              <a:gd name="connsiteY9" fmla="*/ 670387 h 768803"/>
              <a:gd name="connsiteX10" fmla="*/ 5264621 w 9717662"/>
              <a:gd name="connsiteY10" fmla="*/ 1520 h 768803"/>
              <a:gd name="connsiteX11" fmla="*/ 5473810 w 9717662"/>
              <a:gd name="connsiteY11" fmla="*/ 1403 h 76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17662" h="768803">
                <a:moveTo>
                  <a:pt x="5473810" y="1403"/>
                </a:moveTo>
                <a:cubicBezTo>
                  <a:pt x="6474395" y="29417"/>
                  <a:pt x="6815872" y="467715"/>
                  <a:pt x="7457487" y="475653"/>
                </a:cubicBezTo>
                <a:cubicBezTo>
                  <a:pt x="8141876" y="484120"/>
                  <a:pt x="8829087" y="-32347"/>
                  <a:pt x="9370954" y="52320"/>
                </a:cubicBezTo>
                <a:cubicBezTo>
                  <a:pt x="9438687" y="62904"/>
                  <a:pt x="9535150" y="82483"/>
                  <a:pt x="9649006" y="109007"/>
                </a:cubicBezTo>
                <a:lnTo>
                  <a:pt x="9717662" y="125846"/>
                </a:lnTo>
                <a:lnTo>
                  <a:pt x="9717662" y="570148"/>
                </a:lnTo>
                <a:cubicBezTo>
                  <a:pt x="9717662" y="679862"/>
                  <a:pt x="9628721" y="768803"/>
                  <a:pt x="9519007" y="768803"/>
                </a:cubicBezTo>
                <a:lnTo>
                  <a:pt x="0" y="768803"/>
                </a:lnTo>
                <a:lnTo>
                  <a:pt x="109736" y="745504"/>
                </a:lnTo>
                <a:cubicBezTo>
                  <a:pt x="231033" y="719930"/>
                  <a:pt x="351485" y="694729"/>
                  <a:pt x="464021" y="670387"/>
                </a:cubicBezTo>
                <a:cubicBezTo>
                  <a:pt x="1364310" y="475654"/>
                  <a:pt x="4099043" y="33976"/>
                  <a:pt x="5264621" y="1520"/>
                </a:cubicBezTo>
                <a:cubicBezTo>
                  <a:pt x="5337470" y="-508"/>
                  <a:pt x="5407105" y="-464"/>
                  <a:pt x="5473810" y="1403"/>
                </a:cubicBezTo>
                <a:close/>
              </a:path>
            </a:pathLst>
          </a:custGeom>
          <a:solidFill>
            <a:srgbClr val="BDE7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xmlns="" id="{7604EBEB-8FD2-484F-B186-0518D0CD4590}"/>
              </a:ext>
            </a:extLst>
          </p:cNvPr>
          <p:cNvGrpSpPr/>
          <p:nvPr/>
        </p:nvGrpSpPr>
        <p:grpSpPr>
          <a:xfrm>
            <a:off x="795690" y="528569"/>
            <a:ext cx="8617816" cy="576000"/>
            <a:chOff x="795690" y="528569"/>
            <a:chExt cx="8617816" cy="576000"/>
          </a:xfrm>
        </p:grpSpPr>
        <p:sp>
          <p:nvSpPr>
            <p:cNvPr id="13" name="文本框 1">
              <a:extLst>
                <a:ext uri="{FF2B5EF4-FFF2-40B4-BE49-F238E27FC236}">
                  <a16:creationId xmlns:a16="http://schemas.microsoft.com/office/drawing/2014/main" xmlns="" id="{8353A9A7-FA68-4D39-8B1A-09120C13DDED}"/>
                </a:ext>
              </a:extLst>
            </p:cNvPr>
            <p:cNvSpPr txBox="1">
              <a:spLocks noChangeArrowheads="1"/>
            </p:cNvSpPr>
            <p:nvPr/>
          </p:nvSpPr>
          <p:spPr bwMode="auto">
            <a:xfrm>
              <a:off x="1413467" y="61699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grpSp>
          <p:nvGrpSpPr>
            <p:cNvPr id="14" name="组合 13">
              <a:extLst>
                <a:ext uri="{FF2B5EF4-FFF2-40B4-BE49-F238E27FC236}">
                  <a16:creationId xmlns:a16="http://schemas.microsoft.com/office/drawing/2014/main" xmlns="" id="{F9D758BD-7682-40AF-82BC-95A7375245A8}"/>
                </a:ext>
              </a:extLst>
            </p:cNvPr>
            <p:cNvGrpSpPr/>
            <p:nvPr/>
          </p:nvGrpSpPr>
          <p:grpSpPr>
            <a:xfrm>
              <a:off x="795690" y="528569"/>
              <a:ext cx="576000" cy="576000"/>
              <a:chOff x="4321744" y="2016862"/>
              <a:chExt cx="914400" cy="914400"/>
            </a:xfrm>
          </p:grpSpPr>
          <p:sp>
            <p:nvSpPr>
              <p:cNvPr id="15" name="椭圆 14">
                <a:extLst>
                  <a:ext uri="{FF2B5EF4-FFF2-40B4-BE49-F238E27FC236}">
                    <a16:creationId xmlns:a16="http://schemas.microsoft.com/office/drawing/2014/main" xmlns="" id="{ACD7A083-BAF2-4344-9E7B-77D39063E662}"/>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A79230A6-398B-415A-8091-D76D9B86EFF6}"/>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7" name="组合 6">
            <a:extLst>
              <a:ext uri="{FF2B5EF4-FFF2-40B4-BE49-F238E27FC236}">
                <a16:creationId xmlns:a16="http://schemas.microsoft.com/office/drawing/2014/main" xmlns="" id="{DEE77C91-2B1B-4B6C-AF72-9EB94F8CB7D2}"/>
              </a:ext>
            </a:extLst>
          </p:cNvPr>
          <p:cNvGrpSpPr/>
          <p:nvPr/>
        </p:nvGrpSpPr>
        <p:grpSpPr>
          <a:xfrm>
            <a:off x="1083689" y="1872529"/>
            <a:ext cx="5689644" cy="4054137"/>
            <a:chOff x="1083689" y="1872529"/>
            <a:chExt cx="5689644" cy="4054137"/>
          </a:xfrm>
        </p:grpSpPr>
        <p:sp>
          <p:nvSpPr>
            <p:cNvPr id="18" name="矩形: 圆角 17">
              <a:extLst>
                <a:ext uri="{FF2B5EF4-FFF2-40B4-BE49-F238E27FC236}">
                  <a16:creationId xmlns:a16="http://schemas.microsoft.com/office/drawing/2014/main" xmlns="" id="{D374EC7B-EA85-422B-9669-7F9FD7DF7E91}"/>
                </a:ext>
              </a:extLst>
            </p:cNvPr>
            <p:cNvSpPr/>
            <p:nvPr/>
          </p:nvSpPr>
          <p:spPr>
            <a:xfrm>
              <a:off x="1083689" y="1872529"/>
              <a:ext cx="5689644" cy="40541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143091" y="2265750"/>
              <a:ext cx="5511710"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马克思主义是我们立党立国的根本指导思想，是我们党的灵魂和旗帜。中国共产党坚持马克思主义基本原理，坚持实事求是，从中国实际出发，洞察时代大势，把握历史主动，进行艰辛探索，不断推进马克思主义中国化时代化，指导中国人民不断推进伟大社会革命。中国共产党为什么能，中国特色社会主义为什么好，归根到底是因为马克思主义行！</a:t>
              </a:r>
            </a:p>
          </p:txBody>
        </p:sp>
      </p:grpSp>
      <p:grpSp>
        <p:nvGrpSpPr>
          <p:cNvPr id="19" name="组合 18">
            <a:extLst>
              <a:ext uri="{FF2B5EF4-FFF2-40B4-BE49-F238E27FC236}">
                <a16:creationId xmlns:a16="http://schemas.microsoft.com/office/drawing/2014/main" xmlns="" id="{083DCB5D-F9E0-49BA-9C4C-470620DCEDD0}"/>
              </a:ext>
            </a:extLst>
          </p:cNvPr>
          <p:cNvGrpSpPr/>
          <p:nvPr/>
        </p:nvGrpSpPr>
        <p:grpSpPr>
          <a:xfrm>
            <a:off x="1413467" y="1656529"/>
            <a:ext cx="2448000" cy="432000"/>
            <a:chOff x="7730067" y="5000367"/>
            <a:chExt cx="2896177" cy="535072"/>
          </a:xfrm>
        </p:grpSpPr>
        <p:pic>
          <p:nvPicPr>
            <p:cNvPr id="20" name="图片 19" descr="粉色的伞&#10;&#10;中度可信度描述已自动生成">
              <a:extLst>
                <a:ext uri="{FF2B5EF4-FFF2-40B4-BE49-F238E27FC236}">
                  <a16:creationId xmlns:a16="http://schemas.microsoft.com/office/drawing/2014/main" xmlns="" id="{115D5541-E5D2-4253-BC1E-D0C9A7A925D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21" name="图片 20" descr="粉色的伞&#10;&#10;中度可信度描述已自动生成">
              <a:extLst>
                <a:ext uri="{FF2B5EF4-FFF2-40B4-BE49-F238E27FC236}">
                  <a16:creationId xmlns:a16="http://schemas.microsoft.com/office/drawing/2014/main" xmlns="" id="{858BFCE6-A8F8-49D5-BE10-EC744582E8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2" name="图片 21" descr="粉色的伞&#10;&#10;中度可信度描述已自动生成">
              <a:extLst>
                <a:ext uri="{FF2B5EF4-FFF2-40B4-BE49-F238E27FC236}">
                  <a16:creationId xmlns:a16="http://schemas.microsoft.com/office/drawing/2014/main" xmlns="" id="{1043B933-AE3B-45E6-A788-56C7968CE7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3" name="图片 22" descr="粉色的伞&#10;&#10;中度可信度描述已自动生成">
              <a:extLst>
                <a:ext uri="{FF2B5EF4-FFF2-40B4-BE49-F238E27FC236}">
                  <a16:creationId xmlns:a16="http://schemas.microsoft.com/office/drawing/2014/main" xmlns="" id="{1DA04F44-3404-4082-AFA7-2EFD552F39B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24" name="图片 23" descr="粉色的伞&#10;&#10;中度可信度描述已自动生成">
              <a:extLst>
                <a:ext uri="{FF2B5EF4-FFF2-40B4-BE49-F238E27FC236}">
                  <a16:creationId xmlns:a16="http://schemas.microsoft.com/office/drawing/2014/main" xmlns="" id="{6DB25DF3-89DD-4B94-A249-7790C8C33FC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a16="http://schemas.microsoft.com/office/drawing/2014/main" xmlns="" id="{86A25F94-AADB-48E8-B97A-F97D8FC31D8C}"/>
              </a:ext>
            </a:extLst>
          </p:cNvPr>
          <p:cNvGrpSpPr/>
          <p:nvPr/>
        </p:nvGrpSpPr>
        <p:grpSpPr>
          <a:xfrm>
            <a:off x="893489" y="3638799"/>
            <a:ext cx="10417978" cy="2143938"/>
            <a:chOff x="893489" y="3638799"/>
            <a:chExt cx="10417978" cy="2143938"/>
          </a:xfrm>
        </p:grpSpPr>
        <p:sp>
          <p:nvSpPr>
            <p:cNvPr id="15" name="矩形: 圆角 14">
              <a:extLst>
                <a:ext uri="{FF2B5EF4-FFF2-40B4-BE49-F238E27FC236}">
                  <a16:creationId xmlns:a16="http://schemas.microsoft.com/office/drawing/2014/main" xmlns="" id="{FD82A603-B585-4C85-A596-5589967E1034}"/>
                </a:ext>
              </a:extLst>
            </p:cNvPr>
            <p:cNvSpPr/>
            <p:nvPr/>
          </p:nvSpPr>
          <p:spPr>
            <a:xfrm>
              <a:off x="893489" y="3638799"/>
              <a:ext cx="10417978" cy="2143938"/>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011811" y="3800429"/>
              <a:ext cx="10168377" cy="178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坚持马克思列宁主义、毛泽东思想、邓小平理论、“三个代表”重要思想、科学发展观，全面贯彻新时代中国特色社会主义思想，坚持把马克思主义基本原理同中国具体实际相结合、同中华优秀传统文化相结合，用马克思主义观察时代、把握时代、引领时代，继续发展当代中国马克思主义、21世纪马克思主义！</a:t>
              </a:r>
            </a:p>
          </p:txBody>
        </p:sp>
      </p:grpSp>
      <p:grpSp>
        <p:nvGrpSpPr>
          <p:cNvPr id="6" name="组合 5">
            <a:extLst>
              <a:ext uri="{FF2B5EF4-FFF2-40B4-BE49-F238E27FC236}">
                <a16:creationId xmlns:a16="http://schemas.microsoft.com/office/drawing/2014/main" xmlns="" id="{BF2BF88F-DC58-465B-994A-699227B92345}"/>
              </a:ext>
            </a:extLst>
          </p:cNvPr>
          <p:cNvGrpSpPr/>
          <p:nvPr/>
        </p:nvGrpSpPr>
        <p:grpSpPr>
          <a:xfrm>
            <a:off x="795690" y="528569"/>
            <a:ext cx="8617816" cy="576000"/>
            <a:chOff x="795690" y="528569"/>
            <a:chExt cx="8617816" cy="576000"/>
          </a:xfrm>
        </p:grpSpPr>
        <p:sp>
          <p:nvSpPr>
            <p:cNvPr id="7" name="文本框 1">
              <a:extLst>
                <a:ext uri="{FF2B5EF4-FFF2-40B4-BE49-F238E27FC236}">
                  <a16:creationId xmlns:a16="http://schemas.microsoft.com/office/drawing/2014/main" xmlns="" id="{FEFF1608-61A0-466A-8699-85F428676B37}"/>
                </a:ext>
              </a:extLst>
            </p:cNvPr>
            <p:cNvSpPr txBox="1">
              <a:spLocks noChangeArrowheads="1"/>
            </p:cNvSpPr>
            <p:nvPr/>
          </p:nvSpPr>
          <p:spPr bwMode="auto">
            <a:xfrm>
              <a:off x="1413467" y="61699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grpSp>
          <p:nvGrpSpPr>
            <p:cNvPr id="8" name="组合 7">
              <a:extLst>
                <a:ext uri="{FF2B5EF4-FFF2-40B4-BE49-F238E27FC236}">
                  <a16:creationId xmlns:a16="http://schemas.microsoft.com/office/drawing/2014/main" xmlns="" id="{37E9867D-1F37-4204-9E4D-9A2D17E903B7}"/>
                </a:ext>
              </a:extLst>
            </p:cNvPr>
            <p:cNvGrpSpPr/>
            <p:nvPr/>
          </p:nvGrpSpPr>
          <p:grpSpPr>
            <a:xfrm>
              <a:off x="795690" y="528569"/>
              <a:ext cx="576000" cy="576000"/>
              <a:chOff x="4321744" y="2016862"/>
              <a:chExt cx="914400" cy="914400"/>
            </a:xfrm>
          </p:grpSpPr>
          <p:sp>
            <p:nvSpPr>
              <p:cNvPr id="9" name="椭圆 8">
                <a:extLst>
                  <a:ext uri="{FF2B5EF4-FFF2-40B4-BE49-F238E27FC236}">
                    <a16:creationId xmlns:a16="http://schemas.microsoft.com/office/drawing/2014/main" xmlns="" id="{F9B24F28-F0A1-42E5-812C-98B10239BAF1}"/>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0" name="文本框 9">
                <a:extLst>
                  <a:ext uri="{FF2B5EF4-FFF2-40B4-BE49-F238E27FC236}">
                    <a16:creationId xmlns:a16="http://schemas.microsoft.com/office/drawing/2014/main" xmlns="" id="{71FE0839-140A-49CB-8F31-93614057FE48}"/>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1" name="组合 10">
            <a:extLst>
              <a:ext uri="{FF2B5EF4-FFF2-40B4-BE49-F238E27FC236}">
                <a16:creationId xmlns:a16="http://schemas.microsoft.com/office/drawing/2014/main" xmlns="" id="{3407F80D-AF8C-4BC5-9699-7FDA7E9312F1}"/>
              </a:ext>
            </a:extLst>
          </p:cNvPr>
          <p:cNvGrpSpPr/>
          <p:nvPr/>
        </p:nvGrpSpPr>
        <p:grpSpPr>
          <a:xfrm>
            <a:off x="1447800" y="1702730"/>
            <a:ext cx="3505201" cy="1936069"/>
            <a:chOff x="8187265" y="1492931"/>
            <a:chExt cx="3505201" cy="1936069"/>
          </a:xfrm>
        </p:grpSpPr>
        <p:pic>
          <p:nvPicPr>
            <p:cNvPr id="5" name="图片 4" descr="图片包含 形状&#10;&#10;描述已自动生成">
              <a:extLst>
                <a:ext uri="{FF2B5EF4-FFF2-40B4-BE49-F238E27FC236}">
                  <a16:creationId xmlns:a16="http://schemas.microsoft.com/office/drawing/2014/main" xmlns="" id="{1181A2D1-EDB4-4023-B9D1-447310A948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17" t="28288" r="5453" b="22207"/>
            <a:stretch/>
          </p:blipFill>
          <p:spPr>
            <a:xfrm>
              <a:off x="8187265" y="1492931"/>
              <a:ext cx="3505201" cy="1936069"/>
            </a:xfrm>
            <a:prstGeom prst="rect">
              <a:avLst/>
            </a:prstGeom>
          </p:spPr>
        </p:pic>
        <p:sp>
          <p:nvSpPr>
            <p:cNvPr id="13" name="文本框 1">
              <a:extLst>
                <a:ext uri="{FF2B5EF4-FFF2-40B4-BE49-F238E27FC236}">
                  <a16:creationId xmlns:a16="http://schemas.microsoft.com/office/drawing/2014/main" xmlns="" id="{AAA67124-487E-4D4C-B141-981A19FB3AB6}"/>
                </a:ext>
              </a:extLst>
            </p:cNvPr>
            <p:cNvSpPr txBox="1">
              <a:spLocks noChangeArrowheads="1"/>
            </p:cNvSpPr>
            <p:nvPr/>
          </p:nvSpPr>
          <p:spPr bwMode="auto">
            <a:xfrm>
              <a:off x="8999832" y="2029722"/>
              <a:ext cx="1913933" cy="733795"/>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ctr"/>
              <a:r>
                <a:rPr lang="zh-CN" altLang="en-US" sz="2000" dirty="0">
                  <a:solidFill>
                    <a:srgbClr val="DE3127"/>
                  </a:solidFill>
                  <a:latin typeface="微软雅黑" panose="020B0503020204020204" pitchFamily="34" charset="-122"/>
                  <a:ea typeface="微软雅黑" panose="020B0503020204020204" pitchFamily="34" charset="-122"/>
                  <a:sym typeface="微软雅黑" panose="020B0503020204020204" pitchFamily="34" charset="-122"/>
                </a:rPr>
                <a:t>不忘初心 </a:t>
              </a:r>
              <a:endParaRPr lang="en-US" altLang="zh-CN" sz="2000" dirty="0">
                <a:solidFill>
                  <a:srgbClr val="DE3127"/>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2000" dirty="0">
                  <a:solidFill>
                    <a:srgbClr val="DE3127"/>
                  </a:solidFill>
                  <a:latin typeface="微软雅黑" panose="020B0503020204020204" pitchFamily="34" charset="-122"/>
                  <a:ea typeface="微软雅黑" panose="020B0503020204020204" pitchFamily="34" charset="-122"/>
                  <a:sym typeface="微软雅黑" panose="020B0503020204020204" pitchFamily="34" charset="-122"/>
                </a:rPr>
                <a:t>永远跟党走</a:t>
              </a:r>
            </a:p>
          </p:txBody>
        </p:sp>
      </p:grpSp>
      <p:pic>
        <p:nvPicPr>
          <p:cNvPr id="14" name="图片 13" descr="卡通人物&#10;&#10;中度可信度描述已自动生成">
            <a:extLst>
              <a:ext uri="{FF2B5EF4-FFF2-40B4-BE49-F238E27FC236}">
                <a16:creationId xmlns:a16="http://schemas.microsoft.com/office/drawing/2014/main" xmlns="" id="{752FCBA2-FEF8-4136-A1C4-89C03CEBEC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736"/>
          <a:stretch/>
        </p:blipFill>
        <p:spPr>
          <a:xfrm>
            <a:off x="6697134" y="1604726"/>
            <a:ext cx="3683009" cy="228994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C8609A86-4654-4CA8-B8B1-3F23989845B0}"/>
              </a:ext>
            </a:extLst>
          </p:cNvPr>
          <p:cNvGrpSpPr/>
          <p:nvPr/>
        </p:nvGrpSpPr>
        <p:grpSpPr>
          <a:xfrm>
            <a:off x="1083689" y="1947334"/>
            <a:ext cx="4499778" cy="3547537"/>
            <a:chOff x="700435" y="1947334"/>
            <a:chExt cx="4499778" cy="3547537"/>
          </a:xfrm>
        </p:grpSpPr>
        <p:sp>
          <p:nvSpPr>
            <p:cNvPr id="16" name="矩形: 圆角 15">
              <a:extLst>
                <a:ext uri="{FF2B5EF4-FFF2-40B4-BE49-F238E27FC236}">
                  <a16:creationId xmlns:a16="http://schemas.microsoft.com/office/drawing/2014/main" xmlns="" id="{DA195AA0-4177-4F44-99A3-5A7D0C414FAA}"/>
                </a:ext>
              </a:extLst>
            </p:cNvPr>
            <p:cNvSpPr/>
            <p:nvPr/>
          </p:nvSpPr>
          <p:spPr>
            <a:xfrm>
              <a:off x="700435" y="1947334"/>
              <a:ext cx="4499778" cy="35475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837468" y="2322804"/>
              <a:ext cx="4225712" cy="2197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新的征程上，我们必须坚持党的基本理论、基本路线、基本方略，统筹推进“五位一体”总体布局、协调推进“四个全面”战略布局，全面深化改革开放</a:t>
              </a:r>
            </a:p>
          </p:txBody>
        </p:sp>
      </p:grpSp>
      <p:grpSp>
        <p:nvGrpSpPr>
          <p:cNvPr id="3" name="组合 2">
            <a:extLst>
              <a:ext uri="{FF2B5EF4-FFF2-40B4-BE49-F238E27FC236}">
                <a16:creationId xmlns:a16="http://schemas.microsoft.com/office/drawing/2014/main" xmlns="" id="{F1DCBE4A-2107-4753-A8FC-0AF320B0EEAE}"/>
              </a:ext>
            </a:extLst>
          </p:cNvPr>
          <p:cNvGrpSpPr/>
          <p:nvPr/>
        </p:nvGrpSpPr>
        <p:grpSpPr>
          <a:xfrm>
            <a:off x="6096000" y="1947334"/>
            <a:ext cx="4891897" cy="3547537"/>
            <a:chOff x="6096000" y="1947334"/>
            <a:chExt cx="4891897" cy="3547537"/>
          </a:xfrm>
        </p:grpSpPr>
        <p:sp>
          <p:nvSpPr>
            <p:cNvPr id="17" name="矩形: 圆角 16">
              <a:extLst>
                <a:ext uri="{FF2B5EF4-FFF2-40B4-BE49-F238E27FC236}">
                  <a16:creationId xmlns:a16="http://schemas.microsoft.com/office/drawing/2014/main" xmlns="" id="{06470B69-FC74-4719-94CA-4BB0063341E8}"/>
                </a:ext>
              </a:extLst>
            </p:cNvPr>
            <p:cNvSpPr/>
            <p:nvPr/>
          </p:nvSpPr>
          <p:spPr>
            <a:xfrm>
              <a:off x="6096000" y="1947334"/>
              <a:ext cx="4891897" cy="35475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文本框 11"/>
            <p:cNvSpPr txBox="1">
              <a:spLocks noChangeArrowheads="1"/>
            </p:cNvSpPr>
            <p:nvPr/>
          </p:nvSpPr>
          <p:spPr bwMode="auto">
            <a:xfrm>
              <a:off x="6214534" y="2322804"/>
              <a:ext cx="4631266"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立足新发展阶段，完整、准确、全面贯彻新发展理念，构建新发展格局，推动高质量发展，推进科技自立自强，保证人民当家作主，坚持依法治国，坚持社会主义核心价值体系，坚持在发展中保障和改善民生，坚持人与自然和谐共生，协同推进人民富裕、国家强盛、中国美丽。</a:t>
              </a:r>
            </a:p>
          </p:txBody>
        </p:sp>
      </p:grpSp>
      <p:grpSp>
        <p:nvGrpSpPr>
          <p:cNvPr id="8" name="组合 7">
            <a:extLst>
              <a:ext uri="{FF2B5EF4-FFF2-40B4-BE49-F238E27FC236}">
                <a16:creationId xmlns:a16="http://schemas.microsoft.com/office/drawing/2014/main" xmlns="" id="{ACDDA43E-8D3D-4246-8F38-874A764C0739}"/>
              </a:ext>
            </a:extLst>
          </p:cNvPr>
          <p:cNvGrpSpPr/>
          <p:nvPr/>
        </p:nvGrpSpPr>
        <p:grpSpPr>
          <a:xfrm>
            <a:off x="795690" y="528569"/>
            <a:ext cx="8617816" cy="576000"/>
            <a:chOff x="795690" y="528569"/>
            <a:chExt cx="8617816" cy="576000"/>
          </a:xfrm>
        </p:grpSpPr>
        <p:sp>
          <p:nvSpPr>
            <p:cNvPr id="10" name="文本框 1">
              <a:extLst>
                <a:ext uri="{FF2B5EF4-FFF2-40B4-BE49-F238E27FC236}">
                  <a16:creationId xmlns:a16="http://schemas.microsoft.com/office/drawing/2014/main" xmlns="" id="{F251F997-3E7F-4448-9A8D-F4F3EB80A9CF}"/>
                </a:ext>
              </a:extLst>
            </p:cNvPr>
            <p:cNvSpPr txBox="1">
              <a:spLocks noChangeArrowheads="1"/>
            </p:cNvSpPr>
            <p:nvPr/>
          </p:nvSpPr>
          <p:spPr bwMode="auto">
            <a:xfrm>
              <a:off x="1413467" y="61699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grpSp>
          <p:nvGrpSpPr>
            <p:cNvPr id="11" name="组合 10">
              <a:extLst>
                <a:ext uri="{FF2B5EF4-FFF2-40B4-BE49-F238E27FC236}">
                  <a16:creationId xmlns:a16="http://schemas.microsoft.com/office/drawing/2014/main" xmlns="" id="{B2E83661-58A8-4ED0-BF82-7F4EAAE4D2D2}"/>
                </a:ext>
              </a:extLst>
            </p:cNvPr>
            <p:cNvGrpSpPr/>
            <p:nvPr/>
          </p:nvGrpSpPr>
          <p:grpSpPr>
            <a:xfrm>
              <a:off x="795690" y="528569"/>
              <a:ext cx="576000" cy="576000"/>
              <a:chOff x="4321744" y="2016862"/>
              <a:chExt cx="914400" cy="914400"/>
            </a:xfrm>
          </p:grpSpPr>
          <p:sp>
            <p:nvSpPr>
              <p:cNvPr id="13" name="椭圆 12">
                <a:extLst>
                  <a:ext uri="{FF2B5EF4-FFF2-40B4-BE49-F238E27FC236}">
                    <a16:creationId xmlns:a16="http://schemas.microsoft.com/office/drawing/2014/main" xmlns="" id="{1B360627-8C28-44B8-A556-CA9C34B8A8D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5" name="文本框 14">
                <a:extLst>
                  <a:ext uri="{FF2B5EF4-FFF2-40B4-BE49-F238E27FC236}">
                    <a16:creationId xmlns:a16="http://schemas.microsoft.com/office/drawing/2014/main" xmlns="" id="{74C00353-7AA9-4CE2-BC7C-77CDC0C62E67}"/>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8" name="组合 17">
            <a:extLst>
              <a:ext uri="{FF2B5EF4-FFF2-40B4-BE49-F238E27FC236}">
                <a16:creationId xmlns:a16="http://schemas.microsoft.com/office/drawing/2014/main" xmlns="" id="{72EBECD4-51F4-41DB-96FC-EB2CAEEF5529}"/>
              </a:ext>
            </a:extLst>
          </p:cNvPr>
          <p:cNvGrpSpPr/>
          <p:nvPr/>
        </p:nvGrpSpPr>
        <p:grpSpPr>
          <a:xfrm>
            <a:off x="2861267" y="5218172"/>
            <a:ext cx="2448000" cy="432000"/>
            <a:chOff x="7730067" y="5000367"/>
            <a:chExt cx="2896177" cy="535072"/>
          </a:xfrm>
        </p:grpSpPr>
        <p:pic>
          <p:nvPicPr>
            <p:cNvPr id="19" name="图片 18" descr="粉色的伞&#10;&#10;中度可信度描述已自动生成">
              <a:extLst>
                <a:ext uri="{FF2B5EF4-FFF2-40B4-BE49-F238E27FC236}">
                  <a16:creationId xmlns:a16="http://schemas.microsoft.com/office/drawing/2014/main" xmlns="" id="{53E695BF-1DFF-47AE-B27F-2718E1863D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20" name="图片 19" descr="粉色的伞&#10;&#10;中度可信度描述已自动生成">
              <a:extLst>
                <a:ext uri="{FF2B5EF4-FFF2-40B4-BE49-F238E27FC236}">
                  <a16:creationId xmlns:a16="http://schemas.microsoft.com/office/drawing/2014/main" xmlns="" id="{65357313-A71A-41A0-BD38-4DB25C4767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1" name="图片 20" descr="粉色的伞&#10;&#10;中度可信度描述已自动生成">
              <a:extLst>
                <a:ext uri="{FF2B5EF4-FFF2-40B4-BE49-F238E27FC236}">
                  <a16:creationId xmlns:a16="http://schemas.microsoft.com/office/drawing/2014/main" xmlns="" id="{3B57799C-9485-4C98-9507-D9AC104BBB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2" name="图片 21" descr="粉色的伞&#10;&#10;中度可信度描述已自动生成">
              <a:extLst>
                <a:ext uri="{FF2B5EF4-FFF2-40B4-BE49-F238E27FC236}">
                  <a16:creationId xmlns:a16="http://schemas.microsoft.com/office/drawing/2014/main" xmlns="" id="{82014214-E4DE-4081-B4C3-7B2B135C24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23" name="图片 22" descr="粉色的伞&#10;&#10;中度可信度描述已自动生成">
              <a:extLst>
                <a:ext uri="{FF2B5EF4-FFF2-40B4-BE49-F238E27FC236}">
                  <a16:creationId xmlns:a16="http://schemas.microsoft.com/office/drawing/2014/main" xmlns="" id="{82C591F9-95EF-4443-9D7F-51A78D99B8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grpSp>
        <p:nvGrpSpPr>
          <p:cNvPr id="24" name="组合 23">
            <a:extLst>
              <a:ext uri="{FF2B5EF4-FFF2-40B4-BE49-F238E27FC236}">
                <a16:creationId xmlns:a16="http://schemas.microsoft.com/office/drawing/2014/main" xmlns="" id="{FA51871D-14D9-4912-A704-56FD2735027A}"/>
              </a:ext>
            </a:extLst>
          </p:cNvPr>
          <p:cNvGrpSpPr/>
          <p:nvPr/>
        </p:nvGrpSpPr>
        <p:grpSpPr>
          <a:xfrm>
            <a:off x="8364490" y="5218172"/>
            <a:ext cx="2448000" cy="432000"/>
            <a:chOff x="7730067" y="5000367"/>
            <a:chExt cx="2896177" cy="535072"/>
          </a:xfrm>
        </p:grpSpPr>
        <p:pic>
          <p:nvPicPr>
            <p:cNvPr id="25" name="图片 24" descr="粉色的伞&#10;&#10;中度可信度描述已自动生成">
              <a:extLst>
                <a:ext uri="{FF2B5EF4-FFF2-40B4-BE49-F238E27FC236}">
                  <a16:creationId xmlns:a16="http://schemas.microsoft.com/office/drawing/2014/main" xmlns="" id="{A969E0B2-E9C7-48D8-8643-BB675A0DFB0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26" name="图片 25" descr="粉色的伞&#10;&#10;中度可信度描述已自动生成">
              <a:extLst>
                <a:ext uri="{FF2B5EF4-FFF2-40B4-BE49-F238E27FC236}">
                  <a16:creationId xmlns:a16="http://schemas.microsoft.com/office/drawing/2014/main" xmlns="" id="{5E92EDF2-1F45-43BE-BFC9-7F8B66939B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8" name="图片 27" descr="粉色的伞&#10;&#10;中度可信度描述已自动生成">
              <a:extLst>
                <a:ext uri="{FF2B5EF4-FFF2-40B4-BE49-F238E27FC236}">
                  <a16:creationId xmlns:a16="http://schemas.microsoft.com/office/drawing/2014/main" xmlns="" id="{CC5BF4FA-4A14-45B0-B2A7-BAFAF8FA8A6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9" name="图片 28" descr="粉色的伞&#10;&#10;中度可信度描述已自动生成">
              <a:extLst>
                <a:ext uri="{FF2B5EF4-FFF2-40B4-BE49-F238E27FC236}">
                  <a16:creationId xmlns:a16="http://schemas.microsoft.com/office/drawing/2014/main" xmlns="" id="{9701FB7D-FFF7-439D-A319-A8F6B576BB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30" name="图片 29" descr="粉色的伞&#10;&#10;中度可信度描述已自动生成">
              <a:extLst>
                <a:ext uri="{FF2B5EF4-FFF2-40B4-BE49-F238E27FC236}">
                  <a16:creationId xmlns:a16="http://schemas.microsoft.com/office/drawing/2014/main" xmlns="" id="{279E55A9-5F8A-41DE-8324-2F72373DEC6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8"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p:tgtEl>
                                          <p:spTgt spid="18"/>
                                        </p:tgtEl>
                                        <p:attrNameLst>
                                          <p:attrName>ppt_x</p:attrName>
                                        </p:attrNameLst>
                                      </p:cBhvr>
                                      <p:tavLst>
                                        <p:tav tm="0">
                                          <p:val>
                                            <p:strVal val="#ppt_x-#ppt_w*1.125000"/>
                                          </p:val>
                                        </p:tav>
                                        <p:tav tm="100000">
                                          <p:val>
                                            <p:strVal val="#ppt_x"/>
                                          </p:val>
                                        </p:tav>
                                      </p:tavLst>
                                    </p:anim>
                                    <p:animEffect transition="in" filter="wipe(right)">
                                      <p:cBhvr>
                                        <p:cTn id="12" dur="500"/>
                                        <p:tgtEl>
                                          <p:spTgt spid="18"/>
                                        </p:tgtEl>
                                      </p:cBhvr>
                                    </p:animEffect>
                                  </p:childTnLst>
                                </p:cTn>
                              </p:par>
                            </p:childTnLst>
                          </p:cTn>
                        </p:par>
                        <p:par>
                          <p:cTn id="13" fill="hold">
                            <p:stCondLst>
                              <p:cond delay="500"/>
                            </p:stCondLst>
                            <p:childTnLst>
                              <p:par>
                                <p:cTn id="14" presetID="1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p:tgtEl>
                                          <p:spTgt spid="3"/>
                                        </p:tgtEl>
                                        <p:attrNameLst>
                                          <p:attrName>ppt_y</p:attrName>
                                        </p:attrNameLst>
                                      </p:cBhvr>
                                      <p:tavLst>
                                        <p:tav tm="0">
                                          <p:val>
                                            <p:strVal val="#ppt_y+#ppt_h*1.125000"/>
                                          </p:val>
                                        </p:tav>
                                        <p:tav tm="100000">
                                          <p:val>
                                            <p:strVal val="#ppt_y"/>
                                          </p:val>
                                        </p:tav>
                                      </p:tavLst>
                                    </p:anim>
                                    <p:animEffect transition="in" filter="wipe(up)">
                                      <p:cBhvr>
                                        <p:cTn id="17" dur="500"/>
                                        <p:tgtEl>
                                          <p:spTgt spid="3"/>
                                        </p:tgtEl>
                                      </p:cBhvr>
                                    </p:animEffect>
                                  </p:childTnLst>
                                </p:cTn>
                              </p:par>
                              <p:par>
                                <p:cTn id="18" presetID="12" presetClass="entr" presetSubtype="8"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p:tgtEl>
                                          <p:spTgt spid="24"/>
                                        </p:tgtEl>
                                        <p:attrNameLst>
                                          <p:attrName>ppt_x</p:attrName>
                                        </p:attrNameLst>
                                      </p:cBhvr>
                                      <p:tavLst>
                                        <p:tav tm="0">
                                          <p:val>
                                            <p:strVal val="#ppt_x-#ppt_w*1.125000"/>
                                          </p:val>
                                        </p:tav>
                                        <p:tav tm="100000">
                                          <p:val>
                                            <p:strVal val="#ppt_x"/>
                                          </p:val>
                                        </p:tav>
                                      </p:tavLst>
                                    </p:anim>
                                    <p:animEffect transition="in" filter="wipe(right)">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形状, 矩形&#10;&#10;描述已自动生成">
            <a:extLst>
              <a:ext uri="{FF2B5EF4-FFF2-40B4-BE49-F238E27FC236}">
                <a16:creationId xmlns:a16="http://schemas.microsoft.com/office/drawing/2014/main" xmlns="" id="{E2889781-BAE8-4978-8916-4BF7CF3C7FD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09" t="9876" r="4409" b="12717"/>
          <a:stretch/>
        </p:blipFill>
        <p:spPr>
          <a:xfrm>
            <a:off x="2048932" y="1163836"/>
            <a:ext cx="8094135" cy="4908146"/>
          </a:xfrm>
          <a:prstGeom prst="rect">
            <a:avLst/>
          </a:prstGeom>
        </p:spPr>
      </p:pic>
      <p:sp>
        <p:nvSpPr>
          <p:cNvPr id="27" name="文本框 11"/>
          <p:cNvSpPr txBox="1">
            <a:spLocks noChangeArrowheads="1"/>
          </p:cNvSpPr>
          <p:nvPr/>
        </p:nvSpPr>
        <p:spPr bwMode="auto">
          <a:xfrm>
            <a:off x="2338170" y="2746588"/>
            <a:ext cx="7515658" cy="2197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a:lnSpc>
                <a:spcPct val="150000"/>
              </a:lnSpc>
            </a:pPr>
            <a:r>
              <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中华民族拥有在5000多年历史演进中形成的灿烂文明，中国共产党拥有百年奋斗实践和70多年执政兴国经验，我们积极学习借鉴人类文明的一切有益成果，欢迎一切有益的建议和善意的批评，但我们绝不接受“教师爷”般颐指气使的说教！中国共产党和中国人民将在自己选择的道路上昂首阔步走下去，把中国发展进步的命运牢牢掌握在自己手中！</a:t>
            </a:r>
          </a:p>
        </p:txBody>
      </p:sp>
      <p:grpSp>
        <p:nvGrpSpPr>
          <p:cNvPr id="5" name="组合 4">
            <a:extLst>
              <a:ext uri="{FF2B5EF4-FFF2-40B4-BE49-F238E27FC236}">
                <a16:creationId xmlns:a16="http://schemas.microsoft.com/office/drawing/2014/main" xmlns="" id="{993023D1-012E-4117-A96C-6AC896762F5C}"/>
              </a:ext>
            </a:extLst>
          </p:cNvPr>
          <p:cNvGrpSpPr/>
          <p:nvPr/>
        </p:nvGrpSpPr>
        <p:grpSpPr>
          <a:xfrm>
            <a:off x="795690" y="528569"/>
            <a:ext cx="8617816" cy="576000"/>
            <a:chOff x="795690" y="528569"/>
            <a:chExt cx="8617816" cy="576000"/>
          </a:xfrm>
        </p:grpSpPr>
        <p:sp>
          <p:nvSpPr>
            <p:cNvPr id="6" name="文本框 1">
              <a:extLst>
                <a:ext uri="{FF2B5EF4-FFF2-40B4-BE49-F238E27FC236}">
                  <a16:creationId xmlns:a16="http://schemas.microsoft.com/office/drawing/2014/main" xmlns="" id="{09706554-7FE1-465A-936B-6593658C2D0B}"/>
                </a:ext>
              </a:extLst>
            </p:cNvPr>
            <p:cNvSpPr txBox="1">
              <a:spLocks noChangeArrowheads="1"/>
            </p:cNvSpPr>
            <p:nvPr/>
          </p:nvSpPr>
          <p:spPr bwMode="auto">
            <a:xfrm>
              <a:off x="1413467" y="61699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grpSp>
          <p:nvGrpSpPr>
            <p:cNvPr id="7" name="组合 6">
              <a:extLst>
                <a:ext uri="{FF2B5EF4-FFF2-40B4-BE49-F238E27FC236}">
                  <a16:creationId xmlns:a16="http://schemas.microsoft.com/office/drawing/2014/main" xmlns="" id="{A3E05B17-9B4C-4E2A-8162-A490B527B3C3}"/>
                </a:ext>
              </a:extLst>
            </p:cNvPr>
            <p:cNvGrpSpPr/>
            <p:nvPr/>
          </p:nvGrpSpPr>
          <p:grpSpPr>
            <a:xfrm>
              <a:off x="795690" y="528569"/>
              <a:ext cx="576000" cy="576000"/>
              <a:chOff x="4321744" y="2016862"/>
              <a:chExt cx="914400" cy="914400"/>
            </a:xfrm>
          </p:grpSpPr>
          <p:sp>
            <p:nvSpPr>
              <p:cNvPr id="8" name="椭圆 7">
                <a:extLst>
                  <a:ext uri="{FF2B5EF4-FFF2-40B4-BE49-F238E27FC236}">
                    <a16:creationId xmlns:a16="http://schemas.microsoft.com/office/drawing/2014/main" xmlns="" id="{AE624807-4844-438B-9C83-9F30B802E300}"/>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9" name="文本框 8">
                <a:extLst>
                  <a:ext uri="{FF2B5EF4-FFF2-40B4-BE49-F238E27FC236}">
                    <a16:creationId xmlns:a16="http://schemas.microsoft.com/office/drawing/2014/main" xmlns="" id="{8170DC60-2B26-4755-9B8B-F25A86FA2A04}"/>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二</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F6D6DD54-7313-45ED-AD99-E3E4E9529F15}"/>
              </a:ext>
            </a:extLst>
          </p:cNvPr>
          <p:cNvGrpSpPr/>
          <p:nvPr/>
        </p:nvGrpSpPr>
        <p:grpSpPr>
          <a:xfrm>
            <a:off x="5394000" y="721448"/>
            <a:ext cx="1404000" cy="553998"/>
            <a:chOff x="5121163" y="692573"/>
            <a:chExt cx="1404000" cy="553998"/>
          </a:xfrm>
        </p:grpSpPr>
        <p:sp>
          <p:nvSpPr>
            <p:cNvPr id="2" name="矩形: 圆角 1">
              <a:extLst>
                <a:ext uri="{FF2B5EF4-FFF2-40B4-BE49-F238E27FC236}">
                  <a16:creationId xmlns:a16="http://schemas.microsoft.com/office/drawing/2014/main" xmlns="" id="{28864840-EEEA-40A7-B009-85BBA7A5A213}"/>
                </a:ext>
              </a:extLst>
            </p:cNvPr>
            <p:cNvSpPr/>
            <p:nvPr/>
          </p:nvSpPr>
          <p:spPr>
            <a:xfrm>
              <a:off x="5121163" y="699572"/>
              <a:ext cx="1404000" cy="540000"/>
            </a:xfrm>
            <a:prstGeom prst="roundRect">
              <a:avLst/>
            </a:prstGeom>
            <a:solidFill>
              <a:srgbClr val="BDE7C3"/>
            </a:solidFill>
            <a:ln w="2540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p>
          </p:txBody>
        </p:sp>
        <p:sp>
          <p:nvSpPr>
            <p:cNvPr id="3" name="文本框 2"/>
            <p:cNvSpPr txBox="1"/>
            <p:nvPr/>
          </p:nvSpPr>
          <p:spPr>
            <a:xfrm>
              <a:off x="5289203" y="692573"/>
              <a:ext cx="1067921" cy="553998"/>
            </a:xfrm>
            <a:prstGeom prst="rect">
              <a:avLst/>
            </a:prstGeom>
            <a:noFill/>
          </p:spPr>
          <p:txBody>
            <a:bodyPr wrap="none" rtlCol="0">
              <a:spAutoFit/>
            </a:bodyPr>
            <a:lstStyle/>
            <a:p>
              <a:pPr algn="ctr"/>
              <a:r>
                <a:rPr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前 言</a:t>
              </a:r>
              <a:endPar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 name="文本框 5"/>
          <p:cNvSpPr txBox="1"/>
          <p:nvPr/>
        </p:nvSpPr>
        <p:spPr>
          <a:xfrm>
            <a:off x="2229131" y="1824857"/>
            <a:ext cx="7733738" cy="2400594"/>
          </a:xfrm>
          <a:prstGeom prst="rect">
            <a:avLst/>
          </a:prstGeom>
          <a:noFill/>
        </p:spPr>
        <p:txBody>
          <a:bodyPr wrap="square" rtlCol="0">
            <a:spAutoFit/>
          </a:bodyPr>
          <a:lstStyle/>
          <a:p>
            <a:pPr algn="dist">
              <a:lnSpc>
                <a:spcPct val="150000"/>
              </a:lnSpc>
            </a:pPr>
            <a:r>
              <a:rPr lang="zh-CN" altLang="en-US" sz="17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我</a:t>
            </a:r>
            <a:r>
              <a:rPr sz="1700" b="1" dirty="0">
                <a:solidFill>
                  <a:srgbClr val="C00000"/>
                </a:solidFill>
                <a:latin typeface="微软雅黑" panose="020B0503020204020204" pitchFamily="34" charset="-122"/>
                <a:ea typeface="微软雅黑" panose="020B0503020204020204" pitchFamily="34" charset="-122"/>
                <a:cs typeface="字魂36号-正文宋楷" panose="00000500000000000000" charset="-122"/>
                <a:sym typeface="微软雅黑" panose="020B0503020204020204" pitchFamily="34" charset="-122"/>
              </a:rPr>
              <a:t>未来属于青年，希望寄予青年。</a:t>
            </a:r>
            <a:r>
              <a:rPr sz="1700" dirty="0">
                <a:solidFill>
                  <a:schemeClr val="tx1">
                    <a:lumMod val="95000"/>
                    <a:lumOff val="5000"/>
                  </a:schemeClr>
                </a:solidFill>
                <a:latin typeface="微软雅黑" panose="020B0503020204020204" pitchFamily="34" charset="-122"/>
                <a:ea typeface="微软雅黑" panose="020B0503020204020204" pitchFamily="34" charset="-122"/>
                <a:cs typeface="字魂36号-正文宋楷" panose="00000500000000000000" charset="-122"/>
                <a:sym typeface="微软雅黑" panose="020B0503020204020204" pitchFamily="34" charset="-122"/>
              </a:rPr>
              <a:t>一百年前，一群新青年高举马克思主义思想火炬，在风雨如晦的中国苦苦探寻民族复兴的前途。一百年来，在中国共产党的旗帜下，一代代中国青年把青春奋斗融入党和人民事业，成为实现中华民族伟大复兴的先锋力量。习近平总书记在庆祝中国共产党成立100周年大会上的讲话中提到：“新时代的中国青年要以实现中华民族伟大复兴为己任，增强做中国人的志气、骨气、底气，不负时代，不负韶华，不负党和人民的殷切期望！</a:t>
            </a:r>
          </a:p>
        </p:txBody>
      </p:sp>
    </p:spTree>
  </p:cSld>
  <p:clrMapOvr>
    <a:masterClrMapping/>
  </p:clrMapOvr>
  <p:transition spd="med" advClick="0" advTm="2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背景图案&#10;&#10;描述已自动生成">
            <a:extLst>
              <a:ext uri="{FF2B5EF4-FFF2-40B4-BE49-F238E27FC236}">
                <a16:creationId xmlns:a16="http://schemas.microsoft.com/office/drawing/2014/main" xmlns="" id="{D1FBEA6F-D804-47DC-9F12-7E8DA142EF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8" y="-3494"/>
            <a:ext cx="12192000" cy="6861494"/>
          </a:xfrm>
          <a:prstGeom prst="rect">
            <a:avLst/>
          </a:prstGeom>
        </p:spPr>
      </p:pic>
      <p:pic>
        <p:nvPicPr>
          <p:cNvPr id="12" name="图片 11" descr="卡通人物&#10;&#10;低可信度描述已自动生成">
            <a:extLst>
              <a:ext uri="{FF2B5EF4-FFF2-40B4-BE49-F238E27FC236}">
                <a16:creationId xmlns:a16="http://schemas.microsoft.com/office/drawing/2014/main" xmlns="" id="{CD0C10DC-CD8C-47AD-83ED-A5C99C0309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50"/>
          <a:stretch/>
        </p:blipFill>
        <p:spPr>
          <a:xfrm>
            <a:off x="14338" y="-3495"/>
            <a:ext cx="12192000" cy="6750803"/>
          </a:xfrm>
          <a:prstGeom prst="rect">
            <a:avLst/>
          </a:prstGeom>
        </p:spPr>
      </p:pic>
      <p:sp>
        <p:nvSpPr>
          <p:cNvPr id="5" name="矩形: 圆角 4"/>
          <p:cNvSpPr/>
          <p:nvPr/>
        </p:nvSpPr>
        <p:spPr>
          <a:xfrm>
            <a:off x="1751798" y="1568874"/>
            <a:ext cx="8614610" cy="3423073"/>
          </a:xfrm>
          <a:prstGeom prst="roundRect">
            <a:avLst>
              <a:gd name="adj" fmla="val 5982"/>
            </a:avLst>
          </a:prstGeom>
          <a:solidFill>
            <a:schemeClr val="bg1"/>
          </a:solidFill>
          <a:ln w="2540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3">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2108885" y="3039726"/>
            <a:ext cx="7992533" cy="1200329"/>
          </a:xfrm>
          <a:prstGeom prst="rect">
            <a:avLst/>
          </a:prstGeom>
          <a:noFill/>
        </p:spPr>
        <p:txBody>
          <a:bodyPr wrap="square" rtlCol="0">
            <a:spAutoFit/>
          </a:bodyPr>
          <a:lstStyle/>
          <a:p>
            <a:pPr algn="ctr"/>
            <a:r>
              <a:rPr kumimoji="1" lang="zh-CN" altLang="en-US" sz="36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以史为鉴、开创未来，必须加快国防和军队现代化</a:t>
            </a:r>
          </a:p>
        </p:txBody>
      </p:sp>
      <p:grpSp>
        <p:nvGrpSpPr>
          <p:cNvPr id="17" name="组合 16">
            <a:extLst>
              <a:ext uri="{FF2B5EF4-FFF2-40B4-BE49-F238E27FC236}">
                <a16:creationId xmlns:a16="http://schemas.microsoft.com/office/drawing/2014/main" xmlns="" id="{2775BCD3-87EA-4744-B7CA-B46FFF74D1FA}"/>
              </a:ext>
            </a:extLst>
          </p:cNvPr>
          <p:cNvGrpSpPr/>
          <p:nvPr/>
        </p:nvGrpSpPr>
        <p:grpSpPr>
          <a:xfrm>
            <a:off x="4533502" y="2103538"/>
            <a:ext cx="828000" cy="828000"/>
            <a:chOff x="4321744" y="2016862"/>
            <a:chExt cx="914400" cy="914400"/>
          </a:xfrm>
        </p:grpSpPr>
        <p:sp>
          <p:nvSpPr>
            <p:cNvPr id="15" name="椭圆 14">
              <a:extLst>
                <a:ext uri="{FF2B5EF4-FFF2-40B4-BE49-F238E27FC236}">
                  <a16:creationId xmlns:a16="http://schemas.microsoft.com/office/drawing/2014/main" xmlns="" id="{8506D387-E4B2-4A43-8DBE-895EED61E65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605152F2-C65F-4A0D-B627-8F9BCBF64BD2}"/>
                </a:ext>
              </a:extLst>
            </p:cNvPr>
            <p:cNvSpPr txBox="1"/>
            <p:nvPr/>
          </p:nvSpPr>
          <p:spPr>
            <a:xfrm>
              <a:off x="4476227" y="2219224"/>
              <a:ext cx="569387" cy="553998"/>
            </a:xfrm>
            <a:prstGeom prst="rect">
              <a:avLst/>
            </a:prstGeom>
            <a:noFill/>
          </p:spPr>
          <p:txBody>
            <a:bodyPr wrap="none" rtlCol="0">
              <a:spAutoFit/>
            </a:bodyPr>
            <a:lstStyle/>
            <a:p>
              <a:pPr algn="ctr"/>
              <a:r>
                <a:rPr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第</a:t>
              </a:r>
              <a:endPar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7">
            <a:extLst>
              <a:ext uri="{FF2B5EF4-FFF2-40B4-BE49-F238E27FC236}">
                <a16:creationId xmlns:a16="http://schemas.microsoft.com/office/drawing/2014/main" xmlns="" id="{5085779F-B509-4419-BC56-8BB53A6765F7}"/>
              </a:ext>
            </a:extLst>
          </p:cNvPr>
          <p:cNvGrpSpPr/>
          <p:nvPr/>
        </p:nvGrpSpPr>
        <p:grpSpPr>
          <a:xfrm>
            <a:off x="5628319" y="2103538"/>
            <a:ext cx="828000" cy="828000"/>
            <a:chOff x="4321744" y="2016862"/>
            <a:chExt cx="914400" cy="914400"/>
          </a:xfrm>
        </p:grpSpPr>
        <p:sp>
          <p:nvSpPr>
            <p:cNvPr id="19" name="椭圆 18">
              <a:extLst>
                <a:ext uri="{FF2B5EF4-FFF2-40B4-BE49-F238E27FC236}">
                  <a16:creationId xmlns:a16="http://schemas.microsoft.com/office/drawing/2014/main" xmlns="" id="{EB3872FF-C30F-4202-A3F6-460711CB6614}"/>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0" name="文本框 19">
              <a:extLst>
                <a:ext uri="{FF2B5EF4-FFF2-40B4-BE49-F238E27FC236}">
                  <a16:creationId xmlns:a16="http://schemas.microsoft.com/office/drawing/2014/main" xmlns="" id="{66F629F5-36B6-41B4-9C2D-8A7E3EE369DA}"/>
                </a:ext>
              </a:extLst>
            </p:cNvPr>
            <p:cNvSpPr txBox="1"/>
            <p:nvPr/>
          </p:nvSpPr>
          <p:spPr>
            <a:xfrm>
              <a:off x="4464543" y="2227897"/>
              <a:ext cx="628802" cy="611806"/>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三</a:t>
              </a:r>
            </a:p>
          </p:txBody>
        </p:sp>
      </p:grpSp>
      <p:grpSp>
        <p:nvGrpSpPr>
          <p:cNvPr id="21" name="组合 20">
            <a:extLst>
              <a:ext uri="{FF2B5EF4-FFF2-40B4-BE49-F238E27FC236}">
                <a16:creationId xmlns:a16="http://schemas.microsoft.com/office/drawing/2014/main" xmlns="" id="{3CF19339-39A6-4A54-981D-09845E760CFA}"/>
              </a:ext>
            </a:extLst>
          </p:cNvPr>
          <p:cNvGrpSpPr/>
          <p:nvPr/>
        </p:nvGrpSpPr>
        <p:grpSpPr>
          <a:xfrm>
            <a:off x="6723135" y="2103538"/>
            <a:ext cx="828000" cy="828000"/>
            <a:chOff x="4321744" y="2016862"/>
            <a:chExt cx="914400" cy="914400"/>
          </a:xfrm>
        </p:grpSpPr>
        <p:sp>
          <p:nvSpPr>
            <p:cNvPr id="22" name="椭圆 21">
              <a:extLst>
                <a:ext uri="{FF2B5EF4-FFF2-40B4-BE49-F238E27FC236}">
                  <a16:creationId xmlns:a16="http://schemas.microsoft.com/office/drawing/2014/main" xmlns="" id="{E05B91CE-872C-4BE1-B1E1-B921873F8B10}"/>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3" name="文本框 22">
              <a:extLst>
                <a:ext uri="{FF2B5EF4-FFF2-40B4-BE49-F238E27FC236}">
                  <a16:creationId xmlns:a16="http://schemas.microsoft.com/office/drawing/2014/main" xmlns="" id="{D9EE259D-4E46-4B66-91F0-8C9CB2A50B91}"/>
                </a:ext>
              </a:extLst>
            </p:cNvPr>
            <p:cNvSpPr txBox="1"/>
            <p:nvPr/>
          </p:nvSpPr>
          <p:spPr>
            <a:xfrm>
              <a:off x="4494251" y="2227897"/>
              <a:ext cx="569387" cy="553998"/>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章</a:t>
              </a:r>
            </a:p>
          </p:txBody>
        </p:sp>
      </p:grpSp>
      <p:pic>
        <p:nvPicPr>
          <p:cNvPr id="24" name="图片 23" descr="卡通人物&#10;&#10;中度可信度描述已自动生成">
            <a:extLst>
              <a:ext uri="{FF2B5EF4-FFF2-40B4-BE49-F238E27FC236}">
                <a16:creationId xmlns:a16="http://schemas.microsoft.com/office/drawing/2014/main" xmlns="" id="{CE3BF60B-1E7A-4AEE-BFDF-5CED6CA33BA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0139" b="66111"/>
          <a:stretch/>
        </p:blipFill>
        <p:spPr>
          <a:xfrm flipH="1">
            <a:off x="8551333" y="-186487"/>
            <a:ext cx="3640667" cy="2065867"/>
          </a:xfrm>
          <a:prstGeom prst="rect">
            <a:avLst/>
          </a:prstGeom>
        </p:spPr>
      </p:pic>
      <p:pic>
        <p:nvPicPr>
          <p:cNvPr id="25" name="图片 24" descr="图片包含 游戏机, 蛋糕, 伞, 房间&#10;&#10;描述已自动生成">
            <a:extLst>
              <a:ext uri="{FF2B5EF4-FFF2-40B4-BE49-F238E27FC236}">
                <a16:creationId xmlns:a16="http://schemas.microsoft.com/office/drawing/2014/main" xmlns="" id="{2B16D68D-410A-4184-A96D-4F00E95B85E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2222" t="32917" r="22153" b="39028"/>
          <a:stretch/>
        </p:blipFill>
        <p:spPr>
          <a:xfrm>
            <a:off x="-293925" y="783959"/>
            <a:ext cx="3124201" cy="1710267"/>
          </a:xfrm>
          <a:prstGeom prst="rect">
            <a:avLst/>
          </a:prstGeom>
        </p:spPr>
      </p:pic>
      <p:pic>
        <p:nvPicPr>
          <p:cNvPr id="27" name="图片 26" descr="图片包含 游戏机, 蛋糕, 伞, 房间&#10;&#10;描述已自动生成">
            <a:extLst>
              <a:ext uri="{FF2B5EF4-FFF2-40B4-BE49-F238E27FC236}">
                <a16:creationId xmlns:a16="http://schemas.microsoft.com/office/drawing/2014/main" xmlns="" id="{BF13E29F-5E55-4AEE-B7FB-6AB3304E45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7500"/>
          <a:stretch/>
        </p:blipFill>
        <p:spPr>
          <a:xfrm flipH="1">
            <a:off x="-1" y="1342724"/>
            <a:ext cx="4687985" cy="5515277"/>
          </a:xfrm>
          <a:custGeom>
            <a:avLst/>
            <a:gdLst>
              <a:gd name="connsiteX0" fmla="*/ 846667 w 5825067"/>
              <a:gd name="connsiteY0" fmla="*/ 1719415 h 6853020"/>
              <a:gd name="connsiteX1" fmla="*/ 846667 w 5825067"/>
              <a:gd name="connsiteY1" fmla="*/ 4169089 h 6853020"/>
              <a:gd name="connsiteX2" fmla="*/ 3327400 w 5825067"/>
              <a:gd name="connsiteY2" fmla="*/ 4169089 h 6853020"/>
              <a:gd name="connsiteX3" fmla="*/ 3327400 w 5825067"/>
              <a:gd name="connsiteY3" fmla="*/ 1719415 h 6853020"/>
              <a:gd name="connsiteX4" fmla="*/ 0 w 5825067"/>
              <a:gd name="connsiteY4" fmla="*/ 0 h 6853020"/>
              <a:gd name="connsiteX5" fmla="*/ 5825067 w 5825067"/>
              <a:gd name="connsiteY5" fmla="*/ 0 h 6853020"/>
              <a:gd name="connsiteX6" fmla="*/ 5825067 w 5825067"/>
              <a:gd name="connsiteY6" fmla="*/ 6853020 h 6853020"/>
              <a:gd name="connsiteX7" fmla="*/ 0 w 5825067"/>
              <a:gd name="connsiteY7" fmla="*/ 6853020 h 685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5067" h="6853020">
                <a:moveTo>
                  <a:pt x="846667" y="1719415"/>
                </a:moveTo>
                <a:lnTo>
                  <a:pt x="846667" y="4169089"/>
                </a:lnTo>
                <a:lnTo>
                  <a:pt x="3327400" y="4169089"/>
                </a:lnTo>
                <a:lnTo>
                  <a:pt x="3327400" y="1719415"/>
                </a:lnTo>
                <a:close/>
                <a:moveTo>
                  <a:pt x="0" y="0"/>
                </a:moveTo>
                <a:lnTo>
                  <a:pt x="5825067" y="0"/>
                </a:lnTo>
                <a:lnTo>
                  <a:pt x="5825067" y="6853020"/>
                </a:lnTo>
                <a:lnTo>
                  <a:pt x="0" y="6853020"/>
                </a:lnTo>
                <a:close/>
              </a:path>
            </a:pathLst>
          </a:custGeom>
        </p:spPr>
      </p:pic>
      <p:pic>
        <p:nvPicPr>
          <p:cNvPr id="26" name="图片 25" descr="图片包含 游戏机, 蛋糕, 伞, 房间&#10;&#10;描述已自动生成">
            <a:extLst>
              <a:ext uri="{FF2B5EF4-FFF2-40B4-BE49-F238E27FC236}">
                <a16:creationId xmlns:a16="http://schemas.microsoft.com/office/drawing/2014/main" xmlns="" id="{E900852D-BCFD-40E9-8FF2-8751DB12A2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5047" t="32917" r="22153" b="39028"/>
          <a:stretch/>
        </p:blipFill>
        <p:spPr>
          <a:xfrm>
            <a:off x="9586105" y="3752728"/>
            <a:ext cx="1560605" cy="1710267"/>
          </a:xfrm>
          <a:prstGeom prst="rect">
            <a:avLst/>
          </a:prstGeom>
        </p:spPr>
      </p:pic>
      <p:pic>
        <p:nvPicPr>
          <p:cNvPr id="30" name="图片 29" descr="图片包含 伞, 橙子, 游戏机, 窗帘&#10;&#10;描述已自动生成">
            <a:extLst>
              <a:ext uri="{FF2B5EF4-FFF2-40B4-BE49-F238E27FC236}">
                <a16:creationId xmlns:a16="http://schemas.microsoft.com/office/drawing/2014/main" xmlns="" id="{F5A033EC-191E-43E2-A468-134DA891457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5979" t="41352" r="-1447" b="36527"/>
          <a:stretch/>
        </p:blipFill>
        <p:spPr>
          <a:xfrm flipH="1" flipV="1">
            <a:off x="-16728" y="5663628"/>
            <a:ext cx="8188305" cy="1194367"/>
          </a:xfrm>
          <a:prstGeom prst="rect">
            <a:avLst/>
          </a:prstGeom>
        </p:spPr>
      </p:pic>
      <p:pic>
        <p:nvPicPr>
          <p:cNvPr id="29" name="图片 28" descr="图片包含 伞, 橙子, 游戏机, 窗帘&#10;&#10;描述已自动生成">
            <a:extLst>
              <a:ext uri="{FF2B5EF4-FFF2-40B4-BE49-F238E27FC236}">
                <a16:creationId xmlns:a16="http://schemas.microsoft.com/office/drawing/2014/main" xmlns="" id="{7AD0C8B6-28A2-445B-9F02-C0B8E964C2F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764" t="1" b="74408"/>
          <a:stretch/>
        </p:blipFill>
        <p:spPr>
          <a:xfrm flipH="1">
            <a:off x="0" y="5297961"/>
            <a:ext cx="12237403" cy="1560039"/>
          </a:xfrm>
          <a:prstGeom prst="rect">
            <a:avLst/>
          </a:prstGeom>
        </p:spPr>
      </p:pic>
      <p:sp>
        <p:nvSpPr>
          <p:cNvPr id="33" name="文本框 32">
            <a:extLst>
              <a:ext uri="{FF2B5EF4-FFF2-40B4-BE49-F238E27FC236}">
                <a16:creationId xmlns:a16="http://schemas.microsoft.com/office/drawing/2014/main" xmlns="" id="{AB0EEBBD-AD65-43D3-9EE5-DE543B7977F8}"/>
              </a:ext>
            </a:extLst>
          </p:cNvPr>
          <p:cNvSpPr txBox="1"/>
          <p:nvPr/>
        </p:nvSpPr>
        <p:spPr>
          <a:xfrm>
            <a:off x="4167237" y="4199001"/>
            <a:ext cx="3886200"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中小学开学第一课爱党爱国主题班会</a:t>
            </a:r>
          </a:p>
        </p:txBody>
      </p:sp>
    </p:spTree>
    <p:extLst>
      <p:ext uri="{BB962C8B-B14F-4D97-AF65-F5344CB8AC3E}">
        <p14:creationId xmlns:p14="http://schemas.microsoft.com/office/powerpoint/2010/main" val="27767741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52" presetClass="entr" presetSubtype="0" fill="hold" grpId="0" nodeType="afterEffect">
                                  <p:stCondLst>
                                    <p:cond delay="0"/>
                                  </p:stCondLst>
                                  <p:iterate type="lt">
                                    <p:tmPct val="6000"/>
                                  </p:iterate>
                                  <p:childTnLst>
                                    <p:set>
                                      <p:cBhvr>
                                        <p:cTn id="22" dur="1" fill="hold">
                                          <p:stCondLst>
                                            <p:cond delay="0"/>
                                          </p:stCondLst>
                                        </p:cTn>
                                        <p:tgtEl>
                                          <p:spTgt spid="10"/>
                                        </p:tgtEl>
                                        <p:attrNameLst>
                                          <p:attrName>style.visibility</p:attrName>
                                        </p:attrNameLst>
                                      </p:cBhvr>
                                      <p:to>
                                        <p:strVal val="visible"/>
                                      </p:to>
                                    </p:set>
                                    <p:animScale>
                                      <p:cBhvr>
                                        <p:cTn id="23"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0"/>
                                        </p:tgtEl>
                                        <p:attrNameLst>
                                          <p:attrName>ppt_x</p:attrName>
                                          <p:attrName>ppt_y</p:attrName>
                                        </p:attrNameLst>
                                      </p:cBhvr>
                                    </p:animMotion>
                                    <p:animEffect transition="in" filter="fade">
                                      <p:cBhvr>
                                        <p:cTn id="25" dur="750"/>
                                        <p:tgtEl>
                                          <p:spTgt spid="10"/>
                                        </p:tgtEl>
                                      </p:cBhvr>
                                    </p:animEffect>
                                  </p:childTnLst>
                                </p:cTn>
                              </p:par>
                            </p:childTnLst>
                          </p:cTn>
                        </p:par>
                        <p:par>
                          <p:cTn id="26" fill="hold">
                            <p:stCondLst>
                              <p:cond delay="2195"/>
                            </p:stCondLst>
                            <p:childTnLst>
                              <p:par>
                                <p:cTn id="27" presetID="16" presetClass="entr" presetSubtype="2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par>
                                <p:cTn id="30" presetID="53" presetClass="entr" presetSubtype="16" fill="hold"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F06798C3-DB25-4EF9-9336-6B17B518867A}"/>
              </a:ext>
            </a:extLst>
          </p:cNvPr>
          <p:cNvGrpSpPr/>
          <p:nvPr/>
        </p:nvGrpSpPr>
        <p:grpSpPr>
          <a:xfrm>
            <a:off x="1122188" y="2342147"/>
            <a:ext cx="9926811" cy="3547537"/>
            <a:chOff x="1122188" y="2342147"/>
            <a:chExt cx="9926811" cy="3547537"/>
          </a:xfrm>
        </p:grpSpPr>
        <p:sp>
          <p:nvSpPr>
            <p:cNvPr id="17" name="矩形: 圆角 16">
              <a:extLst>
                <a:ext uri="{FF2B5EF4-FFF2-40B4-BE49-F238E27FC236}">
                  <a16:creationId xmlns:a16="http://schemas.microsoft.com/office/drawing/2014/main" xmlns="" id="{8DC2E5BD-8701-446A-B619-470EB10DB9A0}"/>
                </a:ext>
              </a:extLst>
            </p:cNvPr>
            <p:cNvSpPr/>
            <p:nvPr/>
          </p:nvSpPr>
          <p:spPr>
            <a:xfrm>
              <a:off x="1122188" y="2342147"/>
              <a:ext cx="9926811" cy="35475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484683" y="2601526"/>
              <a:ext cx="9239567"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CN Bold" panose="020B0800000000000000" pitchFamily="34" charset="-122"/>
                  <a:ea typeface="思源黑体 CN Bold" panose="020B08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在习近平新时代中国特色社会主义思想的科学体系中，把握历史发展规律和大势的重要论述具有基础性的理论地位。</a:t>
              </a:r>
            </a:p>
            <a:p>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2013年6月25日，习近平在主持中共十八届中央政治局第七次集体学习时就曾指出，“必须顺应世界大势”。他引用孙中山先生的名言“世界潮流，浩浩荡荡，顺之则昌，逆之则亡”，强调“正确处理中国和世界的关系，是事关党的事业成败的重大问题”，并指出“中国共产党的诞生，社会主义中国的成立，改革开放的实行，都是顺应世界发展大势的结果”。</a:t>
              </a:r>
            </a:p>
          </p:txBody>
        </p:sp>
      </p:grpSp>
      <p:grpSp>
        <p:nvGrpSpPr>
          <p:cNvPr id="8" name="组合 7">
            <a:extLst>
              <a:ext uri="{FF2B5EF4-FFF2-40B4-BE49-F238E27FC236}">
                <a16:creationId xmlns:a16="http://schemas.microsoft.com/office/drawing/2014/main" xmlns="" id="{75565925-FD88-4E76-9A37-ECAF84401090}"/>
              </a:ext>
            </a:extLst>
          </p:cNvPr>
          <p:cNvGrpSpPr/>
          <p:nvPr/>
        </p:nvGrpSpPr>
        <p:grpSpPr>
          <a:xfrm>
            <a:off x="795690" y="528569"/>
            <a:ext cx="8617816" cy="576000"/>
            <a:chOff x="795690" y="528569"/>
            <a:chExt cx="8617816" cy="576000"/>
          </a:xfrm>
        </p:grpSpPr>
        <p:sp>
          <p:nvSpPr>
            <p:cNvPr id="9" name="文本框 1">
              <a:extLst>
                <a:ext uri="{FF2B5EF4-FFF2-40B4-BE49-F238E27FC236}">
                  <a16:creationId xmlns:a16="http://schemas.microsoft.com/office/drawing/2014/main" xmlns="" id="{4776393A-4A78-41F8-B8BF-ACBD726A2766}"/>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以史为鉴、开创未来，必须加快国防和军队现代化</a:t>
              </a:r>
            </a:p>
          </p:txBody>
        </p:sp>
        <p:grpSp>
          <p:nvGrpSpPr>
            <p:cNvPr id="10" name="组合 9">
              <a:extLst>
                <a:ext uri="{FF2B5EF4-FFF2-40B4-BE49-F238E27FC236}">
                  <a16:creationId xmlns:a16="http://schemas.microsoft.com/office/drawing/2014/main" xmlns="" id="{D701D9F8-C9F2-42BC-B04D-953B4A239740}"/>
                </a:ext>
              </a:extLst>
            </p:cNvPr>
            <p:cNvGrpSpPr/>
            <p:nvPr/>
          </p:nvGrpSpPr>
          <p:grpSpPr>
            <a:xfrm>
              <a:off x="795690" y="528569"/>
              <a:ext cx="576000" cy="576000"/>
              <a:chOff x="4321744" y="2016862"/>
              <a:chExt cx="914400" cy="914400"/>
            </a:xfrm>
          </p:grpSpPr>
          <p:sp>
            <p:nvSpPr>
              <p:cNvPr id="11" name="椭圆 10">
                <a:extLst>
                  <a:ext uri="{FF2B5EF4-FFF2-40B4-BE49-F238E27FC236}">
                    <a16:creationId xmlns:a16="http://schemas.microsoft.com/office/drawing/2014/main" xmlns="" id="{A43266B8-D278-4E10-97D2-C39FFB18517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3" name="文本框 12">
                <a:extLst>
                  <a:ext uri="{FF2B5EF4-FFF2-40B4-BE49-F238E27FC236}">
                    <a16:creationId xmlns:a16="http://schemas.microsoft.com/office/drawing/2014/main" xmlns="" id="{E2F811B6-B1A5-42C7-8381-FEA4CBC2FB4F}"/>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三</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4" name="组合 13">
            <a:extLst>
              <a:ext uri="{FF2B5EF4-FFF2-40B4-BE49-F238E27FC236}">
                <a16:creationId xmlns:a16="http://schemas.microsoft.com/office/drawing/2014/main" xmlns="" id="{AEFBF91B-6AAB-42F9-99F8-B97042582548}"/>
              </a:ext>
            </a:extLst>
          </p:cNvPr>
          <p:cNvGrpSpPr/>
          <p:nvPr/>
        </p:nvGrpSpPr>
        <p:grpSpPr>
          <a:xfrm>
            <a:off x="3577567" y="1525076"/>
            <a:ext cx="4880633" cy="487680"/>
            <a:chOff x="2900233" y="1648831"/>
            <a:chExt cx="6832600" cy="487680"/>
          </a:xfrm>
        </p:grpSpPr>
        <p:sp>
          <p:nvSpPr>
            <p:cNvPr id="15" name="矩形: 圆角 14">
              <a:extLst>
                <a:ext uri="{FF2B5EF4-FFF2-40B4-BE49-F238E27FC236}">
                  <a16:creationId xmlns:a16="http://schemas.microsoft.com/office/drawing/2014/main" xmlns="" id="{60E1E3B9-4438-40EE-87E6-B159C83F9193}"/>
                </a:ext>
              </a:extLst>
            </p:cNvPr>
            <p:cNvSpPr/>
            <p:nvPr/>
          </p:nvSpPr>
          <p:spPr>
            <a:xfrm>
              <a:off x="2900233" y="1648831"/>
              <a:ext cx="6832600" cy="487680"/>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
              <a:extLst>
                <a:ext uri="{FF2B5EF4-FFF2-40B4-BE49-F238E27FC236}">
                  <a16:creationId xmlns:a16="http://schemas.microsoft.com/office/drawing/2014/main" xmlns="" id="{A622B6B9-E0D8-4C87-B8BD-B581449ED0C9}"/>
                </a:ext>
              </a:extLst>
            </p:cNvPr>
            <p:cNvSpPr txBox="1">
              <a:spLocks noChangeArrowheads="1"/>
            </p:cNvSpPr>
            <p:nvPr/>
          </p:nvSpPr>
          <p:spPr bwMode="auto">
            <a:xfrm>
              <a:off x="2900233" y="1677195"/>
              <a:ext cx="6832600" cy="43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把握历史发展规律和大势</a:t>
              </a:r>
            </a:p>
          </p:txBody>
        </p:sp>
      </p:grpSp>
      <p:grpSp>
        <p:nvGrpSpPr>
          <p:cNvPr id="18" name="组合 17">
            <a:extLst>
              <a:ext uri="{FF2B5EF4-FFF2-40B4-BE49-F238E27FC236}">
                <a16:creationId xmlns:a16="http://schemas.microsoft.com/office/drawing/2014/main" xmlns="" id="{45C8B9F0-C756-4CB5-9DF3-0474CEC77B41}"/>
              </a:ext>
            </a:extLst>
          </p:cNvPr>
          <p:cNvGrpSpPr/>
          <p:nvPr/>
        </p:nvGrpSpPr>
        <p:grpSpPr>
          <a:xfrm>
            <a:off x="8034290" y="5587374"/>
            <a:ext cx="2448000" cy="432000"/>
            <a:chOff x="7730067" y="5000367"/>
            <a:chExt cx="2896177" cy="535072"/>
          </a:xfrm>
        </p:grpSpPr>
        <p:pic>
          <p:nvPicPr>
            <p:cNvPr id="19" name="图片 18" descr="粉色的伞&#10;&#10;中度可信度描述已自动生成">
              <a:extLst>
                <a:ext uri="{FF2B5EF4-FFF2-40B4-BE49-F238E27FC236}">
                  <a16:creationId xmlns:a16="http://schemas.microsoft.com/office/drawing/2014/main" xmlns="" id="{246F4B3E-AB6A-458E-A419-65E970903A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20" name="图片 19" descr="粉色的伞&#10;&#10;中度可信度描述已自动生成">
              <a:extLst>
                <a:ext uri="{FF2B5EF4-FFF2-40B4-BE49-F238E27FC236}">
                  <a16:creationId xmlns:a16="http://schemas.microsoft.com/office/drawing/2014/main" xmlns="" id="{4B614BB6-7C07-4A30-A028-E60AD20B976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1" name="图片 20" descr="粉色的伞&#10;&#10;中度可信度描述已自动生成">
              <a:extLst>
                <a:ext uri="{FF2B5EF4-FFF2-40B4-BE49-F238E27FC236}">
                  <a16:creationId xmlns:a16="http://schemas.microsoft.com/office/drawing/2014/main" xmlns="" id="{6ED4687C-097A-4CA4-B3B4-54BB05D623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2" name="图片 21" descr="粉色的伞&#10;&#10;中度可信度描述已自动生成">
              <a:extLst>
                <a:ext uri="{FF2B5EF4-FFF2-40B4-BE49-F238E27FC236}">
                  <a16:creationId xmlns:a16="http://schemas.microsoft.com/office/drawing/2014/main" xmlns="" id="{71570E8A-F3BB-4246-86B5-71C423AA94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23" name="图片 22" descr="粉色的伞&#10;&#10;中度可信度描述已自动生成">
              <a:extLst>
                <a:ext uri="{FF2B5EF4-FFF2-40B4-BE49-F238E27FC236}">
                  <a16:creationId xmlns:a16="http://schemas.microsoft.com/office/drawing/2014/main" xmlns="" id="{7DD35B54-9051-4335-AFC3-24B5AB59AA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F66DCFAB-C3EB-4741-A2C5-313945C6A841}"/>
              </a:ext>
            </a:extLst>
          </p:cNvPr>
          <p:cNvGrpSpPr/>
          <p:nvPr/>
        </p:nvGrpSpPr>
        <p:grpSpPr>
          <a:xfrm>
            <a:off x="1122188" y="2342147"/>
            <a:ext cx="9926811" cy="3547537"/>
            <a:chOff x="1122188" y="2342147"/>
            <a:chExt cx="9926811" cy="3547537"/>
          </a:xfrm>
        </p:grpSpPr>
        <p:sp>
          <p:nvSpPr>
            <p:cNvPr id="16" name="矩形: 圆角 15">
              <a:extLst>
                <a:ext uri="{FF2B5EF4-FFF2-40B4-BE49-F238E27FC236}">
                  <a16:creationId xmlns:a16="http://schemas.microsoft.com/office/drawing/2014/main" xmlns="" id="{E626F016-542D-4721-BD1E-9D0D907A6AB5}"/>
                </a:ext>
              </a:extLst>
            </p:cNvPr>
            <p:cNvSpPr/>
            <p:nvPr/>
          </p:nvSpPr>
          <p:spPr>
            <a:xfrm>
              <a:off x="1122188" y="2342147"/>
              <a:ext cx="9926811" cy="35475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329910" y="2753316"/>
              <a:ext cx="9465089" cy="1366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CN Bold" panose="020B0800000000000000" pitchFamily="34" charset="-122"/>
                  <a:ea typeface="思源黑体 CN Bold" panose="020B08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强国必须强军，军强才能国安。坚持党指挥枪、建设自己的人民军队，是党在血与火的斗争中得出的颠扑不破的真理。人民军队为党和人民建立了不朽功勋，是保卫红色江山、维护民族尊严的坚强柱石，也是维护地区和世界和平的强大力量。</a:t>
              </a:r>
            </a:p>
          </p:txBody>
        </p:sp>
      </p:grpSp>
      <p:grpSp>
        <p:nvGrpSpPr>
          <p:cNvPr id="7" name="组合 6">
            <a:extLst>
              <a:ext uri="{FF2B5EF4-FFF2-40B4-BE49-F238E27FC236}">
                <a16:creationId xmlns:a16="http://schemas.microsoft.com/office/drawing/2014/main" xmlns="" id="{AC976770-343D-4D87-A47C-71BF637FCCED}"/>
              </a:ext>
            </a:extLst>
          </p:cNvPr>
          <p:cNvGrpSpPr/>
          <p:nvPr/>
        </p:nvGrpSpPr>
        <p:grpSpPr>
          <a:xfrm>
            <a:off x="795690" y="528569"/>
            <a:ext cx="8617816" cy="576000"/>
            <a:chOff x="795690" y="528569"/>
            <a:chExt cx="8617816" cy="576000"/>
          </a:xfrm>
        </p:grpSpPr>
        <p:sp>
          <p:nvSpPr>
            <p:cNvPr id="8" name="文本框 1">
              <a:extLst>
                <a:ext uri="{FF2B5EF4-FFF2-40B4-BE49-F238E27FC236}">
                  <a16:creationId xmlns:a16="http://schemas.microsoft.com/office/drawing/2014/main" xmlns="" id="{4777EFEE-285A-4400-AC66-14B4CFED99B9}"/>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以史为鉴、开创未来，必须加快国防和军队现代化</a:t>
              </a:r>
            </a:p>
          </p:txBody>
        </p:sp>
        <p:grpSp>
          <p:nvGrpSpPr>
            <p:cNvPr id="9" name="组合 8">
              <a:extLst>
                <a:ext uri="{FF2B5EF4-FFF2-40B4-BE49-F238E27FC236}">
                  <a16:creationId xmlns:a16="http://schemas.microsoft.com/office/drawing/2014/main" xmlns="" id="{8292D13E-68C0-4746-AA8D-84EF1E82D63E}"/>
                </a:ext>
              </a:extLst>
            </p:cNvPr>
            <p:cNvGrpSpPr/>
            <p:nvPr/>
          </p:nvGrpSpPr>
          <p:grpSpPr>
            <a:xfrm>
              <a:off x="795690" y="528569"/>
              <a:ext cx="576000" cy="576000"/>
              <a:chOff x="4321744" y="2016862"/>
              <a:chExt cx="914400" cy="914400"/>
            </a:xfrm>
          </p:grpSpPr>
          <p:sp>
            <p:nvSpPr>
              <p:cNvPr id="10" name="椭圆 9">
                <a:extLst>
                  <a:ext uri="{FF2B5EF4-FFF2-40B4-BE49-F238E27FC236}">
                    <a16:creationId xmlns:a16="http://schemas.microsoft.com/office/drawing/2014/main" xmlns="" id="{9A667D3A-3BD2-4EA1-AD40-84D2BB131B0C}"/>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1" name="文本框 10">
                <a:extLst>
                  <a:ext uri="{FF2B5EF4-FFF2-40B4-BE49-F238E27FC236}">
                    <a16:creationId xmlns:a16="http://schemas.microsoft.com/office/drawing/2014/main" xmlns="" id="{B1B7DE5C-413A-49D7-8563-49C83286E51D}"/>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三</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3" name="组合 12">
            <a:extLst>
              <a:ext uri="{FF2B5EF4-FFF2-40B4-BE49-F238E27FC236}">
                <a16:creationId xmlns:a16="http://schemas.microsoft.com/office/drawing/2014/main" xmlns="" id="{19BAE63C-904F-4CE6-9582-41A802D90713}"/>
              </a:ext>
            </a:extLst>
          </p:cNvPr>
          <p:cNvGrpSpPr/>
          <p:nvPr/>
        </p:nvGrpSpPr>
        <p:grpSpPr>
          <a:xfrm>
            <a:off x="3577567" y="1525076"/>
            <a:ext cx="4880633" cy="487680"/>
            <a:chOff x="2900233" y="1648831"/>
            <a:chExt cx="6832600" cy="487680"/>
          </a:xfrm>
        </p:grpSpPr>
        <p:sp>
          <p:nvSpPr>
            <p:cNvPr id="14" name="矩形: 圆角 13">
              <a:extLst>
                <a:ext uri="{FF2B5EF4-FFF2-40B4-BE49-F238E27FC236}">
                  <a16:creationId xmlns:a16="http://schemas.microsoft.com/office/drawing/2014/main" xmlns="" id="{8ABAE73D-0F8C-413B-A715-7911B6B1D73D}"/>
                </a:ext>
              </a:extLst>
            </p:cNvPr>
            <p:cNvSpPr/>
            <p:nvPr/>
          </p:nvSpPr>
          <p:spPr>
            <a:xfrm>
              <a:off x="2900233" y="1648831"/>
              <a:ext cx="6832600" cy="487680"/>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文本框 1">
              <a:extLst>
                <a:ext uri="{FF2B5EF4-FFF2-40B4-BE49-F238E27FC236}">
                  <a16:creationId xmlns:a16="http://schemas.microsoft.com/office/drawing/2014/main" xmlns="" id="{138F18B6-B4D3-4DE7-BDCA-B2466EBE2C63}"/>
                </a:ext>
              </a:extLst>
            </p:cNvPr>
            <p:cNvSpPr txBox="1">
              <a:spLocks noChangeArrowheads="1"/>
            </p:cNvSpPr>
            <p:nvPr/>
          </p:nvSpPr>
          <p:spPr bwMode="auto">
            <a:xfrm>
              <a:off x="2900233" y="1677195"/>
              <a:ext cx="6832600" cy="43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把握历史发展规律和大势</a:t>
              </a:r>
            </a:p>
          </p:txBody>
        </p:sp>
      </p:grpSp>
      <p:grpSp>
        <p:nvGrpSpPr>
          <p:cNvPr id="17" name="组合 16">
            <a:extLst>
              <a:ext uri="{FF2B5EF4-FFF2-40B4-BE49-F238E27FC236}">
                <a16:creationId xmlns:a16="http://schemas.microsoft.com/office/drawing/2014/main" xmlns="" id="{DB7A212E-9AD4-4EEE-8B0C-D46A2A4A702D}"/>
              </a:ext>
            </a:extLst>
          </p:cNvPr>
          <p:cNvGrpSpPr/>
          <p:nvPr/>
        </p:nvGrpSpPr>
        <p:grpSpPr>
          <a:xfrm>
            <a:off x="8042757" y="5587374"/>
            <a:ext cx="2448000" cy="432000"/>
            <a:chOff x="7730067" y="5000367"/>
            <a:chExt cx="2896177" cy="535072"/>
          </a:xfrm>
        </p:grpSpPr>
        <p:pic>
          <p:nvPicPr>
            <p:cNvPr id="18" name="图片 17" descr="粉色的伞&#10;&#10;中度可信度描述已自动生成">
              <a:extLst>
                <a:ext uri="{FF2B5EF4-FFF2-40B4-BE49-F238E27FC236}">
                  <a16:creationId xmlns:a16="http://schemas.microsoft.com/office/drawing/2014/main" xmlns="" id="{97CE00A1-6157-49EA-8FC2-D6D98956C9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19" name="图片 18" descr="粉色的伞&#10;&#10;中度可信度描述已自动生成">
              <a:extLst>
                <a:ext uri="{FF2B5EF4-FFF2-40B4-BE49-F238E27FC236}">
                  <a16:creationId xmlns:a16="http://schemas.microsoft.com/office/drawing/2014/main" xmlns="" id="{7841DC2A-4C9B-436C-AF04-423C458751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0" name="图片 19" descr="粉色的伞&#10;&#10;中度可信度描述已自动生成">
              <a:extLst>
                <a:ext uri="{FF2B5EF4-FFF2-40B4-BE49-F238E27FC236}">
                  <a16:creationId xmlns:a16="http://schemas.microsoft.com/office/drawing/2014/main" xmlns="" id="{BAC2415E-F0F2-437F-B272-AF5E0418B5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1" name="图片 20" descr="粉色的伞&#10;&#10;中度可信度描述已自动生成">
              <a:extLst>
                <a:ext uri="{FF2B5EF4-FFF2-40B4-BE49-F238E27FC236}">
                  <a16:creationId xmlns:a16="http://schemas.microsoft.com/office/drawing/2014/main" xmlns="" id="{7841898B-C82C-4367-BE5A-87A4640B6A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22" name="图片 21" descr="粉色的伞&#10;&#10;中度可信度描述已自动生成">
              <a:extLst>
                <a:ext uri="{FF2B5EF4-FFF2-40B4-BE49-F238E27FC236}">
                  <a16:creationId xmlns:a16="http://schemas.microsoft.com/office/drawing/2014/main" xmlns="" id="{BF09264C-8037-4711-A277-743291A603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pic>
        <p:nvPicPr>
          <p:cNvPr id="24" name="图片 23" descr="卡通人物&#10;&#10;低可信度描述已自动生成">
            <a:extLst>
              <a:ext uri="{FF2B5EF4-FFF2-40B4-BE49-F238E27FC236}">
                <a16:creationId xmlns:a16="http://schemas.microsoft.com/office/drawing/2014/main" xmlns="" id="{8D61F143-AEDC-458E-8E33-633A5DDD052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86" t="17778" r="2030" b="21389"/>
          <a:stretch/>
        </p:blipFill>
        <p:spPr>
          <a:xfrm>
            <a:off x="2266644" y="4324644"/>
            <a:ext cx="3829356" cy="162988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ppt_y</p:attrName>
                                        </p:attrNameLst>
                                      </p:cBhvr>
                                      <p:tavLst>
                                        <p:tav tm="0">
                                          <p:val>
                                            <p:strVal val="#ppt_y+#ppt_h*1.125000"/>
                                          </p:val>
                                        </p:tav>
                                        <p:tav tm="100000">
                                          <p:val>
                                            <p:strVal val="#ppt_y"/>
                                          </p:val>
                                        </p:tav>
                                      </p:tavLst>
                                    </p:anim>
                                    <p:animEffect transition="in" filter="wipe(up)">
                                      <p:cBhvr>
                                        <p:cTn id="12" dur="500"/>
                                        <p:tgtEl>
                                          <p:spTgt spid="25"/>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156FBB5E-D908-4E25-8DB4-F4FD7D72D0D8}"/>
              </a:ext>
            </a:extLst>
          </p:cNvPr>
          <p:cNvGrpSpPr/>
          <p:nvPr/>
        </p:nvGrpSpPr>
        <p:grpSpPr>
          <a:xfrm>
            <a:off x="5795434" y="2325212"/>
            <a:ext cx="5325532" cy="3547537"/>
            <a:chOff x="5795434" y="2325212"/>
            <a:chExt cx="5325532" cy="3547537"/>
          </a:xfrm>
        </p:grpSpPr>
        <p:sp>
          <p:nvSpPr>
            <p:cNvPr id="16" name="矩形: 圆角 15">
              <a:extLst>
                <a:ext uri="{FF2B5EF4-FFF2-40B4-BE49-F238E27FC236}">
                  <a16:creationId xmlns:a16="http://schemas.microsoft.com/office/drawing/2014/main" xmlns="" id="{D7D7085A-8E1F-41DC-ADD3-58326D390B9F}"/>
                </a:ext>
              </a:extLst>
            </p:cNvPr>
            <p:cNvSpPr/>
            <p:nvPr/>
          </p:nvSpPr>
          <p:spPr>
            <a:xfrm>
              <a:off x="5795434" y="2325212"/>
              <a:ext cx="5325532" cy="35475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6036731" y="2626925"/>
              <a:ext cx="4880633"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CN Bold" panose="020B0800000000000000" pitchFamily="34" charset="-122"/>
                  <a:ea typeface="思源黑体 CN Bold" panose="020B08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全面贯彻新时代党的强军思想，贯彻新时代军事战略方针，坚持党对人民军队的绝对领导，坚持走中国特色强军之路，全面推进政治建军、改革强军、科技强军、人才强军、依法治军，把人民军队建设成为世界一流军队，以更强大的能力、更可靠的手段捍卫国家主权、安全、发展利益！</a:t>
              </a:r>
            </a:p>
          </p:txBody>
        </p:sp>
      </p:grpSp>
      <p:grpSp>
        <p:nvGrpSpPr>
          <p:cNvPr id="7" name="组合 6">
            <a:extLst>
              <a:ext uri="{FF2B5EF4-FFF2-40B4-BE49-F238E27FC236}">
                <a16:creationId xmlns:a16="http://schemas.microsoft.com/office/drawing/2014/main" xmlns="" id="{EA0067ED-C379-468D-9DAC-2DADC6AC5D7F}"/>
              </a:ext>
            </a:extLst>
          </p:cNvPr>
          <p:cNvGrpSpPr/>
          <p:nvPr/>
        </p:nvGrpSpPr>
        <p:grpSpPr>
          <a:xfrm>
            <a:off x="795690" y="528569"/>
            <a:ext cx="8617816" cy="576000"/>
            <a:chOff x="795690" y="528569"/>
            <a:chExt cx="8617816" cy="576000"/>
          </a:xfrm>
        </p:grpSpPr>
        <p:sp>
          <p:nvSpPr>
            <p:cNvPr id="8" name="文本框 1">
              <a:extLst>
                <a:ext uri="{FF2B5EF4-FFF2-40B4-BE49-F238E27FC236}">
                  <a16:creationId xmlns:a16="http://schemas.microsoft.com/office/drawing/2014/main" xmlns="" id="{1CC2AF90-E277-4251-85FF-242832F4D404}"/>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以史为鉴、开创未来，必须加快国防和军队现代化</a:t>
              </a:r>
            </a:p>
          </p:txBody>
        </p:sp>
        <p:grpSp>
          <p:nvGrpSpPr>
            <p:cNvPr id="9" name="组合 8">
              <a:extLst>
                <a:ext uri="{FF2B5EF4-FFF2-40B4-BE49-F238E27FC236}">
                  <a16:creationId xmlns:a16="http://schemas.microsoft.com/office/drawing/2014/main" xmlns="" id="{36DD9C69-3532-4221-BF02-5BE58CBCB115}"/>
                </a:ext>
              </a:extLst>
            </p:cNvPr>
            <p:cNvGrpSpPr/>
            <p:nvPr/>
          </p:nvGrpSpPr>
          <p:grpSpPr>
            <a:xfrm>
              <a:off x="795690" y="528569"/>
              <a:ext cx="576000" cy="576000"/>
              <a:chOff x="4321744" y="2016862"/>
              <a:chExt cx="914400" cy="914400"/>
            </a:xfrm>
          </p:grpSpPr>
          <p:sp>
            <p:nvSpPr>
              <p:cNvPr id="10" name="椭圆 9">
                <a:extLst>
                  <a:ext uri="{FF2B5EF4-FFF2-40B4-BE49-F238E27FC236}">
                    <a16:creationId xmlns:a16="http://schemas.microsoft.com/office/drawing/2014/main" xmlns="" id="{A09C26BF-6AEA-4B78-A2D5-658DA839263F}"/>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1" name="文本框 10">
                <a:extLst>
                  <a:ext uri="{FF2B5EF4-FFF2-40B4-BE49-F238E27FC236}">
                    <a16:creationId xmlns:a16="http://schemas.microsoft.com/office/drawing/2014/main" xmlns="" id="{47D8E27B-5D46-4632-AED0-47AC8A3B065B}"/>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三</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3" name="组合 12">
            <a:extLst>
              <a:ext uri="{FF2B5EF4-FFF2-40B4-BE49-F238E27FC236}">
                <a16:creationId xmlns:a16="http://schemas.microsoft.com/office/drawing/2014/main" xmlns="" id="{1A925610-BDD3-4BC3-BCB6-BBF385221E40}"/>
              </a:ext>
            </a:extLst>
          </p:cNvPr>
          <p:cNvGrpSpPr/>
          <p:nvPr/>
        </p:nvGrpSpPr>
        <p:grpSpPr>
          <a:xfrm>
            <a:off x="3577567" y="1525076"/>
            <a:ext cx="4880633" cy="487680"/>
            <a:chOff x="2900233" y="1648831"/>
            <a:chExt cx="6832600" cy="487680"/>
          </a:xfrm>
        </p:grpSpPr>
        <p:sp>
          <p:nvSpPr>
            <p:cNvPr id="14" name="矩形: 圆角 13">
              <a:extLst>
                <a:ext uri="{FF2B5EF4-FFF2-40B4-BE49-F238E27FC236}">
                  <a16:creationId xmlns:a16="http://schemas.microsoft.com/office/drawing/2014/main" xmlns="" id="{0AC0311C-60F8-4A1A-8DC2-FAF33FEEE9DE}"/>
                </a:ext>
              </a:extLst>
            </p:cNvPr>
            <p:cNvSpPr/>
            <p:nvPr/>
          </p:nvSpPr>
          <p:spPr>
            <a:xfrm>
              <a:off x="2900233" y="1648831"/>
              <a:ext cx="6832600" cy="487680"/>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文本框 1">
              <a:extLst>
                <a:ext uri="{FF2B5EF4-FFF2-40B4-BE49-F238E27FC236}">
                  <a16:creationId xmlns:a16="http://schemas.microsoft.com/office/drawing/2014/main" xmlns="" id="{66774FFA-3168-40AF-86F7-0752E0FEFFBD}"/>
                </a:ext>
              </a:extLst>
            </p:cNvPr>
            <p:cNvSpPr txBox="1">
              <a:spLocks noChangeArrowheads="1"/>
            </p:cNvSpPr>
            <p:nvPr/>
          </p:nvSpPr>
          <p:spPr bwMode="auto">
            <a:xfrm>
              <a:off x="2900233" y="1677195"/>
              <a:ext cx="6832600" cy="43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把握历史发展规律和大势</a:t>
              </a:r>
            </a:p>
          </p:txBody>
        </p:sp>
      </p:grpSp>
      <p:grpSp>
        <p:nvGrpSpPr>
          <p:cNvPr id="17" name="组合 16">
            <a:extLst>
              <a:ext uri="{FF2B5EF4-FFF2-40B4-BE49-F238E27FC236}">
                <a16:creationId xmlns:a16="http://schemas.microsoft.com/office/drawing/2014/main" xmlns="" id="{7FCE4562-AA66-4624-A1ED-A13DDD14E1DD}"/>
              </a:ext>
            </a:extLst>
          </p:cNvPr>
          <p:cNvGrpSpPr/>
          <p:nvPr/>
        </p:nvGrpSpPr>
        <p:grpSpPr>
          <a:xfrm>
            <a:off x="987647" y="2325212"/>
            <a:ext cx="4496954" cy="3547537"/>
            <a:chOff x="1167246" y="2611246"/>
            <a:chExt cx="3941783" cy="2973178"/>
          </a:xfrm>
        </p:grpSpPr>
        <p:sp>
          <p:nvSpPr>
            <p:cNvPr id="18" name="矩形: 圆角 17">
              <a:extLst>
                <a:ext uri="{FF2B5EF4-FFF2-40B4-BE49-F238E27FC236}">
                  <a16:creationId xmlns:a16="http://schemas.microsoft.com/office/drawing/2014/main" xmlns="" id="{F8171C22-FBFC-4B9C-9ED4-0DA2CE1B2AA5}"/>
                </a:ext>
              </a:extLst>
            </p:cNvPr>
            <p:cNvSpPr/>
            <p:nvPr/>
          </p:nvSpPr>
          <p:spPr>
            <a:xfrm>
              <a:off x="1167246" y="2611246"/>
              <a:ext cx="3941783" cy="2973178"/>
            </a:xfrm>
            <a:prstGeom prst="roundRect">
              <a:avLst/>
            </a:prstGeom>
            <a:solidFill>
              <a:srgbClr val="BDE7C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9" name="图片 18" descr="卡通人物&#10;&#10;中度可信度描述已自动生成">
              <a:extLst>
                <a:ext uri="{FF2B5EF4-FFF2-40B4-BE49-F238E27FC236}">
                  <a16:creationId xmlns:a16="http://schemas.microsoft.com/office/drawing/2014/main" xmlns="" id="{4EEBD99C-8568-45BF-AE9A-AA981CAB54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163"/>
            <a:stretch/>
          </p:blipFill>
          <p:spPr>
            <a:xfrm>
              <a:off x="1504162" y="2611246"/>
              <a:ext cx="3267950" cy="2973178"/>
            </a:xfrm>
            <a:prstGeom prst="rect">
              <a:avLst/>
            </a:prstGeom>
          </p:spPr>
        </p:pic>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ppt_x</p:attrName>
                                        </p:attrNameLst>
                                      </p:cBhvr>
                                      <p:tavLst>
                                        <p:tav tm="0">
                                          <p:val>
                                            <p:strVal val="#ppt_x+#ppt_w*1.125000"/>
                                          </p:val>
                                        </p:tav>
                                        <p:tav tm="100000">
                                          <p:val>
                                            <p:strVal val="#ppt_x"/>
                                          </p:val>
                                        </p:tav>
                                      </p:tavLst>
                                    </p:anim>
                                    <p:animEffect transition="in" filter="wipe(left)">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1"/>
          <p:cNvSpPr txBox="1">
            <a:spLocks noChangeArrowheads="1"/>
          </p:cNvSpPr>
          <p:nvPr/>
        </p:nvSpPr>
        <p:spPr bwMode="auto">
          <a:xfrm flipH="1">
            <a:off x="1083688" y="2509519"/>
            <a:ext cx="4766778"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全面贯彻新时代党的强军思想，贯彻新时代军事战略方针，坚持党对人民军队的绝对领导，坚持走中国特色强军之路，全面推进政治建军、改革强军、科技强军、人才强军、依法治军，把人民军队建设成为世界一流军队，以更强大的能力、更可靠的手段捍卫国家主权、安全、发展利益！</a:t>
            </a:r>
          </a:p>
        </p:txBody>
      </p:sp>
      <p:grpSp>
        <p:nvGrpSpPr>
          <p:cNvPr id="8" name="组合 7">
            <a:extLst>
              <a:ext uri="{FF2B5EF4-FFF2-40B4-BE49-F238E27FC236}">
                <a16:creationId xmlns:a16="http://schemas.microsoft.com/office/drawing/2014/main" xmlns="" id="{D08F1188-E543-4D3F-BEE5-F24C4F57E433}"/>
              </a:ext>
            </a:extLst>
          </p:cNvPr>
          <p:cNvGrpSpPr/>
          <p:nvPr/>
        </p:nvGrpSpPr>
        <p:grpSpPr>
          <a:xfrm>
            <a:off x="795690" y="528569"/>
            <a:ext cx="8617816" cy="576000"/>
            <a:chOff x="795690" y="528569"/>
            <a:chExt cx="8617816" cy="576000"/>
          </a:xfrm>
        </p:grpSpPr>
        <p:sp>
          <p:nvSpPr>
            <p:cNvPr id="9" name="文本框 1">
              <a:extLst>
                <a:ext uri="{FF2B5EF4-FFF2-40B4-BE49-F238E27FC236}">
                  <a16:creationId xmlns:a16="http://schemas.microsoft.com/office/drawing/2014/main" xmlns="" id="{11782028-CB6F-45B7-98A7-AD6A4904F94B}"/>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以史为鉴、开创未来，必须加快国防和军队现代化</a:t>
              </a:r>
            </a:p>
          </p:txBody>
        </p:sp>
        <p:grpSp>
          <p:nvGrpSpPr>
            <p:cNvPr id="10" name="组合 9">
              <a:extLst>
                <a:ext uri="{FF2B5EF4-FFF2-40B4-BE49-F238E27FC236}">
                  <a16:creationId xmlns:a16="http://schemas.microsoft.com/office/drawing/2014/main" xmlns="" id="{CE402037-EE6B-4D18-8FA2-A269A1D01E4D}"/>
                </a:ext>
              </a:extLst>
            </p:cNvPr>
            <p:cNvGrpSpPr/>
            <p:nvPr/>
          </p:nvGrpSpPr>
          <p:grpSpPr>
            <a:xfrm>
              <a:off x="795690" y="528569"/>
              <a:ext cx="576000" cy="576000"/>
              <a:chOff x="4321744" y="2016862"/>
              <a:chExt cx="914400" cy="914400"/>
            </a:xfrm>
          </p:grpSpPr>
          <p:sp>
            <p:nvSpPr>
              <p:cNvPr id="11" name="椭圆 10">
                <a:extLst>
                  <a:ext uri="{FF2B5EF4-FFF2-40B4-BE49-F238E27FC236}">
                    <a16:creationId xmlns:a16="http://schemas.microsoft.com/office/drawing/2014/main" xmlns="" id="{0D56BD92-B2F4-4468-803B-3E6A8AE7C024}"/>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3" name="文本框 12">
                <a:extLst>
                  <a:ext uri="{FF2B5EF4-FFF2-40B4-BE49-F238E27FC236}">
                    <a16:creationId xmlns:a16="http://schemas.microsoft.com/office/drawing/2014/main" xmlns="" id="{C7F822BA-0388-4F15-B234-087FC66E955A}"/>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三</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4" name="文本框 1">
            <a:extLst>
              <a:ext uri="{FF2B5EF4-FFF2-40B4-BE49-F238E27FC236}">
                <a16:creationId xmlns:a16="http://schemas.microsoft.com/office/drawing/2014/main" xmlns="" id="{4181635E-3E5B-46E9-A096-78BC506E29CE}"/>
              </a:ext>
            </a:extLst>
          </p:cNvPr>
          <p:cNvSpPr txBox="1">
            <a:spLocks noChangeArrowheads="1"/>
          </p:cNvSpPr>
          <p:nvPr/>
        </p:nvSpPr>
        <p:spPr bwMode="auto">
          <a:xfrm>
            <a:off x="1083690" y="1771299"/>
            <a:ext cx="342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22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把握历史发展规律和大势</a:t>
            </a:r>
          </a:p>
        </p:txBody>
      </p:sp>
      <p:grpSp>
        <p:nvGrpSpPr>
          <p:cNvPr id="15" name="组合 14">
            <a:extLst>
              <a:ext uri="{FF2B5EF4-FFF2-40B4-BE49-F238E27FC236}">
                <a16:creationId xmlns:a16="http://schemas.microsoft.com/office/drawing/2014/main" xmlns="" id="{9F556325-65E0-4688-AF45-AB5399E3A54E}"/>
              </a:ext>
            </a:extLst>
          </p:cNvPr>
          <p:cNvGrpSpPr/>
          <p:nvPr/>
        </p:nvGrpSpPr>
        <p:grpSpPr>
          <a:xfrm>
            <a:off x="1167246" y="2229727"/>
            <a:ext cx="3102448" cy="72000"/>
            <a:chOff x="1413468" y="2229727"/>
            <a:chExt cx="3102448" cy="72000"/>
          </a:xfrm>
        </p:grpSpPr>
        <p:cxnSp>
          <p:nvCxnSpPr>
            <p:cNvPr id="16" name="直接连接符 15">
              <a:extLst>
                <a:ext uri="{FF2B5EF4-FFF2-40B4-BE49-F238E27FC236}">
                  <a16:creationId xmlns:a16="http://schemas.microsoft.com/office/drawing/2014/main" xmlns="" id="{1150FDA4-F324-46FD-9A15-4CA352A2D46E}"/>
                </a:ext>
              </a:extLst>
            </p:cNvPr>
            <p:cNvCxnSpPr>
              <a:cxnSpLocks/>
            </p:cNvCxnSpPr>
            <p:nvPr/>
          </p:nvCxnSpPr>
          <p:spPr>
            <a:xfrm>
              <a:off x="1491916" y="2284808"/>
              <a:ext cx="3024000" cy="0"/>
            </a:xfrm>
            <a:prstGeom prst="line">
              <a:avLst/>
            </a:prstGeom>
            <a:ln w="19050">
              <a:solidFill>
                <a:srgbClr val="077476"/>
              </a:solidFill>
            </a:ln>
          </p:spPr>
          <p:style>
            <a:lnRef idx="1">
              <a:schemeClr val="accent1"/>
            </a:lnRef>
            <a:fillRef idx="0">
              <a:schemeClr val="accent1"/>
            </a:fillRef>
            <a:effectRef idx="0">
              <a:schemeClr val="accent1"/>
            </a:effectRef>
            <a:fontRef idx="minor">
              <a:schemeClr val="tx1"/>
            </a:fontRef>
          </p:style>
        </p:cxnSp>
        <p:sp>
          <p:nvSpPr>
            <p:cNvPr id="17" name="矩形: 圆角 16">
              <a:extLst>
                <a:ext uri="{FF2B5EF4-FFF2-40B4-BE49-F238E27FC236}">
                  <a16:creationId xmlns:a16="http://schemas.microsoft.com/office/drawing/2014/main" xmlns="" id="{926A8FC4-5BB5-45D5-A9A6-9A2DF747D687}"/>
                </a:ext>
              </a:extLst>
            </p:cNvPr>
            <p:cNvSpPr/>
            <p:nvPr/>
          </p:nvSpPr>
          <p:spPr>
            <a:xfrm>
              <a:off x="1413468" y="2229727"/>
              <a:ext cx="720000" cy="72000"/>
            </a:xfrm>
            <a:prstGeom prst="roundRect">
              <a:avLst/>
            </a:prstGeom>
            <a:solidFill>
              <a:srgbClr val="A7E3CD"/>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descr="一群穿着西装的男人站在飞机前合影&#10;&#10;中度可信度描述已自动生成">
            <a:extLst>
              <a:ext uri="{FF2B5EF4-FFF2-40B4-BE49-F238E27FC236}">
                <a16:creationId xmlns:a16="http://schemas.microsoft.com/office/drawing/2014/main" xmlns="" id="{5076CDDC-42C8-419E-9E3F-704A82191F8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139" r="717" b="4148"/>
          <a:stretch/>
        </p:blipFill>
        <p:spPr>
          <a:xfrm>
            <a:off x="6373114" y="2059298"/>
            <a:ext cx="4540419" cy="4011235"/>
          </a:xfrm>
          <a:prstGeom prst="rect">
            <a:avLst/>
          </a:prstGeom>
          <a:effectLst>
            <a:outerShdw blurRad="50800" dist="38100" dir="18900000" algn="bl" rotWithShape="0">
              <a:prstClr val="black">
                <a:alpha val="20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背景图案&#10;&#10;描述已自动生成">
            <a:extLst>
              <a:ext uri="{FF2B5EF4-FFF2-40B4-BE49-F238E27FC236}">
                <a16:creationId xmlns:a16="http://schemas.microsoft.com/office/drawing/2014/main" xmlns="" id="{D1FBEA6F-D804-47DC-9F12-7E8DA142EF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8" y="-3494"/>
            <a:ext cx="12192000" cy="6861494"/>
          </a:xfrm>
          <a:prstGeom prst="rect">
            <a:avLst/>
          </a:prstGeom>
        </p:spPr>
      </p:pic>
      <p:pic>
        <p:nvPicPr>
          <p:cNvPr id="12" name="图片 11" descr="卡通人物&#10;&#10;低可信度描述已自动生成">
            <a:extLst>
              <a:ext uri="{FF2B5EF4-FFF2-40B4-BE49-F238E27FC236}">
                <a16:creationId xmlns:a16="http://schemas.microsoft.com/office/drawing/2014/main" xmlns="" id="{CD0C10DC-CD8C-47AD-83ED-A5C99C0309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50"/>
          <a:stretch/>
        </p:blipFill>
        <p:spPr>
          <a:xfrm>
            <a:off x="14338" y="-3495"/>
            <a:ext cx="12192000" cy="6750803"/>
          </a:xfrm>
          <a:prstGeom prst="rect">
            <a:avLst/>
          </a:prstGeom>
        </p:spPr>
      </p:pic>
      <p:sp>
        <p:nvSpPr>
          <p:cNvPr id="5" name="矩形: 圆角 4"/>
          <p:cNvSpPr/>
          <p:nvPr/>
        </p:nvSpPr>
        <p:spPr>
          <a:xfrm>
            <a:off x="1751798" y="1568874"/>
            <a:ext cx="8614610" cy="3423073"/>
          </a:xfrm>
          <a:prstGeom prst="roundRect">
            <a:avLst>
              <a:gd name="adj" fmla="val 5982"/>
            </a:avLst>
          </a:prstGeom>
          <a:solidFill>
            <a:schemeClr val="bg1"/>
          </a:solidFill>
          <a:ln w="2540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3">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2108885" y="3039726"/>
            <a:ext cx="7992533" cy="1200329"/>
          </a:xfrm>
          <a:prstGeom prst="rect">
            <a:avLst/>
          </a:prstGeom>
          <a:noFill/>
        </p:spPr>
        <p:txBody>
          <a:bodyPr wrap="square" rtlCol="0">
            <a:spAutoFit/>
          </a:bodyPr>
          <a:lstStyle/>
          <a:p>
            <a:pPr algn="ctr"/>
            <a:r>
              <a:rPr kumimoji="1" lang="zh-CN" altLang="en-US" sz="36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以史为鉴、开创未来，必须不断推动构建人类命运共同体</a:t>
            </a:r>
          </a:p>
        </p:txBody>
      </p:sp>
      <p:grpSp>
        <p:nvGrpSpPr>
          <p:cNvPr id="17" name="组合 16">
            <a:extLst>
              <a:ext uri="{FF2B5EF4-FFF2-40B4-BE49-F238E27FC236}">
                <a16:creationId xmlns:a16="http://schemas.microsoft.com/office/drawing/2014/main" xmlns="" id="{2775BCD3-87EA-4744-B7CA-B46FFF74D1FA}"/>
              </a:ext>
            </a:extLst>
          </p:cNvPr>
          <p:cNvGrpSpPr/>
          <p:nvPr/>
        </p:nvGrpSpPr>
        <p:grpSpPr>
          <a:xfrm>
            <a:off x="4533502" y="2103538"/>
            <a:ext cx="828000" cy="828000"/>
            <a:chOff x="4321744" y="2016862"/>
            <a:chExt cx="914400" cy="914400"/>
          </a:xfrm>
        </p:grpSpPr>
        <p:sp>
          <p:nvSpPr>
            <p:cNvPr id="15" name="椭圆 14">
              <a:extLst>
                <a:ext uri="{FF2B5EF4-FFF2-40B4-BE49-F238E27FC236}">
                  <a16:creationId xmlns:a16="http://schemas.microsoft.com/office/drawing/2014/main" xmlns="" id="{8506D387-E4B2-4A43-8DBE-895EED61E65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605152F2-C65F-4A0D-B627-8F9BCBF64BD2}"/>
                </a:ext>
              </a:extLst>
            </p:cNvPr>
            <p:cNvSpPr txBox="1"/>
            <p:nvPr/>
          </p:nvSpPr>
          <p:spPr>
            <a:xfrm>
              <a:off x="4476227" y="2219224"/>
              <a:ext cx="569387" cy="553998"/>
            </a:xfrm>
            <a:prstGeom prst="rect">
              <a:avLst/>
            </a:prstGeom>
            <a:noFill/>
          </p:spPr>
          <p:txBody>
            <a:bodyPr wrap="none" rtlCol="0">
              <a:spAutoFit/>
            </a:bodyPr>
            <a:lstStyle/>
            <a:p>
              <a:pPr algn="ctr"/>
              <a:r>
                <a:rPr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第</a:t>
              </a:r>
              <a:endPar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7">
            <a:extLst>
              <a:ext uri="{FF2B5EF4-FFF2-40B4-BE49-F238E27FC236}">
                <a16:creationId xmlns:a16="http://schemas.microsoft.com/office/drawing/2014/main" xmlns="" id="{5085779F-B509-4419-BC56-8BB53A6765F7}"/>
              </a:ext>
            </a:extLst>
          </p:cNvPr>
          <p:cNvGrpSpPr/>
          <p:nvPr/>
        </p:nvGrpSpPr>
        <p:grpSpPr>
          <a:xfrm>
            <a:off x="5628319" y="2103538"/>
            <a:ext cx="828000" cy="828000"/>
            <a:chOff x="4321744" y="2016862"/>
            <a:chExt cx="914400" cy="914400"/>
          </a:xfrm>
        </p:grpSpPr>
        <p:sp>
          <p:nvSpPr>
            <p:cNvPr id="19" name="椭圆 18">
              <a:extLst>
                <a:ext uri="{FF2B5EF4-FFF2-40B4-BE49-F238E27FC236}">
                  <a16:creationId xmlns:a16="http://schemas.microsoft.com/office/drawing/2014/main" xmlns="" id="{EB3872FF-C30F-4202-A3F6-460711CB6614}"/>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0" name="文本框 19">
              <a:extLst>
                <a:ext uri="{FF2B5EF4-FFF2-40B4-BE49-F238E27FC236}">
                  <a16:creationId xmlns:a16="http://schemas.microsoft.com/office/drawing/2014/main" xmlns="" id="{66F629F5-36B6-41B4-9C2D-8A7E3EE369DA}"/>
                </a:ext>
              </a:extLst>
            </p:cNvPr>
            <p:cNvSpPr txBox="1"/>
            <p:nvPr/>
          </p:nvSpPr>
          <p:spPr>
            <a:xfrm>
              <a:off x="4464543" y="2227897"/>
              <a:ext cx="628802" cy="611806"/>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四</a:t>
              </a:r>
            </a:p>
          </p:txBody>
        </p:sp>
      </p:grpSp>
      <p:grpSp>
        <p:nvGrpSpPr>
          <p:cNvPr id="21" name="组合 20">
            <a:extLst>
              <a:ext uri="{FF2B5EF4-FFF2-40B4-BE49-F238E27FC236}">
                <a16:creationId xmlns:a16="http://schemas.microsoft.com/office/drawing/2014/main" xmlns="" id="{3CF19339-39A6-4A54-981D-09845E760CFA}"/>
              </a:ext>
            </a:extLst>
          </p:cNvPr>
          <p:cNvGrpSpPr/>
          <p:nvPr/>
        </p:nvGrpSpPr>
        <p:grpSpPr>
          <a:xfrm>
            <a:off x="6723135" y="2103538"/>
            <a:ext cx="828000" cy="828000"/>
            <a:chOff x="4321744" y="2016862"/>
            <a:chExt cx="914400" cy="914400"/>
          </a:xfrm>
        </p:grpSpPr>
        <p:sp>
          <p:nvSpPr>
            <p:cNvPr id="22" name="椭圆 21">
              <a:extLst>
                <a:ext uri="{FF2B5EF4-FFF2-40B4-BE49-F238E27FC236}">
                  <a16:creationId xmlns:a16="http://schemas.microsoft.com/office/drawing/2014/main" xmlns="" id="{E05B91CE-872C-4BE1-B1E1-B921873F8B10}"/>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3" name="文本框 22">
              <a:extLst>
                <a:ext uri="{FF2B5EF4-FFF2-40B4-BE49-F238E27FC236}">
                  <a16:creationId xmlns:a16="http://schemas.microsoft.com/office/drawing/2014/main" xmlns="" id="{D9EE259D-4E46-4B66-91F0-8C9CB2A50B91}"/>
                </a:ext>
              </a:extLst>
            </p:cNvPr>
            <p:cNvSpPr txBox="1"/>
            <p:nvPr/>
          </p:nvSpPr>
          <p:spPr>
            <a:xfrm>
              <a:off x="4494251" y="2227897"/>
              <a:ext cx="569387" cy="553998"/>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章</a:t>
              </a:r>
            </a:p>
          </p:txBody>
        </p:sp>
      </p:grpSp>
      <p:pic>
        <p:nvPicPr>
          <p:cNvPr id="24" name="图片 23" descr="卡通人物&#10;&#10;中度可信度描述已自动生成">
            <a:extLst>
              <a:ext uri="{FF2B5EF4-FFF2-40B4-BE49-F238E27FC236}">
                <a16:creationId xmlns:a16="http://schemas.microsoft.com/office/drawing/2014/main" xmlns="" id="{CE3BF60B-1E7A-4AEE-BFDF-5CED6CA33BA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0139" b="66111"/>
          <a:stretch/>
        </p:blipFill>
        <p:spPr>
          <a:xfrm flipH="1">
            <a:off x="8551333" y="-186487"/>
            <a:ext cx="3640667" cy="2065867"/>
          </a:xfrm>
          <a:prstGeom prst="rect">
            <a:avLst/>
          </a:prstGeom>
        </p:spPr>
      </p:pic>
      <p:pic>
        <p:nvPicPr>
          <p:cNvPr id="25" name="图片 24" descr="图片包含 游戏机, 蛋糕, 伞, 房间&#10;&#10;描述已自动生成">
            <a:extLst>
              <a:ext uri="{FF2B5EF4-FFF2-40B4-BE49-F238E27FC236}">
                <a16:creationId xmlns:a16="http://schemas.microsoft.com/office/drawing/2014/main" xmlns="" id="{2B16D68D-410A-4184-A96D-4F00E95B85E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2222" t="32917" r="22153" b="39028"/>
          <a:stretch/>
        </p:blipFill>
        <p:spPr>
          <a:xfrm>
            <a:off x="-293925" y="783959"/>
            <a:ext cx="3124201" cy="1710267"/>
          </a:xfrm>
          <a:prstGeom prst="rect">
            <a:avLst/>
          </a:prstGeom>
        </p:spPr>
      </p:pic>
      <p:pic>
        <p:nvPicPr>
          <p:cNvPr id="27" name="图片 26" descr="图片包含 游戏机, 蛋糕, 伞, 房间&#10;&#10;描述已自动生成">
            <a:extLst>
              <a:ext uri="{FF2B5EF4-FFF2-40B4-BE49-F238E27FC236}">
                <a16:creationId xmlns:a16="http://schemas.microsoft.com/office/drawing/2014/main" xmlns="" id="{BF13E29F-5E55-4AEE-B7FB-6AB3304E45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7500"/>
          <a:stretch/>
        </p:blipFill>
        <p:spPr>
          <a:xfrm flipH="1">
            <a:off x="-1" y="1342724"/>
            <a:ext cx="4687985" cy="5515277"/>
          </a:xfrm>
          <a:custGeom>
            <a:avLst/>
            <a:gdLst>
              <a:gd name="connsiteX0" fmla="*/ 846667 w 5825067"/>
              <a:gd name="connsiteY0" fmla="*/ 1719415 h 6853020"/>
              <a:gd name="connsiteX1" fmla="*/ 846667 w 5825067"/>
              <a:gd name="connsiteY1" fmla="*/ 4169089 h 6853020"/>
              <a:gd name="connsiteX2" fmla="*/ 3327400 w 5825067"/>
              <a:gd name="connsiteY2" fmla="*/ 4169089 h 6853020"/>
              <a:gd name="connsiteX3" fmla="*/ 3327400 w 5825067"/>
              <a:gd name="connsiteY3" fmla="*/ 1719415 h 6853020"/>
              <a:gd name="connsiteX4" fmla="*/ 0 w 5825067"/>
              <a:gd name="connsiteY4" fmla="*/ 0 h 6853020"/>
              <a:gd name="connsiteX5" fmla="*/ 5825067 w 5825067"/>
              <a:gd name="connsiteY5" fmla="*/ 0 h 6853020"/>
              <a:gd name="connsiteX6" fmla="*/ 5825067 w 5825067"/>
              <a:gd name="connsiteY6" fmla="*/ 6853020 h 6853020"/>
              <a:gd name="connsiteX7" fmla="*/ 0 w 5825067"/>
              <a:gd name="connsiteY7" fmla="*/ 6853020 h 685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5067" h="6853020">
                <a:moveTo>
                  <a:pt x="846667" y="1719415"/>
                </a:moveTo>
                <a:lnTo>
                  <a:pt x="846667" y="4169089"/>
                </a:lnTo>
                <a:lnTo>
                  <a:pt x="3327400" y="4169089"/>
                </a:lnTo>
                <a:lnTo>
                  <a:pt x="3327400" y="1719415"/>
                </a:lnTo>
                <a:close/>
                <a:moveTo>
                  <a:pt x="0" y="0"/>
                </a:moveTo>
                <a:lnTo>
                  <a:pt x="5825067" y="0"/>
                </a:lnTo>
                <a:lnTo>
                  <a:pt x="5825067" y="6853020"/>
                </a:lnTo>
                <a:lnTo>
                  <a:pt x="0" y="6853020"/>
                </a:lnTo>
                <a:close/>
              </a:path>
            </a:pathLst>
          </a:custGeom>
        </p:spPr>
      </p:pic>
      <p:pic>
        <p:nvPicPr>
          <p:cNvPr id="26" name="图片 25" descr="图片包含 游戏机, 蛋糕, 伞, 房间&#10;&#10;描述已自动生成">
            <a:extLst>
              <a:ext uri="{FF2B5EF4-FFF2-40B4-BE49-F238E27FC236}">
                <a16:creationId xmlns:a16="http://schemas.microsoft.com/office/drawing/2014/main" xmlns="" id="{E900852D-BCFD-40E9-8FF2-8751DB12A2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5047" t="32917" r="22153" b="39028"/>
          <a:stretch/>
        </p:blipFill>
        <p:spPr>
          <a:xfrm>
            <a:off x="9586105" y="3752728"/>
            <a:ext cx="1560605" cy="1710267"/>
          </a:xfrm>
          <a:prstGeom prst="rect">
            <a:avLst/>
          </a:prstGeom>
        </p:spPr>
      </p:pic>
      <p:pic>
        <p:nvPicPr>
          <p:cNvPr id="30" name="图片 29" descr="图片包含 伞, 橙子, 游戏机, 窗帘&#10;&#10;描述已自动生成">
            <a:extLst>
              <a:ext uri="{FF2B5EF4-FFF2-40B4-BE49-F238E27FC236}">
                <a16:creationId xmlns:a16="http://schemas.microsoft.com/office/drawing/2014/main" xmlns="" id="{F5A033EC-191E-43E2-A468-134DA891457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5979" t="41352" r="-1447" b="36527"/>
          <a:stretch/>
        </p:blipFill>
        <p:spPr>
          <a:xfrm flipH="1" flipV="1">
            <a:off x="-16728" y="5663628"/>
            <a:ext cx="8188305" cy="1194367"/>
          </a:xfrm>
          <a:prstGeom prst="rect">
            <a:avLst/>
          </a:prstGeom>
        </p:spPr>
      </p:pic>
      <p:pic>
        <p:nvPicPr>
          <p:cNvPr id="29" name="图片 28" descr="图片包含 伞, 橙子, 游戏机, 窗帘&#10;&#10;描述已自动生成">
            <a:extLst>
              <a:ext uri="{FF2B5EF4-FFF2-40B4-BE49-F238E27FC236}">
                <a16:creationId xmlns:a16="http://schemas.microsoft.com/office/drawing/2014/main" xmlns="" id="{7AD0C8B6-28A2-445B-9F02-C0B8E964C2F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764" t="1" b="74408"/>
          <a:stretch/>
        </p:blipFill>
        <p:spPr>
          <a:xfrm flipH="1">
            <a:off x="0" y="5297961"/>
            <a:ext cx="12237403" cy="1560039"/>
          </a:xfrm>
          <a:prstGeom prst="rect">
            <a:avLst/>
          </a:prstGeom>
        </p:spPr>
      </p:pic>
      <p:sp>
        <p:nvSpPr>
          <p:cNvPr id="33" name="文本框 32">
            <a:extLst>
              <a:ext uri="{FF2B5EF4-FFF2-40B4-BE49-F238E27FC236}">
                <a16:creationId xmlns:a16="http://schemas.microsoft.com/office/drawing/2014/main" xmlns="" id="{AB0EEBBD-AD65-43D3-9EE5-DE543B7977F8}"/>
              </a:ext>
            </a:extLst>
          </p:cNvPr>
          <p:cNvSpPr txBox="1"/>
          <p:nvPr/>
        </p:nvSpPr>
        <p:spPr>
          <a:xfrm>
            <a:off x="4167237" y="4199001"/>
            <a:ext cx="3886200"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中小学开学第一课爱党爱国主题班会</a:t>
            </a:r>
          </a:p>
        </p:txBody>
      </p:sp>
    </p:spTree>
    <p:extLst>
      <p:ext uri="{BB962C8B-B14F-4D97-AF65-F5344CB8AC3E}">
        <p14:creationId xmlns:p14="http://schemas.microsoft.com/office/powerpoint/2010/main" val="2666939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52" presetClass="entr" presetSubtype="0" fill="hold" grpId="0" nodeType="afterEffect">
                                  <p:stCondLst>
                                    <p:cond delay="0"/>
                                  </p:stCondLst>
                                  <p:iterate type="lt">
                                    <p:tmPct val="6000"/>
                                  </p:iterate>
                                  <p:childTnLst>
                                    <p:set>
                                      <p:cBhvr>
                                        <p:cTn id="22" dur="1" fill="hold">
                                          <p:stCondLst>
                                            <p:cond delay="0"/>
                                          </p:stCondLst>
                                        </p:cTn>
                                        <p:tgtEl>
                                          <p:spTgt spid="10"/>
                                        </p:tgtEl>
                                        <p:attrNameLst>
                                          <p:attrName>style.visibility</p:attrName>
                                        </p:attrNameLst>
                                      </p:cBhvr>
                                      <p:to>
                                        <p:strVal val="visible"/>
                                      </p:to>
                                    </p:set>
                                    <p:animScale>
                                      <p:cBhvr>
                                        <p:cTn id="23"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0"/>
                                        </p:tgtEl>
                                        <p:attrNameLst>
                                          <p:attrName>ppt_x</p:attrName>
                                          <p:attrName>ppt_y</p:attrName>
                                        </p:attrNameLst>
                                      </p:cBhvr>
                                    </p:animMotion>
                                    <p:animEffect transition="in" filter="fade">
                                      <p:cBhvr>
                                        <p:cTn id="25" dur="750"/>
                                        <p:tgtEl>
                                          <p:spTgt spid="10"/>
                                        </p:tgtEl>
                                      </p:cBhvr>
                                    </p:animEffect>
                                  </p:childTnLst>
                                </p:cTn>
                              </p:par>
                            </p:childTnLst>
                          </p:cTn>
                        </p:par>
                        <p:par>
                          <p:cTn id="26" fill="hold">
                            <p:stCondLst>
                              <p:cond delay="2330"/>
                            </p:stCondLst>
                            <p:childTnLst>
                              <p:par>
                                <p:cTn id="27" presetID="16" presetClass="entr" presetSubtype="2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par>
                                <p:cTn id="30" presetID="53" presetClass="entr" presetSubtype="16" fill="hold"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形状, 矩形&#10;&#10;描述已自动生成">
            <a:extLst>
              <a:ext uri="{FF2B5EF4-FFF2-40B4-BE49-F238E27FC236}">
                <a16:creationId xmlns:a16="http://schemas.microsoft.com/office/drawing/2014/main" xmlns="" id="{AB65A38A-0BD8-4DF7-A907-D8C135069A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09" t="9876" r="4409" b="12717"/>
          <a:stretch/>
        </p:blipFill>
        <p:spPr>
          <a:xfrm>
            <a:off x="2048932" y="1163836"/>
            <a:ext cx="8094135" cy="4908146"/>
          </a:xfrm>
          <a:prstGeom prst="rect">
            <a:avLst/>
          </a:prstGeom>
        </p:spPr>
      </p:pic>
      <p:sp>
        <p:nvSpPr>
          <p:cNvPr id="27" name="文本框 11"/>
          <p:cNvSpPr txBox="1">
            <a:spLocks noChangeArrowheads="1"/>
          </p:cNvSpPr>
          <p:nvPr/>
        </p:nvSpPr>
        <p:spPr bwMode="auto">
          <a:xfrm>
            <a:off x="2541113" y="2544233"/>
            <a:ext cx="6966954" cy="231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a:lnSpc>
                <a:spcPts val="4500"/>
              </a:lnSpc>
            </a:pPr>
            <a:r>
              <a:rPr lang="en-US" altLang="zh-CN" sz="2133"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和平、和睦、和谐是中华民族5000多年来一直追求和传承的理念，中华民族的血液中没有侵略他人、称王称霸的基因。中国共产党关注人类前途命运，同世界上一切进步力量携手前进，中国始终是世界和平的建设者、全球发展的贡献者、国际秩序的维护者！</a:t>
            </a:r>
          </a:p>
        </p:txBody>
      </p:sp>
      <p:grpSp>
        <p:nvGrpSpPr>
          <p:cNvPr id="6" name="组合 5">
            <a:extLst>
              <a:ext uri="{FF2B5EF4-FFF2-40B4-BE49-F238E27FC236}">
                <a16:creationId xmlns:a16="http://schemas.microsoft.com/office/drawing/2014/main" xmlns="" id="{82118321-9715-4447-905B-555C6AA1E936}"/>
              </a:ext>
            </a:extLst>
          </p:cNvPr>
          <p:cNvGrpSpPr/>
          <p:nvPr/>
        </p:nvGrpSpPr>
        <p:grpSpPr>
          <a:xfrm>
            <a:off x="795690" y="528569"/>
            <a:ext cx="8617816" cy="576000"/>
            <a:chOff x="795690" y="528569"/>
            <a:chExt cx="8617816" cy="576000"/>
          </a:xfrm>
        </p:grpSpPr>
        <p:sp>
          <p:nvSpPr>
            <p:cNvPr id="7" name="文本框 1">
              <a:extLst>
                <a:ext uri="{FF2B5EF4-FFF2-40B4-BE49-F238E27FC236}">
                  <a16:creationId xmlns:a16="http://schemas.microsoft.com/office/drawing/2014/main" xmlns="" id="{85779DD3-FC0A-4F8E-BEAE-553E4946516E}"/>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以史为鉴开创未来必须不断推动构建人类命运共同体</a:t>
              </a:r>
            </a:p>
          </p:txBody>
        </p:sp>
        <p:grpSp>
          <p:nvGrpSpPr>
            <p:cNvPr id="8" name="组合 7">
              <a:extLst>
                <a:ext uri="{FF2B5EF4-FFF2-40B4-BE49-F238E27FC236}">
                  <a16:creationId xmlns:a16="http://schemas.microsoft.com/office/drawing/2014/main" xmlns="" id="{659D2BD7-8492-43DE-9901-00CFF54170DA}"/>
                </a:ext>
              </a:extLst>
            </p:cNvPr>
            <p:cNvGrpSpPr/>
            <p:nvPr/>
          </p:nvGrpSpPr>
          <p:grpSpPr>
            <a:xfrm>
              <a:off x="795690" y="528569"/>
              <a:ext cx="576000" cy="576000"/>
              <a:chOff x="4321744" y="2016862"/>
              <a:chExt cx="914400" cy="914400"/>
            </a:xfrm>
          </p:grpSpPr>
          <p:sp>
            <p:nvSpPr>
              <p:cNvPr id="9" name="椭圆 8">
                <a:extLst>
                  <a:ext uri="{FF2B5EF4-FFF2-40B4-BE49-F238E27FC236}">
                    <a16:creationId xmlns:a16="http://schemas.microsoft.com/office/drawing/2014/main" xmlns="" id="{74BCD504-81BA-4E7F-88EA-26B211064BFC}"/>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0" name="文本框 9">
                <a:extLst>
                  <a:ext uri="{FF2B5EF4-FFF2-40B4-BE49-F238E27FC236}">
                    <a16:creationId xmlns:a16="http://schemas.microsoft.com/office/drawing/2014/main" xmlns="" id="{DED3C9ED-75D5-4795-B029-574A4E3C3354}"/>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四</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8805076A-343A-4BF2-984B-877C380ECC11}"/>
              </a:ext>
            </a:extLst>
          </p:cNvPr>
          <p:cNvGrpSpPr/>
          <p:nvPr/>
        </p:nvGrpSpPr>
        <p:grpSpPr>
          <a:xfrm>
            <a:off x="1098726" y="1918813"/>
            <a:ext cx="9926811" cy="3547537"/>
            <a:chOff x="1098726" y="1918813"/>
            <a:chExt cx="9926811" cy="3547537"/>
          </a:xfrm>
        </p:grpSpPr>
        <p:sp>
          <p:nvSpPr>
            <p:cNvPr id="16" name="矩形: 圆角 15">
              <a:extLst>
                <a:ext uri="{FF2B5EF4-FFF2-40B4-BE49-F238E27FC236}">
                  <a16:creationId xmlns:a16="http://schemas.microsoft.com/office/drawing/2014/main" xmlns="" id="{C5683CF1-6371-4CF3-94F5-681FF021149C}"/>
                </a:ext>
              </a:extLst>
            </p:cNvPr>
            <p:cNvSpPr/>
            <p:nvPr/>
          </p:nvSpPr>
          <p:spPr>
            <a:xfrm>
              <a:off x="1098726" y="1918813"/>
              <a:ext cx="9926811" cy="3547537"/>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371690" y="2234787"/>
              <a:ext cx="9281405" cy="261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CN Bold" panose="020B0800000000000000" pitchFamily="34" charset="-122"/>
                  <a:ea typeface="思源黑体 CN Bold" panose="020B08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的征程上，我们必须高举和平、发展、合作、共赢旗帜，奉行独立自主的和平外交政策，坚持走和平发展道路，推动建设新型国际关系，推动构建人类命运共同体，推动共建“一带一路”高质量发展，以中国的新发展为世界提供新机遇。中国共产党将继续同一切爱好和平的国家和人民一道，弘扬和平、发展、公平、正义、民主、自由的全人类共同价值，坚持合作、不搞对抗，坚持开放、不搞封闭，坚持互利共赢、不搞零和博弈，反对霸权主义和强权政治，推动历史车轮向着光明的目标前进！</a:t>
              </a:r>
            </a:p>
          </p:txBody>
        </p:sp>
      </p:grpSp>
      <p:grpSp>
        <p:nvGrpSpPr>
          <p:cNvPr id="11" name="组合 10">
            <a:extLst>
              <a:ext uri="{FF2B5EF4-FFF2-40B4-BE49-F238E27FC236}">
                <a16:creationId xmlns:a16="http://schemas.microsoft.com/office/drawing/2014/main" xmlns="" id="{0107BB9A-6A67-451C-B6A7-2F04BF33D954}"/>
              </a:ext>
            </a:extLst>
          </p:cNvPr>
          <p:cNvGrpSpPr/>
          <p:nvPr/>
        </p:nvGrpSpPr>
        <p:grpSpPr>
          <a:xfrm>
            <a:off x="795690" y="528569"/>
            <a:ext cx="8617816" cy="576000"/>
            <a:chOff x="795690" y="528569"/>
            <a:chExt cx="8617816" cy="576000"/>
          </a:xfrm>
        </p:grpSpPr>
        <p:sp>
          <p:nvSpPr>
            <p:cNvPr id="12" name="文本框 1">
              <a:extLst>
                <a:ext uri="{FF2B5EF4-FFF2-40B4-BE49-F238E27FC236}">
                  <a16:creationId xmlns:a16="http://schemas.microsoft.com/office/drawing/2014/main" xmlns="" id="{281014C4-E3B2-435A-B8DA-9D70D2ACC947}"/>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以史为鉴开创未来必须不断推动构建人类命运共同体</a:t>
              </a:r>
            </a:p>
          </p:txBody>
        </p:sp>
        <p:grpSp>
          <p:nvGrpSpPr>
            <p:cNvPr id="13" name="组合 12">
              <a:extLst>
                <a:ext uri="{FF2B5EF4-FFF2-40B4-BE49-F238E27FC236}">
                  <a16:creationId xmlns:a16="http://schemas.microsoft.com/office/drawing/2014/main" xmlns="" id="{E1F0474B-5EDA-4490-A049-CA40C7E5E4C2}"/>
                </a:ext>
              </a:extLst>
            </p:cNvPr>
            <p:cNvGrpSpPr/>
            <p:nvPr/>
          </p:nvGrpSpPr>
          <p:grpSpPr>
            <a:xfrm>
              <a:off x="795690" y="528569"/>
              <a:ext cx="576000" cy="576000"/>
              <a:chOff x="4321744" y="2016862"/>
              <a:chExt cx="914400" cy="914400"/>
            </a:xfrm>
          </p:grpSpPr>
          <p:sp>
            <p:nvSpPr>
              <p:cNvPr id="14" name="椭圆 13">
                <a:extLst>
                  <a:ext uri="{FF2B5EF4-FFF2-40B4-BE49-F238E27FC236}">
                    <a16:creationId xmlns:a16="http://schemas.microsoft.com/office/drawing/2014/main" xmlns="" id="{FB8DC7CC-9358-44FD-A200-EB770EFF6803}"/>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5" name="文本框 14">
                <a:extLst>
                  <a:ext uri="{FF2B5EF4-FFF2-40B4-BE49-F238E27FC236}">
                    <a16:creationId xmlns:a16="http://schemas.microsoft.com/office/drawing/2014/main" xmlns="" id="{7D9A2CD3-95B5-46A2-A83D-A994DEE4BE4A}"/>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四</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7" name="组合 16">
            <a:extLst>
              <a:ext uri="{FF2B5EF4-FFF2-40B4-BE49-F238E27FC236}">
                <a16:creationId xmlns:a16="http://schemas.microsoft.com/office/drawing/2014/main" xmlns="" id="{FC34879C-4A41-4911-B8C1-4703BB100037}"/>
              </a:ext>
            </a:extLst>
          </p:cNvPr>
          <p:cNvGrpSpPr/>
          <p:nvPr/>
        </p:nvGrpSpPr>
        <p:grpSpPr>
          <a:xfrm>
            <a:off x="8010828" y="5164040"/>
            <a:ext cx="2448000" cy="432000"/>
            <a:chOff x="7730067" y="5000367"/>
            <a:chExt cx="2896177" cy="535072"/>
          </a:xfrm>
        </p:grpSpPr>
        <p:pic>
          <p:nvPicPr>
            <p:cNvPr id="18" name="图片 17" descr="粉色的伞&#10;&#10;中度可信度描述已自动生成">
              <a:extLst>
                <a:ext uri="{FF2B5EF4-FFF2-40B4-BE49-F238E27FC236}">
                  <a16:creationId xmlns:a16="http://schemas.microsoft.com/office/drawing/2014/main" xmlns="" id="{E1F85C0A-289D-46A8-8CE8-CFA1B37C2D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19" name="图片 18" descr="粉色的伞&#10;&#10;中度可信度描述已自动生成">
              <a:extLst>
                <a:ext uri="{FF2B5EF4-FFF2-40B4-BE49-F238E27FC236}">
                  <a16:creationId xmlns:a16="http://schemas.microsoft.com/office/drawing/2014/main" xmlns="" id="{E44F750E-0CC7-4B40-8AB4-76540E6DCD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20" name="图片 19" descr="粉色的伞&#10;&#10;中度可信度描述已自动生成">
              <a:extLst>
                <a:ext uri="{FF2B5EF4-FFF2-40B4-BE49-F238E27FC236}">
                  <a16:creationId xmlns:a16="http://schemas.microsoft.com/office/drawing/2014/main" xmlns="" id="{97B04F5A-9298-4C0D-907C-D1F4884910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21" name="图片 20" descr="粉色的伞&#10;&#10;中度可信度描述已自动生成">
              <a:extLst>
                <a:ext uri="{FF2B5EF4-FFF2-40B4-BE49-F238E27FC236}">
                  <a16:creationId xmlns:a16="http://schemas.microsoft.com/office/drawing/2014/main" xmlns="" id="{08860C63-9B6C-4FD5-9C11-59A9A94CC1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22" name="图片 21" descr="粉色的伞&#10;&#10;中度可信度描述已自动生成">
              <a:extLst>
                <a:ext uri="{FF2B5EF4-FFF2-40B4-BE49-F238E27FC236}">
                  <a16:creationId xmlns:a16="http://schemas.microsoft.com/office/drawing/2014/main" xmlns="" id="{4AA75C97-9174-4083-9DCC-44440FFEC91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p:tgtEl>
                                          <p:spTgt spid="17"/>
                                        </p:tgtEl>
                                        <p:attrNameLst>
                                          <p:attrName>ppt_x</p:attrName>
                                        </p:attrNameLst>
                                      </p:cBhvr>
                                      <p:tavLst>
                                        <p:tav tm="0">
                                          <p:val>
                                            <p:strVal val="#ppt_x+#ppt_w*1.125000"/>
                                          </p:val>
                                        </p:tav>
                                        <p:tav tm="100000">
                                          <p:val>
                                            <p:strVal val="#ppt_x"/>
                                          </p:val>
                                        </p:tav>
                                      </p:tavLst>
                                    </p:anim>
                                    <p:animEffect transition="in" filter="wipe(left)">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D5619A95-05B0-4E1F-8926-6A01121086C3}"/>
              </a:ext>
            </a:extLst>
          </p:cNvPr>
          <p:cNvGrpSpPr/>
          <p:nvPr/>
        </p:nvGrpSpPr>
        <p:grpSpPr>
          <a:xfrm>
            <a:off x="1098727" y="1918813"/>
            <a:ext cx="4997274" cy="3931654"/>
            <a:chOff x="1098727" y="1918813"/>
            <a:chExt cx="4997274" cy="3931654"/>
          </a:xfrm>
        </p:grpSpPr>
        <p:sp>
          <p:nvSpPr>
            <p:cNvPr id="11" name="矩形: 圆角 10">
              <a:extLst>
                <a:ext uri="{FF2B5EF4-FFF2-40B4-BE49-F238E27FC236}">
                  <a16:creationId xmlns:a16="http://schemas.microsoft.com/office/drawing/2014/main" xmlns="" id="{3FF8D339-E823-432A-9918-D65F887B3271}"/>
                </a:ext>
              </a:extLst>
            </p:cNvPr>
            <p:cNvSpPr/>
            <p:nvPr/>
          </p:nvSpPr>
          <p:spPr>
            <a:xfrm>
              <a:off x="1098727" y="1918813"/>
              <a:ext cx="4997274" cy="3931654"/>
            </a:xfrm>
            <a:prstGeom prst="roundRect">
              <a:avLst/>
            </a:prstGeom>
            <a:solidFill>
              <a:srgbClr val="BDE7C3">
                <a:alpha val="40000"/>
              </a:srgbClr>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11"/>
            <p:cNvSpPr txBox="1">
              <a:spLocks noChangeArrowheads="1"/>
            </p:cNvSpPr>
            <p:nvPr/>
          </p:nvSpPr>
          <p:spPr bwMode="auto">
            <a:xfrm>
              <a:off x="1306897" y="2151764"/>
              <a:ext cx="4580933" cy="3444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CN Bold" panose="020B0800000000000000" pitchFamily="34" charset="-122"/>
                  <a:ea typeface="思源黑体 CN Bold" panose="020B08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中国人民是崇尚正义、不畏强暴的人民，中华民族是具有强烈民族自豪感和自信心的民族。中国人民从来没有欺负、压迫、奴役过其他国家人民，过去没有，现在没有，将来也不会有。同时，中国人民也绝不允许任何外来势力欺负、压迫、奴役我们，谁妄想这样干，必将在14亿多中国人民用血肉筑成的钢铁长城面前碰得头破血流！</a:t>
              </a:r>
            </a:p>
          </p:txBody>
        </p:sp>
      </p:grpSp>
      <p:grpSp>
        <p:nvGrpSpPr>
          <p:cNvPr id="6" name="组合 5">
            <a:extLst>
              <a:ext uri="{FF2B5EF4-FFF2-40B4-BE49-F238E27FC236}">
                <a16:creationId xmlns:a16="http://schemas.microsoft.com/office/drawing/2014/main" xmlns="" id="{9ECC559D-22A7-4608-9A43-49AD1730DF79}"/>
              </a:ext>
            </a:extLst>
          </p:cNvPr>
          <p:cNvGrpSpPr/>
          <p:nvPr/>
        </p:nvGrpSpPr>
        <p:grpSpPr>
          <a:xfrm>
            <a:off x="795690" y="528569"/>
            <a:ext cx="8617816" cy="576000"/>
            <a:chOff x="795690" y="528569"/>
            <a:chExt cx="8617816" cy="576000"/>
          </a:xfrm>
        </p:grpSpPr>
        <p:sp>
          <p:nvSpPr>
            <p:cNvPr id="7" name="文本框 1">
              <a:extLst>
                <a:ext uri="{FF2B5EF4-FFF2-40B4-BE49-F238E27FC236}">
                  <a16:creationId xmlns:a16="http://schemas.microsoft.com/office/drawing/2014/main" xmlns="" id="{AE6F7C3A-E840-4AE4-9A7A-AC9EBDEFD3FE}"/>
                </a:ext>
              </a:extLst>
            </p:cNvPr>
            <p:cNvSpPr txBox="1">
              <a:spLocks noChangeArrowheads="1"/>
            </p:cNvSpPr>
            <p:nvPr/>
          </p:nvSpPr>
          <p:spPr bwMode="auto">
            <a:xfrm>
              <a:off x="1413467" y="597746"/>
              <a:ext cx="8000039"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以史为鉴开创未来必须不断推动构建人类命运共同体</a:t>
              </a:r>
            </a:p>
          </p:txBody>
        </p:sp>
        <p:grpSp>
          <p:nvGrpSpPr>
            <p:cNvPr id="8" name="组合 7">
              <a:extLst>
                <a:ext uri="{FF2B5EF4-FFF2-40B4-BE49-F238E27FC236}">
                  <a16:creationId xmlns:a16="http://schemas.microsoft.com/office/drawing/2014/main" xmlns="" id="{AEC1714D-E0C3-43F7-8E72-424AAE9180BE}"/>
                </a:ext>
              </a:extLst>
            </p:cNvPr>
            <p:cNvGrpSpPr/>
            <p:nvPr/>
          </p:nvGrpSpPr>
          <p:grpSpPr>
            <a:xfrm>
              <a:off x="795690" y="528569"/>
              <a:ext cx="576000" cy="576000"/>
              <a:chOff x="4321744" y="2016862"/>
              <a:chExt cx="914400" cy="914400"/>
            </a:xfrm>
          </p:grpSpPr>
          <p:sp>
            <p:nvSpPr>
              <p:cNvPr id="9" name="椭圆 8">
                <a:extLst>
                  <a:ext uri="{FF2B5EF4-FFF2-40B4-BE49-F238E27FC236}">
                    <a16:creationId xmlns:a16="http://schemas.microsoft.com/office/drawing/2014/main" xmlns="" id="{8379856A-C050-4B4B-9788-AEC650A4233D}"/>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0" name="文本框 9">
                <a:extLst>
                  <a:ext uri="{FF2B5EF4-FFF2-40B4-BE49-F238E27FC236}">
                    <a16:creationId xmlns:a16="http://schemas.microsoft.com/office/drawing/2014/main" xmlns="" id="{3F531325-57E7-4A48-91E3-57F34B45412F}"/>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四</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2" name="组合 11">
            <a:extLst>
              <a:ext uri="{FF2B5EF4-FFF2-40B4-BE49-F238E27FC236}">
                <a16:creationId xmlns:a16="http://schemas.microsoft.com/office/drawing/2014/main" xmlns="" id="{60D4FCA3-D2FD-41CB-B99A-6CD06525D789}"/>
              </a:ext>
            </a:extLst>
          </p:cNvPr>
          <p:cNvGrpSpPr/>
          <p:nvPr/>
        </p:nvGrpSpPr>
        <p:grpSpPr>
          <a:xfrm>
            <a:off x="1353005" y="1702813"/>
            <a:ext cx="2448000" cy="432000"/>
            <a:chOff x="7730067" y="5000367"/>
            <a:chExt cx="2896177" cy="535072"/>
          </a:xfrm>
        </p:grpSpPr>
        <p:pic>
          <p:nvPicPr>
            <p:cNvPr id="13" name="图片 12" descr="粉色的伞&#10;&#10;中度可信度描述已自动生成">
              <a:extLst>
                <a:ext uri="{FF2B5EF4-FFF2-40B4-BE49-F238E27FC236}">
                  <a16:creationId xmlns:a16="http://schemas.microsoft.com/office/drawing/2014/main" xmlns="" id="{10782BF6-F28B-414A-810D-022911788EF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7730067" y="5000367"/>
              <a:ext cx="558800" cy="535072"/>
            </a:xfrm>
            <a:prstGeom prst="rect">
              <a:avLst/>
            </a:prstGeom>
          </p:spPr>
        </p:pic>
        <p:pic>
          <p:nvPicPr>
            <p:cNvPr id="14" name="图片 13" descr="粉色的伞&#10;&#10;中度可信度描述已自动生成">
              <a:extLst>
                <a:ext uri="{FF2B5EF4-FFF2-40B4-BE49-F238E27FC236}">
                  <a16:creationId xmlns:a16="http://schemas.microsoft.com/office/drawing/2014/main" xmlns="" id="{422ED0D0-2A44-4E35-BFFF-B17CD6F872B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314411" y="5000367"/>
              <a:ext cx="558800" cy="535072"/>
            </a:xfrm>
            <a:prstGeom prst="rect">
              <a:avLst/>
            </a:prstGeom>
          </p:spPr>
        </p:pic>
        <p:pic>
          <p:nvPicPr>
            <p:cNvPr id="15" name="图片 14" descr="粉色的伞&#10;&#10;中度可信度描述已自动生成">
              <a:extLst>
                <a:ext uri="{FF2B5EF4-FFF2-40B4-BE49-F238E27FC236}">
                  <a16:creationId xmlns:a16="http://schemas.microsoft.com/office/drawing/2014/main" xmlns="" id="{982E8023-2684-4C88-95A3-8A72B2E54F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8898755" y="5000367"/>
              <a:ext cx="558800" cy="535072"/>
            </a:xfrm>
            <a:prstGeom prst="rect">
              <a:avLst/>
            </a:prstGeom>
          </p:spPr>
        </p:pic>
        <p:pic>
          <p:nvPicPr>
            <p:cNvPr id="16" name="图片 15" descr="粉色的伞&#10;&#10;中度可信度描述已自动生成">
              <a:extLst>
                <a:ext uri="{FF2B5EF4-FFF2-40B4-BE49-F238E27FC236}">
                  <a16:creationId xmlns:a16="http://schemas.microsoft.com/office/drawing/2014/main" xmlns="" id="{E5EAC1BF-1438-48FC-BED0-DD26C3642A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9483099" y="5000367"/>
              <a:ext cx="558800" cy="535072"/>
            </a:xfrm>
            <a:prstGeom prst="rect">
              <a:avLst/>
            </a:prstGeom>
          </p:spPr>
        </p:pic>
        <p:pic>
          <p:nvPicPr>
            <p:cNvPr id="17" name="图片 16" descr="粉色的伞&#10;&#10;中度可信度描述已自动生成">
              <a:extLst>
                <a:ext uri="{FF2B5EF4-FFF2-40B4-BE49-F238E27FC236}">
                  <a16:creationId xmlns:a16="http://schemas.microsoft.com/office/drawing/2014/main" xmlns="" id="{B4FC8D62-8E8A-4EAE-BD95-A609D9EB5D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361" t="17500" r="17222" b="19861"/>
            <a:stretch/>
          </p:blipFill>
          <p:spPr>
            <a:xfrm>
              <a:off x="10067444" y="5000367"/>
              <a:ext cx="558800" cy="535072"/>
            </a:xfrm>
            <a:prstGeom prst="rect">
              <a:avLst/>
            </a:prstGeom>
          </p:spPr>
        </p:pic>
      </p:grpSp>
      <p:pic>
        <p:nvPicPr>
          <p:cNvPr id="18" name="图片 17" descr="穿着制服的人的修图&#10;&#10;低可信度描述已自动生成">
            <a:extLst>
              <a:ext uri="{FF2B5EF4-FFF2-40B4-BE49-F238E27FC236}">
                <a16:creationId xmlns:a16="http://schemas.microsoft.com/office/drawing/2014/main" xmlns="" id="{C02C3F02-5C78-428A-B201-C8124F1936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6863" b="3587"/>
          <a:stretch/>
        </p:blipFill>
        <p:spPr>
          <a:xfrm>
            <a:off x="6852915" y="1414720"/>
            <a:ext cx="4318001" cy="50075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ppt_x</p:attrName>
                                        </p:attrNameLst>
                                      </p:cBhvr>
                                      <p:tavLst>
                                        <p:tav tm="0">
                                          <p:val>
                                            <p:strVal val="#ppt_x-#ppt_w*1.125000"/>
                                          </p:val>
                                        </p:tav>
                                        <p:tav tm="100000">
                                          <p:val>
                                            <p:strVal val="#ppt_x"/>
                                          </p:val>
                                        </p:tav>
                                      </p:tavLst>
                                    </p:anim>
                                    <p:animEffect transition="in" filter="wipe(right)">
                                      <p:cBhvr>
                                        <p:cTn id="13" dur="500"/>
                                        <p:tgtEl>
                                          <p:spTgt spid="12"/>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p:cNvSpPr txBox="1">
            <a:spLocks noChangeArrowheads="1"/>
          </p:cNvSpPr>
          <p:nvPr/>
        </p:nvSpPr>
        <p:spPr bwMode="auto">
          <a:xfrm>
            <a:off x="1771226" y="1664547"/>
            <a:ext cx="8786707" cy="1205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eaLnBrk="1" latinLnBrk="0" hangingPunct="1">
              <a:lnSpc>
                <a:spcPts val="3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中国共产党立志于中华民族千秋伟业，百年恰是风华正茂！回首过去，展望未来，有中国共产党的坚强领导，有全国各族人民的紧密团结，全面建成社会主义现代化强国的目标一定能够实现，中华民族伟大复兴的中国梦一定能够实现！</a:t>
            </a:r>
          </a:p>
        </p:txBody>
      </p:sp>
      <p:sp>
        <p:nvSpPr>
          <p:cNvPr id="14" name="文本框"/>
          <p:cNvSpPr txBox="1">
            <a:spLocks noChangeArrowheads="1"/>
          </p:cNvSpPr>
          <p:nvPr/>
        </p:nvSpPr>
        <p:spPr bwMode="auto">
          <a:xfrm>
            <a:off x="2748273" y="3183899"/>
            <a:ext cx="6832611" cy="1258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ctr">
              <a:lnSpc>
                <a:spcPct val="150000"/>
              </a:lnSpc>
            </a:pPr>
            <a:r>
              <a:rPr lang="zh-CN" altLang="en-US" sz="2667" b="1" dirty="0">
                <a:solidFill>
                  <a:srgbClr val="D52118"/>
                </a:solidFill>
                <a:latin typeface="微软雅黑" panose="020B0503020204020204" pitchFamily="34" charset="-122"/>
                <a:ea typeface="微软雅黑" panose="020B0503020204020204" pitchFamily="34" charset="-122"/>
                <a:sym typeface="微软雅黑" panose="020B0503020204020204" pitchFamily="34" charset="-122"/>
              </a:rPr>
              <a:t>伟大、光荣、正确的中国共产党万岁！</a:t>
            </a:r>
            <a:endParaRPr lang="en-US" altLang="zh-CN" sz="2667" b="1" dirty="0">
              <a:solidFill>
                <a:srgbClr val="D52118"/>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2667" b="1" dirty="0">
                <a:solidFill>
                  <a:srgbClr val="D52118"/>
                </a:solidFill>
                <a:latin typeface="微软雅黑" panose="020B0503020204020204" pitchFamily="34" charset="-122"/>
                <a:ea typeface="微软雅黑" panose="020B0503020204020204" pitchFamily="34" charset="-122"/>
                <a:sym typeface="微软雅黑" panose="020B0503020204020204" pitchFamily="34" charset="-122"/>
              </a:rPr>
              <a:t>  伟大、光荣、英雄的中国人民万岁！</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5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3050"/>
                            </p:stCondLst>
                            <p:childTnLst>
                              <p:par>
                                <p:cTn id="11" presetID="22" presetClass="entr" presetSubtype="8" fill="hold" nodeType="after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wipe(left)">
                                      <p:cBhvr>
                                        <p:cTn id="13" dur="500"/>
                                        <p:tgtEl>
                                          <p:spTgt spid="14">
                                            <p:txEl>
                                              <p:pRg st="0" end="0"/>
                                            </p:txEl>
                                          </p:spTgt>
                                        </p:tgtEl>
                                      </p:cBhvr>
                                    </p:animEffect>
                                  </p:childTnLst>
                                </p:cTn>
                              </p:par>
                            </p:childTnLst>
                          </p:cTn>
                        </p:par>
                        <p:par>
                          <p:cTn id="14" fill="hold">
                            <p:stCondLst>
                              <p:cond delay="3550"/>
                            </p:stCondLst>
                            <p:childTnLst>
                              <p:par>
                                <p:cTn id="15" presetID="22" presetClass="entr" presetSubtype="8" fill="hold" nodeType="after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Effect transition="in" filter="wipe(left)">
                                      <p:cBhvr>
                                        <p:cTn id="17"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35454" y="937020"/>
            <a:ext cx="1362874" cy="707886"/>
          </a:xfrm>
          <a:prstGeom prst="rect">
            <a:avLst/>
          </a:prstGeom>
          <a:noFill/>
        </p:spPr>
        <p:txBody>
          <a:bodyPr wrap="none" rtlCol="0">
            <a:spAutoFit/>
          </a:bodyPr>
          <a:lstStyle/>
          <a:p>
            <a:r>
              <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目 录</a:t>
            </a:r>
            <a:endParaRPr kumimoji="1"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4AC21F22-96EA-4CE2-9004-CDA99BC9237D}"/>
              </a:ext>
            </a:extLst>
          </p:cNvPr>
          <p:cNvSpPr txBox="1"/>
          <p:nvPr/>
        </p:nvSpPr>
        <p:spPr>
          <a:xfrm>
            <a:off x="1635454" y="1564156"/>
            <a:ext cx="1847179" cy="400110"/>
          </a:xfrm>
          <a:prstGeom prst="rect">
            <a:avLst/>
          </a:prstGeom>
          <a:noFill/>
        </p:spPr>
        <p:txBody>
          <a:bodyPr wrap="square" rtlCol="0">
            <a:spAutoFit/>
          </a:bodyPr>
          <a:lstStyle/>
          <a:p>
            <a:r>
              <a:rPr lang="en-US" altLang="zh-CN" sz="2000" dirty="0">
                <a:solidFill>
                  <a:srgbClr val="DE3127"/>
                </a:solidFill>
                <a:latin typeface="微软雅黑" panose="020B0503020204020204" pitchFamily="34" charset="-122"/>
                <a:ea typeface="微软雅黑" panose="020B0503020204020204" pitchFamily="34" charset="-122"/>
                <a:sym typeface="微软雅黑" panose="020B0503020204020204" pitchFamily="34" charset="-122"/>
              </a:rPr>
              <a:t>CONTENTS</a:t>
            </a:r>
            <a:endParaRPr lang="zh-CN" altLang="en-US" sz="2000" dirty="0">
              <a:solidFill>
                <a:srgbClr val="DE3127"/>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7">
            <a:extLst>
              <a:ext uri="{FF2B5EF4-FFF2-40B4-BE49-F238E27FC236}">
                <a16:creationId xmlns:a16="http://schemas.microsoft.com/office/drawing/2014/main" xmlns="" id="{A8031849-CB8B-4906-AF75-692D938428EC}"/>
              </a:ext>
            </a:extLst>
          </p:cNvPr>
          <p:cNvGrpSpPr/>
          <p:nvPr/>
        </p:nvGrpSpPr>
        <p:grpSpPr>
          <a:xfrm>
            <a:off x="3669834" y="1458278"/>
            <a:ext cx="4368568" cy="628851"/>
            <a:chOff x="5118087" y="1316741"/>
            <a:chExt cx="4368568" cy="628851"/>
          </a:xfrm>
        </p:grpSpPr>
        <p:sp>
          <p:nvSpPr>
            <p:cNvPr id="4" name="矩形 3"/>
            <p:cNvSpPr/>
            <p:nvPr/>
          </p:nvSpPr>
          <p:spPr>
            <a:xfrm>
              <a:off x="5858250" y="1389435"/>
              <a:ext cx="3628405" cy="55615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sp>
          <p:nvSpPr>
            <p:cNvPr id="2" name="椭圆 1">
              <a:extLst>
                <a:ext uri="{FF2B5EF4-FFF2-40B4-BE49-F238E27FC236}">
                  <a16:creationId xmlns:a16="http://schemas.microsoft.com/office/drawing/2014/main" xmlns="" id="{FC37DC31-8AC5-43C7-B4E4-6EC056BF5A2E}"/>
                </a:ext>
              </a:extLst>
            </p:cNvPr>
            <p:cNvSpPr/>
            <p:nvPr/>
          </p:nvSpPr>
          <p:spPr>
            <a:xfrm>
              <a:off x="5118087" y="1316741"/>
              <a:ext cx="628851" cy="628851"/>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85000"/>
                      <a:lumOff val="15000"/>
                    </a:schemeClr>
                  </a:solidFill>
                  <a:latin typeface="汉仪润圆-75W" panose="00020600040101010101" pitchFamily="18" charset="-122"/>
                  <a:ea typeface="汉仪润圆-75W" panose="00020600040101010101" pitchFamily="18" charset="-122"/>
                </a:rPr>
                <a:t>1</a:t>
              </a:r>
              <a:endParaRPr lang="zh-CN" altLang="en-US" dirty="0">
                <a:solidFill>
                  <a:schemeClr val="tx1">
                    <a:lumMod val="85000"/>
                    <a:lumOff val="15000"/>
                  </a:schemeClr>
                </a:solidFill>
                <a:latin typeface="汉仪润圆-75W" panose="00020600040101010101" pitchFamily="18" charset="-122"/>
                <a:ea typeface="汉仪润圆-75W" panose="00020600040101010101" pitchFamily="18" charset="-122"/>
              </a:endParaRPr>
            </a:p>
          </p:txBody>
        </p:sp>
      </p:grpSp>
      <p:grpSp>
        <p:nvGrpSpPr>
          <p:cNvPr id="20" name="组合 19">
            <a:extLst>
              <a:ext uri="{FF2B5EF4-FFF2-40B4-BE49-F238E27FC236}">
                <a16:creationId xmlns:a16="http://schemas.microsoft.com/office/drawing/2014/main" xmlns="" id="{304B586F-2253-4368-9D70-A5E3D372B5C3}"/>
              </a:ext>
            </a:extLst>
          </p:cNvPr>
          <p:cNvGrpSpPr/>
          <p:nvPr/>
        </p:nvGrpSpPr>
        <p:grpSpPr>
          <a:xfrm>
            <a:off x="3669834" y="2338869"/>
            <a:ext cx="7187462" cy="628851"/>
            <a:chOff x="5118087" y="1316741"/>
            <a:chExt cx="7187462" cy="628851"/>
          </a:xfrm>
        </p:grpSpPr>
        <p:sp>
          <p:nvSpPr>
            <p:cNvPr id="21" name="矩形 20">
              <a:extLst>
                <a:ext uri="{FF2B5EF4-FFF2-40B4-BE49-F238E27FC236}">
                  <a16:creationId xmlns:a16="http://schemas.microsoft.com/office/drawing/2014/main" xmlns="" id="{61F4BC6B-E790-48C5-94CD-81E443234E6C}"/>
                </a:ext>
              </a:extLst>
            </p:cNvPr>
            <p:cNvSpPr/>
            <p:nvPr/>
          </p:nvSpPr>
          <p:spPr>
            <a:xfrm>
              <a:off x="5858250" y="1389435"/>
              <a:ext cx="6447299" cy="55615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以史为鉴、开创未来，必须继续推进马克思主义中国化</a:t>
              </a:r>
            </a:p>
          </p:txBody>
        </p:sp>
        <p:sp>
          <p:nvSpPr>
            <p:cNvPr id="22" name="椭圆 21">
              <a:extLst>
                <a:ext uri="{FF2B5EF4-FFF2-40B4-BE49-F238E27FC236}">
                  <a16:creationId xmlns:a16="http://schemas.microsoft.com/office/drawing/2014/main" xmlns="" id="{93C16688-5395-41AB-8924-A14A5A07E43B}"/>
                </a:ext>
              </a:extLst>
            </p:cNvPr>
            <p:cNvSpPr/>
            <p:nvPr/>
          </p:nvSpPr>
          <p:spPr>
            <a:xfrm>
              <a:off x="5118087" y="1316741"/>
              <a:ext cx="628851" cy="628851"/>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85000"/>
                      <a:lumOff val="15000"/>
                    </a:schemeClr>
                  </a:solidFill>
                  <a:latin typeface="汉仪润圆-75W" panose="00020600040101010101" pitchFamily="18" charset="-122"/>
                  <a:ea typeface="汉仪润圆-75W" panose="00020600040101010101" pitchFamily="18" charset="-122"/>
                </a:rPr>
                <a:t>2</a:t>
              </a:r>
              <a:endParaRPr lang="zh-CN" altLang="en-US" dirty="0">
                <a:solidFill>
                  <a:schemeClr val="tx1">
                    <a:lumMod val="85000"/>
                    <a:lumOff val="15000"/>
                  </a:schemeClr>
                </a:solidFill>
                <a:latin typeface="汉仪润圆-75W" panose="00020600040101010101" pitchFamily="18" charset="-122"/>
                <a:ea typeface="汉仪润圆-75W" panose="00020600040101010101" pitchFamily="18" charset="-122"/>
              </a:endParaRPr>
            </a:p>
          </p:txBody>
        </p:sp>
      </p:grpSp>
      <p:grpSp>
        <p:nvGrpSpPr>
          <p:cNvPr id="23" name="组合 22">
            <a:extLst>
              <a:ext uri="{FF2B5EF4-FFF2-40B4-BE49-F238E27FC236}">
                <a16:creationId xmlns:a16="http://schemas.microsoft.com/office/drawing/2014/main" xmlns="" id="{7607EC67-F057-42D6-ADAB-8F4935F6D7F2}"/>
              </a:ext>
            </a:extLst>
          </p:cNvPr>
          <p:cNvGrpSpPr/>
          <p:nvPr/>
        </p:nvGrpSpPr>
        <p:grpSpPr>
          <a:xfrm>
            <a:off x="3669834" y="3219460"/>
            <a:ext cx="6783201" cy="628851"/>
            <a:chOff x="5118087" y="1316741"/>
            <a:chExt cx="6783201" cy="628851"/>
          </a:xfrm>
        </p:grpSpPr>
        <p:sp>
          <p:nvSpPr>
            <p:cNvPr id="24" name="矩形 23">
              <a:extLst>
                <a:ext uri="{FF2B5EF4-FFF2-40B4-BE49-F238E27FC236}">
                  <a16:creationId xmlns:a16="http://schemas.microsoft.com/office/drawing/2014/main" xmlns="" id="{1DFCBF5D-C528-4708-B53E-010C5C153D26}"/>
                </a:ext>
              </a:extLst>
            </p:cNvPr>
            <p:cNvSpPr/>
            <p:nvPr/>
          </p:nvSpPr>
          <p:spPr>
            <a:xfrm>
              <a:off x="5858250" y="1389435"/>
              <a:ext cx="6043038" cy="55615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以史为鉴、开创未来，必须加快国防和军队现代化</a:t>
              </a:r>
            </a:p>
          </p:txBody>
        </p:sp>
        <p:sp>
          <p:nvSpPr>
            <p:cNvPr id="25" name="椭圆 24">
              <a:extLst>
                <a:ext uri="{FF2B5EF4-FFF2-40B4-BE49-F238E27FC236}">
                  <a16:creationId xmlns:a16="http://schemas.microsoft.com/office/drawing/2014/main" xmlns="" id="{9FC4670C-E724-411D-B3CC-1738146E1F97}"/>
                </a:ext>
              </a:extLst>
            </p:cNvPr>
            <p:cNvSpPr/>
            <p:nvPr/>
          </p:nvSpPr>
          <p:spPr>
            <a:xfrm>
              <a:off x="5118087" y="1316741"/>
              <a:ext cx="628851" cy="628851"/>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85000"/>
                      <a:lumOff val="15000"/>
                    </a:schemeClr>
                  </a:solidFill>
                  <a:latin typeface="汉仪润圆-75W" panose="00020600040101010101" pitchFamily="18" charset="-122"/>
                  <a:ea typeface="汉仪润圆-75W" panose="00020600040101010101" pitchFamily="18" charset="-122"/>
                </a:rPr>
                <a:t>3</a:t>
              </a:r>
              <a:endParaRPr lang="zh-CN" altLang="en-US" dirty="0">
                <a:solidFill>
                  <a:schemeClr val="tx1">
                    <a:lumMod val="85000"/>
                    <a:lumOff val="15000"/>
                  </a:schemeClr>
                </a:solidFill>
                <a:latin typeface="汉仪润圆-75W" panose="00020600040101010101" pitchFamily="18" charset="-122"/>
                <a:ea typeface="汉仪润圆-75W" panose="00020600040101010101" pitchFamily="18" charset="-122"/>
              </a:endParaRPr>
            </a:p>
          </p:txBody>
        </p:sp>
      </p:grpSp>
      <p:grpSp>
        <p:nvGrpSpPr>
          <p:cNvPr id="26" name="组合 25">
            <a:extLst>
              <a:ext uri="{FF2B5EF4-FFF2-40B4-BE49-F238E27FC236}">
                <a16:creationId xmlns:a16="http://schemas.microsoft.com/office/drawing/2014/main" xmlns="" id="{639CAEF1-2D13-4761-8088-BA7A0D3B0905}"/>
              </a:ext>
            </a:extLst>
          </p:cNvPr>
          <p:cNvGrpSpPr/>
          <p:nvPr/>
        </p:nvGrpSpPr>
        <p:grpSpPr>
          <a:xfrm>
            <a:off x="3669834" y="4100051"/>
            <a:ext cx="7514721" cy="628851"/>
            <a:chOff x="5118087" y="1316741"/>
            <a:chExt cx="7514721" cy="628851"/>
          </a:xfrm>
        </p:grpSpPr>
        <p:sp>
          <p:nvSpPr>
            <p:cNvPr id="27" name="矩形 26">
              <a:extLst>
                <a:ext uri="{FF2B5EF4-FFF2-40B4-BE49-F238E27FC236}">
                  <a16:creationId xmlns:a16="http://schemas.microsoft.com/office/drawing/2014/main" xmlns="" id="{8D95AEF8-BCB8-4927-B039-657609B55F7F}"/>
                </a:ext>
              </a:extLst>
            </p:cNvPr>
            <p:cNvSpPr/>
            <p:nvPr/>
          </p:nvSpPr>
          <p:spPr>
            <a:xfrm>
              <a:off x="5858250" y="1389435"/>
              <a:ext cx="6774558" cy="556157"/>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以史为鉴、开创未来，必须不断推动构建人类命运共同体</a:t>
              </a:r>
            </a:p>
          </p:txBody>
        </p:sp>
        <p:sp>
          <p:nvSpPr>
            <p:cNvPr id="28" name="椭圆 27">
              <a:extLst>
                <a:ext uri="{FF2B5EF4-FFF2-40B4-BE49-F238E27FC236}">
                  <a16:creationId xmlns:a16="http://schemas.microsoft.com/office/drawing/2014/main" xmlns="" id="{067567A6-87EC-4367-8B6B-F8B4EB7D173F}"/>
                </a:ext>
              </a:extLst>
            </p:cNvPr>
            <p:cNvSpPr/>
            <p:nvPr/>
          </p:nvSpPr>
          <p:spPr>
            <a:xfrm>
              <a:off x="5118087" y="1316741"/>
              <a:ext cx="628851" cy="628851"/>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85000"/>
                      <a:lumOff val="15000"/>
                    </a:schemeClr>
                  </a:solidFill>
                  <a:latin typeface="汉仪润圆-75W" panose="00020600040101010101" pitchFamily="18" charset="-122"/>
                  <a:ea typeface="汉仪润圆-75W" panose="00020600040101010101" pitchFamily="18" charset="-122"/>
                </a:rPr>
                <a:t>4</a:t>
              </a:r>
              <a:endParaRPr lang="zh-CN" altLang="en-US" dirty="0">
                <a:solidFill>
                  <a:schemeClr val="tx1">
                    <a:lumMod val="85000"/>
                    <a:lumOff val="15000"/>
                  </a:schemeClr>
                </a:solidFill>
                <a:latin typeface="汉仪润圆-75W" panose="00020600040101010101" pitchFamily="18" charset="-122"/>
                <a:ea typeface="汉仪润圆-75W" panose="00020600040101010101" pitchFamily="18" charset="-122"/>
              </a:endParaRPr>
            </a:p>
          </p:txBody>
        </p:sp>
      </p:grpSp>
      <p:sp>
        <p:nvSpPr>
          <p:cNvPr id="5" name="文本框 4"/>
          <p:cNvSpPr txBox="1"/>
          <p:nvPr/>
        </p:nvSpPr>
        <p:spPr>
          <a:xfrm>
            <a:off x="6462944" y="1012054"/>
            <a:ext cx="2166151"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750" fill="hold"/>
                                        <p:tgtEl>
                                          <p:spTgt spid="8"/>
                                        </p:tgtEl>
                                        <p:attrNameLst>
                                          <p:attrName>ppt_x</p:attrName>
                                        </p:attrNameLst>
                                      </p:cBhvr>
                                      <p:tavLst>
                                        <p:tav tm="0">
                                          <p:val>
                                            <p:strVal val="1+#ppt_w/2"/>
                                          </p:val>
                                        </p:tav>
                                        <p:tav tm="100000">
                                          <p:val>
                                            <p:strVal val="#ppt_x"/>
                                          </p:val>
                                        </p:tav>
                                      </p:tavLst>
                                    </p:anim>
                                    <p:anim calcmode="lin" valueType="num">
                                      <p:cBhvr additive="base">
                                        <p:cTn id="15" dur="750" fill="hold"/>
                                        <p:tgtEl>
                                          <p:spTgt spid="8"/>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2"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1+#ppt_w/2"/>
                                          </p:val>
                                        </p:tav>
                                        <p:tav tm="100000">
                                          <p:val>
                                            <p:strVal val="#ppt_x"/>
                                          </p:val>
                                        </p:tav>
                                      </p:tavLst>
                                    </p:anim>
                                    <p:anim calcmode="lin" valueType="num">
                                      <p:cBhvr additive="base">
                                        <p:cTn id="20" dur="75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1+#ppt_w/2"/>
                                          </p:val>
                                        </p:tav>
                                        <p:tav tm="100000">
                                          <p:val>
                                            <p:strVal val="#ppt_x"/>
                                          </p:val>
                                        </p:tav>
                                      </p:tavLst>
                                    </p:anim>
                                    <p:anim calcmode="lin" valueType="num">
                                      <p:cBhvr additive="base">
                                        <p:cTn id="25" dur="750" fill="hold"/>
                                        <p:tgtEl>
                                          <p:spTgt spid="23"/>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2" presetClass="entr" presetSubtype="2"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1+#ppt_w/2"/>
                                          </p:val>
                                        </p:tav>
                                        <p:tav tm="100000">
                                          <p:val>
                                            <p:strVal val="#ppt_x"/>
                                          </p:val>
                                        </p:tav>
                                      </p:tavLst>
                                    </p:anim>
                                    <p:anim calcmode="lin" valueType="num">
                                      <p:cBhvr additive="base">
                                        <p:cTn id="30"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背景图案&#10;&#10;描述已自动生成">
            <a:extLst>
              <a:ext uri="{FF2B5EF4-FFF2-40B4-BE49-F238E27FC236}">
                <a16:creationId xmlns:a16="http://schemas.microsoft.com/office/drawing/2014/main" xmlns="" id="{22A96607-E4E5-4B3C-A50E-7261C1FA40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descr="卡通人物&#10;&#10;低可信度描述已自动生成">
            <a:extLst>
              <a:ext uri="{FF2B5EF4-FFF2-40B4-BE49-F238E27FC236}">
                <a16:creationId xmlns:a16="http://schemas.microsoft.com/office/drawing/2014/main" xmlns="" id="{8E5AAFA2-610F-44B7-89F9-CBF46AA053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096000"/>
          </a:xfrm>
          <a:prstGeom prst="rect">
            <a:avLst/>
          </a:prstGeom>
        </p:spPr>
      </p:pic>
      <p:pic>
        <p:nvPicPr>
          <p:cNvPr id="19" name="图片 18" descr="图片包含 游戏机, 蛋糕, 伞, 房间&#10;&#10;描述已自动生成">
            <a:extLst>
              <a:ext uri="{FF2B5EF4-FFF2-40B4-BE49-F238E27FC236}">
                <a16:creationId xmlns:a16="http://schemas.microsoft.com/office/drawing/2014/main" xmlns="" id="{1970882D-4C67-4EE8-8B48-0636D89157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7500"/>
          <a:stretch/>
        </p:blipFill>
        <p:spPr>
          <a:xfrm>
            <a:off x="6366933" y="-3489"/>
            <a:ext cx="5825067" cy="6853020"/>
          </a:xfrm>
          <a:custGeom>
            <a:avLst/>
            <a:gdLst>
              <a:gd name="connsiteX0" fmla="*/ 846667 w 5825067"/>
              <a:gd name="connsiteY0" fmla="*/ 1719415 h 6853020"/>
              <a:gd name="connsiteX1" fmla="*/ 846667 w 5825067"/>
              <a:gd name="connsiteY1" fmla="*/ 4169089 h 6853020"/>
              <a:gd name="connsiteX2" fmla="*/ 3327400 w 5825067"/>
              <a:gd name="connsiteY2" fmla="*/ 4169089 h 6853020"/>
              <a:gd name="connsiteX3" fmla="*/ 3327400 w 5825067"/>
              <a:gd name="connsiteY3" fmla="*/ 1719415 h 6853020"/>
              <a:gd name="connsiteX4" fmla="*/ 0 w 5825067"/>
              <a:gd name="connsiteY4" fmla="*/ 0 h 6853020"/>
              <a:gd name="connsiteX5" fmla="*/ 5825067 w 5825067"/>
              <a:gd name="connsiteY5" fmla="*/ 0 h 6853020"/>
              <a:gd name="connsiteX6" fmla="*/ 5825067 w 5825067"/>
              <a:gd name="connsiteY6" fmla="*/ 6853020 h 6853020"/>
              <a:gd name="connsiteX7" fmla="*/ 0 w 5825067"/>
              <a:gd name="connsiteY7" fmla="*/ 6853020 h 685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5067" h="6853020">
                <a:moveTo>
                  <a:pt x="846667" y="1719415"/>
                </a:moveTo>
                <a:lnTo>
                  <a:pt x="846667" y="4169089"/>
                </a:lnTo>
                <a:lnTo>
                  <a:pt x="3327400" y="4169089"/>
                </a:lnTo>
                <a:lnTo>
                  <a:pt x="3327400" y="1719415"/>
                </a:lnTo>
                <a:close/>
                <a:moveTo>
                  <a:pt x="0" y="0"/>
                </a:moveTo>
                <a:lnTo>
                  <a:pt x="5825067" y="0"/>
                </a:lnTo>
                <a:lnTo>
                  <a:pt x="5825067" y="6853020"/>
                </a:lnTo>
                <a:lnTo>
                  <a:pt x="0" y="6853020"/>
                </a:lnTo>
                <a:close/>
              </a:path>
            </a:pathLst>
          </a:custGeom>
        </p:spPr>
      </p:pic>
      <p:pic>
        <p:nvPicPr>
          <p:cNvPr id="15" name="图片 14" descr="图片包含 游戏机, 蛋糕, 伞, 房间&#10;&#10;描述已自动生成">
            <a:extLst>
              <a:ext uri="{FF2B5EF4-FFF2-40B4-BE49-F238E27FC236}">
                <a16:creationId xmlns:a16="http://schemas.microsoft.com/office/drawing/2014/main" xmlns="" id="{5F8233FD-423D-47D5-AA6F-608E37AA262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30" t="51389" r="63646" b="11250"/>
          <a:stretch/>
        </p:blipFill>
        <p:spPr>
          <a:xfrm>
            <a:off x="84667" y="3649134"/>
            <a:ext cx="4135966" cy="2277533"/>
          </a:xfrm>
          <a:prstGeom prst="rect">
            <a:avLst/>
          </a:prstGeom>
        </p:spPr>
      </p:pic>
      <p:pic>
        <p:nvPicPr>
          <p:cNvPr id="7" name="图片 6" descr="卡通人物&#10;&#10;中度可信度描述已自动生成">
            <a:extLst>
              <a:ext uri="{FF2B5EF4-FFF2-40B4-BE49-F238E27FC236}">
                <a16:creationId xmlns:a16="http://schemas.microsoft.com/office/drawing/2014/main" xmlns="" id="{5E4FB2AF-7799-42D5-B2D5-54FE3C67945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9861"/>
          <a:stretch/>
        </p:blipFill>
        <p:spPr>
          <a:xfrm>
            <a:off x="0" y="3801532"/>
            <a:ext cx="12192000" cy="3056467"/>
          </a:xfrm>
          <a:prstGeom prst="rect">
            <a:avLst/>
          </a:prstGeom>
        </p:spPr>
      </p:pic>
      <p:pic>
        <p:nvPicPr>
          <p:cNvPr id="11" name="图片 10" descr="图片包含 蛋糕, 玩具, 娃娃, 桌子&#10;&#10;描述已自动生成">
            <a:extLst>
              <a:ext uri="{FF2B5EF4-FFF2-40B4-BE49-F238E27FC236}">
                <a16:creationId xmlns:a16="http://schemas.microsoft.com/office/drawing/2014/main" xmlns="" id="{23D22148-1C53-4F0C-B07A-C7F6CC7CB52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7222" t="49861" r="47777"/>
          <a:stretch/>
        </p:blipFill>
        <p:spPr>
          <a:xfrm>
            <a:off x="2901431" y="3790321"/>
            <a:ext cx="4267200" cy="3056467"/>
          </a:xfrm>
          <a:prstGeom prst="rect">
            <a:avLst/>
          </a:prstGeom>
          <a:effectLst>
            <a:outerShdw blurRad="50800" dist="38100" dir="16200000" rotWithShape="0">
              <a:prstClr val="black">
                <a:alpha val="15000"/>
              </a:prstClr>
            </a:outerShdw>
          </a:effectLst>
        </p:spPr>
      </p:pic>
      <p:pic>
        <p:nvPicPr>
          <p:cNvPr id="13" name="图片 12" descr="卡通人物&#10;&#10;中度可信度描述已自动生成">
            <a:extLst>
              <a:ext uri="{FF2B5EF4-FFF2-40B4-BE49-F238E27FC236}">
                <a16:creationId xmlns:a16="http://schemas.microsoft.com/office/drawing/2014/main" xmlns="" id="{9C0E8E85-F508-4FD2-9AF4-17B877A8F5B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70139" b="66111"/>
          <a:stretch/>
        </p:blipFill>
        <p:spPr>
          <a:xfrm>
            <a:off x="0" y="-61433"/>
            <a:ext cx="3640667" cy="2065867"/>
          </a:xfrm>
          <a:prstGeom prst="rect">
            <a:avLst/>
          </a:prstGeom>
        </p:spPr>
      </p:pic>
      <p:sp>
        <p:nvSpPr>
          <p:cNvPr id="16" name="文本框 15">
            <a:extLst>
              <a:ext uri="{FF2B5EF4-FFF2-40B4-BE49-F238E27FC236}">
                <a16:creationId xmlns:a16="http://schemas.microsoft.com/office/drawing/2014/main" xmlns="" id="{25D8A47E-EF9C-4E27-B1D2-C57BA77B8F28}"/>
              </a:ext>
            </a:extLst>
          </p:cNvPr>
          <p:cNvSpPr txBox="1"/>
          <p:nvPr/>
        </p:nvSpPr>
        <p:spPr>
          <a:xfrm>
            <a:off x="1948631" y="932015"/>
            <a:ext cx="5220000" cy="1554272"/>
          </a:xfrm>
          <a:prstGeom prst="rect">
            <a:avLst/>
          </a:prstGeom>
          <a:noFill/>
        </p:spPr>
        <p:txBody>
          <a:bodyPr wrap="square" rtlCol="0">
            <a:spAutoFit/>
          </a:bodyPr>
          <a:lstStyle/>
          <a:p>
            <a:pPr algn="dist"/>
            <a:r>
              <a:rPr lang="zh-CN" altLang="en-US" sz="9500" b="1" dirty="0">
                <a:solidFill>
                  <a:srgbClr val="022728"/>
                </a:solidFill>
                <a:effectLst>
                  <a:outerShdw blurRad="50800" dist="38100" dir="2700000" algn="tl" rotWithShape="0">
                    <a:prstClr val="black">
                      <a:alpha val="10000"/>
                    </a:prstClr>
                  </a:outerShdw>
                </a:effectLst>
                <a:latin typeface="汉仪润圆-75W" panose="00020600040101010101" pitchFamily="18" charset="-122"/>
                <a:ea typeface="汉仪润圆-75W" panose="00020600040101010101" pitchFamily="18" charset="-122"/>
                <a:sym typeface="微软雅黑" panose="020B0503020204020204" pitchFamily="34" charset="-122"/>
              </a:rPr>
              <a:t>请党放心 </a:t>
            </a:r>
          </a:p>
        </p:txBody>
      </p:sp>
      <p:sp>
        <p:nvSpPr>
          <p:cNvPr id="20" name="文本框 19">
            <a:extLst>
              <a:ext uri="{FF2B5EF4-FFF2-40B4-BE49-F238E27FC236}">
                <a16:creationId xmlns:a16="http://schemas.microsoft.com/office/drawing/2014/main" xmlns="" id="{01023DEE-E8C4-4C2E-B8AC-5CB81BF6C406}"/>
              </a:ext>
            </a:extLst>
          </p:cNvPr>
          <p:cNvSpPr txBox="1"/>
          <p:nvPr/>
        </p:nvSpPr>
        <p:spPr>
          <a:xfrm>
            <a:off x="8064500" y="352051"/>
            <a:ext cx="3886200" cy="338554"/>
          </a:xfrm>
          <a:prstGeom prst="rect">
            <a:avLst/>
          </a:prstGeom>
          <a:noFill/>
        </p:spPr>
        <p:txBody>
          <a:bodyPr wrap="square" rtlCol="0">
            <a:spAutoFit/>
          </a:bodyPr>
          <a:lstStyle/>
          <a:p>
            <a:pPr algn="r"/>
            <a:r>
              <a:rPr lang="zh-CN" altLang="en-US" sz="1600" b="1" dirty="0">
                <a:solidFill>
                  <a:schemeClr val="tx1">
                    <a:lumMod val="85000"/>
                    <a:lumOff val="15000"/>
                  </a:schemeClr>
                </a:solidFill>
                <a:latin typeface="汉仪润圆-75W" panose="00020600040101010101" pitchFamily="18" charset="-122"/>
                <a:ea typeface="汉仪润圆-75W" panose="00020600040101010101" pitchFamily="18" charset="-122"/>
                <a:sym typeface="微软雅黑" panose="020B0503020204020204" pitchFamily="34" charset="-122"/>
              </a:rPr>
              <a:t>中小学开学第一课爱党爱国主题班会</a:t>
            </a:r>
          </a:p>
        </p:txBody>
      </p:sp>
      <p:pic>
        <p:nvPicPr>
          <p:cNvPr id="22" name="图片 21" descr="图片包含 游戏机, 蛋糕, 伞, 房间&#10;&#10;描述已自动生成">
            <a:extLst>
              <a:ext uri="{FF2B5EF4-FFF2-40B4-BE49-F238E27FC236}">
                <a16:creationId xmlns:a16="http://schemas.microsoft.com/office/drawing/2014/main" xmlns="" id="{5D3DB77E-5FA0-41AF-9167-AFA3A592DA8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222" t="32917" r="22153" b="39028"/>
          <a:stretch/>
        </p:blipFill>
        <p:spPr>
          <a:xfrm>
            <a:off x="6354233" y="1159933"/>
            <a:ext cx="3124201" cy="1710267"/>
          </a:xfrm>
          <a:prstGeom prst="rect">
            <a:avLst/>
          </a:prstGeom>
        </p:spPr>
      </p:pic>
      <p:sp>
        <p:nvSpPr>
          <p:cNvPr id="17" name="文本框 16">
            <a:extLst>
              <a:ext uri="{FF2B5EF4-FFF2-40B4-BE49-F238E27FC236}">
                <a16:creationId xmlns:a16="http://schemas.microsoft.com/office/drawing/2014/main" xmlns="" id="{7E9C7A38-D16C-49C0-A34E-B662A4250BB8}"/>
              </a:ext>
            </a:extLst>
          </p:cNvPr>
          <p:cNvSpPr txBox="1"/>
          <p:nvPr/>
        </p:nvSpPr>
        <p:spPr>
          <a:xfrm>
            <a:off x="3244261" y="2181589"/>
            <a:ext cx="5220000" cy="1554272"/>
          </a:xfrm>
          <a:prstGeom prst="rect">
            <a:avLst/>
          </a:prstGeom>
          <a:noFill/>
        </p:spPr>
        <p:txBody>
          <a:bodyPr wrap="square" rtlCol="0">
            <a:spAutoFit/>
          </a:bodyPr>
          <a:lstStyle>
            <a:defPPr>
              <a:defRPr lang="zh-CN"/>
            </a:defPPr>
            <a:lvl1pPr algn="dist">
              <a:defRPr sz="8000">
                <a:gradFill>
                  <a:gsLst>
                    <a:gs pos="15000">
                      <a:srgbClr val="FFF8B2"/>
                    </a:gs>
                    <a:gs pos="100000">
                      <a:srgbClr val="FFDD3A"/>
                    </a:gs>
                  </a:gsLst>
                  <a:lin ang="5400000" scaled="1"/>
                </a:gradFill>
                <a:effectLst>
                  <a:outerShdw blurRad="38100" dist="38100" dir="2700000" algn="tl">
                    <a:srgbClr val="000000">
                      <a:alpha val="43137"/>
                    </a:srgbClr>
                  </a:outerShdw>
                </a:effectLst>
                <a:latin typeface="优设标题黑" panose="00000500000000000000" pitchFamily="2" charset="-122"/>
                <a:ea typeface="优设标题黑" panose="00000500000000000000" pitchFamily="2" charset="-122"/>
              </a:defRPr>
            </a:lvl1pPr>
          </a:lstStyle>
          <a:p>
            <a:r>
              <a:rPr lang="zh-CN" altLang="en-US" sz="9500" b="1" dirty="0">
                <a:solidFill>
                  <a:srgbClr val="022728"/>
                </a:solidFill>
                <a:effectLst>
                  <a:outerShdw blurRad="50800" dist="38100" dir="2700000" algn="tl" rotWithShape="0">
                    <a:prstClr val="black">
                      <a:alpha val="10000"/>
                    </a:prstClr>
                  </a:outerShdw>
                </a:effectLst>
                <a:latin typeface="汉仪润圆-75W" panose="00020600040101010101" pitchFamily="18" charset="-122"/>
                <a:ea typeface="汉仪润圆-75W" panose="00020600040101010101" pitchFamily="18" charset="-122"/>
                <a:sym typeface="微软雅黑" panose="020B0503020204020204" pitchFamily="34" charset="-122"/>
              </a:rPr>
              <a:t>强国有我</a:t>
            </a:r>
          </a:p>
        </p:txBody>
      </p:sp>
      <p:grpSp>
        <p:nvGrpSpPr>
          <p:cNvPr id="26" name="组合 25">
            <a:extLst>
              <a:ext uri="{FF2B5EF4-FFF2-40B4-BE49-F238E27FC236}">
                <a16:creationId xmlns:a16="http://schemas.microsoft.com/office/drawing/2014/main" xmlns="" id="{78EA6FD7-6AE5-4D98-B9E3-DC5E21D87B35}"/>
              </a:ext>
            </a:extLst>
          </p:cNvPr>
          <p:cNvGrpSpPr/>
          <p:nvPr/>
        </p:nvGrpSpPr>
        <p:grpSpPr>
          <a:xfrm>
            <a:off x="4312861" y="3699217"/>
            <a:ext cx="2160000" cy="432000"/>
            <a:chOff x="2014161" y="3655986"/>
            <a:chExt cx="2160000" cy="432000"/>
          </a:xfrm>
        </p:grpSpPr>
        <p:sp>
          <p:nvSpPr>
            <p:cNvPr id="25" name="矩形: 圆角 24">
              <a:extLst>
                <a:ext uri="{FF2B5EF4-FFF2-40B4-BE49-F238E27FC236}">
                  <a16:creationId xmlns:a16="http://schemas.microsoft.com/office/drawing/2014/main" xmlns="" id="{9932EE0C-FE2E-4FD4-8DEC-17037D40041D}"/>
                </a:ext>
              </a:extLst>
            </p:cNvPr>
            <p:cNvSpPr/>
            <p:nvPr/>
          </p:nvSpPr>
          <p:spPr>
            <a:xfrm>
              <a:off x="2014161" y="3655986"/>
              <a:ext cx="2160000" cy="432000"/>
            </a:xfrm>
            <a:prstGeom prst="roundRect">
              <a:avLst>
                <a:gd name="adj" fmla="val 50000"/>
              </a:avLst>
            </a:prstGeom>
            <a:gradFill flip="none" rotWithShape="1">
              <a:gsLst>
                <a:gs pos="0">
                  <a:srgbClr val="DE3127">
                    <a:alpha val="50000"/>
                  </a:srgbClr>
                </a:gs>
                <a:gs pos="100000">
                  <a:srgbClr val="DE3127">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3" name="文本框 22">
              <a:extLst>
                <a:ext uri="{FF2B5EF4-FFF2-40B4-BE49-F238E27FC236}">
                  <a16:creationId xmlns:a16="http://schemas.microsoft.com/office/drawing/2014/main" xmlns="" id="{35229845-D3DE-436E-AD20-68CDF8A60D03}"/>
                </a:ext>
              </a:extLst>
            </p:cNvPr>
            <p:cNvSpPr txBox="1"/>
            <p:nvPr/>
          </p:nvSpPr>
          <p:spPr>
            <a:xfrm>
              <a:off x="2144448" y="3702709"/>
              <a:ext cx="189942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汇报日期：</a:t>
              </a:r>
              <a:r>
                <a:rPr lang="en-US" altLang="zh-CN" sz="1400" b="1" dirty="0" smtClean="0">
                  <a:solidFill>
                    <a:schemeClr val="tx1">
                      <a:lumMod val="85000"/>
                      <a:lumOff val="15000"/>
                    </a:schemeClr>
                  </a:solidFill>
                  <a:latin typeface="微软雅黑" panose="020B0503020204020204" pitchFamily="34" charset="-122"/>
                  <a:ea typeface="微软雅黑" panose="020B0503020204020204" pitchFamily="34" charset="-122"/>
                </a:rPr>
                <a:t>20XX</a:t>
              </a:r>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7" name="组合 26">
            <a:extLst>
              <a:ext uri="{FF2B5EF4-FFF2-40B4-BE49-F238E27FC236}">
                <a16:creationId xmlns:a16="http://schemas.microsoft.com/office/drawing/2014/main" xmlns="" id="{90C71F0B-B9B3-4E7F-9333-FCD94EC9F596}"/>
              </a:ext>
            </a:extLst>
          </p:cNvPr>
          <p:cNvGrpSpPr/>
          <p:nvPr/>
        </p:nvGrpSpPr>
        <p:grpSpPr>
          <a:xfrm>
            <a:off x="2166561" y="3699217"/>
            <a:ext cx="2160000" cy="432000"/>
            <a:chOff x="2014161" y="3655986"/>
            <a:chExt cx="2160000" cy="432000"/>
          </a:xfrm>
        </p:grpSpPr>
        <p:sp>
          <p:nvSpPr>
            <p:cNvPr id="28" name="矩形: 圆角 27">
              <a:extLst>
                <a:ext uri="{FF2B5EF4-FFF2-40B4-BE49-F238E27FC236}">
                  <a16:creationId xmlns:a16="http://schemas.microsoft.com/office/drawing/2014/main" xmlns="" id="{1E2ED0FB-B9D9-49FD-A642-FAF0FBAF1AEA}"/>
                </a:ext>
              </a:extLst>
            </p:cNvPr>
            <p:cNvSpPr/>
            <p:nvPr/>
          </p:nvSpPr>
          <p:spPr>
            <a:xfrm>
              <a:off x="2014161" y="3655986"/>
              <a:ext cx="2160000" cy="432000"/>
            </a:xfrm>
            <a:prstGeom prst="roundRect">
              <a:avLst>
                <a:gd name="adj" fmla="val 50000"/>
              </a:avLst>
            </a:prstGeom>
            <a:gradFill flip="none" rotWithShape="1">
              <a:gsLst>
                <a:gs pos="0">
                  <a:srgbClr val="077476">
                    <a:alpha val="50000"/>
                  </a:srgbClr>
                </a:gs>
                <a:gs pos="100000">
                  <a:srgbClr val="077476">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9" name="文本框 28">
              <a:extLst>
                <a:ext uri="{FF2B5EF4-FFF2-40B4-BE49-F238E27FC236}">
                  <a16:creationId xmlns:a16="http://schemas.microsoft.com/office/drawing/2014/main" xmlns="" id="{CBC7D1FF-77A8-46C4-BD71-03A62577D4EF}"/>
                </a:ext>
              </a:extLst>
            </p:cNvPr>
            <p:cNvSpPr txBox="1"/>
            <p:nvPr/>
          </p:nvSpPr>
          <p:spPr>
            <a:xfrm>
              <a:off x="2144448" y="3702709"/>
              <a:ext cx="189942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优</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品</a:t>
              </a:r>
              <a:r>
                <a:rPr lang="en-US" altLang="zh-CN" sz="1400" b="1"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pic>
        <p:nvPicPr>
          <p:cNvPr id="30" name="图片 29" descr="图片包含 游戏机, 蛋糕, 伞, 房间&#10;&#10;描述已自动生成">
            <a:extLst>
              <a:ext uri="{FF2B5EF4-FFF2-40B4-BE49-F238E27FC236}">
                <a16:creationId xmlns:a16="http://schemas.microsoft.com/office/drawing/2014/main" xmlns="" id="{4BE8054E-B893-4B0E-83FD-E0798A2A2AF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5047" t="32917" r="22153" b="39028"/>
          <a:stretch/>
        </p:blipFill>
        <p:spPr>
          <a:xfrm>
            <a:off x="1269671" y="2312147"/>
            <a:ext cx="1560605" cy="1710267"/>
          </a:xfrm>
          <a:prstGeom prst="rect">
            <a:avLst/>
          </a:prstGeom>
        </p:spPr>
      </p:pic>
      <p:sp>
        <p:nvSpPr>
          <p:cNvPr id="31" name="星形: 五角 30">
            <a:extLst>
              <a:ext uri="{FF2B5EF4-FFF2-40B4-BE49-F238E27FC236}">
                <a16:creationId xmlns:a16="http://schemas.microsoft.com/office/drawing/2014/main" xmlns="" id="{416F3605-7CB2-483C-86CD-84E41EE65767}"/>
              </a:ext>
            </a:extLst>
          </p:cNvPr>
          <p:cNvSpPr/>
          <p:nvPr/>
        </p:nvSpPr>
        <p:spPr>
          <a:xfrm>
            <a:off x="6494169" y="920804"/>
            <a:ext cx="612000" cy="612000"/>
          </a:xfrm>
          <a:prstGeom prst="star5">
            <a:avLst/>
          </a:prstGeom>
          <a:gradFill flip="none" rotWithShape="1">
            <a:gsLst>
              <a:gs pos="0">
                <a:srgbClr val="DE3127">
                  <a:alpha val="50000"/>
                </a:srgbClr>
              </a:gs>
              <a:gs pos="79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星形: 五角 31">
            <a:extLst>
              <a:ext uri="{FF2B5EF4-FFF2-40B4-BE49-F238E27FC236}">
                <a16:creationId xmlns:a16="http://schemas.microsoft.com/office/drawing/2014/main" xmlns="" id="{BB3591F6-5174-4B3A-9E7D-02786E03CDB0}"/>
              </a:ext>
            </a:extLst>
          </p:cNvPr>
          <p:cNvSpPr/>
          <p:nvPr/>
        </p:nvSpPr>
        <p:spPr>
          <a:xfrm>
            <a:off x="6892324" y="689163"/>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星形: 五角 32">
            <a:extLst>
              <a:ext uri="{FF2B5EF4-FFF2-40B4-BE49-F238E27FC236}">
                <a16:creationId xmlns:a16="http://schemas.microsoft.com/office/drawing/2014/main" xmlns="" id="{F2C1D64D-5059-4920-83C3-4F201B4AB301}"/>
              </a:ext>
            </a:extLst>
          </p:cNvPr>
          <p:cNvSpPr/>
          <p:nvPr/>
        </p:nvSpPr>
        <p:spPr>
          <a:xfrm>
            <a:off x="7106169" y="833145"/>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星形: 五角 33">
            <a:extLst>
              <a:ext uri="{FF2B5EF4-FFF2-40B4-BE49-F238E27FC236}">
                <a16:creationId xmlns:a16="http://schemas.microsoft.com/office/drawing/2014/main" xmlns="" id="{A6111398-F80D-4CA0-8677-2C139BF4E53C}"/>
              </a:ext>
            </a:extLst>
          </p:cNvPr>
          <p:cNvSpPr/>
          <p:nvPr/>
        </p:nvSpPr>
        <p:spPr>
          <a:xfrm>
            <a:off x="7227633" y="1100300"/>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星形: 五角 34">
            <a:extLst>
              <a:ext uri="{FF2B5EF4-FFF2-40B4-BE49-F238E27FC236}">
                <a16:creationId xmlns:a16="http://schemas.microsoft.com/office/drawing/2014/main" xmlns="" id="{47FDD273-6B5F-4EC5-99B7-DF40B5EFE5C1}"/>
              </a:ext>
            </a:extLst>
          </p:cNvPr>
          <p:cNvSpPr/>
          <p:nvPr/>
        </p:nvSpPr>
        <p:spPr>
          <a:xfrm>
            <a:off x="6635315" y="656333"/>
            <a:ext cx="180000" cy="180000"/>
          </a:xfrm>
          <a:prstGeom prst="star5">
            <a:avLst/>
          </a:prstGeom>
          <a:gradFill flip="none" rotWithShape="1">
            <a:gsLst>
              <a:gs pos="0">
                <a:srgbClr val="DE3127">
                  <a:alpha val="30000"/>
                </a:srgbClr>
              </a:gs>
              <a:gs pos="100000">
                <a:srgbClr val="DE3127">
                  <a:alpha val="0"/>
                </a:srgbClr>
              </a:gs>
            </a:gsLst>
            <a:lin ang="10800000" scaled="1"/>
            <a:tileRect/>
          </a:gradFill>
          <a:ln w="6350">
            <a:gradFill flip="none" rotWithShape="1">
              <a:gsLst>
                <a:gs pos="0">
                  <a:srgbClr val="DE3127"/>
                </a:gs>
                <a:gs pos="70000">
                  <a:srgbClr val="DE3127">
                    <a:alpha val="0"/>
                  </a:srgb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1061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750" advClick="0" advTm="9000">
        <p15:prstTrans prst="curtains"/>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750"/>
                            </p:stCondLst>
                            <p:childTnLst>
                              <p:par>
                                <p:cTn id="14" presetID="50" presetClass="entr" presetSubtype="0" decel="100000" fill="hold" grpId="0" nodeType="afterEffect">
                                  <p:stCondLst>
                                    <p:cond delay="0"/>
                                  </p:stCondLst>
                                  <p:iterate type="lt">
                                    <p:tmPct val="6000"/>
                                  </p:iterate>
                                  <p:childTnLst>
                                    <p:set>
                                      <p:cBhvr>
                                        <p:cTn id="15" dur="1" fill="hold">
                                          <p:stCondLst>
                                            <p:cond delay="0"/>
                                          </p:stCondLst>
                                        </p:cTn>
                                        <p:tgtEl>
                                          <p:spTgt spid="16"/>
                                        </p:tgtEl>
                                        <p:attrNameLst>
                                          <p:attrName>style.visibility</p:attrName>
                                        </p:attrNameLst>
                                      </p:cBhvr>
                                      <p:to>
                                        <p:strVal val="visible"/>
                                      </p:to>
                                    </p:set>
                                    <p:anim calcmode="lin" valueType="num">
                                      <p:cBhvr>
                                        <p:cTn id="16" dur="750" fill="hold"/>
                                        <p:tgtEl>
                                          <p:spTgt spid="16"/>
                                        </p:tgtEl>
                                        <p:attrNameLst>
                                          <p:attrName>ppt_w</p:attrName>
                                        </p:attrNameLst>
                                      </p:cBhvr>
                                      <p:tavLst>
                                        <p:tav tm="0">
                                          <p:val>
                                            <p:strVal val="#ppt_w+.3"/>
                                          </p:val>
                                        </p:tav>
                                        <p:tav tm="100000">
                                          <p:val>
                                            <p:strVal val="#ppt_w"/>
                                          </p:val>
                                        </p:tav>
                                      </p:tavLst>
                                    </p:anim>
                                    <p:anim calcmode="lin" valueType="num">
                                      <p:cBhvr>
                                        <p:cTn id="17" dur="750" fill="hold"/>
                                        <p:tgtEl>
                                          <p:spTgt spid="16"/>
                                        </p:tgtEl>
                                        <p:attrNameLst>
                                          <p:attrName>ppt_h</p:attrName>
                                        </p:attrNameLst>
                                      </p:cBhvr>
                                      <p:tavLst>
                                        <p:tav tm="0">
                                          <p:val>
                                            <p:strVal val="#ppt_h"/>
                                          </p:val>
                                        </p:tav>
                                        <p:tav tm="100000">
                                          <p:val>
                                            <p:strVal val="#ppt_h"/>
                                          </p:val>
                                        </p:tav>
                                      </p:tavLst>
                                    </p:anim>
                                    <p:animEffect transition="in" filter="fade">
                                      <p:cBhvr>
                                        <p:cTn id="18" dur="750"/>
                                        <p:tgtEl>
                                          <p:spTgt spid="16"/>
                                        </p:tgtEl>
                                      </p:cBhvr>
                                    </p:animEffect>
                                  </p:childTnLst>
                                </p:cTn>
                              </p:par>
                            </p:childTnLst>
                          </p:cTn>
                        </p:par>
                        <p:par>
                          <p:cTn id="19" fill="hold">
                            <p:stCondLst>
                              <p:cond delay="1635"/>
                            </p:stCondLst>
                            <p:childTnLst>
                              <p:par>
                                <p:cTn id="20" presetID="50" presetClass="entr" presetSubtype="0" decel="100000" fill="hold" grpId="0" nodeType="afterEffect">
                                  <p:stCondLst>
                                    <p:cond delay="0"/>
                                  </p:stCondLst>
                                  <p:iterate type="lt">
                                    <p:tmPct val="6000"/>
                                  </p:iterate>
                                  <p:childTnLst>
                                    <p:set>
                                      <p:cBhvr>
                                        <p:cTn id="21" dur="1" fill="hold">
                                          <p:stCondLst>
                                            <p:cond delay="0"/>
                                          </p:stCondLst>
                                        </p:cTn>
                                        <p:tgtEl>
                                          <p:spTgt spid="17"/>
                                        </p:tgtEl>
                                        <p:attrNameLst>
                                          <p:attrName>style.visibility</p:attrName>
                                        </p:attrNameLst>
                                      </p:cBhvr>
                                      <p:to>
                                        <p:strVal val="visible"/>
                                      </p:to>
                                    </p:set>
                                    <p:anim calcmode="lin" valueType="num">
                                      <p:cBhvr>
                                        <p:cTn id="22" dur="750" fill="hold"/>
                                        <p:tgtEl>
                                          <p:spTgt spid="17"/>
                                        </p:tgtEl>
                                        <p:attrNameLst>
                                          <p:attrName>ppt_w</p:attrName>
                                        </p:attrNameLst>
                                      </p:cBhvr>
                                      <p:tavLst>
                                        <p:tav tm="0">
                                          <p:val>
                                            <p:strVal val="#ppt_w+.3"/>
                                          </p:val>
                                        </p:tav>
                                        <p:tav tm="100000">
                                          <p:val>
                                            <p:strVal val="#ppt_w"/>
                                          </p:val>
                                        </p:tav>
                                      </p:tavLst>
                                    </p:anim>
                                    <p:anim calcmode="lin" valueType="num">
                                      <p:cBhvr>
                                        <p:cTn id="23" dur="750" fill="hold"/>
                                        <p:tgtEl>
                                          <p:spTgt spid="17"/>
                                        </p:tgtEl>
                                        <p:attrNameLst>
                                          <p:attrName>ppt_h</p:attrName>
                                        </p:attrNameLst>
                                      </p:cBhvr>
                                      <p:tavLst>
                                        <p:tav tm="0">
                                          <p:val>
                                            <p:strVal val="#ppt_h"/>
                                          </p:val>
                                        </p:tav>
                                        <p:tav tm="100000">
                                          <p:val>
                                            <p:strVal val="#ppt_h"/>
                                          </p:val>
                                        </p:tav>
                                      </p:tavLst>
                                    </p:anim>
                                    <p:animEffect transition="in" filter="fade">
                                      <p:cBhvr>
                                        <p:cTn id="24" dur="75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750"/>
                                        <p:tgtEl>
                                          <p:spTgt spid="30"/>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750"/>
                                        <p:tgtEl>
                                          <p:spTgt spid="22"/>
                                        </p:tgtEl>
                                      </p:cBhvr>
                                    </p:animEffect>
                                  </p:childTnLst>
                                </p:cTn>
                              </p:par>
                            </p:childTnLst>
                          </p:cTn>
                        </p:par>
                        <p:par>
                          <p:cTn id="31" fill="hold">
                            <p:stCondLst>
                              <p:cond delay="2520"/>
                            </p:stCondLst>
                            <p:childTnLst>
                              <p:par>
                                <p:cTn id="32" presetID="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3020"/>
                            </p:stCondLst>
                            <p:childTnLst>
                              <p:par>
                                <p:cTn id="37" presetID="2" presetClass="entr" presetSubtype="2"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1+#ppt_w/2"/>
                                          </p:val>
                                        </p:tav>
                                        <p:tav tm="100000">
                                          <p:val>
                                            <p:strVal val="#ppt_x"/>
                                          </p:val>
                                        </p:tav>
                                      </p:tavLst>
                                    </p:anim>
                                    <p:anim calcmode="lin" valueType="num">
                                      <p:cBhvr additive="base">
                                        <p:cTn id="40" dur="500" fill="hold"/>
                                        <p:tgtEl>
                                          <p:spTgt spid="26"/>
                                        </p:tgtEl>
                                        <p:attrNameLst>
                                          <p:attrName>ppt_y</p:attrName>
                                        </p:attrNameLst>
                                      </p:cBhvr>
                                      <p:tavLst>
                                        <p:tav tm="0">
                                          <p:val>
                                            <p:strVal val="#ppt_y"/>
                                          </p:val>
                                        </p:tav>
                                        <p:tav tm="100000">
                                          <p:val>
                                            <p:strVal val="#ppt_y"/>
                                          </p:val>
                                        </p:tav>
                                      </p:tavLst>
                                    </p:anim>
                                  </p:childTnLst>
                                </p:cTn>
                              </p:par>
                            </p:childTnLst>
                          </p:cTn>
                        </p:par>
                        <p:par>
                          <p:cTn id="41" fill="hold">
                            <p:stCondLst>
                              <p:cond delay="3520"/>
                            </p:stCondLst>
                            <p:childTnLst>
                              <p:par>
                                <p:cTn id="42" presetID="53" presetClass="entr" presetSubtype="16"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100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childTnLst>
                          </p:cTn>
                        </p:par>
                        <p:par>
                          <p:cTn id="67" fill="hold">
                            <p:stCondLst>
                              <p:cond delay="5020"/>
                            </p:stCondLst>
                            <p:childTnLst>
                              <p:par>
                                <p:cTn id="68" presetID="22" presetClass="entr" presetSubtype="8"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17" grpId="0"/>
      <p:bldP spid="31" grpId="0" animBg="1"/>
      <p:bldP spid="32" grpId="0" animBg="1"/>
      <p:bldP spid="33" grpId="0" animBg="1"/>
      <p:bldP spid="34" grpId="0" animBg="1"/>
      <p:bldP spid="3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8948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背景图案&#10;&#10;描述已自动生成">
            <a:extLst>
              <a:ext uri="{FF2B5EF4-FFF2-40B4-BE49-F238E27FC236}">
                <a16:creationId xmlns:a16="http://schemas.microsoft.com/office/drawing/2014/main" xmlns="" id="{D1FBEA6F-D804-47DC-9F12-7E8DA142EF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8" y="-3494"/>
            <a:ext cx="12192000" cy="6861494"/>
          </a:xfrm>
          <a:prstGeom prst="rect">
            <a:avLst/>
          </a:prstGeom>
        </p:spPr>
      </p:pic>
      <p:pic>
        <p:nvPicPr>
          <p:cNvPr id="12" name="图片 11" descr="卡通人物&#10;&#10;低可信度描述已自动生成">
            <a:extLst>
              <a:ext uri="{FF2B5EF4-FFF2-40B4-BE49-F238E27FC236}">
                <a16:creationId xmlns:a16="http://schemas.microsoft.com/office/drawing/2014/main" xmlns="" id="{CD0C10DC-CD8C-47AD-83ED-A5C99C0309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50"/>
          <a:stretch/>
        </p:blipFill>
        <p:spPr>
          <a:xfrm>
            <a:off x="14338" y="-3495"/>
            <a:ext cx="12192000" cy="6750803"/>
          </a:xfrm>
          <a:prstGeom prst="rect">
            <a:avLst/>
          </a:prstGeom>
        </p:spPr>
      </p:pic>
      <p:sp>
        <p:nvSpPr>
          <p:cNvPr id="5" name="矩形: 圆角 4"/>
          <p:cNvSpPr/>
          <p:nvPr/>
        </p:nvSpPr>
        <p:spPr>
          <a:xfrm>
            <a:off x="1751798" y="1568874"/>
            <a:ext cx="8614610" cy="3423073"/>
          </a:xfrm>
          <a:prstGeom prst="roundRect">
            <a:avLst>
              <a:gd name="adj" fmla="val 5982"/>
            </a:avLst>
          </a:prstGeom>
          <a:solidFill>
            <a:schemeClr val="bg1"/>
          </a:solidFill>
          <a:ln w="25400">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3">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2114071" y="3232285"/>
            <a:ext cx="7992533" cy="769441"/>
          </a:xfrm>
          <a:prstGeom prst="rect">
            <a:avLst/>
          </a:prstGeom>
          <a:noFill/>
        </p:spPr>
        <p:txBody>
          <a:bodyPr wrap="square" rtlCol="0">
            <a:spAutoFit/>
          </a:bodyPr>
          <a:lstStyle/>
          <a:p>
            <a:pPr algn="ctr"/>
            <a:r>
              <a:rPr kumimoji="1" lang="zh-CN" altLang="en-US" sz="4400" b="1" dirty="0">
                <a:solidFill>
                  <a:schemeClr val="tx1">
                    <a:lumMod val="85000"/>
                    <a:lumOff val="15000"/>
                  </a:schemeClr>
                </a:solidFill>
                <a:latin typeface="汉仪润圆-75W" panose="00020600040101010101" pitchFamily="18" charset="-122"/>
                <a:ea typeface="汉仪润圆-75W" panose="00020600040101010101" pitchFamily="18" charset="-122"/>
                <a:sym typeface="微软雅黑" panose="020B0503020204020204" pitchFamily="34" charset="-122"/>
              </a:rPr>
              <a:t>牢记初心使命开创美好未来</a:t>
            </a:r>
          </a:p>
        </p:txBody>
      </p:sp>
      <p:grpSp>
        <p:nvGrpSpPr>
          <p:cNvPr id="17" name="组合 16">
            <a:extLst>
              <a:ext uri="{FF2B5EF4-FFF2-40B4-BE49-F238E27FC236}">
                <a16:creationId xmlns:a16="http://schemas.microsoft.com/office/drawing/2014/main" xmlns="" id="{2775BCD3-87EA-4744-B7CA-B46FFF74D1FA}"/>
              </a:ext>
            </a:extLst>
          </p:cNvPr>
          <p:cNvGrpSpPr/>
          <p:nvPr/>
        </p:nvGrpSpPr>
        <p:grpSpPr>
          <a:xfrm>
            <a:off x="4533502" y="2103538"/>
            <a:ext cx="828000" cy="828000"/>
            <a:chOff x="4321744" y="2016862"/>
            <a:chExt cx="914400" cy="914400"/>
          </a:xfrm>
        </p:grpSpPr>
        <p:sp>
          <p:nvSpPr>
            <p:cNvPr id="15" name="椭圆 14">
              <a:extLst>
                <a:ext uri="{FF2B5EF4-FFF2-40B4-BE49-F238E27FC236}">
                  <a16:creationId xmlns:a16="http://schemas.microsoft.com/office/drawing/2014/main" xmlns="" id="{8506D387-E4B2-4A43-8DBE-895EED61E65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605152F2-C65F-4A0D-B627-8F9BCBF64BD2}"/>
                </a:ext>
              </a:extLst>
            </p:cNvPr>
            <p:cNvSpPr txBox="1"/>
            <p:nvPr/>
          </p:nvSpPr>
          <p:spPr>
            <a:xfrm>
              <a:off x="4476227" y="2219224"/>
              <a:ext cx="569387" cy="553998"/>
            </a:xfrm>
            <a:prstGeom prst="rect">
              <a:avLst/>
            </a:prstGeom>
            <a:noFill/>
          </p:spPr>
          <p:txBody>
            <a:bodyPr wrap="none" rtlCol="0">
              <a:spAutoFit/>
            </a:bodyPr>
            <a:lstStyle/>
            <a:p>
              <a:pPr algn="ctr"/>
              <a:r>
                <a:rPr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第</a:t>
              </a:r>
              <a:endPar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7">
            <a:extLst>
              <a:ext uri="{FF2B5EF4-FFF2-40B4-BE49-F238E27FC236}">
                <a16:creationId xmlns:a16="http://schemas.microsoft.com/office/drawing/2014/main" xmlns="" id="{5085779F-B509-4419-BC56-8BB53A6765F7}"/>
              </a:ext>
            </a:extLst>
          </p:cNvPr>
          <p:cNvGrpSpPr/>
          <p:nvPr/>
        </p:nvGrpSpPr>
        <p:grpSpPr>
          <a:xfrm>
            <a:off x="5628319" y="2103538"/>
            <a:ext cx="828000" cy="828000"/>
            <a:chOff x="4321744" y="2016862"/>
            <a:chExt cx="914400" cy="914400"/>
          </a:xfrm>
        </p:grpSpPr>
        <p:sp>
          <p:nvSpPr>
            <p:cNvPr id="19" name="椭圆 18">
              <a:extLst>
                <a:ext uri="{FF2B5EF4-FFF2-40B4-BE49-F238E27FC236}">
                  <a16:creationId xmlns:a16="http://schemas.microsoft.com/office/drawing/2014/main" xmlns="" id="{EB3872FF-C30F-4202-A3F6-460711CB6614}"/>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0" name="文本框 19">
              <a:extLst>
                <a:ext uri="{FF2B5EF4-FFF2-40B4-BE49-F238E27FC236}">
                  <a16:creationId xmlns:a16="http://schemas.microsoft.com/office/drawing/2014/main" xmlns="" id="{66F629F5-36B6-41B4-9C2D-8A7E3EE369DA}"/>
                </a:ext>
              </a:extLst>
            </p:cNvPr>
            <p:cNvSpPr txBox="1"/>
            <p:nvPr/>
          </p:nvSpPr>
          <p:spPr>
            <a:xfrm>
              <a:off x="4494251" y="2227897"/>
              <a:ext cx="569387" cy="553998"/>
            </a:xfrm>
            <a:prstGeom prst="rect">
              <a:avLst/>
            </a:prstGeom>
            <a:noFill/>
          </p:spPr>
          <p:txBody>
            <a:bodyPr wrap="none" rtlCol="0">
              <a:spAutoFit/>
            </a:bodyPr>
            <a:lstStyle/>
            <a:p>
              <a:pPr algn="ctr"/>
              <a:r>
                <a:rPr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组合 20">
            <a:extLst>
              <a:ext uri="{FF2B5EF4-FFF2-40B4-BE49-F238E27FC236}">
                <a16:creationId xmlns:a16="http://schemas.microsoft.com/office/drawing/2014/main" xmlns="" id="{3CF19339-39A6-4A54-981D-09845E760CFA}"/>
              </a:ext>
            </a:extLst>
          </p:cNvPr>
          <p:cNvGrpSpPr/>
          <p:nvPr/>
        </p:nvGrpSpPr>
        <p:grpSpPr>
          <a:xfrm>
            <a:off x="6723135" y="2103538"/>
            <a:ext cx="828000" cy="828000"/>
            <a:chOff x="4321744" y="2016862"/>
            <a:chExt cx="914400" cy="914400"/>
          </a:xfrm>
        </p:grpSpPr>
        <p:sp>
          <p:nvSpPr>
            <p:cNvPr id="22" name="椭圆 21">
              <a:extLst>
                <a:ext uri="{FF2B5EF4-FFF2-40B4-BE49-F238E27FC236}">
                  <a16:creationId xmlns:a16="http://schemas.microsoft.com/office/drawing/2014/main" xmlns="" id="{E05B91CE-872C-4BE1-B1E1-B921873F8B10}"/>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23" name="文本框 22">
              <a:extLst>
                <a:ext uri="{FF2B5EF4-FFF2-40B4-BE49-F238E27FC236}">
                  <a16:creationId xmlns:a16="http://schemas.microsoft.com/office/drawing/2014/main" xmlns="" id="{D9EE259D-4E46-4B66-91F0-8C9CB2A50B91}"/>
                </a:ext>
              </a:extLst>
            </p:cNvPr>
            <p:cNvSpPr txBox="1"/>
            <p:nvPr/>
          </p:nvSpPr>
          <p:spPr>
            <a:xfrm>
              <a:off x="4494251" y="2227897"/>
              <a:ext cx="569387" cy="553998"/>
            </a:xfrm>
            <a:prstGeom prst="rect">
              <a:avLst/>
            </a:prstGeom>
            <a:noFill/>
          </p:spPr>
          <p:txBody>
            <a:bodyPr wrap="none" rtlCol="0">
              <a:spAutoFit/>
            </a:bodyPr>
            <a:lstStyle/>
            <a:p>
              <a:pPr algn="ctr"/>
              <a:r>
                <a:rPr kumimoji="1" lang="zh-CN" altLang="en-US" sz="3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章</a:t>
              </a:r>
            </a:p>
          </p:txBody>
        </p:sp>
      </p:grpSp>
      <p:pic>
        <p:nvPicPr>
          <p:cNvPr id="24" name="图片 23" descr="卡通人物&#10;&#10;中度可信度描述已自动生成">
            <a:extLst>
              <a:ext uri="{FF2B5EF4-FFF2-40B4-BE49-F238E27FC236}">
                <a16:creationId xmlns:a16="http://schemas.microsoft.com/office/drawing/2014/main" xmlns="" id="{CE3BF60B-1E7A-4AEE-BFDF-5CED6CA33BA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0139" b="66111"/>
          <a:stretch/>
        </p:blipFill>
        <p:spPr>
          <a:xfrm flipH="1">
            <a:off x="8551333" y="-186487"/>
            <a:ext cx="3640667" cy="2065867"/>
          </a:xfrm>
          <a:prstGeom prst="rect">
            <a:avLst/>
          </a:prstGeom>
        </p:spPr>
      </p:pic>
      <p:pic>
        <p:nvPicPr>
          <p:cNvPr id="25" name="图片 24" descr="图片包含 游戏机, 蛋糕, 伞, 房间&#10;&#10;描述已自动生成">
            <a:extLst>
              <a:ext uri="{FF2B5EF4-FFF2-40B4-BE49-F238E27FC236}">
                <a16:creationId xmlns:a16="http://schemas.microsoft.com/office/drawing/2014/main" xmlns="" id="{2B16D68D-410A-4184-A96D-4F00E95B85E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2222" t="32917" r="22153" b="39028"/>
          <a:stretch/>
        </p:blipFill>
        <p:spPr>
          <a:xfrm>
            <a:off x="-293925" y="783959"/>
            <a:ext cx="3124201" cy="1710267"/>
          </a:xfrm>
          <a:prstGeom prst="rect">
            <a:avLst/>
          </a:prstGeom>
        </p:spPr>
      </p:pic>
      <p:pic>
        <p:nvPicPr>
          <p:cNvPr id="27" name="图片 26" descr="图片包含 游戏机, 蛋糕, 伞, 房间&#10;&#10;描述已自动生成">
            <a:extLst>
              <a:ext uri="{FF2B5EF4-FFF2-40B4-BE49-F238E27FC236}">
                <a16:creationId xmlns:a16="http://schemas.microsoft.com/office/drawing/2014/main" xmlns="" id="{BF13E29F-5E55-4AEE-B7FB-6AB3304E45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7500"/>
          <a:stretch/>
        </p:blipFill>
        <p:spPr>
          <a:xfrm flipH="1">
            <a:off x="-1" y="1342724"/>
            <a:ext cx="4687985" cy="5515277"/>
          </a:xfrm>
          <a:custGeom>
            <a:avLst/>
            <a:gdLst>
              <a:gd name="connsiteX0" fmla="*/ 846667 w 5825067"/>
              <a:gd name="connsiteY0" fmla="*/ 1719415 h 6853020"/>
              <a:gd name="connsiteX1" fmla="*/ 846667 w 5825067"/>
              <a:gd name="connsiteY1" fmla="*/ 4169089 h 6853020"/>
              <a:gd name="connsiteX2" fmla="*/ 3327400 w 5825067"/>
              <a:gd name="connsiteY2" fmla="*/ 4169089 h 6853020"/>
              <a:gd name="connsiteX3" fmla="*/ 3327400 w 5825067"/>
              <a:gd name="connsiteY3" fmla="*/ 1719415 h 6853020"/>
              <a:gd name="connsiteX4" fmla="*/ 0 w 5825067"/>
              <a:gd name="connsiteY4" fmla="*/ 0 h 6853020"/>
              <a:gd name="connsiteX5" fmla="*/ 5825067 w 5825067"/>
              <a:gd name="connsiteY5" fmla="*/ 0 h 6853020"/>
              <a:gd name="connsiteX6" fmla="*/ 5825067 w 5825067"/>
              <a:gd name="connsiteY6" fmla="*/ 6853020 h 6853020"/>
              <a:gd name="connsiteX7" fmla="*/ 0 w 5825067"/>
              <a:gd name="connsiteY7" fmla="*/ 6853020 h 685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5067" h="6853020">
                <a:moveTo>
                  <a:pt x="846667" y="1719415"/>
                </a:moveTo>
                <a:lnTo>
                  <a:pt x="846667" y="4169089"/>
                </a:lnTo>
                <a:lnTo>
                  <a:pt x="3327400" y="4169089"/>
                </a:lnTo>
                <a:lnTo>
                  <a:pt x="3327400" y="1719415"/>
                </a:lnTo>
                <a:close/>
                <a:moveTo>
                  <a:pt x="0" y="0"/>
                </a:moveTo>
                <a:lnTo>
                  <a:pt x="5825067" y="0"/>
                </a:lnTo>
                <a:lnTo>
                  <a:pt x="5825067" y="6853020"/>
                </a:lnTo>
                <a:lnTo>
                  <a:pt x="0" y="6853020"/>
                </a:lnTo>
                <a:close/>
              </a:path>
            </a:pathLst>
          </a:custGeom>
        </p:spPr>
      </p:pic>
      <p:pic>
        <p:nvPicPr>
          <p:cNvPr id="26" name="图片 25" descr="图片包含 游戏机, 蛋糕, 伞, 房间&#10;&#10;描述已自动生成">
            <a:extLst>
              <a:ext uri="{FF2B5EF4-FFF2-40B4-BE49-F238E27FC236}">
                <a16:creationId xmlns:a16="http://schemas.microsoft.com/office/drawing/2014/main" xmlns="" id="{E900852D-BCFD-40E9-8FF2-8751DB12A2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5047" t="32917" r="22153" b="39028"/>
          <a:stretch/>
        </p:blipFill>
        <p:spPr>
          <a:xfrm>
            <a:off x="9586105" y="3752728"/>
            <a:ext cx="1560605" cy="1710267"/>
          </a:xfrm>
          <a:prstGeom prst="rect">
            <a:avLst/>
          </a:prstGeom>
        </p:spPr>
      </p:pic>
      <p:pic>
        <p:nvPicPr>
          <p:cNvPr id="30" name="图片 29" descr="图片包含 伞, 橙子, 游戏机, 窗帘&#10;&#10;描述已自动生成">
            <a:extLst>
              <a:ext uri="{FF2B5EF4-FFF2-40B4-BE49-F238E27FC236}">
                <a16:creationId xmlns:a16="http://schemas.microsoft.com/office/drawing/2014/main" xmlns="" id="{F5A033EC-191E-43E2-A468-134DA891457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5979" t="41352" r="-1447" b="36527"/>
          <a:stretch/>
        </p:blipFill>
        <p:spPr>
          <a:xfrm flipH="1" flipV="1">
            <a:off x="-16728" y="5663628"/>
            <a:ext cx="8188305" cy="1194367"/>
          </a:xfrm>
          <a:prstGeom prst="rect">
            <a:avLst/>
          </a:prstGeom>
        </p:spPr>
      </p:pic>
      <p:pic>
        <p:nvPicPr>
          <p:cNvPr id="29" name="图片 28" descr="图片包含 伞, 橙子, 游戏机, 窗帘&#10;&#10;描述已自动生成">
            <a:extLst>
              <a:ext uri="{FF2B5EF4-FFF2-40B4-BE49-F238E27FC236}">
                <a16:creationId xmlns:a16="http://schemas.microsoft.com/office/drawing/2014/main" xmlns="" id="{7AD0C8B6-28A2-445B-9F02-C0B8E964C2F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764" t="1" b="74408"/>
          <a:stretch/>
        </p:blipFill>
        <p:spPr>
          <a:xfrm flipH="1">
            <a:off x="0" y="5297961"/>
            <a:ext cx="12237403" cy="1560039"/>
          </a:xfrm>
          <a:prstGeom prst="rect">
            <a:avLst/>
          </a:prstGeom>
        </p:spPr>
      </p:pic>
      <p:sp>
        <p:nvSpPr>
          <p:cNvPr id="33" name="文本框 32">
            <a:extLst>
              <a:ext uri="{FF2B5EF4-FFF2-40B4-BE49-F238E27FC236}">
                <a16:creationId xmlns:a16="http://schemas.microsoft.com/office/drawing/2014/main" xmlns="" id="{AB0EEBBD-AD65-43D3-9EE5-DE543B7977F8}"/>
              </a:ext>
            </a:extLst>
          </p:cNvPr>
          <p:cNvSpPr txBox="1"/>
          <p:nvPr/>
        </p:nvSpPr>
        <p:spPr>
          <a:xfrm>
            <a:off x="4167237" y="4199001"/>
            <a:ext cx="3886200"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汉仪润圆-75W" panose="00020600040101010101" pitchFamily="18" charset="-122"/>
                <a:ea typeface="汉仪润圆-75W" panose="00020600040101010101" pitchFamily="18" charset="-122"/>
                <a:sym typeface="微软雅黑" panose="020B0503020204020204" pitchFamily="34" charset="-122"/>
              </a:rPr>
              <a:t>中小学开学第一课爱党爱国主题班会</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52" presetClass="entr" presetSubtype="0" fill="hold" grpId="0" nodeType="afterEffect">
                                  <p:stCondLst>
                                    <p:cond delay="0"/>
                                  </p:stCondLst>
                                  <p:iterate type="lt">
                                    <p:tmPct val="6000"/>
                                  </p:iterate>
                                  <p:childTnLst>
                                    <p:set>
                                      <p:cBhvr>
                                        <p:cTn id="22" dur="1" fill="hold">
                                          <p:stCondLst>
                                            <p:cond delay="0"/>
                                          </p:stCondLst>
                                        </p:cTn>
                                        <p:tgtEl>
                                          <p:spTgt spid="10"/>
                                        </p:tgtEl>
                                        <p:attrNameLst>
                                          <p:attrName>style.visibility</p:attrName>
                                        </p:attrNameLst>
                                      </p:cBhvr>
                                      <p:to>
                                        <p:strVal val="visible"/>
                                      </p:to>
                                    </p:set>
                                    <p:animScale>
                                      <p:cBhvr>
                                        <p:cTn id="23"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0"/>
                                        </p:tgtEl>
                                        <p:attrNameLst>
                                          <p:attrName>ppt_x</p:attrName>
                                          <p:attrName>ppt_y</p:attrName>
                                        </p:attrNameLst>
                                      </p:cBhvr>
                                    </p:animMotion>
                                    <p:animEffect transition="in" filter="fade">
                                      <p:cBhvr>
                                        <p:cTn id="25" dur="750"/>
                                        <p:tgtEl>
                                          <p:spTgt spid="10"/>
                                        </p:tgtEl>
                                      </p:cBhvr>
                                    </p:animEffect>
                                  </p:childTnLst>
                                </p:cTn>
                              </p:par>
                            </p:childTnLst>
                          </p:cTn>
                        </p:par>
                        <p:par>
                          <p:cTn id="26" fill="hold">
                            <p:stCondLst>
                              <p:cond delay="1745"/>
                            </p:stCondLst>
                            <p:childTnLst>
                              <p:par>
                                <p:cTn id="27" presetID="16" presetClass="entr" presetSubtype="2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par>
                                <p:cTn id="30" presetID="53" presetClass="entr" presetSubtype="16" fill="hold"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1"/>
          <p:cNvSpPr txBox="1">
            <a:spLocks noChangeArrowheads="1"/>
          </p:cNvSpPr>
          <p:nvPr/>
        </p:nvSpPr>
        <p:spPr bwMode="auto">
          <a:xfrm>
            <a:off x="1083689" y="1771299"/>
            <a:ext cx="66140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22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sp>
        <p:nvSpPr>
          <p:cNvPr id="27" name="文本框 11"/>
          <p:cNvSpPr txBox="1">
            <a:spLocks noChangeArrowheads="1"/>
          </p:cNvSpPr>
          <p:nvPr/>
        </p:nvSpPr>
        <p:spPr bwMode="auto">
          <a:xfrm>
            <a:off x="1167246" y="2486409"/>
            <a:ext cx="6527374"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just">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习近平总书记强调：“要教育引导全党从党的非凡历程中领会马克思主义是如何深刻改变中国、改变世界的，感悟马克思主义的真理力量和实践力量”。党的百年历史，就是一部不断推进马克思主义中国化的历史，就是一部不断推进理论创新、进行理论创造的历史。我们党坚持把马克思主义基本原理同中国实际和时代特征相结合，推进马克思主义中国化，推动党和人民的事业不断从胜利走向胜利。</a:t>
            </a:r>
          </a:p>
        </p:txBody>
      </p:sp>
      <p:grpSp>
        <p:nvGrpSpPr>
          <p:cNvPr id="3" name="组合 2">
            <a:extLst>
              <a:ext uri="{FF2B5EF4-FFF2-40B4-BE49-F238E27FC236}">
                <a16:creationId xmlns:a16="http://schemas.microsoft.com/office/drawing/2014/main" xmlns="" id="{47478AC1-AAA9-4DAC-A93C-158B25562FC9}"/>
              </a:ext>
            </a:extLst>
          </p:cNvPr>
          <p:cNvGrpSpPr/>
          <p:nvPr/>
        </p:nvGrpSpPr>
        <p:grpSpPr>
          <a:xfrm>
            <a:off x="795690" y="528569"/>
            <a:ext cx="5246282" cy="576000"/>
            <a:chOff x="795690" y="528569"/>
            <a:chExt cx="5246282" cy="576000"/>
          </a:xfrm>
        </p:grpSpPr>
        <p:sp>
          <p:nvSpPr>
            <p:cNvPr id="37893" name="文本框 1"/>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7" name="组合 6">
              <a:extLst>
                <a:ext uri="{FF2B5EF4-FFF2-40B4-BE49-F238E27FC236}">
                  <a16:creationId xmlns:a16="http://schemas.microsoft.com/office/drawing/2014/main" xmlns="" id="{6CFA243A-3109-482C-ADED-45066C385F21}"/>
                </a:ext>
              </a:extLst>
            </p:cNvPr>
            <p:cNvGrpSpPr/>
            <p:nvPr/>
          </p:nvGrpSpPr>
          <p:grpSpPr>
            <a:xfrm>
              <a:off x="795690" y="528569"/>
              <a:ext cx="576000" cy="576000"/>
              <a:chOff x="4321744" y="2016862"/>
              <a:chExt cx="914400" cy="914400"/>
            </a:xfrm>
          </p:grpSpPr>
          <p:sp>
            <p:nvSpPr>
              <p:cNvPr id="8" name="椭圆 7">
                <a:extLst>
                  <a:ext uri="{FF2B5EF4-FFF2-40B4-BE49-F238E27FC236}">
                    <a16:creationId xmlns:a16="http://schemas.microsoft.com/office/drawing/2014/main" xmlns="" id="{1931056F-948A-4361-B7E7-2E7DCC73D093}"/>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9" name="文本框 8">
                <a:extLst>
                  <a:ext uri="{FF2B5EF4-FFF2-40B4-BE49-F238E27FC236}">
                    <a16:creationId xmlns:a16="http://schemas.microsoft.com/office/drawing/2014/main" xmlns="" id="{CF6CE970-E0CE-4DDB-B8D5-8FF95207ADF9}"/>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1" name="组合 10">
            <a:extLst>
              <a:ext uri="{FF2B5EF4-FFF2-40B4-BE49-F238E27FC236}">
                <a16:creationId xmlns:a16="http://schemas.microsoft.com/office/drawing/2014/main" xmlns="" id="{96D46433-BDB9-4420-9A90-0FC3D9880C2C}"/>
              </a:ext>
            </a:extLst>
          </p:cNvPr>
          <p:cNvGrpSpPr/>
          <p:nvPr/>
        </p:nvGrpSpPr>
        <p:grpSpPr>
          <a:xfrm>
            <a:off x="1167246" y="2229727"/>
            <a:ext cx="6522448" cy="72000"/>
            <a:chOff x="1413468" y="2229727"/>
            <a:chExt cx="6522448" cy="72000"/>
          </a:xfrm>
        </p:grpSpPr>
        <p:cxnSp>
          <p:nvCxnSpPr>
            <p:cNvPr id="6" name="直接连接符 5">
              <a:extLst>
                <a:ext uri="{FF2B5EF4-FFF2-40B4-BE49-F238E27FC236}">
                  <a16:creationId xmlns:a16="http://schemas.microsoft.com/office/drawing/2014/main" xmlns="" id="{825945A5-8656-41D5-9C33-213ECD90791C}"/>
                </a:ext>
              </a:extLst>
            </p:cNvPr>
            <p:cNvCxnSpPr>
              <a:cxnSpLocks/>
            </p:cNvCxnSpPr>
            <p:nvPr/>
          </p:nvCxnSpPr>
          <p:spPr>
            <a:xfrm>
              <a:off x="1491916" y="2284808"/>
              <a:ext cx="6444000" cy="0"/>
            </a:xfrm>
            <a:prstGeom prst="line">
              <a:avLst/>
            </a:prstGeom>
            <a:ln w="19050">
              <a:solidFill>
                <a:srgbClr val="077476"/>
              </a:solidFill>
            </a:ln>
          </p:spPr>
          <p:style>
            <a:lnRef idx="1">
              <a:schemeClr val="accent1"/>
            </a:lnRef>
            <a:fillRef idx="0">
              <a:schemeClr val="accent1"/>
            </a:fillRef>
            <a:effectRef idx="0">
              <a:schemeClr val="accent1"/>
            </a:effectRef>
            <a:fontRef idx="minor">
              <a:schemeClr val="tx1"/>
            </a:fontRef>
          </p:style>
        </p:cxnSp>
        <p:sp>
          <p:nvSpPr>
            <p:cNvPr id="10" name="矩形: 圆角 9">
              <a:extLst>
                <a:ext uri="{FF2B5EF4-FFF2-40B4-BE49-F238E27FC236}">
                  <a16:creationId xmlns:a16="http://schemas.microsoft.com/office/drawing/2014/main" xmlns="" id="{386C4528-DBB4-459A-82D7-CB6428444A26}"/>
                </a:ext>
              </a:extLst>
            </p:cNvPr>
            <p:cNvSpPr/>
            <p:nvPr/>
          </p:nvSpPr>
          <p:spPr>
            <a:xfrm>
              <a:off x="1413468" y="2229727"/>
              <a:ext cx="720000" cy="72000"/>
            </a:xfrm>
            <a:prstGeom prst="roundRect">
              <a:avLst/>
            </a:prstGeom>
            <a:solidFill>
              <a:srgbClr val="A7E3CD"/>
            </a:solidFill>
            <a:ln>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图片 12" descr="图片包含 游戏机, 站, 体育, 男人&#10;&#10;描述已自动生成">
            <a:extLst>
              <a:ext uri="{FF2B5EF4-FFF2-40B4-BE49-F238E27FC236}">
                <a16:creationId xmlns:a16="http://schemas.microsoft.com/office/drawing/2014/main" xmlns="" id="{DB281982-05FD-4656-AE0E-C70A84C138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61" r="3230" b="7805"/>
          <a:stretch/>
        </p:blipFill>
        <p:spPr>
          <a:xfrm>
            <a:off x="7584708" y="2301727"/>
            <a:ext cx="3744227" cy="373151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889"/>
                                        </p:tgtEl>
                                        <p:attrNameLst>
                                          <p:attrName>style.visibility</p:attrName>
                                        </p:attrNameLst>
                                      </p:cBhvr>
                                      <p:to>
                                        <p:strVal val="visible"/>
                                      </p:to>
                                    </p:set>
                                    <p:animEffect transition="in" filter="wipe(left)">
                                      <p:cBhvr>
                                        <p:cTn id="7" dur="500"/>
                                        <p:tgtEl>
                                          <p:spTgt spid="37889"/>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ppt_x</p:attrName>
                                        </p:attrNameLst>
                                      </p:cBhvr>
                                      <p:tavLst>
                                        <p:tav tm="0">
                                          <p:val>
                                            <p:strVal val="#ppt_x-#ppt_w*1.125000"/>
                                          </p:val>
                                        </p:tav>
                                        <p:tav tm="100000">
                                          <p:val>
                                            <p:strVal val="#ppt_x"/>
                                          </p:val>
                                        </p:tav>
                                      </p:tavLst>
                                    </p:anim>
                                    <p:animEffect transition="in" filter="wipe(right)">
                                      <p:cBhvr>
                                        <p:cTn id="12" dur="500"/>
                                        <p:tgtEl>
                                          <p:spTgt spid="11"/>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1"/>
          <p:cNvSpPr txBox="1">
            <a:spLocks noChangeArrowheads="1"/>
          </p:cNvSpPr>
          <p:nvPr/>
        </p:nvSpPr>
        <p:spPr bwMode="auto">
          <a:xfrm>
            <a:off x="1217732" y="2489068"/>
            <a:ext cx="6935090"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习近平新时代中国特色社会主义思想，是马克思主义中国化最新成果，是当代中国马克思主义、二十一世纪马克思主义，是在新时代伟大斗争中锻造的，又在指导新时代的伟大实践中彰显出磅礴伟力。公安机关要深刻领会新时代党的创新理论蕴含的真理力量和实践力量，坚持把学习贯彻习近平新时代中国特色社会主义思想作为首要政治任务，坚持不懈用党的创新理论最新成果武装头脑、指导实践、推动工作。</a:t>
            </a:r>
          </a:p>
        </p:txBody>
      </p:sp>
      <p:grpSp>
        <p:nvGrpSpPr>
          <p:cNvPr id="6" name="组合 5"/>
          <p:cNvGrpSpPr/>
          <p:nvPr/>
        </p:nvGrpSpPr>
        <p:grpSpPr>
          <a:xfrm>
            <a:off x="636114" y="1714321"/>
            <a:ext cx="10408920" cy="4050453"/>
            <a:chOff x="649" y="2309"/>
            <a:chExt cx="12294" cy="4784"/>
          </a:xfrm>
        </p:grpSpPr>
        <p:sp>
          <p:nvSpPr>
            <p:cNvPr id="3" name="矩形: 圆角 2"/>
            <p:cNvSpPr/>
            <p:nvPr/>
          </p:nvSpPr>
          <p:spPr>
            <a:xfrm>
              <a:off x="1036" y="2597"/>
              <a:ext cx="11907" cy="4496"/>
            </a:xfrm>
            <a:prstGeom prst="roundRect">
              <a:avLst>
                <a:gd name="adj" fmla="val 4277"/>
              </a:avLst>
            </a:prstGeom>
            <a:noFill/>
            <a:ln w="15875">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组合 3"/>
            <p:cNvGrpSpPr/>
            <p:nvPr/>
          </p:nvGrpSpPr>
          <p:grpSpPr>
            <a:xfrm>
              <a:off x="649" y="2309"/>
              <a:ext cx="9555" cy="576"/>
              <a:chOff x="648" y="2219"/>
              <a:chExt cx="9555" cy="576"/>
            </a:xfrm>
          </p:grpSpPr>
          <p:sp>
            <p:nvSpPr>
              <p:cNvPr id="9" name="矩形: 圆角 8"/>
              <p:cNvSpPr/>
              <p:nvPr/>
            </p:nvSpPr>
            <p:spPr>
              <a:xfrm>
                <a:off x="1456" y="2219"/>
                <a:ext cx="8070" cy="576"/>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937" name="文本框 1"/>
              <p:cNvSpPr txBox="1">
                <a:spLocks noChangeArrowheads="1"/>
              </p:cNvSpPr>
              <p:nvPr/>
            </p:nvSpPr>
            <p:spPr bwMode="auto">
              <a:xfrm>
                <a:off x="648" y="2248"/>
                <a:ext cx="9555"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grpSp>
      <p:grpSp>
        <p:nvGrpSpPr>
          <p:cNvPr id="12" name="组合 11">
            <a:extLst>
              <a:ext uri="{FF2B5EF4-FFF2-40B4-BE49-F238E27FC236}">
                <a16:creationId xmlns:a16="http://schemas.microsoft.com/office/drawing/2014/main" xmlns="" id="{8B712D8B-6A15-42F7-9B4D-CE9F3CA54489}"/>
              </a:ext>
            </a:extLst>
          </p:cNvPr>
          <p:cNvGrpSpPr/>
          <p:nvPr/>
        </p:nvGrpSpPr>
        <p:grpSpPr>
          <a:xfrm>
            <a:off x="795690" y="528569"/>
            <a:ext cx="5246282" cy="576000"/>
            <a:chOff x="795690" y="528569"/>
            <a:chExt cx="5246282" cy="576000"/>
          </a:xfrm>
        </p:grpSpPr>
        <p:sp>
          <p:nvSpPr>
            <p:cNvPr id="13" name="文本框 1">
              <a:extLst>
                <a:ext uri="{FF2B5EF4-FFF2-40B4-BE49-F238E27FC236}">
                  <a16:creationId xmlns:a16="http://schemas.microsoft.com/office/drawing/2014/main" xmlns="" id="{A6CE5244-0C95-4073-9C8D-FDB2DCAB1E47}"/>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14" name="组合 13">
              <a:extLst>
                <a:ext uri="{FF2B5EF4-FFF2-40B4-BE49-F238E27FC236}">
                  <a16:creationId xmlns:a16="http://schemas.microsoft.com/office/drawing/2014/main" xmlns="" id="{B6B52100-0019-4370-B339-BB4FB2791FA1}"/>
                </a:ext>
              </a:extLst>
            </p:cNvPr>
            <p:cNvGrpSpPr/>
            <p:nvPr/>
          </p:nvGrpSpPr>
          <p:grpSpPr>
            <a:xfrm>
              <a:off x="795690" y="528569"/>
              <a:ext cx="576000" cy="576000"/>
              <a:chOff x="4321744" y="2016862"/>
              <a:chExt cx="914400" cy="914400"/>
            </a:xfrm>
          </p:grpSpPr>
          <p:sp>
            <p:nvSpPr>
              <p:cNvPr id="15" name="椭圆 14">
                <a:extLst>
                  <a:ext uri="{FF2B5EF4-FFF2-40B4-BE49-F238E27FC236}">
                    <a16:creationId xmlns:a16="http://schemas.microsoft.com/office/drawing/2014/main" xmlns="" id="{58C54DD8-4EC5-4F85-B4EB-A8293D8173AD}"/>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7A10CF30-D7D7-42A9-9B25-6B249D5A8802}"/>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pic>
        <p:nvPicPr>
          <p:cNvPr id="10" name="图片 9" descr="卡通人物&#10;&#10;中度可信度描述已自动生成">
            <a:extLst>
              <a:ext uri="{FF2B5EF4-FFF2-40B4-BE49-F238E27FC236}">
                <a16:creationId xmlns:a16="http://schemas.microsoft.com/office/drawing/2014/main" xmlns="" id="{A0282427-FF21-48B8-A6E8-EC0E3CF808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268" t="16106" r="13415" b="14104"/>
          <a:stretch/>
        </p:blipFill>
        <p:spPr>
          <a:xfrm>
            <a:off x="8105940" y="2961833"/>
            <a:ext cx="2868328" cy="255601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down)">
                                      <p:cBhvr>
                                        <p:cTn id="8" dur="500"/>
                                        <p:tgtEl>
                                          <p:spTgt spid="6"/>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1"/>
          <p:cNvSpPr txBox="1">
            <a:spLocks noChangeArrowheads="1"/>
          </p:cNvSpPr>
          <p:nvPr/>
        </p:nvSpPr>
        <p:spPr bwMode="auto">
          <a:xfrm>
            <a:off x="5322770" y="2676748"/>
            <a:ext cx="5368358" cy="261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要坚持学有深度，读原著、学原文、悟原理，准确理解习近平新时代中国特色社会主义思想的核心要义、精神实质、丰富内涵、实践要求，努力掌握蕴含其中的马克思主义立场观点方法、道理学理哲理，做到知其言更知其义、知其然更知其所以然，全面系统把握这一科学理论。</a:t>
            </a:r>
          </a:p>
        </p:txBody>
      </p:sp>
      <p:grpSp>
        <p:nvGrpSpPr>
          <p:cNvPr id="11" name="组合 10">
            <a:extLst>
              <a:ext uri="{FF2B5EF4-FFF2-40B4-BE49-F238E27FC236}">
                <a16:creationId xmlns:a16="http://schemas.microsoft.com/office/drawing/2014/main" xmlns="" id="{47DDC922-DED8-4718-8B6F-EF053FCE480A}"/>
              </a:ext>
            </a:extLst>
          </p:cNvPr>
          <p:cNvGrpSpPr/>
          <p:nvPr/>
        </p:nvGrpSpPr>
        <p:grpSpPr>
          <a:xfrm>
            <a:off x="795690" y="528569"/>
            <a:ext cx="5246282" cy="576000"/>
            <a:chOff x="795690" y="528569"/>
            <a:chExt cx="5246282" cy="576000"/>
          </a:xfrm>
        </p:grpSpPr>
        <p:sp>
          <p:nvSpPr>
            <p:cNvPr id="12" name="文本框 1">
              <a:extLst>
                <a:ext uri="{FF2B5EF4-FFF2-40B4-BE49-F238E27FC236}">
                  <a16:creationId xmlns:a16="http://schemas.microsoft.com/office/drawing/2014/main" xmlns="" id="{C4B560FC-DC77-4487-86C9-993DBF4101CF}"/>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13" name="组合 12">
              <a:extLst>
                <a:ext uri="{FF2B5EF4-FFF2-40B4-BE49-F238E27FC236}">
                  <a16:creationId xmlns:a16="http://schemas.microsoft.com/office/drawing/2014/main" xmlns="" id="{7085829A-D2AE-486C-BF70-92BB5FADE3F6}"/>
                </a:ext>
              </a:extLst>
            </p:cNvPr>
            <p:cNvGrpSpPr/>
            <p:nvPr/>
          </p:nvGrpSpPr>
          <p:grpSpPr>
            <a:xfrm>
              <a:off x="795690" y="528569"/>
              <a:ext cx="576000" cy="576000"/>
              <a:chOff x="4321744" y="2016862"/>
              <a:chExt cx="914400" cy="914400"/>
            </a:xfrm>
          </p:grpSpPr>
          <p:sp>
            <p:nvSpPr>
              <p:cNvPr id="14" name="椭圆 13">
                <a:extLst>
                  <a:ext uri="{FF2B5EF4-FFF2-40B4-BE49-F238E27FC236}">
                    <a16:creationId xmlns:a16="http://schemas.microsoft.com/office/drawing/2014/main" xmlns="" id="{432A1A9D-F572-4C90-81CF-440E61DFB98A}"/>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5" name="文本框 14">
                <a:extLst>
                  <a:ext uri="{FF2B5EF4-FFF2-40B4-BE49-F238E27FC236}">
                    <a16:creationId xmlns:a16="http://schemas.microsoft.com/office/drawing/2014/main" xmlns="" id="{1459253E-6BEF-43DF-BE52-7F8E9A1DEE8C}"/>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9" name="组合 18">
            <a:extLst>
              <a:ext uri="{FF2B5EF4-FFF2-40B4-BE49-F238E27FC236}">
                <a16:creationId xmlns:a16="http://schemas.microsoft.com/office/drawing/2014/main" xmlns="" id="{7305E20C-9D8F-4D1C-A416-E01EE300A88F}"/>
              </a:ext>
            </a:extLst>
          </p:cNvPr>
          <p:cNvGrpSpPr/>
          <p:nvPr/>
        </p:nvGrpSpPr>
        <p:grpSpPr>
          <a:xfrm>
            <a:off x="963774" y="1714321"/>
            <a:ext cx="10081260" cy="4050453"/>
            <a:chOff x="963774" y="1714321"/>
            <a:chExt cx="10081260" cy="4050453"/>
          </a:xfrm>
        </p:grpSpPr>
        <p:sp>
          <p:nvSpPr>
            <p:cNvPr id="18" name="矩形: 圆角 17">
              <a:extLst>
                <a:ext uri="{FF2B5EF4-FFF2-40B4-BE49-F238E27FC236}">
                  <a16:creationId xmlns:a16="http://schemas.microsoft.com/office/drawing/2014/main" xmlns="" id="{BECF4DD9-AE80-494D-B326-95D933AD20FB}"/>
                </a:ext>
              </a:extLst>
            </p:cNvPr>
            <p:cNvSpPr/>
            <p:nvPr/>
          </p:nvSpPr>
          <p:spPr>
            <a:xfrm>
              <a:off x="963774" y="1958161"/>
              <a:ext cx="10081260" cy="3806613"/>
            </a:xfrm>
            <a:prstGeom prst="roundRect">
              <a:avLst>
                <a:gd name="adj" fmla="val 4277"/>
              </a:avLst>
            </a:prstGeom>
            <a:noFill/>
            <a:ln w="15875">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7">
              <a:extLst>
                <a:ext uri="{FF2B5EF4-FFF2-40B4-BE49-F238E27FC236}">
                  <a16:creationId xmlns:a16="http://schemas.microsoft.com/office/drawing/2014/main" xmlns="" id="{489CE64D-A9AC-4379-B8A9-B622527CBA33}"/>
                </a:ext>
              </a:extLst>
            </p:cNvPr>
            <p:cNvGrpSpPr/>
            <p:nvPr/>
          </p:nvGrpSpPr>
          <p:grpSpPr>
            <a:xfrm>
              <a:off x="3765041" y="1714321"/>
              <a:ext cx="6832600" cy="487680"/>
              <a:chOff x="3765041" y="1714321"/>
              <a:chExt cx="6832600" cy="487680"/>
            </a:xfrm>
          </p:grpSpPr>
          <p:sp>
            <p:nvSpPr>
              <p:cNvPr id="16" name="矩形: 圆角 15">
                <a:extLst>
                  <a:ext uri="{FF2B5EF4-FFF2-40B4-BE49-F238E27FC236}">
                    <a16:creationId xmlns:a16="http://schemas.microsoft.com/office/drawing/2014/main" xmlns="" id="{93879093-F861-4B62-A225-1FD33C347A66}"/>
                  </a:ext>
                </a:extLst>
              </p:cNvPr>
              <p:cNvSpPr/>
              <p:nvPr/>
            </p:nvSpPr>
            <p:spPr>
              <a:xfrm>
                <a:off x="3765041" y="1714321"/>
                <a:ext cx="6832600" cy="487680"/>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文本框 1">
                <a:extLst>
                  <a:ext uri="{FF2B5EF4-FFF2-40B4-BE49-F238E27FC236}">
                    <a16:creationId xmlns:a16="http://schemas.microsoft.com/office/drawing/2014/main" xmlns="" id="{7B6051F5-86B9-4DCE-AF4A-C86130354269}"/>
                  </a:ext>
                </a:extLst>
              </p:cNvPr>
              <p:cNvSpPr txBox="1">
                <a:spLocks noChangeArrowheads="1"/>
              </p:cNvSpPr>
              <p:nvPr/>
            </p:nvSpPr>
            <p:spPr bwMode="auto">
              <a:xfrm>
                <a:off x="3765041" y="1742684"/>
                <a:ext cx="6832600" cy="43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grpSp>
      <p:pic>
        <p:nvPicPr>
          <p:cNvPr id="6" name="图片 5" descr="图片包含 桌子, 游戏机, 女人, 房间&#10;&#10;描述已自动生成">
            <a:extLst>
              <a:ext uri="{FF2B5EF4-FFF2-40B4-BE49-F238E27FC236}">
                <a16:creationId xmlns:a16="http://schemas.microsoft.com/office/drawing/2014/main" xmlns="" id="{607C613E-9412-4745-8504-0C33B061B74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488" t="8997" r="9941" b="8997"/>
          <a:stretch/>
        </p:blipFill>
        <p:spPr>
          <a:xfrm>
            <a:off x="1329911" y="2202000"/>
            <a:ext cx="3369241" cy="342925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up)">
                                      <p:cBhvr>
                                        <p:cTn id="8" dur="500"/>
                                        <p:tgtEl>
                                          <p:spTgt spid="19"/>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19DDDD82-72E7-4174-9659-FF9144D3DC83}"/>
              </a:ext>
            </a:extLst>
          </p:cNvPr>
          <p:cNvGrpSpPr/>
          <p:nvPr/>
        </p:nvGrpSpPr>
        <p:grpSpPr>
          <a:xfrm>
            <a:off x="795690" y="528569"/>
            <a:ext cx="5246282" cy="576000"/>
            <a:chOff x="795690" y="528569"/>
            <a:chExt cx="5246282" cy="576000"/>
          </a:xfrm>
        </p:grpSpPr>
        <p:sp>
          <p:nvSpPr>
            <p:cNvPr id="9" name="文本框 1">
              <a:extLst>
                <a:ext uri="{FF2B5EF4-FFF2-40B4-BE49-F238E27FC236}">
                  <a16:creationId xmlns:a16="http://schemas.microsoft.com/office/drawing/2014/main" xmlns="" id="{4201C900-BD9B-4B17-8F87-846A736DB418}"/>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10" name="组合 9">
              <a:extLst>
                <a:ext uri="{FF2B5EF4-FFF2-40B4-BE49-F238E27FC236}">
                  <a16:creationId xmlns:a16="http://schemas.microsoft.com/office/drawing/2014/main" xmlns="" id="{4010A626-5CF4-4783-940C-1921539CAB39}"/>
                </a:ext>
              </a:extLst>
            </p:cNvPr>
            <p:cNvGrpSpPr/>
            <p:nvPr/>
          </p:nvGrpSpPr>
          <p:grpSpPr>
            <a:xfrm>
              <a:off x="795690" y="528569"/>
              <a:ext cx="576000" cy="576000"/>
              <a:chOff x="4321744" y="2016862"/>
              <a:chExt cx="914400" cy="914400"/>
            </a:xfrm>
          </p:grpSpPr>
          <p:sp>
            <p:nvSpPr>
              <p:cNvPr id="11" name="椭圆 10">
                <a:extLst>
                  <a:ext uri="{FF2B5EF4-FFF2-40B4-BE49-F238E27FC236}">
                    <a16:creationId xmlns:a16="http://schemas.microsoft.com/office/drawing/2014/main" xmlns="" id="{9A94D4E3-B2D1-43F8-9946-6B32597FC4D1}"/>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2" name="文本框 11">
                <a:extLst>
                  <a:ext uri="{FF2B5EF4-FFF2-40B4-BE49-F238E27FC236}">
                    <a16:creationId xmlns:a16="http://schemas.microsoft.com/office/drawing/2014/main" xmlns="" id="{5F9F97BD-95EF-424E-ACAF-23EB4F087531}"/>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3" name="组合 12">
            <a:extLst>
              <a:ext uri="{FF2B5EF4-FFF2-40B4-BE49-F238E27FC236}">
                <a16:creationId xmlns:a16="http://schemas.microsoft.com/office/drawing/2014/main" xmlns="" id="{830ADFA4-9EE0-4565-BEDB-E9BB4A1FDA85}"/>
              </a:ext>
            </a:extLst>
          </p:cNvPr>
          <p:cNvGrpSpPr/>
          <p:nvPr/>
        </p:nvGrpSpPr>
        <p:grpSpPr>
          <a:xfrm>
            <a:off x="664990" y="1721565"/>
            <a:ext cx="10408920" cy="4050453"/>
            <a:chOff x="649" y="2309"/>
            <a:chExt cx="12294" cy="4784"/>
          </a:xfrm>
        </p:grpSpPr>
        <p:sp>
          <p:nvSpPr>
            <p:cNvPr id="14" name="矩形: 圆角 13">
              <a:extLst>
                <a:ext uri="{FF2B5EF4-FFF2-40B4-BE49-F238E27FC236}">
                  <a16:creationId xmlns:a16="http://schemas.microsoft.com/office/drawing/2014/main" xmlns="" id="{6BF22EC3-E9A2-4F7D-BE4C-DD3898F7B42A}"/>
                </a:ext>
              </a:extLst>
            </p:cNvPr>
            <p:cNvSpPr/>
            <p:nvPr/>
          </p:nvSpPr>
          <p:spPr>
            <a:xfrm>
              <a:off x="1036" y="2597"/>
              <a:ext cx="11907" cy="4496"/>
            </a:xfrm>
            <a:prstGeom prst="roundRect">
              <a:avLst>
                <a:gd name="adj" fmla="val 4277"/>
              </a:avLst>
            </a:prstGeom>
            <a:noFill/>
            <a:ln w="15875">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组合 14">
              <a:extLst>
                <a:ext uri="{FF2B5EF4-FFF2-40B4-BE49-F238E27FC236}">
                  <a16:creationId xmlns:a16="http://schemas.microsoft.com/office/drawing/2014/main" xmlns="" id="{F3E2BAB7-7549-480F-AFE3-73C990A3267B}"/>
                </a:ext>
              </a:extLst>
            </p:cNvPr>
            <p:cNvGrpSpPr/>
            <p:nvPr/>
          </p:nvGrpSpPr>
          <p:grpSpPr>
            <a:xfrm>
              <a:off x="649" y="2309"/>
              <a:ext cx="9555" cy="576"/>
              <a:chOff x="648" y="2219"/>
              <a:chExt cx="9555" cy="576"/>
            </a:xfrm>
          </p:grpSpPr>
          <p:sp>
            <p:nvSpPr>
              <p:cNvPr id="17" name="矩形: 圆角 16">
                <a:extLst>
                  <a:ext uri="{FF2B5EF4-FFF2-40B4-BE49-F238E27FC236}">
                    <a16:creationId xmlns:a16="http://schemas.microsoft.com/office/drawing/2014/main" xmlns="" id="{30A81EF5-8162-4E0A-AEBB-4D746A61BB50}"/>
                  </a:ext>
                </a:extLst>
              </p:cNvPr>
              <p:cNvSpPr/>
              <p:nvPr/>
            </p:nvSpPr>
            <p:spPr>
              <a:xfrm>
                <a:off x="1456" y="2219"/>
                <a:ext cx="8070" cy="576"/>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文本框 1">
                <a:extLst>
                  <a:ext uri="{FF2B5EF4-FFF2-40B4-BE49-F238E27FC236}">
                    <a16:creationId xmlns:a16="http://schemas.microsoft.com/office/drawing/2014/main" xmlns="" id="{32A6DE16-6FDA-4F12-AF51-5DA94EAEFF1A}"/>
                  </a:ext>
                </a:extLst>
              </p:cNvPr>
              <p:cNvSpPr txBox="1">
                <a:spLocks noChangeArrowheads="1"/>
              </p:cNvSpPr>
              <p:nvPr/>
            </p:nvSpPr>
            <p:spPr bwMode="auto">
              <a:xfrm>
                <a:off x="648" y="2248"/>
                <a:ext cx="9555"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grpSp>
      <p:sp>
        <p:nvSpPr>
          <p:cNvPr id="27" name="文本框 11"/>
          <p:cNvSpPr txBox="1">
            <a:spLocks noChangeArrowheads="1"/>
          </p:cNvSpPr>
          <p:nvPr/>
        </p:nvSpPr>
        <p:spPr bwMode="auto">
          <a:xfrm>
            <a:off x="1329911" y="2330109"/>
            <a:ext cx="4397121"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初心易得，始终难守。以史为鉴，可以知兴替。我们要用历史映照现实、远观未来，从中国共产党的百年奋斗中看清楚过去我们为什么能够成功、弄明白未来我们怎样才能继续成功，从而在新的征程上更加坚定、更加自觉地牢记初心使命、开创美好未来。</a:t>
            </a:r>
          </a:p>
        </p:txBody>
      </p:sp>
      <p:pic>
        <p:nvPicPr>
          <p:cNvPr id="4" name="图片 3" descr="图片包含 桌子, 游戏机, 男人, 食物&#10;&#10;描述已自动生成">
            <a:extLst>
              <a:ext uri="{FF2B5EF4-FFF2-40B4-BE49-F238E27FC236}">
                <a16:creationId xmlns:a16="http://schemas.microsoft.com/office/drawing/2014/main" xmlns="" id="{9E8094A8-2D3C-4591-AF7C-F0EB1156EAC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224" t="18120" r="4255" b="22685"/>
          <a:stretch/>
        </p:blipFill>
        <p:spPr>
          <a:xfrm>
            <a:off x="5958038" y="2428532"/>
            <a:ext cx="5005138" cy="320224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1"/>
          <p:cNvSpPr txBox="1">
            <a:spLocks noChangeArrowheads="1"/>
          </p:cNvSpPr>
          <p:nvPr/>
        </p:nvSpPr>
        <p:spPr bwMode="auto">
          <a:xfrm>
            <a:off x="3815843" y="2494345"/>
            <a:ext cx="6832600" cy="302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just">
              <a:lnSpc>
                <a:spcPct val="150000"/>
              </a:lnSpc>
              <a:defRPr sz="1600">
                <a:solidFill>
                  <a:schemeClr val="tx1">
                    <a:lumMod val="75000"/>
                    <a:lumOff val="25000"/>
                  </a:schemeClr>
                </a:solidFill>
                <a:latin typeface="思源黑体" panose="020B0500000000000000" pitchFamily="34" charset="-122"/>
                <a:ea typeface="思源黑体" panose="020B0500000000000000" pitchFamily="34" charset="-122"/>
              </a:defRPr>
            </a:lvl1pPr>
          </a:lstStyle>
          <a:p>
            <a:r>
              <a:rPr lang="en-US" altLang="zh-CN" sz="2133"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办好中国的事情，关键在党。中华民族近代以来180多年的历史、中国共产党成立以来100年的历史、中华人民共和国成立以来70多年的历史都充分证明，没有中国共产党，就没有新中国，就没有中华民族伟大复兴。历史和人民选择了中国共产党。中国共产党领导是中国特色社会主义最本质的特征，是中国特色社会主义制度的最大优势，是党和国家的根本所在、命脉所在，是全国各族人民的利益所系、命运所系。</a:t>
            </a:r>
          </a:p>
        </p:txBody>
      </p:sp>
      <p:grpSp>
        <p:nvGrpSpPr>
          <p:cNvPr id="12" name="组合 11">
            <a:extLst>
              <a:ext uri="{FF2B5EF4-FFF2-40B4-BE49-F238E27FC236}">
                <a16:creationId xmlns:a16="http://schemas.microsoft.com/office/drawing/2014/main" xmlns="" id="{C0557FAE-D6FB-455F-A901-2121978254EC}"/>
              </a:ext>
            </a:extLst>
          </p:cNvPr>
          <p:cNvGrpSpPr/>
          <p:nvPr/>
        </p:nvGrpSpPr>
        <p:grpSpPr>
          <a:xfrm>
            <a:off x="795690" y="528569"/>
            <a:ext cx="5246282" cy="576000"/>
            <a:chOff x="795690" y="528569"/>
            <a:chExt cx="5246282" cy="576000"/>
          </a:xfrm>
        </p:grpSpPr>
        <p:sp>
          <p:nvSpPr>
            <p:cNvPr id="13" name="文本框 1">
              <a:extLst>
                <a:ext uri="{FF2B5EF4-FFF2-40B4-BE49-F238E27FC236}">
                  <a16:creationId xmlns:a16="http://schemas.microsoft.com/office/drawing/2014/main" xmlns="" id="{3717069D-8479-42C6-9F40-0D0FB8DFD062}"/>
                </a:ext>
              </a:extLst>
            </p:cNvPr>
            <p:cNvSpPr txBox="1">
              <a:spLocks noChangeArrowheads="1"/>
            </p:cNvSpPr>
            <p:nvPr/>
          </p:nvSpPr>
          <p:spPr bwMode="auto">
            <a:xfrm>
              <a:off x="1413468" y="616996"/>
              <a:ext cx="4628504" cy="487573"/>
            </a:xfrm>
            <a:prstGeom prst="rect">
              <a:avLst/>
            </a:prstGeom>
          </p:spPr>
          <p:txBody>
            <a:bodyPr vert="horz" wrap="square" lIns="117099" tIns="58549" rIns="117099" bIns="58549">
              <a:spAutoFit/>
            </a:bodyPr>
            <a:lstStyle>
              <a:defPPr>
                <a:defRPr lang="zh-CN"/>
              </a:defPPr>
              <a:lvl1pPr algn="dist">
                <a:defRPr sz="4000" b="1" kern="300">
                  <a:gradFill>
                    <a:gsLst>
                      <a:gs pos="15000">
                        <a:srgbClr val="FFF8B2"/>
                      </a:gs>
                      <a:gs pos="100000">
                        <a:srgbClr val="FFDD3A"/>
                      </a:gs>
                    </a:gsLst>
                    <a:lin ang="5400000" scaled="1"/>
                  </a:gradFill>
                  <a:latin typeface="思源黑体 CN Bold" panose="020B0800000000000000" pitchFamily="34" charset="-122"/>
                  <a:ea typeface="思源黑体 CN Bold" panose="020B0800000000000000" pitchFamily="34" charset="-122"/>
                  <a:cs typeface="+mn-ea"/>
                </a:defRPr>
              </a:lvl1pPr>
            </a:lstStyle>
            <a:p>
              <a:pPr algn="l"/>
              <a:r>
                <a:rPr lang="zh-CN" altLang="en-US" sz="2400" b="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牢记初心使命、开创美好未来</a:t>
              </a:r>
            </a:p>
          </p:txBody>
        </p:sp>
        <p:grpSp>
          <p:nvGrpSpPr>
            <p:cNvPr id="14" name="组合 13">
              <a:extLst>
                <a:ext uri="{FF2B5EF4-FFF2-40B4-BE49-F238E27FC236}">
                  <a16:creationId xmlns:a16="http://schemas.microsoft.com/office/drawing/2014/main" xmlns="" id="{E79CD87F-2B29-49DE-A5A0-A8942048C271}"/>
                </a:ext>
              </a:extLst>
            </p:cNvPr>
            <p:cNvGrpSpPr/>
            <p:nvPr/>
          </p:nvGrpSpPr>
          <p:grpSpPr>
            <a:xfrm>
              <a:off x="795690" y="528569"/>
              <a:ext cx="576000" cy="576000"/>
              <a:chOff x="4321744" y="2016862"/>
              <a:chExt cx="914400" cy="914400"/>
            </a:xfrm>
          </p:grpSpPr>
          <p:sp>
            <p:nvSpPr>
              <p:cNvPr id="15" name="椭圆 14">
                <a:extLst>
                  <a:ext uri="{FF2B5EF4-FFF2-40B4-BE49-F238E27FC236}">
                    <a16:creationId xmlns:a16="http://schemas.microsoft.com/office/drawing/2014/main" xmlns="" id="{897246BC-DC4B-46D0-8D30-4F96436D0569}"/>
                  </a:ext>
                </a:extLst>
              </p:cNvPr>
              <p:cNvSpPr/>
              <p:nvPr/>
            </p:nvSpPr>
            <p:spPr>
              <a:xfrm>
                <a:off x="4321744" y="2016862"/>
                <a:ext cx="914400" cy="914400"/>
              </a:xfrm>
              <a:prstGeom prst="ellipse">
                <a:avLst/>
              </a:prstGeom>
              <a:gradFill>
                <a:gsLst>
                  <a:gs pos="1000">
                    <a:srgbClr val="A7E3CD"/>
                  </a:gs>
                  <a:gs pos="100000">
                    <a:srgbClr val="BDE7C3"/>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a:solidFill>
                    <a:schemeClr val="tx1">
                      <a:lumMod val="85000"/>
                      <a:lumOff val="15000"/>
                    </a:schemeClr>
                  </a:solidFill>
                  <a:latin typeface="汉仪润圆-75W" panose="00020600040101010101" pitchFamily="18" charset="-122"/>
                  <a:ea typeface="汉仪润圆-75W" panose="00020600040101010101" pitchFamily="18" charset="-122"/>
                </a:endParaRPr>
              </a:p>
            </p:txBody>
          </p:sp>
          <p:sp>
            <p:nvSpPr>
              <p:cNvPr id="16" name="文本框 15">
                <a:extLst>
                  <a:ext uri="{FF2B5EF4-FFF2-40B4-BE49-F238E27FC236}">
                    <a16:creationId xmlns:a16="http://schemas.microsoft.com/office/drawing/2014/main" xmlns="" id="{38BD659D-1B1B-436A-A5A9-643275A4483F}"/>
                  </a:ext>
                </a:extLst>
              </p:cNvPr>
              <p:cNvSpPr txBox="1"/>
              <p:nvPr/>
            </p:nvSpPr>
            <p:spPr>
              <a:xfrm>
                <a:off x="4388067" y="2107614"/>
                <a:ext cx="781753" cy="732893"/>
              </a:xfrm>
              <a:prstGeom prst="rect">
                <a:avLst/>
              </a:prstGeom>
              <a:noFill/>
            </p:spPr>
            <p:txBody>
              <a:bodyPr wrap="none" rtlCol="0">
                <a:spAutoFit/>
              </a:bodyPr>
              <a:lstStyle/>
              <a:p>
                <a:pPr algn="ct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一</a:t>
                </a:r>
                <a:endParaRPr kumimoji="1"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7" name="组合 16">
            <a:extLst>
              <a:ext uri="{FF2B5EF4-FFF2-40B4-BE49-F238E27FC236}">
                <a16:creationId xmlns:a16="http://schemas.microsoft.com/office/drawing/2014/main" xmlns="" id="{94A59EA2-A0DA-42CE-8F00-EF79FF722CA6}"/>
              </a:ext>
            </a:extLst>
          </p:cNvPr>
          <p:cNvGrpSpPr/>
          <p:nvPr/>
        </p:nvGrpSpPr>
        <p:grpSpPr>
          <a:xfrm>
            <a:off x="1014576" y="1714321"/>
            <a:ext cx="10081260" cy="4050453"/>
            <a:chOff x="963774" y="1714321"/>
            <a:chExt cx="10081260" cy="4050453"/>
          </a:xfrm>
        </p:grpSpPr>
        <p:sp>
          <p:nvSpPr>
            <p:cNvPr id="18" name="矩形: 圆角 17">
              <a:extLst>
                <a:ext uri="{FF2B5EF4-FFF2-40B4-BE49-F238E27FC236}">
                  <a16:creationId xmlns:a16="http://schemas.microsoft.com/office/drawing/2014/main" xmlns="" id="{07CF18A6-307B-4E45-B9C3-9E5EF2652CBB}"/>
                </a:ext>
              </a:extLst>
            </p:cNvPr>
            <p:cNvSpPr/>
            <p:nvPr/>
          </p:nvSpPr>
          <p:spPr>
            <a:xfrm>
              <a:off x="963774" y="1958161"/>
              <a:ext cx="10081260" cy="3806613"/>
            </a:xfrm>
            <a:prstGeom prst="roundRect">
              <a:avLst>
                <a:gd name="adj" fmla="val 4277"/>
              </a:avLst>
            </a:prstGeom>
            <a:noFill/>
            <a:ln w="15875">
              <a:solidFill>
                <a:srgbClr val="07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组合 18">
              <a:extLst>
                <a:ext uri="{FF2B5EF4-FFF2-40B4-BE49-F238E27FC236}">
                  <a16:creationId xmlns:a16="http://schemas.microsoft.com/office/drawing/2014/main" xmlns="" id="{D84095E9-29BF-495C-847D-6CC5B60D7736}"/>
                </a:ext>
              </a:extLst>
            </p:cNvPr>
            <p:cNvGrpSpPr/>
            <p:nvPr/>
          </p:nvGrpSpPr>
          <p:grpSpPr>
            <a:xfrm>
              <a:off x="3765041" y="1714321"/>
              <a:ext cx="6832600" cy="487680"/>
              <a:chOff x="3765041" y="1714321"/>
              <a:chExt cx="6832600" cy="487680"/>
            </a:xfrm>
          </p:grpSpPr>
          <p:sp>
            <p:nvSpPr>
              <p:cNvPr id="20" name="矩形: 圆角 19">
                <a:extLst>
                  <a:ext uri="{FF2B5EF4-FFF2-40B4-BE49-F238E27FC236}">
                    <a16:creationId xmlns:a16="http://schemas.microsoft.com/office/drawing/2014/main" xmlns="" id="{5E5CC911-5D5B-45E8-ADF7-9CD3186937DD}"/>
                  </a:ext>
                </a:extLst>
              </p:cNvPr>
              <p:cNvSpPr/>
              <p:nvPr/>
            </p:nvSpPr>
            <p:spPr>
              <a:xfrm>
                <a:off x="3765041" y="1714321"/>
                <a:ext cx="6832600" cy="487680"/>
              </a:xfrm>
              <a:prstGeom prst="roundRect">
                <a:avLst/>
              </a:prstGeom>
              <a:gradFill>
                <a:gsLst>
                  <a:gs pos="0">
                    <a:srgbClr val="BDE7C3"/>
                  </a:gs>
                  <a:gs pos="100000">
                    <a:srgbClr val="A7E3CD"/>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1">
                <a:extLst>
                  <a:ext uri="{FF2B5EF4-FFF2-40B4-BE49-F238E27FC236}">
                    <a16:creationId xmlns:a16="http://schemas.microsoft.com/office/drawing/2014/main" xmlns="" id="{1FF8931B-CACE-4692-B760-23DD753E086C}"/>
                  </a:ext>
                </a:extLst>
              </p:cNvPr>
              <p:cNvSpPr txBox="1">
                <a:spLocks noChangeArrowheads="1"/>
              </p:cNvSpPr>
              <p:nvPr/>
            </p:nvSpPr>
            <p:spPr bwMode="auto">
              <a:xfrm>
                <a:off x="3765041" y="1742684"/>
                <a:ext cx="6832600" cy="43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defPPr>
                  <a:defRPr lang="zh-CN"/>
                </a:defPPr>
                <a:lvl1pPr algn="ctr">
                  <a:defRPr sz="2000" b="1">
                    <a:solidFill>
                      <a:srgbClr val="CE0000"/>
                    </a:solidFill>
                    <a:latin typeface="思源黑体 CN Bold" panose="020B0800000000000000" pitchFamily="34" charset="-122"/>
                    <a:ea typeface="思源黑体 CN Bold" panose="020B0800000000000000" pitchFamily="34" charset="-122"/>
                  </a:defRPr>
                </a:lvl1pPr>
              </a:lstStyle>
              <a:p>
                <a:r>
                  <a:rPr lang="zh-CN" altLang="en-US" sz="2200" dirty="0">
                    <a:solidFill>
                      <a:srgbClr val="022728"/>
                    </a:solidFill>
                    <a:latin typeface="微软雅黑" panose="020B0503020204020204" pitchFamily="34" charset="-122"/>
                    <a:ea typeface="微软雅黑" panose="020B0503020204020204" pitchFamily="34" charset="-122"/>
                    <a:sym typeface="微软雅黑" panose="020B0503020204020204" pitchFamily="34" charset="-122"/>
                  </a:rPr>
                  <a:t>学党史、悟思想，更加坚定地学习贯彻党的创新理论</a:t>
                </a:r>
              </a:p>
            </p:txBody>
          </p:sp>
        </p:grpSp>
      </p:grpSp>
      <p:pic>
        <p:nvPicPr>
          <p:cNvPr id="8" name="图片 7" descr="图片包含 游戏机, 标志&#10;&#10;描述已自动生成">
            <a:extLst>
              <a:ext uri="{FF2B5EF4-FFF2-40B4-BE49-F238E27FC236}">
                <a16:creationId xmlns:a16="http://schemas.microsoft.com/office/drawing/2014/main" xmlns="" id="{6B00F9DC-1351-4998-A007-84891421BD0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454" b="19629"/>
          <a:stretch/>
        </p:blipFill>
        <p:spPr>
          <a:xfrm>
            <a:off x="516469" y="3392488"/>
            <a:ext cx="3465512" cy="24229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TotalTime>
  <Words>2621</Words>
  <Application>Microsoft Office PowerPoint</Application>
  <PresentationFormat>宽屏</PresentationFormat>
  <Paragraphs>170</Paragraphs>
  <Slides>31</Slides>
  <Notes>29</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31</vt:i4>
      </vt:variant>
    </vt:vector>
  </HeadingPairs>
  <TitlesOfParts>
    <vt:vector size="43" baseType="lpstr">
      <vt:lpstr>Meiryo</vt:lpstr>
      <vt:lpstr>等线</vt:lpstr>
      <vt:lpstr>等线 Light</vt:lpstr>
      <vt:lpstr>汉仪润圆-75W</vt:lpstr>
      <vt:lpstr>宋体</vt:lpstr>
      <vt:lpstr>微软雅黑</vt:lpstr>
      <vt:lpstr>字魂36号-正文宋楷</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62</cp:revision>
  <dcterms:created xsi:type="dcterms:W3CDTF">2021-08-11T02:30:47Z</dcterms:created>
  <dcterms:modified xsi:type="dcterms:W3CDTF">2022-03-01T13:22:59Z</dcterms:modified>
</cp:coreProperties>
</file>