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1.xml" ContentType="application/vnd.openxmlformats-officedocument.presentationml.notesSlid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notesSlides/notesSlide2.xml" ContentType="application/vnd.openxmlformats-officedocument.presentationml.notesSlide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notesSlides/notesSlide3.xml" ContentType="application/vnd.openxmlformats-officedocument.presentationml.notesSlide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notesSlides/notesSlide4.xml" ContentType="application/vnd.openxmlformats-officedocument.presentationml.notesSlide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notesSlides/notesSlide5.xml" ContentType="application/vnd.openxmlformats-officedocument.presentationml.notesSlide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notesSlides/notesSlide6.xml" ContentType="application/vnd.openxmlformats-officedocument.presentationml.notesSlide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notesSlides/notesSlide7.xml" ContentType="application/vnd.openxmlformats-officedocument.presentationml.notesSlide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notesSlides/notesSlide8.xml" ContentType="application/vnd.openxmlformats-officedocument.presentationml.notesSlide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notesSlides/notesSlide9.xml" ContentType="application/vnd.openxmlformats-officedocument.presentationml.notesSlide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notesSlides/notesSlide10.xml" ContentType="application/vnd.openxmlformats-officedocument.presentationml.notesSlide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notesSlides/notesSlide11.xml" ContentType="application/vnd.openxmlformats-officedocument.presentationml.notesSlide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notesSlides/notesSlide12.xml" ContentType="application/vnd.openxmlformats-officedocument.presentationml.notesSlide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notesSlides/notesSlide13.xml" ContentType="application/vnd.openxmlformats-officedocument.presentationml.notesSlide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notesSlides/notesSlide14.xml" ContentType="application/vnd.openxmlformats-officedocument.presentationml.notesSlide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notesSlides/notesSlide15.xml" ContentType="application/vnd.openxmlformats-officedocument.presentationml.notesSlide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notesSlides/notesSlide16.xml" ContentType="application/vnd.openxmlformats-officedocument.presentationml.notesSlide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notesSlides/notesSlide17.xml" ContentType="application/vnd.openxmlformats-officedocument.presentationml.notesSlide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notesSlides/notesSlide18.xml" ContentType="application/vnd.openxmlformats-officedocument.presentationml.notesSlide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notesSlides/notesSlide19.xml" ContentType="application/vnd.openxmlformats-officedocument.presentationml.notesSlide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notesSlides/notesSlide20.xml" ContentType="application/vnd.openxmlformats-officedocument.presentationml.notesSlide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notesSlides/notesSlide21.xml" ContentType="application/vnd.openxmlformats-officedocument.presentationml.notesSlide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notesSlides/notesSlide22.xml" ContentType="application/vnd.openxmlformats-officedocument.presentationml.notesSlide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notesSlides/notesSlide23.xml" ContentType="application/vnd.openxmlformats-officedocument.presentationml.notesSlide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notesSlides/notesSlide24.xml" ContentType="application/vnd.openxmlformats-officedocument.presentationml.notesSlide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5" r:id="rId2"/>
    <p:sldMasterId id="2147483669" r:id="rId3"/>
  </p:sldMasterIdLst>
  <p:notesMasterIdLst>
    <p:notesMasterId r:id="rId30"/>
  </p:notesMasterIdLst>
  <p:sldIdLst>
    <p:sldId id="259" r:id="rId4"/>
    <p:sldId id="257" r:id="rId5"/>
    <p:sldId id="258" r:id="rId6"/>
    <p:sldId id="261" r:id="rId7"/>
    <p:sldId id="268" r:id="rId8"/>
    <p:sldId id="269" r:id="rId9"/>
    <p:sldId id="270" r:id="rId10"/>
    <p:sldId id="271" r:id="rId11"/>
    <p:sldId id="262" r:id="rId12"/>
    <p:sldId id="267" r:id="rId13"/>
    <p:sldId id="272" r:id="rId14"/>
    <p:sldId id="273" r:id="rId15"/>
    <p:sldId id="274" r:id="rId16"/>
    <p:sldId id="275" r:id="rId17"/>
    <p:sldId id="278" r:id="rId18"/>
    <p:sldId id="279" r:id="rId19"/>
    <p:sldId id="280" r:id="rId20"/>
    <p:sldId id="263" r:id="rId21"/>
    <p:sldId id="282" r:id="rId22"/>
    <p:sldId id="276" r:id="rId23"/>
    <p:sldId id="281" r:id="rId24"/>
    <p:sldId id="264" r:id="rId25"/>
    <p:sldId id="265" r:id="rId26"/>
    <p:sldId id="277" r:id="rId27"/>
    <p:sldId id="260" r:id="rId28"/>
    <p:sldId id="283" r:id="rId29"/>
  </p:sldIdLst>
  <p:sldSz cx="12192000" cy="6858000"/>
  <p:notesSz cx="6858000" cy="9144000"/>
  <p:custDataLst>
    <p:tags r:id="rId3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D0A9"/>
    <a:srgbClr val="FFEDC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106" d="100"/>
          <a:sy n="106" d="100"/>
        </p:scale>
        <p:origin x="756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ags" Target="tags/tag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F7F65F-6B4A-4014-8FB4-419E91D5B2B2}" type="datetimeFigureOut">
              <a:rPr lang="zh-CN" altLang="en-US" smtClean="0"/>
              <a:t>2022/3/1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4BE756-77C2-41CC-BDBB-75A25E6423C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2836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4BE756-77C2-41CC-BDBB-75A25E6423C1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621684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4BE756-77C2-41CC-BDBB-75A25E6423C1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948125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4BE756-77C2-41CC-BDBB-75A25E6423C1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421053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4BE756-77C2-41CC-BDBB-75A25E6423C1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041890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4BE756-77C2-41CC-BDBB-75A25E6423C1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593903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4BE756-77C2-41CC-BDBB-75A25E6423C1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902652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4BE756-77C2-41CC-BDBB-75A25E6423C1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660182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4BE756-77C2-41CC-BDBB-75A25E6423C1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579695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4BE756-77C2-41CC-BDBB-75A25E6423C1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357931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4BE756-77C2-41CC-BDBB-75A25E6423C1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322860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4BE756-77C2-41CC-BDBB-75A25E6423C1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37884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4BE756-77C2-41CC-BDBB-75A25E6423C1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773774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4BE756-77C2-41CC-BDBB-75A25E6423C1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016194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4BE756-77C2-41CC-BDBB-75A25E6423C1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647459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4BE756-77C2-41CC-BDBB-75A25E6423C1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769326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4BE756-77C2-41CC-BDBB-75A25E6423C1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640102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4BE756-77C2-41CC-BDBB-75A25E6423C1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955541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4BE756-77C2-41CC-BDBB-75A25E6423C1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313563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251997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4BE756-77C2-41CC-BDBB-75A25E6423C1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5755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4BE756-77C2-41CC-BDBB-75A25E6423C1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78133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4BE756-77C2-41CC-BDBB-75A25E6423C1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02816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4BE756-77C2-41CC-BDBB-75A25E6423C1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36693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4BE756-77C2-41CC-BDBB-75A25E6423C1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79178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4BE756-77C2-41CC-BDBB-75A25E6423C1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08883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4BE756-77C2-41CC-BDBB-75A25E6423C1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40323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hangye/" TargetMode="External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首尾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7681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0983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1303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9998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0915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122447" y="6545179"/>
            <a:ext cx="1440159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模板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http://www.1ppt.com/hangye/</a:t>
            </a:r>
          </a:p>
        </p:txBody>
      </p:sp>
    </p:spTree>
    <p:extLst>
      <p:ext uri="{BB962C8B-B14F-4D97-AF65-F5344CB8AC3E}">
        <p14:creationId xmlns:p14="http://schemas.microsoft.com/office/powerpoint/2010/main" val="3196960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8042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3459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2022/3/1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94519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2022/3/1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39249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20989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过渡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6460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31763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16069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280781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263159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497953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55665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454975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403630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643620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51139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正文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7DE92F4-A6FE-468A-99F6-9954247F2FC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6851611" cy="1365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7316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:a14="http://schemas.microsoft.com/office/drawing/2010/main" xmlns:a16="http://schemas.microsoft.com/office/drawing/2014/main" xmlns="">
      <p:transition spd="slow" advClick="0" advTm="5000">
        <p:random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59349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5460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4383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9945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8068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5345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3973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8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5568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:a14="http://schemas.microsoft.com/office/drawing/2010/main" xmlns="">
      <p:transition spd="slow" advClick="0" advTm="500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886680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60512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tags" Target="../tags/tag14.xml"/><Relationship Id="rId18" Type="http://schemas.openxmlformats.org/officeDocument/2006/relationships/tags" Target="../tags/tag19.xml"/><Relationship Id="rId26" Type="http://schemas.openxmlformats.org/officeDocument/2006/relationships/image" Target="../media/image8.png"/><Relationship Id="rId3" Type="http://schemas.openxmlformats.org/officeDocument/2006/relationships/tags" Target="../tags/tag4.xml"/><Relationship Id="rId21" Type="http://schemas.openxmlformats.org/officeDocument/2006/relationships/image" Target="../media/image3.png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17" Type="http://schemas.openxmlformats.org/officeDocument/2006/relationships/tags" Target="../tags/tag18.xml"/><Relationship Id="rId25" Type="http://schemas.openxmlformats.org/officeDocument/2006/relationships/image" Target="../media/image7.png"/><Relationship Id="rId2" Type="http://schemas.openxmlformats.org/officeDocument/2006/relationships/tags" Target="../tags/tag3.xml"/><Relationship Id="rId16" Type="http://schemas.openxmlformats.org/officeDocument/2006/relationships/tags" Target="../tags/tag17.xml"/><Relationship Id="rId20" Type="http://schemas.openxmlformats.org/officeDocument/2006/relationships/notesSlide" Target="../notesSlides/notesSlide1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24" Type="http://schemas.openxmlformats.org/officeDocument/2006/relationships/image" Target="../media/image6.png"/><Relationship Id="rId5" Type="http://schemas.openxmlformats.org/officeDocument/2006/relationships/tags" Target="../tags/tag6.xml"/><Relationship Id="rId15" Type="http://schemas.openxmlformats.org/officeDocument/2006/relationships/tags" Target="../tags/tag16.xml"/><Relationship Id="rId23" Type="http://schemas.openxmlformats.org/officeDocument/2006/relationships/image" Target="../media/image5.png"/><Relationship Id="rId10" Type="http://schemas.openxmlformats.org/officeDocument/2006/relationships/tags" Target="../tags/tag11.xml"/><Relationship Id="rId19" Type="http://schemas.openxmlformats.org/officeDocument/2006/relationships/slideLayout" Target="../slideLayouts/slideLayout1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tags" Target="../tags/tag15.xml"/><Relationship Id="rId22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tags" Target="../tags/tag109.xml"/><Relationship Id="rId7" Type="http://schemas.openxmlformats.org/officeDocument/2006/relationships/notesSlide" Target="../notesSlides/notesSlide10.xml"/><Relationship Id="rId2" Type="http://schemas.openxmlformats.org/officeDocument/2006/relationships/tags" Target="../tags/tag108.xml"/><Relationship Id="rId1" Type="http://schemas.openxmlformats.org/officeDocument/2006/relationships/tags" Target="../tags/tag107.xml"/><Relationship Id="rId6" Type="http://schemas.openxmlformats.org/officeDocument/2006/relationships/slideLayout" Target="../slideLayouts/slideLayout3.xml"/><Relationship Id="rId5" Type="http://schemas.openxmlformats.org/officeDocument/2006/relationships/tags" Target="../tags/tag111.xml"/><Relationship Id="rId4" Type="http://schemas.openxmlformats.org/officeDocument/2006/relationships/tags" Target="../tags/tag110.xml"/><Relationship Id="rId9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.xml"/><Relationship Id="rId13" Type="http://schemas.openxmlformats.org/officeDocument/2006/relationships/image" Target="../media/image30.png"/><Relationship Id="rId3" Type="http://schemas.openxmlformats.org/officeDocument/2006/relationships/tags" Target="../tags/tag114.xml"/><Relationship Id="rId7" Type="http://schemas.openxmlformats.org/officeDocument/2006/relationships/tags" Target="../tags/tag118.xml"/><Relationship Id="rId12" Type="http://schemas.openxmlformats.org/officeDocument/2006/relationships/image" Target="../media/image29.png"/><Relationship Id="rId2" Type="http://schemas.openxmlformats.org/officeDocument/2006/relationships/tags" Target="../tags/tag113.xml"/><Relationship Id="rId1" Type="http://schemas.openxmlformats.org/officeDocument/2006/relationships/tags" Target="../tags/tag112.xml"/><Relationship Id="rId6" Type="http://schemas.openxmlformats.org/officeDocument/2006/relationships/tags" Target="../tags/tag117.xml"/><Relationship Id="rId11" Type="http://schemas.openxmlformats.org/officeDocument/2006/relationships/image" Target="../media/image28.png"/><Relationship Id="rId5" Type="http://schemas.openxmlformats.org/officeDocument/2006/relationships/tags" Target="../tags/tag116.xml"/><Relationship Id="rId10" Type="http://schemas.openxmlformats.org/officeDocument/2006/relationships/image" Target="../media/image27.png"/><Relationship Id="rId4" Type="http://schemas.openxmlformats.org/officeDocument/2006/relationships/tags" Target="../tags/tag115.xml"/><Relationship Id="rId9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.xml"/><Relationship Id="rId13" Type="http://schemas.openxmlformats.org/officeDocument/2006/relationships/image" Target="../media/image34.png"/><Relationship Id="rId3" Type="http://schemas.openxmlformats.org/officeDocument/2006/relationships/tags" Target="../tags/tag121.xml"/><Relationship Id="rId7" Type="http://schemas.openxmlformats.org/officeDocument/2006/relationships/tags" Target="../tags/tag125.xml"/><Relationship Id="rId12" Type="http://schemas.openxmlformats.org/officeDocument/2006/relationships/image" Target="../media/image33.png"/><Relationship Id="rId2" Type="http://schemas.openxmlformats.org/officeDocument/2006/relationships/tags" Target="../tags/tag120.xml"/><Relationship Id="rId1" Type="http://schemas.openxmlformats.org/officeDocument/2006/relationships/tags" Target="../tags/tag119.xml"/><Relationship Id="rId6" Type="http://schemas.openxmlformats.org/officeDocument/2006/relationships/tags" Target="../tags/tag124.xml"/><Relationship Id="rId11" Type="http://schemas.openxmlformats.org/officeDocument/2006/relationships/image" Target="../media/image32.png"/><Relationship Id="rId5" Type="http://schemas.openxmlformats.org/officeDocument/2006/relationships/tags" Target="../tags/tag123.xml"/><Relationship Id="rId10" Type="http://schemas.openxmlformats.org/officeDocument/2006/relationships/image" Target="../media/image31.png"/><Relationship Id="rId4" Type="http://schemas.openxmlformats.org/officeDocument/2006/relationships/tags" Target="../tags/tag122.xml"/><Relationship Id="rId9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3.xml"/><Relationship Id="rId3" Type="http://schemas.openxmlformats.org/officeDocument/2006/relationships/tags" Target="../tags/tag128.xml"/><Relationship Id="rId7" Type="http://schemas.openxmlformats.org/officeDocument/2006/relationships/slideLayout" Target="../slideLayouts/slideLayout3.xml"/><Relationship Id="rId2" Type="http://schemas.openxmlformats.org/officeDocument/2006/relationships/tags" Target="../tags/tag127.xml"/><Relationship Id="rId1" Type="http://schemas.openxmlformats.org/officeDocument/2006/relationships/tags" Target="../tags/tag126.xml"/><Relationship Id="rId6" Type="http://schemas.openxmlformats.org/officeDocument/2006/relationships/tags" Target="../tags/tag131.xml"/><Relationship Id="rId11" Type="http://schemas.openxmlformats.org/officeDocument/2006/relationships/image" Target="../media/image37.png"/><Relationship Id="rId5" Type="http://schemas.openxmlformats.org/officeDocument/2006/relationships/tags" Target="../tags/tag130.xml"/><Relationship Id="rId10" Type="http://schemas.openxmlformats.org/officeDocument/2006/relationships/image" Target="../media/image36.png"/><Relationship Id="rId4" Type="http://schemas.openxmlformats.org/officeDocument/2006/relationships/tags" Target="../tags/tag129.xml"/><Relationship Id="rId9" Type="http://schemas.openxmlformats.org/officeDocument/2006/relationships/image" Target="../media/image35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4.xml"/><Relationship Id="rId3" Type="http://schemas.openxmlformats.org/officeDocument/2006/relationships/tags" Target="../tags/tag134.xml"/><Relationship Id="rId7" Type="http://schemas.openxmlformats.org/officeDocument/2006/relationships/slideLayout" Target="../slideLayouts/slideLayout3.xml"/><Relationship Id="rId12" Type="http://schemas.openxmlformats.org/officeDocument/2006/relationships/image" Target="../media/image41.png"/><Relationship Id="rId2" Type="http://schemas.openxmlformats.org/officeDocument/2006/relationships/tags" Target="../tags/tag133.xml"/><Relationship Id="rId1" Type="http://schemas.openxmlformats.org/officeDocument/2006/relationships/tags" Target="../tags/tag132.xml"/><Relationship Id="rId6" Type="http://schemas.openxmlformats.org/officeDocument/2006/relationships/tags" Target="../tags/tag137.xml"/><Relationship Id="rId11" Type="http://schemas.openxmlformats.org/officeDocument/2006/relationships/image" Target="../media/image40.png"/><Relationship Id="rId5" Type="http://schemas.openxmlformats.org/officeDocument/2006/relationships/tags" Target="../tags/tag136.xml"/><Relationship Id="rId10" Type="http://schemas.openxmlformats.org/officeDocument/2006/relationships/image" Target="../media/image39.png"/><Relationship Id="rId4" Type="http://schemas.openxmlformats.org/officeDocument/2006/relationships/tags" Target="../tags/tag135.xml"/><Relationship Id="rId9" Type="http://schemas.openxmlformats.org/officeDocument/2006/relationships/image" Target="../media/image3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140.xml"/><Relationship Id="rId2" Type="http://schemas.openxmlformats.org/officeDocument/2006/relationships/tags" Target="../tags/tag139.xml"/><Relationship Id="rId1" Type="http://schemas.openxmlformats.org/officeDocument/2006/relationships/tags" Target="../tags/tag138.xml"/><Relationship Id="rId6" Type="http://schemas.openxmlformats.org/officeDocument/2006/relationships/image" Target="../media/image42.png"/><Relationship Id="rId5" Type="http://schemas.openxmlformats.org/officeDocument/2006/relationships/notesSlide" Target="../notesSlides/notesSlide15.xml"/><Relationship Id="rId4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6.xml"/><Relationship Id="rId3" Type="http://schemas.openxmlformats.org/officeDocument/2006/relationships/tags" Target="../tags/tag143.xml"/><Relationship Id="rId7" Type="http://schemas.openxmlformats.org/officeDocument/2006/relationships/slideLayout" Target="../slideLayouts/slideLayout3.xml"/><Relationship Id="rId12" Type="http://schemas.openxmlformats.org/officeDocument/2006/relationships/image" Target="../media/image46.png"/><Relationship Id="rId2" Type="http://schemas.openxmlformats.org/officeDocument/2006/relationships/tags" Target="../tags/tag142.xml"/><Relationship Id="rId1" Type="http://schemas.openxmlformats.org/officeDocument/2006/relationships/tags" Target="../tags/tag141.xml"/><Relationship Id="rId6" Type="http://schemas.openxmlformats.org/officeDocument/2006/relationships/tags" Target="../tags/tag146.xml"/><Relationship Id="rId11" Type="http://schemas.openxmlformats.org/officeDocument/2006/relationships/image" Target="../media/image45.png"/><Relationship Id="rId5" Type="http://schemas.openxmlformats.org/officeDocument/2006/relationships/tags" Target="../tags/tag145.xml"/><Relationship Id="rId10" Type="http://schemas.openxmlformats.org/officeDocument/2006/relationships/image" Target="../media/image44.png"/><Relationship Id="rId4" Type="http://schemas.openxmlformats.org/officeDocument/2006/relationships/tags" Target="../tags/tag144.xml"/><Relationship Id="rId9" Type="http://schemas.openxmlformats.org/officeDocument/2006/relationships/image" Target="../media/image43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tags" Target="../tags/tag149.xml"/><Relationship Id="rId7" Type="http://schemas.openxmlformats.org/officeDocument/2006/relationships/notesSlide" Target="../notesSlides/notesSlide17.xml"/><Relationship Id="rId2" Type="http://schemas.openxmlformats.org/officeDocument/2006/relationships/tags" Target="../tags/tag148.xml"/><Relationship Id="rId1" Type="http://schemas.openxmlformats.org/officeDocument/2006/relationships/tags" Target="../tags/tag147.xml"/><Relationship Id="rId6" Type="http://schemas.openxmlformats.org/officeDocument/2006/relationships/slideLayout" Target="../slideLayouts/slideLayout3.xml"/><Relationship Id="rId5" Type="http://schemas.openxmlformats.org/officeDocument/2006/relationships/tags" Target="../tags/tag151.xml"/><Relationship Id="rId10" Type="http://schemas.openxmlformats.org/officeDocument/2006/relationships/image" Target="../media/image49.png"/><Relationship Id="rId4" Type="http://schemas.openxmlformats.org/officeDocument/2006/relationships/tags" Target="../tags/tag150.xml"/><Relationship Id="rId9" Type="http://schemas.openxmlformats.org/officeDocument/2006/relationships/image" Target="../media/image48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tags" Target="../tags/tag154.xml"/><Relationship Id="rId7" Type="http://schemas.openxmlformats.org/officeDocument/2006/relationships/notesSlide" Target="../notesSlides/notesSlide18.xml"/><Relationship Id="rId2" Type="http://schemas.openxmlformats.org/officeDocument/2006/relationships/tags" Target="../tags/tag153.xml"/><Relationship Id="rId1" Type="http://schemas.openxmlformats.org/officeDocument/2006/relationships/tags" Target="../tags/tag152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156.xml"/><Relationship Id="rId10" Type="http://schemas.openxmlformats.org/officeDocument/2006/relationships/image" Target="../media/image17.png"/><Relationship Id="rId4" Type="http://schemas.openxmlformats.org/officeDocument/2006/relationships/tags" Target="../tags/tag155.xml"/><Relationship Id="rId9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tags" Target="../tags/tag164.xml"/><Relationship Id="rId13" Type="http://schemas.openxmlformats.org/officeDocument/2006/relationships/tags" Target="../tags/tag169.xml"/><Relationship Id="rId18" Type="http://schemas.openxmlformats.org/officeDocument/2006/relationships/notesSlide" Target="../notesSlides/notesSlide19.xml"/><Relationship Id="rId3" Type="http://schemas.openxmlformats.org/officeDocument/2006/relationships/tags" Target="../tags/tag159.xml"/><Relationship Id="rId7" Type="http://schemas.openxmlformats.org/officeDocument/2006/relationships/tags" Target="../tags/tag163.xml"/><Relationship Id="rId12" Type="http://schemas.openxmlformats.org/officeDocument/2006/relationships/tags" Target="../tags/tag168.xml"/><Relationship Id="rId17" Type="http://schemas.openxmlformats.org/officeDocument/2006/relationships/slideLayout" Target="../slideLayouts/slideLayout3.xml"/><Relationship Id="rId2" Type="http://schemas.openxmlformats.org/officeDocument/2006/relationships/tags" Target="../tags/tag158.xml"/><Relationship Id="rId16" Type="http://schemas.openxmlformats.org/officeDocument/2006/relationships/tags" Target="../tags/tag172.xml"/><Relationship Id="rId1" Type="http://schemas.openxmlformats.org/officeDocument/2006/relationships/tags" Target="../tags/tag157.xml"/><Relationship Id="rId6" Type="http://schemas.openxmlformats.org/officeDocument/2006/relationships/tags" Target="../tags/tag162.xml"/><Relationship Id="rId11" Type="http://schemas.openxmlformats.org/officeDocument/2006/relationships/tags" Target="../tags/tag167.xml"/><Relationship Id="rId5" Type="http://schemas.openxmlformats.org/officeDocument/2006/relationships/tags" Target="../tags/tag161.xml"/><Relationship Id="rId15" Type="http://schemas.openxmlformats.org/officeDocument/2006/relationships/tags" Target="../tags/tag171.xml"/><Relationship Id="rId10" Type="http://schemas.openxmlformats.org/officeDocument/2006/relationships/tags" Target="../tags/tag166.xml"/><Relationship Id="rId19" Type="http://schemas.openxmlformats.org/officeDocument/2006/relationships/image" Target="../media/image50.png"/><Relationship Id="rId4" Type="http://schemas.openxmlformats.org/officeDocument/2006/relationships/tags" Target="../tags/tag160.xml"/><Relationship Id="rId9" Type="http://schemas.openxmlformats.org/officeDocument/2006/relationships/tags" Target="../tags/tag165.xml"/><Relationship Id="rId14" Type="http://schemas.openxmlformats.org/officeDocument/2006/relationships/tags" Target="../tags/tag170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.xml"/><Relationship Id="rId13" Type="http://schemas.openxmlformats.org/officeDocument/2006/relationships/image" Target="../media/image12.png"/><Relationship Id="rId3" Type="http://schemas.openxmlformats.org/officeDocument/2006/relationships/tags" Target="../tags/tag22.xml"/><Relationship Id="rId7" Type="http://schemas.openxmlformats.org/officeDocument/2006/relationships/tags" Target="../tags/tag26.xml"/><Relationship Id="rId12" Type="http://schemas.openxmlformats.org/officeDocument/2006/relationships/image" Target="../media/image11.jpeg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6" Type="http://schemas.openxmlformats.org/officeDocument/2006/relationships/tags" Target="../tags/tag25.xml"/><Relationship Id="rId11" Type="http://schemas.openxmlformats.org/officeDocument/2006/relationships/image" Target="../media/image10.png"/><Relationship Id="rId5" Type="http://schemas.openxmlformats.org/officeDocument/2006/relationships/tags" Target="../tags/tag24.xml"/><Relationship Id="rId10" Type="http://schemas.openxmlformats.org/officeDocument/2006/relationships/image" Target="../media/image9.png"/><Relationship Id="rId4" Type="http://schemas.openxmlformats.org/officeDocument/2006/relationships/tags" Target="../tags/tag23.xml"/><Relationship Id="rId9" Type="http://schemas.openxmlformats.org/officeDocument/2006/relationships/notesSlide" Target="../notesSlides/notesSlide2.xml"/><Relationship Id="rId14" Type="http://schemas.openxmlformats.org/officeDocument/2006/relationships/image" Target="../media/image13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0.xml"/><Relationship Id="rId3" Type="http://schemas.openxmlformats.org/officeDocument/2006/relationships/tags" Target="../tags/tag175.xml"/><Relationship Id="rId7" Type="http://schemas.openxmlformats.org/officeDocument/2006/relationships/slideLayout" Target="../slideLayouts/slideLayout3.xml"/><Relationship Id="rId2" Type="http://schemas.openxmlformats.org/officeDocument/2006/relationships/tags" Target="../tags/tag174.xml"/><Relationship Id="rId1" Type="http://schemas.openxmlformats.org/officeDocument/2006/relationships/tags" Target="../tags/tag173.xml"/><Relationship Id="rId6" Type="http://schemas.openxmlformats.org/officeDocument/2006/relationships/tags" Target="../tags/tag178.xml"/><Relationship Id="rId5" Type="http://schemas.openxmlformats.org/officeDocument/2006/relationships/tags" Target="../tags/tag177.xml"/><Relationship Id="rId4" Type="http://schemas.openxmlformats.org/officeDocument/2006/relationships/tags" Target="../tags/tag176.xml"/><Relationship Id="rId9" Type="http://schemas.openxmlformats.org/officeDocument/2006/relationships/image" Target="../media/image51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tags" Target="../tags/tag186.xml"/><Relationship Id="rId3" Type="http://schemas.openxmlformats.org/officeDocument/2006/relationships/tags" Target="../tags/tag181.xml"/><Relationship Id="rId7" Type="http://schemas.openxmlformats.org/officeDocument/2006/relationships/tags" Target="../tags/tag185.xml"/><Relationship Id="rId12" Type="http://schemas.openxmlformats.org/officeDocument/2006/relationships/image" Target="../media/image52.png"/><Relationship Id="rId2" Type="http://schemas.openxmlformats.org/officeDocument/2006/relationships/tags" Target="../tags/tag180.xml"/><Relationship Id="rId1" Type="http://schemas.openxmlformats.org/officeDocument/2006/relationships/tags" Target="../tags/tag179.xml"/><Relationship Id="rId6" Type="http://schemas.openxmlformats.org/officeDocument/2006/relationships/tags" Target="../tags/tag184.xml"/><Relationship Id="rId11" Type="http://schemas.openxmlformats.org/officeDocument/2006/relationships/notesSlide" Target="../notesSlides/notesSlide21.xml"/><Relationship Id="rId5" Type="http://schemas.openxmlformats.org/officeDocument/2006/relationships/tags" Target="../tags/tag183.xml"/><Relationship Id="rId10" Type="http://schemas.openxmlformats.org/officeDocument/2006/relationships/slideLayout" Target="../slideLayouts/slideLayout3.xml"/><Relationship Id="rId4" Type="http://schemas.openxmlformats.org/officeDocument/2006/relationships/tags" Target="../tags/tag182.xml"/><Relationship Id="rId9" Type="http://schemas.openxmlformats.org/officeDocument/2006/relationships/tags" Target="../tags/tag187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tags" Target="../tags/tag190.xml"/><Relationship Id="rId7" Type="http://schemas.openxmlformats.org/officeDocument/2006/relationships/notesSlide" Target="../notesSlides/notesSlide22.xml"/><Relationship Id="rId2" Type="http://schemas.openxmlformats.org/officeDocument/2006/relationships/tags" Target="../tags/tag189.xml"/><Relationship Id="rId1" Type="http://schemas.openxmlformats.org/officeDocument/2006/relationships/tags" Target="../tags/tag188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192.xml"/><Relationship Id="rId10" Type="http://schemas.openxmlformats.org/officeDocument/2006/relationships/image" Target="../media/image17.png"/><Relationship Id="rId4" Type="http://schemas.openxmlformats.org/officeDocument/2006/relationships/tags" Target="../tags/tag191.xml"/><Relationship Id="rId9" Type="http://schemas.openxmlformats.org/officeDocument/2006/relationships/image" Target="../media/image16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tags" Target="../tags/tag200.xml"/><Relationship Id="rId13" Type="http://schemas.openxmlformats.org/officeDocument/2006/relationships/notesSlide" Target="../notesSlides/notesSlide23.xml"/><Relationship Id="rId3" Type="http://schemas.openxmlformats.org/officeDocument/2006/relationships/tags" Target="../tags/tag195.xml"/><Relationship Id="rId7" Type="http://schemas.openxmlformats.org/officeDocument/2006/relationships/tags" Target="../tags/tag199.xml"/><Relationship Id="rId12" Type="http://schemas.openxmlformats.org/officeDocument/2006/relationships/slideLayout" Target="../slideLayouts/slideLayout3.xml"/><Relationship Id="rId2" Type="http://schemas.openxmlformats.org/officeDocument/2006/relationships/tags" Target="../tags/tag194.xml"/><Relationship Id="rId1" Type="http://schemas.openxmlformats.org/officeDocument/2006/relationships/tags" Target="../tags/tag193.xml"/><Relationship Id="rId6" Type="http://schemas.openxmlformats.org/officeDocument/2006/relationships/tags" Target="../tags/tag198.xml"/><Relationship Id="rId11" Type="http://schemas.openxmlformats.org/officeDocument/2006/relationships/tags" Target="../tags/tag203.xml"/><Relationship Id="rId5" Type="http://schemas.openxmlformats.org/officeDocument/2006/relationships/tags" Target="../tags/tag197.xml"/><Relationship Id="rId10" Type="http://schemas.openxmlformats.org/officeDocument/2006/relationships/tags" Target="../tags/tag202.xml"/><Relationship Id="rId4" Type="http://schemas.openxmlformats.org/officeDocument/2006/relationships/tags" Target="../tags/tag196.xml"/><Relationship Id="rId9" Type="http://schemas.openxmlformats.org/officeDocument/2006/relationships/tags" Target="../tags/tag201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tags" Target="../tags/tag211.xml"/><Relationship Id="rId13" Type="http://schemas.openxmlformats.org/officeDocument/2006/relationships/image" Target="../media/image53.png"/><Relationship Id="rId3" Type="http://schemas.openxmlformats.org/officeDocument/2006/relationships/tags" Target="../tags/tag206.xml"/><Relationship Id="rId7" Type="http://schemas.openxmlformats.org/officeDocument/2006/relationships/tags" Target="../tags/tag210.xml"/><Relationship Id="rId12" Type="http://schemas.openxmlformats.org/officeDocument/2006/relationships/notesSlide" Target="../notesSlides/notesSlide24.xml"/><Relationship Id="rId2" Type="http://schemas.openxmlformats.org/officeDocument/2006/relationships/tags" Target="../tags/tag205.xml"/><Relationship Id="rId1" Type="http://schemas.openxmlformats.org/officeDocument/2006/relationships/tags" Target="../tags/tag204.xml"/><Relationship Id="rId6" Type="http://schemas.openxmlformats.org/officeDocument/2006/relationships/tags" Target="../tags/tag209.xml"/><Relationship Id="rId11" Type="http://schemas.openxmlformats.org/officeDocument/2006/relationships/slideLayout" Target="../slideLayouts/slideLayout3.xml"/><Relationship Id="rId5" Type="http://schemas.openxmlformats.org/officeDocument/2006/relationships/tags" Target="../tags/tag208.xml"/><Relationship Id="rId10" Type="http://schemas.openxmlformats.org/officeDocument/2006/relationships/tags" Target="../tags/tag213.xml"/><Relationship Id="rId4" Type="http://schemas.openxmlformats.org/officeDocument/2006/relationships/tags" Target="../tags/tag207.xml"/><Relationship Id="rId9" Type="http://schemas.openxmlformats.org/officeDocument/2006/relationships/tags" Target="../tags/tag21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tags" Target="../tags/tag221.xml"/><Relationship Id="rId13" Type="http://schemas.openxmlformats.org/officeDocument/2006/relationships/tags" Target="../tags/tag226.xml"/><Relationship Id="rId18" Type="http://schemas.openxmlformats.org/officeDocument/2006/relationships/tags" Target="../tags/tag231.xml"/><Relationship Id="rId26" Type="http://schemas.openxmlformats.org/officeDocument/2006/relationships/image" Target="../media/image8.png"/><Relationship Id="rId3" Type="http://schemas.openxmlformats.org/officeDocument/2006/relationships/tags" Target="../tags/tag216.xml"/><Relationship Id="rId21" Type="http://schemas.openxmlformats.org/officeDocument/2006/relationships/image" Target="../media/image3.png"/><Relationship Id="rId7" Type="http://schemas.openxmlformats.org/officeDocument/2006/relationships/tags" Target="../tags/tag220.xml"/><Relationship Id="rId12" Type="http://schemas.openxmlformats.org/officeDocument/2006/relationships/tags" Target="../tags/tag225.xml"/><Relationship Id="rId17" Type="http://schemas.openxmlformats.org/officeDocument/2006/relationships/tags" Target="../tags/tag230.xml"/><Relationship Id="rId25" Type="http://schemas.openxmlformats.org/officeDocument/2006/relationships/image" Target="../media/image7.png"/><Relationship Id="rId2" Type="http://schemas.openxmlformats.org/officeDocument/2006/relationships/tags" Target="../tags/tag215.xml"/><Relationship Id="rId16" Type="http://schemas.openxmlformats.org/officeDocument/2006/relationships/tags" Target="../tags/tag229.xml"/><Relationship Id="rId20" Type="http://schemas.openxmlformats.org/officeDocument/2006/relationships/notesSlide" Target="../notesSlides/notesSlide25.xml"/><Relationship Id="rId1" Type="http://schemas.openxmlformats.org/officeDocument/2006/relationships/tags" Target="../tags/tag214.xml"/><Relationship Id="rId6" Type="http://schemas.openxmlformats.org/officeDocument/2006/relationships/tags" Target="../tags/tag219.xml"/><Relationship Id="rId11" Type="http://schemas.openxmlformats.org/officeDocument/2006/relationships/tags" Target="../tags/tag224.xml"/><Relationship Id="rId24" Type="http://schemas.openxmlformats.org/officeDocument/2006/relationships/image" Target="../media/image6.png"/><Relationship Id="rId5" Type="http://schemas.openxmlformats.org/officeDocument/2006/relationships/tags" Target="../tags/tag218.xml"/><Relationship Id="rId15" Type="http://schemas.openxmlformats.org/officeDocument/2006/relationships/tags" Target="../tags/tag228.xml"/><Relationship Id="rId23" Type="http://schemas.openxmlformats.org/officeDocument/2006/relationships/image" Target="../media/image54.png"/><Relationship Id="rId10" Type="http://schemas.openxmlformats.org/officeDocument/2006/relationships/tags" Target="../tags/tag223.xml"/><Relationship Id="rId19" Type="http://schemas.openxmlformats.org/officeDocument/2006/relationships/slideLayout" Target="../slideLayouts/slideLayout1.xml"/><Relationship Id="rId4" Type="http://schemas.openxmlformats.org/officeDocument/2006/relationships/tags" Target="../tags/tag217.xml"/><Relationship Id="rId9" Type="http://schemas.openxmlformats.org/officeDocument/2006/relationships/tags" Target="../tags/tag222.xml"/><Relationship Id="rId14" Type="http://schemas.openxmlformats.org/officeDocument/2006/relationships/tags" Target="../tags/tag227.xml"/><Relationship Id="rId22" Type="http://schemas.openxmlformats.org/officeDocument/2006/relationships/image" Target="../media/image4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6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tags" Target="../tags/tag34.xml"/><Relationship Id="rId13" Type="http://schemas.openxmlformats.org/officeDocument/2006/relationships/tags" Target="../tags/tag39.xml"/><Relationship Id="rId18" Type="http://schemas.openxmlformats.org/officeDocument/2006/relationships/tags" Target="../tags/tag44.xml"/><Relationship Id="rId3" Type="http://schemas.openxmlformats.org/officeDocument/2006/relationships/tags" Target="../tags/tag29.xml"/><Relationship Id="rId21" Type="http://schemas.openxmlformats.org/officeDocument/2006/relationships/tags" Target="../tags/tag47.xml"/><Relationship Id="rId7" Type="http://schemas.openxmlformats.org/officeDocument/2006/relationships/tags" Target="../tags/tag33.xml"/><Relationship Id="rId12" Type="http://schemas.openxmlformats.org/officeDocument/2006/relationships/tags" Target="../tags/tag38.xml"/><Relationship Id="rId17" Type="http://schemas.openxmlformats.org/officeDocument/2006/relationships/tags" Target="../tags/tag43.xml"/><Relationship Id="rId25" Type="http://schemas.openxmlformats.org/officeDocument/2006/relationships/image" Target="../media/image14.png"/><Relationship Id="rId2" Type="http://schemas.openxmlformats.org/officeDocument/2006/relationships/tags" Target="../tags/tag28.xml"/><Relationship Id="rId16" Type="http://schemas.openxmlformats.org/officeDocument/2006/relationships/tags" Target="../tags/tag42.xml"/><Relationship Id="rId20" Type="http://schemas.openxmlformats.org/officeDocument/2006/relationships/tags" Target="../tags/tag46.xml"/><Relationship Id="rId1" Type="http://schemas.openxmlformats.org/officeDocument/2006/relationships/tags" Target="../tags/tag27.xml"/><Relationship Id="rId6" Type="http://schemas.openxmlformats.org/officeDocument/2006/relationships/tags" Target="../tags/tag32.xml"/><Relationship Id="rId11" Type="http://schemas.openxmlformats.org/officeDocument/2006/relationships/tags" Target="../tags/tag37.xml"/><Relationship Id="rId24" Type="http://schemas.openxmlformats.org/officeDocument/2006/relationships/notesSlide" Target="../notesSlides/notesSlide3.xml"/><Relationship Id="rId5" Type="http://schemas.openxmlformats.org/officeDocument/2006/relationships/tags" Target="../tags/tag31.xml"/><Relationship Id="rId15" Type="http://schemas.openxmlformats.org/officeDocument/2006/relationships/tags" Target="../tags/tag41.xml"/><Relationship Id="rId23" Type="http://schemas.openxmlformats.org/officeDocument/2006/relationships/slideLayout" Target="../slideLayouts/slideLayout2.xml"/><Relationship Id="rId10" Type="http://schemas.openxmlformats.org/officeDocument/2006/relationships/tags" Target="../tags/tag36.xml"/><Relationship Id="rId19" Type="http://schemas.openxmlformats.org/officeDocument/2006/relationships/tags" Target="../tags/tag45.xml"/><Relationship Id="rId4" Type="http://schemas.openxmlformats.org/officeDocument/2006/relationships/tags" Target="../tags/tag30.xml"/><Relationship Id="rId9" Type="http://schemas.openxmlformats.org/officeDocument/2006/relationships/tags" Target="../tags/tag35.xml"/><Relationship Id="rId14" Type="http://schemas.openxmlformats.org/officeDocument/2006/relationships/tags" Target="../tags/tag40.xml"/><Relationship Id="rId22" Type="http://schemas.openxmlformats.org/officeDocument/2006/relationships/tags" Target="../tags/tag48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tags" Target="../tags/tag51.xml"/><Relationship Id="rId7" Type="http://schemas.openxmlformats.org/officeDocument/2006/relationships/notesSlide" Target="../notesSlides/notesSlide4.xml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53.xml"/><Relationship Id="rId10" Type="http://schemas.openxmlformats.org/officeDocument/2006/relationships/image" Target="../media/image17.png"/><Relationship Id="rId4" Type="http://schemas.openxmlformats.org/officeDocument/2006/relationships/tags" Target="../tags/tag52.xml"/><Relationship Id="rId9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tags" Target="../tags/tag61.xml"/><Relationship Id="rId13" Type="http://schemas.openxmlformats.org/officeDocument/2006/relationships/image" Target="../media/image20.png"/><Relationship Id="rId3" Type="http://schemas.openxmlformats.org/officeDocument/2006/relationships/tags" Target="../tags/tag56.xml"/><Relationship Id="rId7" Type="http://schemas.openxmlformats.org/officeDocument/2006/relationships/tags" Target="../tags/tag60.xml"/><Relationship Id="rId12" Type="http://schemas.openxmlformats.org/officeDocument/2006/relationships/image" Target="../media/image19.png"/><Relationship Id="rId2" Type="http://schemas.openxmlformats.org/officeDocument/2006/relationships/tags" Target="../tags/tag55.xml"/><Relationship Id="rId1" Type="http://schemas.openxmlformats.org/officeDocument/2006/relationships/tags" Target="../tags/tag54.xml"/><Relationship Id="rId6" Type="http://schemas.openxmlformats.org/officeDocument/2006/relationships/tags" Target="../tags/tag59.xml"/><Relationship Id="rId11" Type="http://schemas.openxmlformats.org/officeDocument/2006/relationships/image" Target="../media/image18.png"/><Relationship Id="rId5" Type="http://schemas.openxmlformats.org/officeDocument/2006/relationships/tags" Target="../tags/tag58.xml"/><Relationship Id="rId10" Type="http://schemas.openxmlformats.org/officeDocument/2006/relationships/notesSlide" Target="../notesSlides/notesSlide5.xml"/><Relationship Id="rId4" Type="http://schemas.openxmlformats.org/officeDocument/2006/relationships/tags" Target="../tags/tag57.xml"/><Relationship Id="rId9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tags" Target="../tags/tag69.xml"/><Relationship Id="rId3" Type="http://schemas.openxmlformats.org/officeDocument/2006/relationships/tags" Target="../tags/tag64.xml"/><Relationship Id="rId7" Type="http://schemas.openxmlformats.org/officeDocument/2006/relationships/tags" Target="../tags/tag68.xml"/><Relationship Id="rId2" Type="http://schemas.openxmlformats.org/officeDocument/2006/relationships/tags" Target="../tags/tag63.xml"/><Relationship Id="rId1" Type="http://schemas.openxmlformats.org/officeDocument/2006/relationships/tags" Target="../tags/tag62.xml"/><Relationship Id="rId6" Type="http://schemas.openxmlformats.org/officeDocument/2006/relationships/tags" Target="../tags/tag67.xml"/><Relationship Id="rId11" Type="http://schemas.openxmlformats.org/officeDocument/2006/relationships/notesSlide" Target="../notesSlides/notesSlide6.xml"/><Relationship Id="rId5" Type="http://schemas.openxmlformats.org/officeDocument/2006/relationships/tags" Target="../tags/tag66.xml"/><Relationship Id="rId10" Type="http://schemas.openxmlformats.org/officeDocument/2006/relationships/slideLayout" Target="../slideLayouts/slideLayout3.xml"/><Relationship Id="rId4" Type="http://schemas.openxmlformats.org/officeDocument/2006/relationships/tags" Target="../tags/tag65.xml"/><Relationship Id="rId9" Type="http://schemas.openxmlformats.org/officeDocument/2006/relationships/tags" Target="../tags/tag70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tags" Target="../tags/tag78.xml"/><Relationship Id="rId3" Type="http://schemas.openxmlformats.org/officeDocument/2006/relationships/tags" Target="../tags/tag73.xml"/><Relationship Id="rId7" Type="http://schemas.openxmlformats.org/officeDocument/2006/relationships/tags" Target="../tags/tag77.xml"/><Relationship Id="rId2" Type="http://schemas.openxmlformats.org/officeDocument/2006/relationships/tags" Target="../tags/tag72.xml"/><Relationship Id="rId1" Type="http://schemas.openxmlformats.org/officeDocument/2006/relationships/tags" Target="../tags/tag71.xml"/><Relationship Id="rId6" Type="http://schemas.openxmlformats.org/officeDocument/2006/relationships/tags" Target="../tags/tag76.xml"/><Relationship Id="rId11" Type="http://schemas.openxmlformats.org/officeDocument/2006/relationships/image" Target="../media/image21.png"/><Relationship Id="rId5" Type="http://schemas.openxmlformats.org/officeDocument/2006/relationships/tags" Target="../tags/tag75.xml"/><Relationship Id="rId10" Type="http://schemas.openxmlformats.org/officeDocument/2006/relationships/notesSlide" Target="../notesSlides/notesSlide7.xml"/><Relationship Id="rId4" Type="http://schemas.openxmlformats.org/officeDocument/2006/relationships/tags" Target="../tags/tag74.xml"/><Relationship Id="rId9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tags" Target="../tags/tag86.xml"/><Relationship Id="rId13" Type="http://schemas.openxmlformats.org/officeDocument/2006/relationships/tags" Target="../tags/tag91.xml"/><Relationship Id="rId18" Type="http://schemas.openxmlformats.org/officeDocument/2006/relationships/tags" Target="../tags/tag96.xml"/><Relationship Id="rId26" Type="http://schemas.openxmlformats.org/officeDocument/2006/relationships/image" Target="../media/image22.png"/><Relationship Id="rId3" Type="http://schemas.openxmlformats.org/officeDocument/2006/relationships/tags" Target="../tags/tag81.xml"/><Relationship Id="rId21" Type="http://schemas.openxmlformats.org/officeDocument/2006/relationships/tags" Target="../tags/tag99.xml"/><Relationship Id="rId7" Type="http://schemas.openxmlformats.org/officeDocument/2006/relationships/tags" Target="../tags/tag85.xml"/><Relationship Id="rId12" Type="http://schemas.openxmlformats.org/officeDocument/2006/relationships/tags" Target="../tags/tag90.xml"/><Relationship Id="rId17" Type="http://schemas.openxmlformats.org/officeDocument/2006/relationships/tags" Target="../tags/tag95.xml"/><Relationship Id="rId25" Type="http://schemas.openxmlformats.org/officeDocument/2006/relationships/notesSlide" Target="../notesSlides/notesSlide8.xml"/><Relationship Id="rId2" Type="http://schemas.openxmlformats.org/officeDocument/2006/relationships/tags" Target="../tags/tag80.xml"/><Relationship Id="rId16" Type="http://schemas.openxmlformats.org/officeDocument/2006/relationships/tags" Target="../tags/tag94.xml"/><Relationship Id="rId20" Type="http://schemas.openxmlformats.org/officeDocument/2006/relationships/tags" Target="../tags/tag98.xml"/><Relationship Id="rId1" Type="http://schemas.openxmlformats.org/officeDocument/2006/relationships/tags" Target="../tags/tag79.xml"/><Relationship Id="rId6" Type="http://schemas.openxmlformats.org/officeDocument/2006/relationships/tags" Target="../tags/tag84.xml"/><Relationship Id="rId11" Type="http://schemas.openxmlformats.org/officeDocument/2006/relationships/tags" Target="../tags/tag89.xml"/><Relationship Id="rId24" Type="http://schemas.openxmlformats.org/officeDocument/2006/relationships/slideLayout" Target="../slideLayouts/slideLayout3.xml"/><Relationship Id="rId5" Type="http://schemas.openxmlformats.org/officeDocument/2006/relationships/tags" Target="../tags/tag83.xml"/><Relationship Id="rId15" Type="http://schemas.openxmlformats.org/officeDocument/2006/relationships/tags" Target="../tags/tag93.xml"/><Relationship Id="rId23" Type="http://schemas.openxmlformats.org/officeDocument/2006/relationships/tags" Target="../tags/tag101.xml"/><Relationship Id="rId28" Type="http://schemas.openxmlformats.org/officeDocument/2006/relationships/image" Target="../media/image24.png"/><Relationship Id="rId10" Type="http://schemas.openxmlformats.org/officeDocument/2006/relationships/tags" Target="../tags/tag88.xml"/><Relationship Id="rId19" Type="http://schemas.openxmlformats.org/officeDocument/2006/relationships/tags" Target="../tags/tag97.xml"/><Relationship Id="rId4" Type="http://schemas.openxmlformats.org/officeDocument/2006/relationships/tags" Target="../tags/tag82.xml"/><Relationship Id="rId9" Type="http://schemas.openxmlformats.org/officeDocument/2006/relationships/tags" Target="../tags/tag87.xml"/><Relationship Id="rId14" Type="http://schemas.openxmlformats.org/officeDocument/2006/relationships/tags" Target="../tags/tag92.xml"/><Relationship Id="rId22" Type="http://schemas.openxmlformats.org/officeDocument/2006/relationships/tags" Target="../tags/tag100.xml"/><Relationship Id="rId27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tags" Target="../tags/tag104.xml"/><Relationship Id="rId7" Type="http://schemas.openxmlformats.org/officeDocument/2006/relationships/notesSlide" Target="../notesSlides/notesSlide9.xml"/><Relationship Id="rId2" Type="http://schemas.openxmlformats.org/officeDocument/2006/relationships/tags" Target="../tags/tag103.xml"/><Relationship Id="rId1" Type="http://schemas.openxmlformats.org/officeDocument/2006/relationships/tags" Target="../tags/tag102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106.xml"/><Relationship Id="rId10" Type="http://schemas.openxmlformats.org/officeDocument/2006/relationships/image" Target="../media/image17.png"/><Relationship Id="rId4" Type="http://schemas.openxmlformats.org/officeDocument/2006/relationships/tags" Target="../tags/tag105.xml"/><Relationship Id="rId9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A-10221" descr="图片包含 美食&#10;&#10;已生成高可信度的说明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3FBC11E-26ED-478C-A4F0-6F92A043CFF1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870796"/>
            <a:ext cx="12192000" cy="5987204"/>
          </a:xfrm>
          <a:prstGeom prst="rect">
            <a:avLst/>
          </a:prstGeom>
        </p:spPr>
      </p:pic>
      <p:sp>
        <p:nvSpPr>
          <p:cNvPr id="4" name="PA-1022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EEEA40E-DD08-4A7E-8594-7FC761827E80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991359" y="2895378"/>
            <a:ext cx="820928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8800" dirty="0">
                <a:ln w="3175">
                  <a:solidFill>
                    <a:schemeClr val="bg1"/>
                  </a:solidFill>
                </a:ln>
                <a:solidFill>
                  <a:srgbClr val="C50202"/>
                </a:solidFill>
                <a:latin typeface="方正粗黑宋简体" panose="02000000000000000000" pitchFamily="2" charset="-122"/>
                <a:ea typeface="方正粗黑宋简体" panose="02000000000000000000" pitchFamily="2" charset="-122"/>
                <a:cs typeface="+mn-ea"/>
                <a:sym typeface="+mn-lt"/>
              </a:rPr>
              <a:t>退伍不褪色军旅</a:t>
            </a:r>
          </a:p>
        </p:txBody>
      </p:sp>
      <p:sp>
        <p:nvSpPr>
          <p:cNvPr id="5" name="PA-1022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36BDBFB-FA2C-476A-B12A-F1E3B41ABB3B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2900252" y="2433911"/>
            <a:ext cx="63914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2800" dirty="0">
                <a:solidFill>
                  <a:srgbClr val="C50202"/>
                </a:solidFill>
                <a:cs typeface="+mn-ea"/>
                <a:sym typeface="+mn-lt"/>
              </a:rPr>
              <a:t>中国人民解放军</a:t>
            </a:r>
            <a:r>
              <a:rPr kumimoji="1" lang="en-US" altLang="zh-CN" sz="2800" dirty="0">
                <a:solidFill>
                  <a:srgbClr val="C50202"/>
                </a:solidFill>
                <a:cs typeface="+mn-ea"/>
                <a:sym typeface="+mn-lt"/>
              </a:rPr>
              <a:t>XX</a:t>
            </a:r>
            <a:r>
              <a:rPr kumimoji="1" lang="zh-CN" altLang="en-US" sz="2800" dirty="0">
                <a:solidFill>
                  <a:srgbClr val="C50202"/>
                </a:solidFill>
                <a:cs typeface="+mn-ea"/>
                <a:sym typeface="+mn-lt"/>
              </a:rPr>
              <a:t>部队老兵退</a:t>
            </a:r>
            <a:r>
              <a:rPr kumimoji="1" lang="zh-CN" altLang="en-US" sz="2800" dirty="0" smtClean="0">
                <a:solidFill>
                  <a:srgbClr val="C50202"/>
                </a:solidFill>
                <a:cs typeface="+mn-ea"/>
                <a:sym typeface="+mn-lt"/>
              </a:rPr>
              <a:t>伍欢送会</a:t>
            </a:r>
            <a:endParaRPr kumimoji="1" lang="en-US" altLang="zh-CN" sz="2800" dirty="0">
              <a:solidFill>
                <a:srgbClr val="C50202"/>
              </a:solidFill>
              <a:cs typeface="+mn-ea"/>
              <a:sym typeface="+mn-lt"/>
            </a:endParaRPr>
          </a:p>
        </p:txBody>
      </p:sp>
      <p:pic>
        <p:nvPicPr>
          <p:cNvPr id="8" name="PA-1022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F61ACCD-44A0-4474-99EC-0DBF8E7EED84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 rotWithShape="1">
          <a:blip r:embed="rId2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9535795" y="557022"/>
            <a:ext cx="2121535" cy="1754505"/>
          </a:xfrm>
          <a:prstGeom prst="rect">
            <a:avLst/>
          </a:prstGeom>
        </p:spPr>
      </p:pic>
      <p:pic>
        <p:nvPicPr>
          <p:cNvPr id="27" name="PA-10229" descr="图片包含 游戏机, 标志, 画&#10;&#10;描述已自动生成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C99E4D8-6F94-466A-AFB3-6DBCF6840564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2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80493" y="353056"/>
            <a:ext cx="2231012" cy="2231012"/>
          </a:xfrm>
          <a:prstGeom prst="rect">
            <a:avLst/>
          </a:prstGeom>
        </p:spPr>
      </p:pic>
      <p:pic>
        <p:nvPicPr>
          <p:cNvPr id="34" name="PA-102210" descr="图片包含 游戏机, 笔记本, 电脑&#10;&#10;描述已自动生成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7D67170-98FE-49B8-A8CF-6B97DDEF2E4C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 rotWithShape="1">
          <a:blip r:embed="rId2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5452110" cy="2322814"/>
          </a:xfrm>
          <a:prstGeom prst="rect">
            <a:avLst/>
          </a:prstGeom>
        </p:spPr>
      </p:pic>
      <p:pic>
        <p:nvPicPr>
          <p:cNvPr id="38" name="PA-102211" descr="图片包含 游戏机, 标志, 建筑&#10;&#10;描述已自动生成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5828517-794F-49A9-8912-871A40D2B5C0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2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223" y="4255546"/>
            <a:ext cx="4500880" cy="2207656"/>
          </a:xfrm>
          <a:prstGeom prst="rect">
            <a:avLst/>
          </a:prstGeom>
        </p:spPr>
      </p:pic>
      <p:pic>
        <p:nvPicPr>
          <p:cNvPr id="39" name="PA-10221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C0A97B0-D95A-4641-A242-8A1DEC8C6BED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 rotWithShape="1">
          <a:blip r:embed="rId2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244181"/>
            <a:ext cx="12192000" cy="2613820"/>
          </a:xfrm>
          <a:prstGeom prst="rect">
            <a:avLst/>
          </a:prstGeom>
        </p:spPr>
      </p:pic>
      <p:grpSp>
        <p:nvGrpSpPr>
          <p:cNvPr id="12" name="PA-1022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6AD63B8-977D-41C5-8E92-8408E14D4055}"/>
              </a:ext>
            </a:extLst>
          </p:cNvPr>
          <p:cNvGrpSpPr/>
          <p:nvPr>
            <p:custDataLst>
              <p:tags r:id="rId9"/>
            </p:custDataLst>
          </p:nvPr>
        </p:nvGrpSpPr>
        <p:grpSpPr>
          <a:xfrm>
            <a:off x="4117631" y="4525189"/>
            <a:ext cx="292463" cy="292463"/>
            <a:chOff x="801291" y="3535885"/>
            <a:chExt cx="219347" cy="219347"/>
          </a:xfrm>
        </p:grpSpPr>
        <p:sp>
          <p:nvSpPr>
            <p:cNvPr id="13" name="PA-椭圆 1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F01A9D8-352A-4EF2-81AA-8854A89E2439}"/>
                </a:ext>
              </a:extLst>
            </p:cNvPr>
            <p:cNvSpPr>
              <a:spLocks noChangeArrowheads="1"/>
            </p:cNvSpPr>
            <p:nvPr>
              <p:custDataLst>
                <p:tags r:id="rId16"/>
              </p:custDataLst>
            </p:nvPr>
          </p:nvSpPr>
          <p:spPr bwMode="auto">
            <a:xfrm>
              <a:off x="801291" y="3535885"/>
              <a:ext cx="219347" cy="21934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CBAB89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067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14" name="组合 1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6A68B26-7D3C-49F7-BD67-15E7D7559609}"/>
                </a:ext>
              </a:extLst>
            </p:cNvPr>
            <p:cNvGrpSpPr/>
            <p:nvPr/>
          </p:nvGrpSpPr>
          <p:grpSpPr>
            <a:xfrm>
              <a:off x="860980" y="3583766"/>
              <a:ext cx="100336" cy="114060"/>
              <a:chOff x="860980" y="3583766"/>
              <a:chExt cx="100336" cy="114060"/>
            </a:xfrm>
          </p:grpSpPr>
          <p:sp>
            <p:nvSpPr>
              <p:cNvPr id="15" name="PA-任意多边形 12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0A48531-0637-4000-8DC0-FF336A9FBE8E}"/>
                  </a:ext>
                </a:extLst>
              </p:cNvPr>
              <p:cNvSpPr>
                <a:spLocks noEditPoints="1"/>
              </p:cNvSpPr>
              <p:nvPr>
                <p:custDataLst>
                  <p:tags r:id="rId17"/>
                </p:custDataLst>
              </p:nvPr>
            </p:nvSpPr>
            <p:spPr bwMode="auto">
              <a:xfrm>
                <a:off x="884050" y="3583766"/>
                <a:ext cx="53830" cy="53740"/>
              </a:xfrm>
              <a:custGeom>
                <a:avLst/>
                <a:gdLst>
                  <a:gd name="T0" fmla="*/ 31 w 62"/>
                  <a:gd name="T1" fmla="*/ 62 h 62"/>
                  <a:gd name="T2" fmla="*/ 0 w 62"/>
                  <a:gd name="T3" fmla="*/ 31 h 62"/>
                  <a:gd name="T4" fmla="*/ 31 w 62"/>
                  <a:gd name="T5" fmla="*/ 0 h 62"/>
                  <a:gd name="T6" fmla="*/ 62 w 62"/>
                  <a:gd name="T7" fmla="*/ 31 h 62"/>
                  <a:gd name="T8" fmla="*/ 31 w 62"/>
                  <a:gd name="T9" fmla="*/ 62 h 62"/>
                  <a:gd name="T10" fmla="*/ 31 w 62"/>
                  <a:gd name="T11" fmla="*/ 11 h 62"/>
                  <a:gd name="T12" fmla="*/ 11 w 62"/>
                  <a:gd name="T13" fmla="*/ 31 h 62"/>
                  <a:gd name="T14" fmla="*/ 31 w 62"/>
                  <a:gd name="T15" fmla="*/ 51 h 62"/>
                  <a:gd name="T16" fmla="*/ 51 w 62"/>
                  <a:gd name="T17" fmla="*/ 31 h 62"/>
                  <a:gd name="T18" fmla="*/ 31 w 62"/>
                  <a:gd name="T19" fmla="*/ 1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11"/>
                    </a:moveTo>
                    <a:cubicBezTo>
                      <a:pt x="20" y="11"/>
                      <a:pt x="11" y="20"/>
                      <a:pt x="11" y="31"/>
                    </a:cubicBezTo>
                    <a:cubicBezTo>
                      <a:pt x="11" y="42"/>
                      <a:pt x="20" y="51"/>
                      <a:pt x="31" y="51"/>
                    </a:cubicBezTo>
                    <a:cubicBezTo>
                      <a:pt x="42" y="51"/>
                      <a:pt x="51" y="42"/>
                      <a:pt x="51" y="31"/>
                    </a:cubicBezTo>
                    <a:cubicBezTo>
                      <a:pt x="51" y="20"/>
                      <a:pt x="42" y="11"/>
                      <a:pt x="31" y="11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dist"/>
                <a:endParaRPr lang="zh-CN" altLang="en-US" sz="2133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6" name="PA-任意多边形 13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087E2C2-B94F-432C-BADA-5CB817C4B920}"/>
                  </a:ext>
                </a:extLst>
              </p:cNvPr>
              <p:cNvSpPr>
                <a:spLocks/>
              </p:cNvSpPr>
              <p:nvPr>
                <p:custDataLst>
                  <p:tags r:id="rId18"/>
                </p:custDataLst>
              </p:nvPr>
            </p:nvSpPr>
            <p:spPr bwMode="auto">
              <a:xfrm>
                <a:off x="860980" y="3643355"/>
                <a:ext cx="100336" cy="54471"/>
              </a:xfrm>
              <a:custGeom>
                <a:avLst/>
                <a:gdLst>
                  <a:gd name="T0" fmla="*/ 111 w 116"/>
                  <a:gd name="T1" fmla="*/ 63 h 63"/>
                  <a:gd name="T2" fmla="*/ 105 w 116"/>
                  <a:gd name="T3" fmla="*/ 58 h 63"/>
                  <a:gd name="T4" fmla="*/ 58 w 116"/>
                  <a:gd name="T5" fmla="*/ 11 h 63"/>
                  <a:gd name="T6" fmla="*/ 11 w 116"/>
                  <a:gd name="T7" fmla="*/ 58 h 63"/>
                  <a:gd name="T8" fmla="*/ 6 w 116"/>
                  <a:gd name="T9" fmla="*/ 63 h 63"/>
                  <a:gd name="T10" fmla="*/ 0 w 116"/>
                  <a:gd name="T11" fmla="*/ 58 h 63"/>
                  <a:gd name="T12" fmla="*/ 58 w 116"/>
                  <a:gd name="T13" fmla="*/ 0 h 63"/>
                  <a:gd name="T14" fmla="*/ 116 w 116"/>
                  <a:gd name="T15" fmla="*/ 58 h 63"/>
                  <a:gd name="T16" fmla="*/ 111 w 116"/>
                  <a:gd name="T17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6" h="63">
                    <a:moveTo>
                      <a:pt x="111" y="63"/>
                    </a:moveTo>
                    <a:cubicBezTo>
                      <a:pt x="108" y="63"/>
                      <a:pt x="105" y="61"/>
                      <a:pt x="105" y="58"/>
                    </a:cubicBezTo>
                    <a:cubicBezTo>
                      <a:pt x="105" y="32"/>
                      <a:pt x="84" y="11"/>
                      <a:pt x="58" y="11"/>
                    </a:cubicBezTo>
                    <a:cubicBezTo>
                      <a:pt x="32" y="11"/>
                      <a:pt x="11" y="32"/>
                      <a:pt x="11" y="58"/>
                    </a:cubicBezTo>
                    <a:cubicBezTo>
                      <a:pt x="11" y="61"/>
                      <a:pt x="9" y="63"/>
                      <a:pt x="6" y="63"/>
                    </a:cubicBezTo>
                    <a:cubicBezTo>
                      <a:pt x="3" y="63"/>
                      <a:pt x="0" y="61"/>
                      <a:pt x="0" y="58"/>
                    </a:cubicBezTo>
                    <a:cubicBezTo>
                      <a:pt x="0" y="26"/>
                      <a:pt x="26" y="0"/>
                      <a:pt x="58" y="0"/>
                    </a:cubicBezTo>
                    <a:cubicBezTo>
                      <a:pt x="90" y="0"/>
                      <a:pt x="116" y="26"/>
                      <a:pt x="116" y="58"/>
                    </a:cubicBezTo>
                    <a:cubicBezTo>
                      <a:pt x="116" y="61"/>
                      <a:pt x="114" y="63"/>
                      <a:pt x="111" y="6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dist"/>
                <a:endParaRPr lang="zh-CN" altLang="en-US" sz="2133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7" name="PA-1022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71A32D8-DE6E-4966-A493-3B8B0AF36C97}"/>
              </a:ext>
            </a:extLst>
          </p:cNvPr>
          <p:cNvGrpSpPr>
            <a:grpSpLocks/>
          </p:cNvGrpSpPr>
          <p:nvPr>
            <p:custDataLst>
              <p:tags r:id="rId10"/>
            </p:custDataLst>
          </p:nvPr>
        </p:nvGrpSpPr>
        <p:grpSpPr bwMode="auto">
          <a:xfrm>
            <a:off x="6444047" y="4525189"/>
            <a:ext cx="292463" cy="292463"/>
            <a:chOff x="4248" y="3024"/>
            <a:chExt cx="600" cy="599"/>
          </a:xfrm>
        </p:grpSpPr>
        <p:sp>
          <p:nvSpPr>
            <p:cNvPr id="18" name="PA-椭圆 1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A9F9C18-1968-445A-B3BE-D9166FAF47AF}"/>
                </a:ext>
              </a:extLst>
            </p:cNvPr>
            <p:cNvSpPr>
              <a:spLocks noChangeArrowheads="1"/>
            </p:cNvSpPr>
            <p:nvPr>
              <p:custDataLst>
                <p:tags r:id="rId13"/>
              </p:custDataLst>
            </p:nvPr>
          </p:nvSpPr>
          <p:spPr bwMode="auto">
            <a:xfrm>
              <a:off x="4248" y="3024"/>
              <a:ext cx="600" cy="59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CBAB89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067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19" name="Group 1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AD7657B-96E0-4B43-BCFF-D8D79F9FB50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41" y="3144"/>
              <a:ext cx="215" cy="345"/>
              <a:chOff x="4441" y="3144"/>
              <a:chExt cx="215" cy="345"/>
            </a:xfrm>
          </p:grpSpPr>
          <p:sp>
            <p:nvSpPr>
              <p:cNvPr id="20" name="PA-任意多边形 17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D8C1F9A-0299-49E6-A1D6-E0244150CE7F}"/>
                  </a:ext>
                </a:extLst>
              </p:cNvPr>
              <p:cNvSpPr>
                <a:spLocks noEditPoints="1"/>
              </p:cNvSpPr>
              <p:nvPr>
                <p:custDataLst>
                  <p:tags r:id="rId14"/>
                </p:custDataLst>
              </p:nvPr>
            </p:nvSpPr>
            <p:spPr bwMode="auto">
              <a:xfrm>
                <a:off x="4474" y="3144"/>
                <a:ext cx="149" cy="253"/>
              </a:xfrm>
              <a:custGeom>
                <a:avLst/>
                <a:gdLst>
                  <a:gd name="T0" fmla="*/ 31 w 63"/>
                  <a:gd name="T1" fmla="*/ 107 h 107"/>
                  <a:gd name="T2" fmla="*/ 63 w 63"/>
                  <a:gd name="T3" fmla="*/ 78 h 107"/>
                  <a:gd name="T4" fmla="*/ 63 w 63"/>
                  <a:gd name="T5" fmla="*/ 29 h 107"/>
                  <a:gd name="T6" fmla="*/ 31 w 63"/>
                  <a:gd name="T7" fmla="*/ 0 h 107"/>
                  <a:gd name="T8" fmla="*/ 0 w 63"/>
                  <a:gd name="T9" fmla="*/ 29 h 107"/>
                  <a:gd name="T10" fmla="*/ 0 w 63"/>
                  <a:gd name="T11" fmla="*/ 78 h 107"/>
                  <a:gd name="T12" fmla="*/ 31 w 63"/>
                  <a:gd name="T13" fmla="*/ 107 h 107"/>
                  <a:gd name="T14" fmla="*/ 10 w 63"/>
                  <a:gd name="T15" fmla="*/ 29 h 107"/>
                  <a:gd name="T16" fmla="*/ 31 w 63"/>
                  <a:gd name="T17" fmla="*/ 10 h 107"/>
                  <a:gd name="T18" fmla="*/ 53 w 63"/>
                  <a:gd name="T19" fmla="*/ 29 h 107"/>
                  <a:gd name="T20" fmla="*/ 53 w 63"/>
                  <a:gd name="T21" fmla="*/ 78 h 107"/>
                  <a:gd name="T22" fmla="*/ 31 w 63"/>
                  <a:gd name="T23" fmla="*/ 97 h 107"/>
                  <a:gd name="T24" fmla="*/ 10 w 63"/>
                  <a:gd name="T25" fmla="*/ 78 h 107"/>
                  <a:gd name="T26" fmla="*/ 10 w 63"/>
                  <a:gd name="T27" fmla="*/ 29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3" h="107">
                    <a:moveTo>
                      <a:pt x="31" y="107"/>
                    </a:moveTo>
                    <a:cubicBezTo>
                      <a:pt x="49" y="107"/>
                      <a:pt x="63" y="94"/>
                      <a:pt x="63" y="78"/>
                    </a:cubicBezTo>
                    <a:cubicBezTo>
                      <a:pt x="63" y="29"/>
                      <a:pt x="63" y="29"/>
                      <a:pt x="63" y="29"/>
                    </a:cubicBezTo>
                    <a:cubicBezTo>
                      <a:pt x="63" y="13"/>
                      <a:pt x="49" y="0"/>
                      <a:pt x="31" y="0"/>
                    </a:cubicBezTo>
                    <a:cubicBezTo>
                      <a:pt x="14" y="0"/>
                      <a:pt x="0" y="13"/>
                      <a:pt x="0" y="29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0" y="94"/>
                      <a:pt x="14" y="107"/>
                      <a:pt x="31" y="107"/>
                    </a:cubicBezTo>
                    <a:close/>
                    <a:moveTo>
                      <a:pt x="10" y="29"/>
                    </a:moveTo>
                    <a:cubicBezTo>
                      <a:pt x="10" y="18"/>
                      <a:pt x="19" y="10"/>
                      <a:pt x="31" y="10"/>
                    </a:cubicBezTo>
                    <a:cubicBezTo>
                      <a:pt x="43" y="10"/>
                      <a:pt x="53" y="18"/>
                      <a:pt x="53" y="29"/>
                    </a:cubicBezTo>
                    <a:cubicBezTo>
                      <a:pt x="53" y="78"/>
                      <a:pt x="53" y="78"/>
                      <a:pt x="53" y="78"/>
                    </a:cubicBezTo>
                    <a:cubicBezTo>
                      <a:pt x="53" y="88"/>
                      <a:pt x="43" y="97"/>
                      <a:pt x="31" y="97"/>
                    </a:cubicBezTo>
                    <a:cubicBezTo>
                      <a:pt x="19" y="97"/>
                      <a:pt x="10" y="88"/>
                      <a:pt x="10" y="78"/>
                    </a:cubicBezTo>
                    <a:lnTo>
                      <a:pt x="10" y="29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dist"/>
                <a:endParaRPr lang="zh-CN" altLang="en-US" sz="2133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1" name="PA-任意多边形 18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1B801FC-2DBE-4680-A811-699DD0338F35}"/>
                  </a:ext>
                </a:extLst>
              </p:cNvPr>
              <p:cNvSpPr>
                <a:spLocks/>
              </p:cNvSpPr>
              <p:nvPr>
                <p:custDataLst>
                  <p:tags r:id="rId15"/>
                </p:custDataLst>
              </p:nvPr>
            </p:nvSpPr>
            <p:spPr bwMode="auto">
              <a:xfrm>
                <a:off x="4441" y="3267"/>
                <a:ext cx="215" cy="222"/>
              </a:xfrm>
              <a:custGeom>
                <a:avLst/>
                <a:gdLst>
                  <a:gd name="T0" fmla="*/ 86 w 91"/>
                  <a:gd name="T1" fmla="*/ 0 h 94"/>
                  <a:gd name="T2" fmla="*/ 81 w 91"/>
                  <a:gd name="T3" fmla="*/ 5 h 94"/>
                  <a:gd name="T4" fmla="*/ 81 w 91"/>
                  <a:gd name="T5" fmla="*/ 28 h 94"/>
                  <a:gd name="T6" fmla="*/ 45 w 91"/>
                  <a:gd name="T7" fmla="*/ 59 h 94"/>
                  <a:gd name="T8" fmla="*/ 10 w 91"/>
                  <a:gd name="T9" fmla="*/ 28 h 94"/>
                  <a:gd name="T10" fmla="*/ 10 w 91"/>
                  <a:gd name="T11" fmla="*/ 5 h 94"/>
                  <a:gd name="T12" fmla="*/ 5 w 91"/>
                  <a:gd name="T13" fmla="*/ 0 h 94"/>
                  <a:gd name="T14" fmla="*/ 0 w 91"/>
                  <a:gd name="T15" fmla="*/ 5 h 94"/>
                  <a:gd name="T16" fmla="*/ 0 w 91"/>
                  <a:gd name="T17" fmla="*/ 28 h 94"/>
                  <a:gd name="T18" fmla="*/ 40 w 91"/>
                  <a:gd name="T19" fmla="*/ 69 h 94"/>
                  <a:gd name="T20" fmla="*/ 40 w 91"/>
                  <a:gd name="T21" fmla="*/ 84 h 94"/>
                  <a:gd name="T22" fmla="*/ 20 w 91"/>
                  <a:gd name="T23" fmla="*/ 84 h 94"/>
                  <a:gd name="T24" fmla="*/ 15 w 91"/>
                  <a:gd name="T25" fmla="*/ 89 h 94"/>
                  <a:gd name="T26" fmla="*/ 20 w 91"/>
                  <a:gd name="T27" fmla="*/ 94 h 94"/>
                  <a:gd name="T28" fmla="*/ 70 w 91"/>
                  <a:gd name="T29" fmla="*/ 94 h 94"/>
                  <a:gd name="T30" fmla="*/ 75 w 91"/>
                  <a:gd name="T31" fmla="*/ 89 h 94"/>
                  <a:gd name="T32" fmla="*/ 70 w 91"/>
                  <a:gd name="T33" fmla="*/ 84 h 94"/>
                  <a:gd name="T34" fmla="*/ 50 w 91"/>
                  <a:gd name="T35" fmla="*/ 84 h 94"/>
                  <a:gd name="T36" fmla="*/ 50 w 91"/>
                  <a:gd name="T37" fmla="*/ 69 h 94"/>
                  <a:gd name="T38" fmla="*/ 91 w 91"/>
                  <a:gd name="T39" fmla="*/ 28 h 94"/>
                  <a:gd name="T40" fmla="*/ 91 w 91"/>
                  <a:gd name="T41" fmla="*/ 5 h 94"/>
                  <a:gd name="T42" fmla="*/ 86 w 91"/>
                  <a:gd name="T43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1" h="94">
                    <a:moveTo>
                      <a:pt x="86" y="0"/>
                    </a:moveTo>
                    <a:cubicBezTo>
                      <a:pt x="83" y="0"/>
                      <a:pt x="81" y="3"/>
                      <a:pt x="81" y="5"/>
                    </a:cubicBezTo>
                    <a:cubicBezTo>
                      <a:pt x="81" y="28"/>
                      <a:pt x="81" y="28"/>
                      <a:pt x="81" y="28"/>
                    </a:cubicBezTo>
                    <a:cubicBezTo>
                      <a:pt x="81" y="45"/>
                      <a:pt x="65" y="59"/>
                      <a:pt x="45" y="59"/>
                    </a:cubicBezTo>
                    <a:cubicBezTo>
                      <a:pt x="26" y="59"/>
                      <a:pt x="10" y="45"/>
                      <a:pt x="10" y="28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2"/>
                      <a:pt x="8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49"/>
                      <a:pt x="18" y="67"/>
                      <a:pt x="40" y="69"/>
                    </a:cubicBezTo>
                    <a:cubicBezTo>
                      <a:pt x="40" y="84"/>
                      <a:pt x="40" y="84"/>
                      <a:pt x="40" y="84"/>
                    </a:cubicBezTo>
                    <a:cubicBezTo>
                      <a:pt x="20" y="84"/>
                      <a:pt x="20" y="84"/>
                      <a:pt x="20" y="84"/>
                    </a:cubicBezTo>
                    <a:cubicBezTo>
                      <a:pt x="18" y="84"/>
                      <a:pt x="15" y="86"/>
                      <a:pt x="15" y="89"/>
                    </a:cubicBezTo>
                    <a:cubicBezTo>
                      <a:pt x="15" y="92"/>
                      <a:pt x="18" y="94"/>
                      <a:pt x="20" y="94"/>
                    </a:cubicBezTo>
                    <a:cubicBezTo>
                      <a:pt x="70" y="94"/>
                      <a:pt x="70" y="94"/>
                      <a:pt x="70" y="94"/>
                    </a:cubicBezTo>
                    <a:cubicBezTo>
                      <a:pt x="73" y="94"/>
                      <a:pt x="75" y="92"/>
                      <a:pt x="75" y="89"/>
                    </a:cubicBezTo>
                    <a:cubicBezTo>
                      <a:pt x="75" y="86"/>
                      <a:pt x="73" y="84"/>
                      <a:pt x="70" y="84"/>
                    </a:cubicBezTo>
                    <a:cubicBezTo>
                      <a:pt x="50" y="84"/>
                      <a:pt x="50" y="84"/>
                      <a:pt x="50" y="84"/>
                    </a:cubicBezTo>
                    <a:cubicBezTo>
                      <a:pt x="50" y="69"/>
                      <a:pt x="50" y="69"/>
                      <a:pt x="50" y="69"/>
                    </a:cubicBezTo>
                    <a:cubicBezTo>
                      <a:pt x="73" y="67"/>
                      <a:pt x="91" y="49"/>
                      <a:pt x="91" y="28"/>
                    </a:cubicBezTo>
                    <a:cubicBezTo>
                      <a:pt x="91" y="5"/>
                      <a:pt x="91" y="5"/>
                      <a:pt x="91" y="5"/>
                    </a:cubicBezTo>
                    <a:cubicBezTo>
                      <a:pt x="91" y="3"/>
                      <a:pt x="88" y="0"/>
                      <a:pt x="8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dist"/>
                <a:endParaRPr lang="zh-CN" altLang="en-US" sz="2133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22" name="PA-1022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61A4B9E-9595-400B-84FD-3AD2BFBE4981}"/>
              </a:ext>
            </a:extLst>
          </p:cNvPr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6744975" y="4502143"/>
            <a:ext cx="1963999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日期：</a:t>
            </a:r>
            <a:r>
              <a:rPr lang="en-US" altLang="zh-CN" sz="16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20XX-10-29</a:t>
            </a:r>
            <a:endParaRPr lang="en-US" altLang="zh-CN" sz="16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3" name="PA-1022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4C49152-BC3C-4281-94BA-E1CE08822104}"/>
              </a:ext>
            </a:extLst>
          </p:cNvPr>
          <p:cNvSpPr/>
          <p:nvPr>
            <p:custDataLst>
              <p:tags r:id="rId12"/>
            </p:custDataLst>
          </p:nvPr>
        </p:nvSpPr>
        <p:spPr>
          <a:xfrm>
            <a:off x="4409909" y="4502143"/>
            <a:ext cx="178286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汇报人</a:t>
            </a:r>
            <a:r>
              <a:rPr lang="zh-CN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：</a:t>
            </a: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优品</a:t>
            </a:r>
            <a:r>
              <a:rPr lang="en-US" altLang="zh-CN" sz="16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PPT</a:t>
            </a:r>
            <a:endParaRPr lang="zh-CN" altLang="en-US" sz="16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8518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:a14="http://schemas.microsoft.com/office/drawing/2010/main" xmlns:a16="http://schemas.microsoft.com/office/drawing/2014/main" xmlns=""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22" grpId="0"/>
      <p:bldP spid="2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A-10226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C7FFFE8-777B-49B5-9CAE-A4865AD3B51E}"/>
              </a:ext>
            </a:extLst>
          </p:cNvPr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492250" y="435885"/>
            <a:ext cx="3959225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3" tIns="45716" rIns="91433" bIns="4571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老兵军旅生涯回顾</a:t>
            </a:r>
            <a:endParaRPr lang="zh-CN" altLang="en-US" sz="3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PA-10226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E098717-5204-4E4E-BF43-FAF4C5B3C923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211387" y="1529931"/>
            <a:ext cx="4520949" cy="777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</a:defRPr>
            </a:lvl1pPr>
          </a:lstStyle>
          <a:p>
            <a:pPr algn="just">
              <a:buClr>
                <a:srgbClr val="FF0000"/>
              </a:buClr>
            </a:pPr>
            <a:r>
              <a:rPr lang="zh-CN" altLang="en-US" dirty="0">
                <a:solidFill>
                  <a:schemeClr val="tx1"/>
                </a:solidFill>
                <a:sym typeface="+mn-lt"/>
              </a:rPr>
              <a:t>在军营播种青春，收获人生的坚强与成熟，迈向明天的希望。</a:t>
            </a:r>
          </a:p>
        </p:txBody>
      </p:sp>
      <p:pic>
        <p:nvPicPr>
          <p:cNvPr id="7" name="PA-10226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E4A6BA5-33A6-4996-8001-26A3C1138B02}"/>
              </a:ext>
            </a:extLst>
          </p:cNvPr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30458" y="2893488"/>
            <a:ext cx="5152402" cy="3205308"/>
          </a:xfrm>
          <a:prstGeom prst="rect">
            <a:avLst/>
          </a:prstGeom>
          <a:solidFill>
            <a:srgbClr val="FFFFFF">
              <a:shade val="85000"/>
            </a:srgbClr>
          </a:solidFill>
          <a:ln w="1143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perspectiveRelaxedModerately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A-10226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5969AA0-331B-4076-B5A0-C7AE84FB829F}"/>
              </a:ext>
            </a:extLst>
          </p:cNvPr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59302">
            <a:off x="6490949" y="1430270"/>
            <a:ext cx="1940367" cy="2918333"/>
          </a:xfrm>
          <a:prstGeom prst="rect">
            <a:avLst/>
          </a:prstGeom>
          <a:solidFill>
            <a:srgbClr val="FFFFFF">
              <a:shade val="85000"/>
            </a:srgbClr>
          </a:solidFill>
          <a:ln w="1143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PA-10226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A04679F-4F8B-46E9-AD51-6371C0491B49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9005724" y="2554827"/>
            <a:ext cx="235003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3765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青春是一首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/>
            </a:r>
            <a:b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rPr>
            </a:b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永不言败</a:t>
            </a:r>
            <a:r>
              <a:rPr kumimoji="0" lang="zh-CN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的歌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……</a:t>
            </a:r>
            <a:b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rPr>
            </a:br>
            <a:r>
              <a:rPr kumimoji="0" lang="zh-CN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青春是一条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/>
            </a:r>
            <a:b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rPr>
            </a:br>
            <a:r>
              <a:rPr kumimoji="0" lang="zh-CN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永不停息的河流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……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73041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:a14="http://schemas.microsoft.com/office/drawing/2010/main" xmlns:a16="http://schemas.microsoft.com/office/drawing/2014/main" xmlns=""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A-10226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C7FFFE8-777B-49B5-9CAE-A4865AD3B51E}"/>
              </a:ext>
            </a:extLst>
          </p:cNvPr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492250" y="435885"/>
            <a:ext cx="3959225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3" tIns="45716" rIns="91433" bIns="4571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老兵军旅生涯回顾</a:t>
            </a:r>
            <a:endParaRPr lang="zh-CN" altLang="en-US" sz="3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PA-10226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789A4B5-3C23-4574-8945-BD2B36BFADA6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886598" y="2132051"/>
            <a:ext cx="4285009" cy="777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  <a:buClr>
                <a:srgbClr val="FF0000"/>
              </a:buClr>
            </a:pPr>
            <a:r>
              <a:rPr lang="zh-CN" altLang="en-US" dirty="0">
                <a:cs typeface="+mn-ea"/>
                <a:sym typeface="+mn-lt"/>
              </a:rPr>
              <a:t>我们在这里风雨同舟，虽无战火硝烟，但战友情深依旧。</a:t>
            </a:r>
          </a:p>
        </p:txBody>
      </p:sp>
      <p:pic>
        <p:nvPicPr>
          <p:cNvPr id="4" name="PA-10226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C918E58-D4B6-4DE1-A646-A8D96B948A66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90759" y="1357221"/>
            <a:ext cx="4671835" cy="3117328"/>
          </a:xfrm>
          <a:custGeom>
            <a:avLst/>
            <a:gdLst>
              <a:gd name="connsiteX0" fmla="*/ 0 w 6210300"/>
              <a:gd name="connsiteY0" fmla="*/ 0 h 3143250"/>
              <a:gd name="connsiteX1" fmla="*/ 6210300 w 6210300"/>
              <a:gd name="connsiteY1" fmla="*/ 0 h 3143250"/>
              <a:gd name="connsiteX2" fmla="*/ 6210300 w 6210300"/>
              <a:gd name="connsiteY2" fmla="*/ 3143250 h 3143250"/>
              <a:gd name="connsiteX3" fmla="*/ 0 w 6210300"/>
              <a:gd name="connsiteY3" fmla="*/ 3143250 h 3143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10300" h="3143250">
                <a:moveTo>
                  <a:pt x="0" y="0"/>
                </a:moveTo>
                <a:lnTo>
                  <a:pt x="6210300" y="0"/>
                </a:lnTo>
                <a:lnTo>
                  <a:pt x="6210300" y="3143250"/>
                </a:lnTo>
                <a:lnTo>
                  <a:pt x="0" y="3143250"/>
                </a:lnTo>
                <a:close/>
              </a:path>
            </a:pathLst>
          </a:custGeom>
          <a:ln w="889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matte"/>
        </p:spPr>
      </p:pic>
      <p:pic>
        <p:nvPicPr>
          <p:cNvPr id="5" name="PA-10226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01B31CF-83BF-4B6E-8172-E952E73499FC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14606" y="4819973"/>
            <a:ext cx="1993180" cy="1328393"/>
          </a:xfrm>
          <a:custGeom>
            <a:avLst/>
            <a:gdLst>
              <a:gd name="connsiteX0" fmla="*/ 0 w 6210300"/>
              <a:gd name="connsiteY0" fmla="*/ 0 h 3143250"/>
              <a:gd name="connsiteX1" fmla="*/ 6210300 w 6210300"/>
              <a:gd name="connsiteY1" fmla="*/ 0 h 3143250"/>
              <a:gd name="connsiteX2" fmla="*/ 6210300 w 6210300"/>
              <a:gd name="connsiteY2" fmla="*/ 3143250 h 3143250"/>
              <a:gd name="connsiteX3" fmla="*/ 0 w 6210300"/>
              <a:gd name="connsiteY3" fmla="*/ 3143250 h 3143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10300" h="3143250">
                <a:moveTo>
                  <a:pt x="0" y="0"/>
                </a:moveTo>
                <a:lnTo>
                  <a:pt x="6210300" y="0"/>
                </a:lnTo>
                <a:lnTo>
                  <a:pt x="6210300" y="3143250"/>
                </a:lnTo>
                <a:lnTo>
                  <a:pt x="0" y="3143250"/>
                </a:lnTo>
                <a:close/>
              </a:path>
            </a:pathLst>
          </a:custGeom>
          <a:ln w="889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matte"/>
        </p:spPr>
      </p:pic>
      <p:pic>
        <p:nvPicPr>
          <p:cNvPr id="6" name="PA-10226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3CFD82A-9960-4082-A539-34D954DD3C06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85292" y="4819973"/>
            <a:ext cx="1991999" cy="1328393"/>
          </a:xfrm>
          <a:custGeom>
            <a:avLst/>
            <a:gdLst>
              <a:gd name="connsiteX0" fmla="*/ 0 w 6210300"/>
              <a:gd name="connsiteY0" fmla="*/ 0 h 3143250"/>
              <a:gd name="connsiteX1" fmla="*/ 6210300 w 6210300"/>
              <a:gd name="connsiteY1" fmla="*/ 0 h 3143250"/>
              <a:gd name="connsiteX2" fmla="*/ 6210300 w 6210300"/>
              <a:gd name="connsiteY2" fmla="*/ 3143250 h 3143250"/>
              <a:gd name="connsiteX3" fmla="*/ 0 w 6210300"/>
              <a:gd name="connsiteY3" fmla="*/ 3143250 h 3143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10300" h="3143250">
                <a:moveTo>
                  <a:pt x="0" y="0"/>
                </a:moveTo>
                <a:lnTo>
                  <a:pt x="6210300" y="0"/>
                </a:lnTo>
                <a:lnTo>
                  <a:pt x="6210300" y="3143250"/>
                </a:lnTo>
                <a:lnTo>
                  <a:pt x="0" y="3143250"/>
                </a:lnTo>
                <a:close/>
              </a:path>
            </a:pathLst>
          </a:custGeom>
          <a:ln w="889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matte"/>
        </p:spPr>
      </p:pic>
      <p:pic>
        <p:nvPicPr>
          <p:cNvPr id="7" name="PA-10227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D88813F-AEF1-4EEE-802C-2BAA76515B9A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67840" y="4828665"/>
            <a:ext cx="1967095" cy="1311008"/>
          </a:xfrm>
          <a:custGeom>
            <a:avLst/>
            <a:gdLst>
              <a:gd name="connsiteX0" fmla="*/ 0 w 6210300"/>
              <a:gd name="connsiteY0" fmla="*/ 0 h 3143250"/>
              <a:gd name="connsiteX1" fmla="*/ 6210300 w 6210300"/>
              <a:gd name="connsiteY1" fmla="*/ 0 h 3143250"/>
              <a:gd name="connsiteX2" fmla="*/ 6210300 w 6210300"/>
              <a:gd name="connsiteY2" fmla="*/ 3143250 h 3143250"/>
              <a:gd name="connsiteX3" fmla="*/ 0 w 6210300"/>
              <a:gd name="connsiteY3" fmla="*/ 3143250 h 3143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10300" h="3143250">
                <a:moveTo>
                  <a:pt x="0" y="0"/>
                </a:moveTo>
                <a:lnTo>
                  <a:pt x="6210300" y="0"/>
                </a:lnTo>
                <a:lnTo>
                  <a:pt x="6210300" y="3143250"/>
                </a:lnTo>
                <a:lnTo>
                  <a:pt x="0" y="3143250"/>
                </a:lnTo>
                <a:close/>
              </a:path>
            </a:pathLst>
          </a:custGeom>
          <a:ln w="889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matte"/>
        </p:spPr>
      </p:pic>
      <p:sp>
        <p:nvSpPr>
          <p:cNvPr id="18" name="PA-10227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1EEFB34-810A-4275-95AE-D02DB3729AF8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886598" y="3159494"/>
            <a:ext cx="4285009" cy="777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  <a:buClr>
                <a:srgbClr val="FF0000"/>
              </a:buClr>
            </a:pPr>
            <a:r>
              <a:rPr lang="zh-CN" altLang="en-US" dirty="0">
                <a:cs typeface="+mn-ea"/>
                <a:sym typeface="+mn-lt"/>
              </a:rPr>
              <a:t>我们在这里风雨同舟，虽无战火硝烟，但战友情深依旧。</a:t>
            </a:r>
          </a:p>
        </p:txBody>
      </p:sp>
    </p:spTree>
    <p:extLst>
      <p:ext uri="{BB962C8B-B14F-4D97-AF65-F5344CB8AC3E}">
        <p14:creationId xmlns:p14="http://schemas.microsoft.com/office/powerpoint/2010/main" val="2666592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:a14="http://schemas.microsoft.com/office/drawing/2010/main" xmlns:a16="http://schemas.microsoft.com/office/drawing/2014/main" xmlns=""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8" presetClass="entr" presetSubtype="1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8" presetClass="entr" presetSubtype="1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8" presetClass="entr" presetSubtype="12" fill="hold" nodeType="withEffect">
                                  <p:stCondLst>
                                    <p:cond delay="48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" grpId="0"/>
      <p:bldP spid="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A-10227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C7FFFE8-777B-49B5-9CAE-A4865AD3B51E}"/>
              </a:ext>
            </a:extLst>
          </p:cNvPr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492250" y="435885"/>
            <a:ext cx="3959225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3" tIns="45716" rIns="91433" bIns="4571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老兵军旅生涯回顾</a:t>
            </a:r>
            <a:endParaRPr lang="zh-CN" altLang="en-US" sz="3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3" name="PA-10227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C78009E-8DAF-4AC7-B098-67BEACB07549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887921">
            <a:off x="1129663" y="3466890"/>
            <a:ext cx="2283308" cy="1078078"/>
          </a:xfrm>
          <a:custGeom>
            <a:avLst/>
            <a:gdLst>
              <a:gd name="connsiteX0" fmla="*/ 0 w 6210300"/>
              <a:gd name="connsiteY0" fmla="*/ 0 h 3143250"/>
              <a:gd name="connsiteX1" fmla="*/ 6210300 w 6210300"/>
              <a:gd name="connsiteY1" fmla="*/ 0 h 3143250"/>
              <a:gd name="connsiteX2" fmla="*/ 6210300 w 6210300"/>
              <a:gd name="connsiteY2" fmla="*/ 3143250 h 3143250"/>
              <a:gd name="connsiteX3" fmla="*/ 0 w 6210300"/>
              <a:gd name="connsiteY3" fmla="*/ 3143250 h 3143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10300" h="3143250">
                <a:moveTo>
                  <a:pt x="0" y="0"/>
                </a:moveTo>
                <a:lnTo>
                  <a:pt x="6210300" y="0"/>
                </a:lnTo>
                <a:lnTo>
                  <a:pt x="6210300" y="3143250"/>
                </a:lnTo>
                <a:lnTo>
                  <a:pt x="0" y="3143250"/>
                </a:lnTo>
                <a:close/>
              </a:path>
            </a:pathLst>
          </a:custGeom>
          <a:ln w="889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" name="PA-10227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7108E83-E495-4243-8583-3B2EE9245602}"/>
              </a:ext>
            </a:extLst>
          </p:cNvPr>
          <p:cNvPicPr>
            <a:picLocks/>
          </p:cNvPicPr>
          <p:nvPr>
            <p:custDataLst>
              <p:tags r:id="rId3"/>
            </p:custDataLst>
          </p:nvPr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887921">
            <a:off x="3550422" y="3494432"/>
            <a:ext cx="2283308" cy="1077440"/>
          </a:xfrm>
          <a:custGeom>
            <a:avLst/>
            <a:gdLst>
              <a:gd name="connsiteX0" fmla="*/ 0 w 6210300"/>
              <a:gd name="connsiteY0" fmla="*/ 0 h 3143250"/>
              <a:gd name="connsiteX1" fmla="*/ 6210300 w 6210300"/>
              <a:gd name="connsiteY1" fmla="*/ 0 h 3143250"/>
              <a:gd name="connsiteX2" fmla="*/ 6210300 w 6210300"/>
              <a:gd name="connsiteY2" fmla="*/ 3143250 h 3143250"/>
              <a:gd name="connsiteX3" fmla="*/ 0 w 6210300"/>
              <a:gd name="connsiteY3" fmla="*/ 3143250 h 3143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10300" h="3143250">
                <a:moveTo>
                  <a:pt x="0" y="0"/>
                </a:moveTo>
                <a:lnTo>
                  <a:pt x="6210300" y="0"/>
                </a:lnTo>
                <a:lnTo>
                  <a:pt x="6210300" y="3143250"/>
                </a:lnTo>
                <a:lnTo>
                  <a:pt x="0" y="3143250"/>
                </a:lnTo>
                <a:close/>
              </a:path>
            </a:pathLst>
          </a:custGeom>
          <a:ln w="889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PA-10227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FD8DD8F-9AFD-4487-84A5-0DB6374820D6}"/>
              </a:ext>
            </a:extLst>
          </p:cNvPr>
          <p:cNvPicPr>
            <a:picLocks/>
          </p:cNvPicPr>
          <p:nvPr>
            <p:custDataLst>
              <p:tags r:id="rId4"/>
            </p:custDataLst>
          </p:nvPr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887921">
            <a:off x="6111750" y="3493794"/>
            <a:ext cx="2283308" cy="1078717"/>
          </a:xfrm>
          <a:custGeom>
            <a:avLst/>
            <a:gdLst>
              <a:gd name="connsiteX0" fmla="*/ 0 w 6210300"/>
              <a:gd name="connsiteY0" fmla="*/ 0 h 3143250"/>
              <a:gd name="connsiteX1" fmla="*/ 6210300 w 6210300"/>
              <a:gd name="connsiteY1" fmla="*/ 0 h 3143250"/>
              <a:gd name="connsiteX2" fmla="*/ 6210300 w 6210300"/>
              <a:gd name="connsiteY2" fmla="*/ 3143250 h 3143250"/>
              <a:gd name="connsiteX3" fmla="*/ 0 w 6210300"/>
              <a:gd name="connsiteY3" fmla="*/ 3143250 h 3143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10300" h="3143250">
                <a:moveTo>
                  <a:pt x="0" y="0"/>
                </a:moveTo>
                <a:lnTo>
                  <a:pt x="6210300" y="0"/>
                </a:lnTo>
                <a:lnTo>
                  <a:pt x="6210300" y="3143250"/>
                </a:lnTo>
                <a:lnTo>
                  <a:pt x="0" y="3143250"/>
                </a:lnTo>
                <a:close/>
              </a:path>
            </a:pathLst>
          </a:custGeom>
          <a:ln w="889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PA-10227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B10A2F9-84C3-425A-B9D9-A5CF45AFE619}"/>
              </a:ext>
            </a:extLst>
          </p:cNvPr>
          <p:cNvPicPr>
            <a:picLocks/>
          </p:cNvPicPr>
          <p:nvPr>
            <p:custDataLst>
              <p:tags r:id="rId5"/>
            </p:custDataLst>
          </p:nvPr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887921">
            <a:off x="8517376" y="3494790"/>
            <a:ext cx="2283308" cy="1076725"/>
          </a:xfrm>
          <a:custGeom>
            <a:avLst/>
            <a:gdLst>
              <a:gd name="connsiteX0" fmla="*/ 0 w 6210300"/>
              <a:gd name="connsiteY0" fmla="*/ 0 h 3143250"/>
              <a:gd name="connsiteX1" fmla="*/ 6210300 w 6210300"/>
              <a:gd name="connsiteY1" fmla="*/ 0 h 3143250"/>
              <a:gd name="connsiteX2" fmla="*/ 6210300 w 6210300"/>
              <a:gd name="connsiteY2" fmla="*/ 3143250 h 3143250"/>
              <a:gd name="connsiteX3" fmla="*/ 0 w 6210300"/>
              <a:gd name="connsiteY3" fmla="*/ 3143250 h 3143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10300" h="3143250">
                <a:moveTo>
                  <a:pt x="0" y="0"/>
                </a:moveTo>
                <a:lnTo>
                  <a:pt x="6210300" y="0"/>
                </a:lnTo>
                <a:lnTo>
                  <a:pt x="6210300" y="3143250"/>
                </a:lnTo>
                <a:lnTo>
                  <a:pt x="0" y="3143250"/>
                </a:lnTo>
                <a:close/>
              </a:path>
            </a:pathLst>
          </a:custGeom>
          <a:ln w="889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PA-10227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00AE92D-71E2-49D8-985C-58695E787AD5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1032479" y="1878520"/>
            <a:ext cx="10122263" cy="7774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  <a:buClr>
                <a:srgbClr val="FF0000"/>
              </a:buClr>
            </a:pPr>
            <a:r>
              <a:rPr lang="zh-CN" altLang="en-US" dirty="0">
                <a:cs typeface="+mn-ea"/>
                <a:sym typeface="+mn-lt"/>
              </a:rPr>
              <a:t>若有战，召必回！天下兴亡，匹夫有责；国家有难，有召必回。这是作为一名军人应有的职责，也是每名热血男儿应有的担当，向你们致敬！</a:t>
            </a:r>
          </a:p>
        </p:txBody>
      </p:sp>
      <p:sp>
        <p:nvSpPr>
          <p:cNvPr id="16" name="PA-10227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243DB28-1BAA-4D33-ABDB-3898498951DE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938421" y="5288821"/>
            <a:ext cx="10122263" cy="7774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  <a:buClr>
                <a:srgbClr val="FF0000"/>
              </a:buClr>
            </a:pPr>
            <a:r>
              <a:rPr lang="zh-CN" altLang="en-US" dirty="0">
                <a:cs typeface="+mn-ea"/>
                <a:sym typeface="+mn-lt"/>
              </a:rPr>
              <a:t>若有战，召必回！天下兴亡，匹夫有责；国家有难，有召必回。这是作为一名军人应有的职责，也是每名热血男儿应有的担当，向你们致敬！</a:t>
            </a:r>
          </a:p>
        </p:txBody>
      </p:sp>
    </p:spTree>
    <p:extLst>
      <p:ext uri="{BB962C8B-B14F-4D97-AF65-F5344CB8AC3E}">
        <p14:creationId xmlns:p14="http://schemas.microsoft.com/office/powerpoint/2010/main" val="3386107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:a14="http://schemas.microsoft.com/office/drawing/2010/main" xmlns:a16="http://schemas.microsoft.com/office/drawing/2014/main" xmlns=""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7" grpId="0"/>
      <p:bldP spid="1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A-10227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C7FFFE8-777B-49B5-9CAE-A4865AD3B51E}"/>
              </a:ext>
            </a:extLst>
          </p:cNvPr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492250" y="435885"/>
            <a:ext cx="3959225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3" tIns="45716" rIns="91433" bIns="4571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老兵军旅生涯回顾</a:t>
            </a:r>
            <a:endParaRPr lang="zh-CN" altLang="en-US" sz="3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PA-10228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3966F0B-500B-4C62-8CF2-245C8458BFF9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014942" y="3760831"/>
            <a:ext cx="3111264" cy="11726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</a:defRPr>
            </a:lvl1pPr>
          </a:lstStyle>
          <a:p>
            <a:pPr algn="just">
              <a:buClr>
                <a:srgbClr val="FF0000"/>
              </a:buClr>
            </a:pPr>
            <a:r>
              <a:rPr lang="zh-CN" altLang="en-US" sz="1800" dirty="0">
                <a:solidFill>
                  <a:schemeClr val="tx1"/>
                </a:solidFill>
                <a:sym typeface="+mn-lt"/>
              </a:rPr>
              <a:t>若有战，召必回！天下兴亡，匹夫有责；国家有难，有召必回。</a:t>
            </a:r>
          </a:p>
        </p:txBody>
      </p:sp>
      <p:sp>
        <p:nvSpPr>
          <p:cNvPr id="6" name="PA-10228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CA9E50C-5D7A-494E-9C18-BB80BDE94286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8359334" y="4429863"/>
            <a:ext cx="3091276" cy="11726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6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</a:defRPr>
            </a:lvl1pPr>
          </a:lstStyle>
          <a:p>
            <a:pPr algn="just">
              <a:buClr>
                <a:srgbClr val="FF0000"/>
              </a:buClr>
            </a:pPr>
            <a:r>
              <a:rPr lang="zh-CN" altLang="en-US" sz="1800" dirty="0">
                <a:solidFill>
                  <a:schemeClr val="tx1"/>
                </a:solidFill>
                <a:sym typeface="+mn-lt"/>
              </a:rPr>
              <a:t>这是作为一名军人应有的职责，也是每名热血男儿应有的担当，向你们致敬！</a:t>
            </a:r>
          </a:p>
        </p:txBody>
      </p:sp>
      <p:pic>
        <p:nvPicPr>
          <p:cNvPr id="7" name="PA-10228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E8CFC9F-6C0A-4FEA-96C9-4652F079A4C9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95019">
            <a:off x="4834806" y="2070145"/>
            <a:ext cx="2522389" cy="3783584"/>
          </a:xfrm>
          <a:custGeom>
            <a:avLst/>
            <a:gdLst>
              <a:gd name="connsiteX0" fmla="*/ 0 w 6210300"/>
              <a:gd name="connsiteY0" fmla="*/ 0 h 3143250"/>
              <a:gd name="connsiteX1" fmla="*/ 6210300 w 6210300"/>
              <a:gd name="connsiteY1" fmla="*/ 0 h 3143250"/>
              <a:gd name="connsiteX2" fmla="*/ 6210300 w 6210300"/>
              <a:gd name="connsiteY2" fmla="*/ 3143250 h 3143250"/>
              <a:gd name="connsiteX3" fmla="*/ 0 w 6210300"/>
              <a:gd name="connsiteY3" fmla="*/ 3143250 h 3143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10300" h="3143250">
                <a:moveTo>
                  <a:pt x="0" y="0"/>
                </a:moveTo>
                <a:lnTo>
                  <a:pt x="6210300" y="0"/>
                </a:lnTo>
                <a:lnTo>
                  <a:pt x="6210300" y="3143250"/>
                </a:lnTo>
                <a:lnTo>
                  <a:pt x="0" y="3143250"/>
                </a:lnTo>
                <a:close/>
              </a:path>
            </a:pathLst>
          </a:custGeom>
          <a:ln w="889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matte"/>
        </p:spPr>
      </p:pic>
      <p:pic>
        <p:nvPicPr>
          <p:cNvPr id="8" name="PA-10228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234ADDF-5775-4138-9743-EA9DC9D07982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87867" y="2315416"/>
            <a:ext cx="1045922" cy="1045922"/>
          </a:xfrm>
          <a:prstGeom prst="ellipse">
            <a:avLst/>
          </a:prstGeom>
          <a:ln w="889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matte"/>
        </p:spPr>
      </p:pic>
      <p:pic>
        <p:nvPicPr>
          <p:cNvPr id="10" name="PA-10228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37E33A6-7E88-4EF5-8CA2-3905548022B3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72568" y="1888611"/>
            <a:ext cx="2092220" cy="2092220"/>
          </a:xfrm>
          <a:prstGeom prst="ellipse">
            <a:avLst/>
          </a:prstGeom>
          <a:ln w="889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matte"/>
        </p:spPr>
      </p:pic>
    </p:spTree>
    <p:extLst>
      <p:ext uri="{BB962C8B-B14F-4D97-AF65-F5344CB8AC3E}">
        <p14:creationId xmlns:p14="http://schemas.microsoft.com/office/powerpoint/2010/main" val="2358405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:a14="http://schemas.microsoft.com/office/drawing/2010/main" xmlns:a16="http://schemas.microsoft.com/office/drawing/2014/main" xmlns=""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2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4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A-10228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C7FFFE8-777B-49B5-9CAE-A4865AD3B51E}"/>
              </a:ext>
            </a:extLst>
          </p:cNvPr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492250" y="435885"/>
            <a:ext cx="3959225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3" tIns="45716" rIns="91433" bIns="4571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老兵军旅生涯回顾</a:t>
            </a:r>
            <a:endParaRPr lang="zh-CN" altLang="en-US" sz="3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PA-10228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1A3C0AA-F0EA-4559-80CF-25011EABE1C9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639147" y="4797779"/>
            <a:ext cx="8676821" cy="11726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</a:defRPr>
            </a:lvl1pPr>
          </a:lstStyle>
          <a:p>
            <a:pPr algn="just">
              <a:buClr>
                <a:srgbClr val="FF0000"/>
              </a:buClr>
            </a:pPr>
            <a:r>
              <a:rPr lang="zh-CN" altLang="en-US" sz="1800" dirty="0">
                <a:solidFill>
                  <a:schemeClr val="tx1"/>
                </a:solidFill>
                <a:sym typeface="+mn-lt"/>
              </a:rPr>
              <a:t>时光荏苒，岁月如歌。又是一个收获的季节，又是一个老兵退伍的季节，更是一个揪心的时刻，再过几天，我将脱下戎装，离开培养我、教育我、锻炼我整整两年的部队。两年的军旅生活将装进行囊，成为我人生中最重要的宝藏！　</a:t>
            </a:r>
          </a:p>
        </p:txBody>
      </p:sp>
      <p:pic>
        <p:nvPicPr>
          <p:cNvPr id="4" name="PA-10228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A6B6A71-79C9-4D62-A7B7-83CDCAC78EF5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8924">
            <a:off x="8146660" y="2664091"/>
            <a:ext cx="2713324" cy="1461156"/>
          </a:xfrm>
          <a:custGeom>
            <a:avLst/>
            <a:gdLst>
              <a:gd name="connsiteX0" fmla="*/ 0 w 6210300"/>
              <a:gd name="connsiteY0" fmla="*/ 0 h 3143250"/>
              <a:gd name="connsiteX1" fmla="*/ 6210300 w 6210300"/>
              <a:gd name="connsiteY1" fmla="*/ 0 h 3143250"/>
              <a:gd name="connsiteX2" fmla="*/ 6210300 w 6210300"/>
              <a:gd name="connsiteY2" fmla="*/ 3143250 h 3143250"/>
              <a:gd name="connsiteX3" fmla="*/ 0 w 6210300"/>
              <a:gd name="connsiteY3" fmla="*/ 3143250 h 3143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10300" h="3143250">
                <a:moveTo>
                  <a:pt x="0" y="0"/>
                </a:moveTo>
                <a:lnTo>
                  <a:pt x="6210300" y="0"/>
                </a:lnTo>
                <a:lnTo>
                  <a:pt x="6210300" y="3143250"/>
                </a:lnTo>
                <a:lnTo>
                  <a:pt x="0" y="3143250"/>
                </a:lnTo>
                <a:close/>
              </a:path>
            </a:pathLst>
          </a:custGeom>
          <a:ln w="889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matte"/>
        </p:spPr>
      </p:pic>
      <p:pic>
        <p:nvPicPr>
          <p:cNvPr id="5" name="PA-10228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C2BFA43-CBF5-4FA2-B20B-1BCB5A9C2D6F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674304">
            <a:off x="1221222" y="2071300"/>
            <a:ext cx="2651380" cy="1682742"/>
          </a:xfrm>
          <a:custGeom>
            <a:avLst/>
            <a:gdLst>
              <a:gd name="connsiteX0" fmla="*/ 0 w 6210300"/>
              <a:gd name="connsiteY0" fmla="*/ 0 h 3143250"/>
              <a:gd name="connsiteX1" fmla="*/ 6210300 w 6210300"/>
              <a:gd name="connsiteY1" fmla="*/ 0 h 3143250"/>
              <a:gd name="connsiteX2" fmla="*/ 6210300 w 6210300"/>
              <a:gd name="connsiteY2" fmla="*/ 3143250 h 3143250"/>
              <a:gd name="connsiteX3" fmla="*/ 0 w 6210300"/>
              <a:gd name="connsiteY3" fmla="*/ 3143250 h 3143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10300" h="3143250">
                <a:moveTo>
                  <a:pt x="0" y="0"/>
                </a:moveTo>
                <a:lnTo>
                  <a:pt x="6210300" y="0"/>
                </a:lnTo>
                <a:lnTo>
                  <a:pt x="6210300" y="3143250"/>
                </a:lnTo>
                <a:lnTo>
                  <a:pt x="0" y="3143250"/>
                </a:lnTo>
                <a:close/>
              </a:path>
            </a:pathLst>
          </a:custGeom>
          <a:ln w="889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matte"/>
        </p:spPr>
      </p:pic>
      <p:pic>
        <p:nvPicPr>
          <p:cNvPr id="6" name="PA-10228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58EA806-A872-4C46-BAB0-2E59DCB41A88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343849">
            <a:off x="3614409" y="2885534"/>
            <a:ext cx="2259106" cy="1215081"/>
          </a:xfrm>
          <a:custGeom>
            <a:avLst/>
            <a:gdLst>
              <a:gd name="connsiteX0" fmla="*/ 0 w 6210300"/>
              <a:gd name="connsiteY0" fmla="*/ 0 h 3143250"/>
              <a:gd name="connsiteX1" fmla="*/ 6210300 w 6210300"/>
              <a:gd name="connsiteY1" fmla="*/ 0 h 3143250"/>
              <a:gd name="connsiteX2" fmla="*/ 6210300 w 6210300"/>
              <a:gd name="connsiteY2" fmla="*/ 3143250 h 3143250"/>
              <a:gd name="connsiteX3" fmla="*/ 0 w 6210300"/>
              <a:gd name="connsiteY3" fmla="*/ 3143250 h 3143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10300" h="3143250">
                <a:moveTo>
                  <a:pt x="0" y="0"/>
                </a:moveTo>
                <a:lnTo>
                  <a:pt x="6210300" y="0"/>
                </a:lnTo>
                <a:lnTo>
                  <a:pt x="6210300" y="3143250"/>
                </a:lnTo>
                <a:lnTo>
                  <a:pt x="0" y="3143250"/>
                </a:lnTo>
                <a:close/>
              </a:path>
            </a:pathLst>
          </a:custGeom>
          <a:ln w="889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matte"/>
        </p:spPr>
      </p:pic>
      <p:pic>
        <p:nvPicPr>
          <p:cNvPr id="7" name="PA-10229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27C96B8-2726-4C50-B102-64216A6E4222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04095" y="1818140"/>
            <a:ext cx="2359109" cy="1621257"/>
          </a:xfrm>
          <a:custGeom>
            <a:avLst/>
            <a:gdLst>
              <a:gd name="connsiteX0" fmla="*/ 0 w 6210300"/>
              <a:gd name="connsiteY0" fmla="*/ 0 h 3143250"/>
              <a:gd name="connsiteX1" fmla="*/ 6210300 w 6210300"/>
              <a:gd name="connsiteY1" fmla="*/ 0 h 3143250"/>
              <a:gd name="connsiteX2" fmla="*/ 6210300 w 6210300"/>
              <a:gd name="connsiteY2" fmla="*/ 3143250 h 3143250"/>
              <a:gd name="connsiteX3" fmla="*/ 0 w 6210300"/>
              <a:gd name="connsiteY3" fmla="*/ 3143250 h 3143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10300" h="3143250">
                <a:moveTo>
                  <a:pt x="0" y="0"/>
                </a:moveTo>
                <a:lnTo>
                  <a:pt x="6210300" y="0"/>
                </a:lnTo>
                <a:lnTo>
                  <a:pt x="6210300" y="3143250"/>
                </a:lnTo>
                <a:lnTo>
                  <a:pt x="0" y="3143250"/>
                </a:lnTo>
                <a:close/>
              </a:path>
            </a:pathLst>
          </a:custGeom>
          <a:ln w="889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matte"/>
        </p:spPr>
      </p:pic>
    </p:spTree>
    <p:extLst>
      <p:ext uri="{BB962C8B-B14F-4D97-AF65-F5344CB8AC3E}">
        <p14:creationId xmlns:p14="http://schemas.microsoft.com/office/powerpoint/2010/main" val="1949950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:a14="http://schemas.microsoft.com/office/drawing/2010/main" xmlns:a16="http://schemas.microsoft.com/office/drawing/2014/main" xmlns=""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5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5" presetClass="entr" presetSubtype="0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5" presetClass="entr" presetSubtype="0" fill="hold" nodeType="withEffect">
                                  <p:stCondLst>
                                    <p:cond delay="47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15" presetClass="entr" presetSubtype="0" fill="hold" nodeType="withEffect">
                                  <p:stCondLst>
                                    <p:cond delay="6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A-10229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C7FFFE8-777B-49B5-9CAE-A4865AD3B51E}"/>
              </a:ext>
            </a:extLst>
          </p:cNvPr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492250" y="435885"/>
            <a:ext cx="3959225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3" tIns="45716" rIns="91433" bIns="4571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老兵军旅生涯回顾</a:t>
            </a:r>
            <a:endParaRPr lang="zh-CN" altLang="en-US" sz="3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3" name="PA-10229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69A54FD-5860-40DA-8B24-B2182A84670F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90132" y="2113279"/>
            <a:ext cx="6338268" cy="34544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PA-10229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DA27226-3288-4500-9F3C-480CFFF3873E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1116915" y="2229137"/>
            <a:ext cx="338488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200000"/>
              </a:lnSpc>
              <a:buClr>
                <a:srgbClr val="FF0000"/>
              </a:buClr>
            </a:pPr>
            <a:r>
              <a:rPr lang="zh-CN" altLang="en-US" dirty="0">
                <a:cs typeface="+mn-ea"/>
                <a:sym typeface="+mn-lt"/>
              </a:rPr>
              <a:t>假如时光倒流，我一定要好好珍惜军旅生活的每一天。我要走了，我最大的遗憾是因为军事考核不合格而被挡在军校大门外</a:t>
            </a:r>
            <a:r>
              <a:rPr lang="en-US" altLang="zh-CN" dirty="0">
                <a:cs typeface="+mn-ea"/>
                <a:sym typeface="+mn-lt"/>
              </a:rPr>
              <a:t>!</a:t>
            </a:r>
            <a:r>
              <a:rPr lang="zh-CN" altLang="en-US" dirty="0">
                <a:cs typeface="+mn-ea"/>
                <a:sym typeface="+mn-lt"/>
              </a:rPr>
              <a:t>武艺练不精，不算合格兵，千万不要步我的后尘。</a:t>
            </a:r>
          </a:p>
        </p:txBody>
      </p:sp>
    </p:spTree>
    <p:extLst>
      <p:ext uri="{BB962C8B-B14F-4D97-AF65-F5344CB8AC3E}">
        <p14:creationId xmlns:p14="http://schemas.microsoft.com/office/powerpoint/2010/main" val="206379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:a14="http://schemas.microsoft.com/office/drawing/2010/main" xmlns:a16="http://schemas.microsoft.com/office/drawing/2014/main" xmlns=""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3" presetClass="entr" presetSubtype="28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85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A-10229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C7FFFE8-777B-49B5-9CAE-A4865AD3B51E}"/>
              </a:ext>
            </a:extLst>
          </p:cNvPr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492250" y="435885"/>
            <a:ext cx="3959225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3" tIns="45716" rIns="91433" bIns="4571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老兵军旅生涯回顾</a:t>
            </a:r>
            <a:endParaRPr lang="zh-CN" altLang="en-US" sz="3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3" name="PA-10229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E02EAE1-27D6-403F-B7CD-D84E9C347F99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887921">
            <a:off x="1257650" y="3737063"/>
            <a:ext cx="2283308" cy="1486528"/>
          </a:xfrm>
          <a:custGeom>
            <a:avLst/>
            <a:gdLst>
              <a:gd name="connsiteX0" fmla="*/ 0 w 6210300"/>
              <a:gd name="connsiteY0" fmla="*/ 0 h 3143250"/>
              <a:gd name="connsiteX1" fmla="*/ 6210300 w 6210300"/>
              <a:gd name="connsiteY1" fmla="*/ 0 h 3143250"/>
              <a:gd name="connsiteX2" fmla="*/ 6210300 w 6210300"/>
              <a:gd name="connsiteY2" fmla="*/ 3143250 h 3143250"/>
              <a:gd name="connsiteX3" fmla="*/ 0 w 6210300"/>
              <a:gd name="connsiteY3" fmla="*/ 3143250 h 3143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10300" h="3143250">
                <a:moveTo>
                  <a:pt x="0" y="0"/>
                </a:moveTo>
                <a:lnTo>
                  <a:pt x="6210300" y="0"/>
                </a:lnTo>
                <a:lnTo>
                  <a:pt x="6210300" y="3143250"/>
                </a:lnTo>
                <a:lnTo>
                  <a:pt x="0" y="3143250"/>
                </a:lnTo>
                <a:close/>
              </a:path>
            </a:pathLst>
          </a:custGeom>
          <a:ln w="889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" name="PA-10229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D8A72F3-414F-4DDF-B047-B784AAEA711D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887921">
            <a:off x="3678409" y="3930690"/>
            <a:ext cx="2283308" cy="1447617"/>
          </a:xfrm>
          <a:custGeom>
            <a:avLst/>
            <a:gdLst>
              <a:gd name="connsiteX0" fmla="*/ 0 w 6210300"/>
              <a:gd name="connsiteY0" fmla="*/ 0 h 3143250"/>
              <a:gd name="connsiteX1" fmla="*/ 6210300 w 6210300"/>
              <a:gd name="connsiteY1" fmla="*/ 0 h 3143250"/>
              <a:gd name="connsiteX2" fmla="*/ 6210300 w 6210300"/>
              <a:gd name="connsiteY2" fmla="*/ 3143250 h 3143250"/>
              <a:gd name="connsiteX3" fmla="*/ 0 w 6210300"/>
              <a:gd name="connsiteY3" fmla="*/ 3143250 h 3143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10300" h="3143250">
                <a:moveTo>
                  <a:pt x="0" y="0"/>
                </a:moveTo>
                <a:lnTo>
                  <a:pt x="6210300" y="0"/>
                </a:lnTo>
                <a:lnTo>
                  <a:pt x="6210300" y="3143250"/>
                </a:lnTo>
                <a:lnTo>
                  <a:pt x="0" y="3143250"/>
                </a:lnTo>
                <a:close/>
              </a:path>
            </a:pathLst>
          </a:custGeom>
          <a:ln w="889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PA-10229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995F8D3-64F6-4C73-B190-EED45ADAB678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887921">
            <a:off x="6100733" y="3836607"/>
            <a:ext cx="2280177" cy="1519668"/>
          </a:xfrm>
          <a:custGeom>
            <a:avLst/>
            <a:gdLst>
              <a:gd name="connsiteX0" fmla="*/ 0 w 6210300"/>
              <a:gd name="connsiteY0" fmla="*/ 0 h 3143250"/>
              <a:gd name="connsiteX1" fmla="*/ 6210300 w 6210300"/>
              <a:gd name="connsiteY1" fmla="*/ 0 h 3143250"/>
              <a:gd name="connsiteX2" fmla="*/ 6210300 w 6210300"/>
              <a:gd name="connsiteY2" fmla="*/ 3143250 h 3143250"/>
              <a:gd name="connsiteX3" fmla="*/ 0 w 6210300"/>
              <a:gd name="connsiteY3" fmla="*/ 3143250 h 3143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10300" h="3143250">
                <a:moveTo>
                  <a:pt x="0" y="0"/>
                </a:moveTo>
                <a:lnTo>
                  <a:pt x="6210300" y="0"/>
                </a:lnTo>
                <a:lnTo>
                  <a:pt x="6210300" y="3143250"/>
                </a:lnTo>
                <a:lnTo>
                  <a:pt x="0" y="3143250"/>
                </a:lnTo>
                <a:close/>
              </a:path>
            </a:pathLst>
          </a:custGeom>
          <a:ln w="889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PA-10229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C95E8E0-FBA6-4337-A046-789C74796990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887921">
            <a:off x="8519927" y="3753323"/>
            <a:ext cx="2283308" cy="1570123"/>
          </a:xfrm>
          <a:custGeom>
            <a:avLst/>
            <a:gdLst>
              <a:gd name="connsiteX0" fmla="*/ 0 w 6210300"/>
              <a:gd name="connsiteY0" fmla="*/ 0 h 3143250"/>
              <a:gd name="connsiteX1" fmla="*/ 6210300 w 6210300"/>
              <a:gd name="connsiteY1" fmla="*/ 0 h 3143250"/>
              <a:gd name="connsiteX2" fmla="*/ 6210300 w 6210300"/>
              <a:gd name="connsiteY2" fmla="*/ 3143250 h 3143250"/>
              <a:gd name="connsiteX3" fmla="*/ 0 w 6210300"/>
              <a:gd name="connsiteY3" fmla="*/ 3143250 h 3143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10300" h="3143250">
                <a:moveTo>
                  <a:pt x="0" y="0"/>
                </a:moveTo>
                <a:lnTo>
                  <a:pt x="6210300" y="0"/>
                </a:lnTo>
                <a:lnTo>
                  <a:pt x="6210300" y="3143250"/>
                </a:lnTo>
                <a:lnTo>
                  <a:pt x="0" y="3143250"/>
                </a:lnTo>
                <a:close/>
              </a:path>
            </a:pathLst>
          </a:custGeom>
          <a:ln w="889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PA-10229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E2A7DF4-2E4E-4678-ADE7-8CE06E437A9D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4643121" y="1856897"/>
            <a:ext cx="6503438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buClr>
                <a:srgbClr val="FF0000"/>
              </a:buClr>
            </a:pPr>
            <a:r>
              <a:rPr lang="zh-CN" altLang="en-US" dirty="0">
                <a:cs typeface="+mn-ea"/>
                <a:sym typeface="+mn-lt"/>
              </a:rPr>
              <a:t>若有战，召必回！天下兴亡，匹夫有责；国家有难，有召必回。这是作为一名军人应有的职责，也是每名热血男儿应有的担当，向你们致敬！</a:t>
            </a:r>
          </a:p>
        </p:txBody>
      </p:sp>
    </p:spTree>
    <p:extLst>
      <p:ext uri="{BB962C8B-B14F-4D97-AF65-F5344CB8AC3E}">
        <p14:creationId xmlns:p14="http://schemas.microsoft.com/office/powerpoint/2010/main" val="4195833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:a14="http://schemas.microsoft.com/office/drawing/2010/main" xmlns:a16="http://schemas.microsoft.com/office/drawing/2014/main" xmlns=""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3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3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A-102210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C7FFFE8-777B-49B5-9CAE-A4865AD3B51E}"/>
              </a:ext>
            </a:extLst>
          </p:cNvPr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492250" y="435885"/>
            <a:ext cx="3959225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3" tIns="45716" rIns="91433" bIns="4571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老兵军旅生涯回顾</a:t>
            </a:r>
            <a:endParaRPr lang="zh-CN" altLang="en-US" sz="3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8" name="PA-102210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3425623-7DF3-4691-ABF5-C83CA487AE3F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57321" y="2042006"/>
            <a:ext cx="3078585" cy="2051781"/>
          </a:xfrm>
          <a:custGeom>
            <a:avLst/>
            <a:gdLst>
              <a:gd name="connsiteX0" fmla="*/ 0 w 6210300"/>
              <a:gd name="connsiteY0" fmla="*/ 0 h 3143250"/>
              <a:gd name="connsiteX1" fmla="*/ 6210300 w 6210300"/>
              <a:gd name="connsiteY1" fmla="*/ 0 h 3143250"/>
              <a:gd name="connsiteX2" fmla="*/ 6210300 w 6210300"/>
              <a:gd name="connsiteY2" fmla="*/ 3143250 h 3143250"/>
              <a:gd name="connsiteX3" fmla="*/ 0 w 6210300"/>
              <a:gd name="connsiteY3" fmla="*/ 3143250 h 3143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10300" h="3143250">
                <a:moveTo>
                  <a:pt x="0" y="0"/>
                </a:moveTo>
                <a:lnTo>
                  <a:pt x="6210300" y="0"/>
                </a:lnTo>
                <a:lnTo>
                  <a:pt x="6210300" y="3143250"/>
                </a:lnTo>
                <a:lnTo>
                  <a:pt x="0" y="3143250"/>
                </a:lnTo>
                <a:close/>
              </a:path>
            </a:pathLst>
          </a:custGeom>
          <a:ln w="88900">
            <a:solidFill>
              <a:schemeClr val="bg1"/>
            </a:solidFill>
          </a:ln>
          <a:effectLst>
            <a:outerShdw blurRad="266700" dist="38100" dir="5400000" algn="t" rotWithShape="0">
              <a:prstClr val="black">
                <a:alpha val="67000"/>
              </a:prstClr>
            </a:outerShdw>
          </a:effectLst>
          <a:scene3d>
            <a:camera prst="orthographicFront"/>
            <a:lightRig rig="threePt" dir="t"/>
          </a:scene3d>
          <a:sp3d prstMaterial="matte"/>
        </p:spPr>
      </p:pic>
      <p:pic>
        <p:nvPicPr>
          <p:cNvPr id="10" name="PA-102210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7D8925F-F83A-48A6-A82F-94CE58FB903D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09335" y="3850838"/>
            <a:ext cx="2480796" cy="1359440"/>
          </a:xfrm>
          <a:custGeom>
            <a:avLst/>
            <a:gdLst>
              <a:gd name="connsiteX0" fmla="*/ 0 w 6210300"/>
              <a:gd name="connsiteY0" fmla="*/ 0 h 3143250"/>
              <a:gd name="connsiteX1" fmla="*/ 6210300 w 6210300"/>
              <a:gd name="connsiteY1" fmla="*/ 0 h 3143250"/>
              <a:gd name="connsiteX2" fmla="*/ 6210300 w 6210300"/>
              <a:gd name="connsiteY2" fmla="*/ 3143250 h 3143250"/>
              <a:gd name="connsiteX3" fmla="*/ 0 w 6210300"/>
              <a:gd name="connsiteY3" fmla="*/ 3143250 h 3143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10300" h="3143250">
                <a:moveTo>
                  <a:pt x="0" y="0"/>
                </a:moveTo>
                <a:lnTo>
                  <a:pt x="6210300" y="0"/>
                </a:lnTo>
                <a:lnTo>
                  <a:pt x="6210300" y="3143250"/>
                </a:lnTo>
                <a:lnTo>
                  <a:pt x="0" y="3143250"/>
                </a:lnTo>
                <a:close/>
              </a:path>
            </a:pathLst>
          </a:custGeom>
          <a:ln w="88900">
            <a:solidFill>
              <a:schemeClr val="bg1"/>
            </a:solidFill>
          </a:ln>
          <a:effectLst>
            <a:outerShdw blurRad="266700" dist="38100" dir="5400000" algn="t" rotWithShape="0">
              <a:prstClr val="black">
                <a:alpha val="67000"/>
              </a:prstClr>
            </a:outerShdw>
          </a:effectLst>
          <a:scene3d>
            <a:camera prst="orthographicFront"/>
            <a:lightRig rig="threePt" dir="t"/>
          </a:scene3d>
          <a:sp3d prstMaterial="matte"/>
        </p:spPr>
      </p:pic>
      <p:sp>
        <p:nvSpPr>
          <p:cNvPr id="11" name="PA-102210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1DDBA1B-7F6A-4369-A0ED-F5E138CD1E20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1836832" y="4307596"/>
            <a:ext cx="5173567" cy="16707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200000"/>
              </a:lnSpc>
              <a:buClr>
                <a:srgbClr val="FF0000"/>
              </a:buClr>
            </a:pPr>
            <a:r>
              <a:rPr lang="zh-CN" altLang="en-US" dirty="0">
                <a:cs typeface="+mn-ea"/>
                <a:sym typeface="+mn-lt"/>
              </a:rPr>
              <a:t>无论走到哪里，都要保持一颗进取的心，保持一名军人的作风；无论面对什么样的艰难险阻，都不会忘记自己曾经是个兵！</a:t>
            </a:r>
          </a:p>
        </p:txBody>
      </p:sp>
      <p:pic>
        <p:nvPicPr>
          <p:cNvPr id="12" name="PA-102210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A409523-3A17-444A-BF8E-29B9B3C10E3B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32569" y="2041398"/>
            <a:ext cx="3078585" cy="2052998"/>
          </a:xfrm>
          <a:custGeom>
            <a:avLst/>
            <a:gdLst>
              <a:gd name="connsiteX0" fmla="*/ 0 w 6210300"/>
              <a:gd name="connsiteY0" fmla="*/ 0 h 3143250"/>
              <a:gd name="connsiteX1" fmla="*/ 6210300 w 6210300"/>
              <a:gd name="connsiteY1" fmla="*/ 0 h 3143250"/>
              <a:gd name="connsiteX2" fmla="*/ 6210300 w 6210300"/>
              <a:gd name="connsiteY2" fmla="*/ 3143250 h 3143250"/>
              <a:gd name="connsiteX3" fmla="*/ 0 w 6210300"/>
              <a:gd name="connsiteY3" fmla="*/ 3143250 h 3143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10300" h="3143250">
                <a:moveTo>
                  <a:pt x="0" y="0"/>
                </a:moveTo>
                <a:lnTo>
                  <a:pt x="6210300" y="0"/>
                </a:lnTo>
                <a:lnTo>
                  <a:pt x="6210300" y="3143250"/>
                </a:lnTo>
                <a:lnTo>
                  <a:pt x="0" y="3143250"/>
                </a:lnTo>
                <a:close/>
              </a:path>
            </a:pathLst>
          </a:custGeom>
          <a:ln w="88900">
            <a:solidFill>
              <a:schemeClr val="bg1"/>
            </a:solidFill>
          </a:ln>
          <a:effectLst>
            <a:outerShdw blurRad="266700" dist="38100" dir="5400000" algn="t" rotWithShape="0">
              <a:prstClr val="black">
                <a:alpha val="67000"/>
              </a:prstClr>
            </a:outerShdw>
          </a:effectLst>
          <a:scene3d>
            <a:camera prst="orthographicFront"/>
            <a:lightRig rig="threePt" dir="t"/>
          </a:scene3d>
          <a:sp3d prstMaterial="matte"/>
        </p:spPr>
      </p:pic>
    </p:spTree>
    <p:extLst>
      <p:ext uri="{BB962C8B-B14F-4D97-AF65-F5344CB8AC3E}">
        <p14:creationId xmlns:p14="http://schemas.microsoft.com/office/powerpoint/2010/main" val="3888255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:a14="http://schemas.microsoft.com/office/drawing/2010/main" xmlns:a16="http://schemas.microsoft.com/office/drawing/2014/main" xmlns=""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2" presetClass="entr" presetSubtype="2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4" fill="hold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2" presetClass="entr" presetSubtype="2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A-102210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5E12F3D-D0AE-4A5F-BD54-88660D3F9804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086163" y="2263483"/>
            <a:ext cx="7944257" cy="801852"/>
          </a:xfrm>
          <a:prstGeom prst="rect">
            <a:avLst/>
          </a:prstGeom>
        </p:spPr>
      </p:pic>
      <p:sp>
        <p:nvSpPr>
          <p:cNvPr id="41" name="PA-102210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181E780-B983-4DA4-8CE9-4EF23554F99D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3688803" y="3727165"/>
            <a:ext cx="4814395" cy="9719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5716" b="1" spc="292" dirty="0">
                <a:solidFill>
                  <a:srgbClr val="C00000"/>
                </a:solidFill>
                <a:cs typeface="+mn-ea"/>
                <a:sym typeface="+mn-lt"/>
              </a:rPr>
              <a:t>军旗告别仪式</a:t>
            </a:r>
          </a:p>
        </p:txBody>
      </p:sp>
      <p:sp>
        <p:nvSpPr>
          <p:cNvPr id="42" name="PA-102210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DC0D261-3E2B-4FF1-995E-F947B82CDB3F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5003392" y="2929265"/>
            <a:ext cx="2185215" cy="6920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897" dirty="0">
                <a:solidFill>
                  <a:srgbClr val="C00000"/>
                </a:solidFill>
                <a:cs typeface="+mn-ea"/>
                <a:sym typeface="+mn-lt"/>
              </a:rPr>
              <a:t>第三部分</a:t>
            </a:r>
          </a:p>
        </p:txBody>
      </p:sp>
      <p:pic>
        <p:nvPicPr>
          <p:cNvPr id="44" name="PA-102210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EBA54C5-A683-4CFE-8562-F8360F5C7D14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4158" y="799801"/>
            <a:ext cx="1463684" cy="1463682"/>
          </a:xfrm>
          <a:prstGeom prst="rect">
            <a:avLst/>
          </a:prstGeom>
        </p:spPr>
      </p:pic>
      <p:pic>
        <p:nvPicPr>
          <p:cNvPr id="2" name="PA-102210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2C91C26-EE80-4C16-B88B-B2A5737D25B8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805680"/>
            <a:ext cx="12192000" cy="2052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5307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:a14="http://schemas.microsoft.com/office/drawing/2010/main" xmlns:a16="http://schemas.microsoft.com/office/drawing/2014/main" xmlns=""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A-10221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C7FFFE8-777B-49B5-9CAE-A4865AD3B51E}"/>
              </a:ext>
            </a:extLst>
          </p:cNvPr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492250" y="435885"/>
            <a:ext cx="3959225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3" tIns="45716" rIns="91433" bIns="4571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军旗告别仪式</a:t>
            </a:r>
          </a:p>
        </p:txBody>
      </p:sp>
      <p:grpSp>
        <p:nvGrpSpPr>
          <p:cNvPr id="32" name="PA-10221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E43280B-50EF-468D-B52A-F277C543CC19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4789335" y="1670013"/>
            <a:ext cx="1803400" cy="1803400"/>
            <a:chOff x="1219200" y="1540450"/>
            <a:chExt cx="1803400" cy="1803400"/>
          </a:xfrm>
        </p:grpSpPr>
        <p:sp>
          <p:nvSpPr>
            <p:cNvPr id="33" name="PA-椭圆 3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CC73A17-A770-4F63-B98B-E5353A3583E7}"/>
                </a:ext>
              </a:extLst>
            </p:cNvPr>
            <p:cNvSpPr/>
            <p:nvPr>
              <p:custDataLst>
                <p:tags r:id="rId15"/>
              </p:custDataLst>
            </p:nvPr>
          </p:nvSpPr>
          <p:spPr>
            <a:xfrm>
              <a:off x="1219200" y="1540450"/>
              <a:ext cx="1803400" cy="1803400"/>
            </a:xfrm>
            <a:prstGeom prst="ellipse">
              <a:avLst/>
            </a:prstGeom>
            <a:solidFill>
              <a:srgbClr val="C00000"/>
            </a:solidFill>
            <a:ln w="571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4" name="PA-矩形 3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79C7880-9E10-44D4-B7E4-7F41E4513F4D}"/>
                </a:ext>
              </a:extLst>
            </p:cNvPr>
            <p:cNvSpPr/>
            <p:nvPr>
              <p:custDataLst>
                <p:tags r:id="rId16"/>
              </p:custDataLst>
            </p:nvPr>
          </p:nvSpPr>
          <p:spPr>
            <a:xfrm>
              <a:off x="1544123" y="2182166"/>
              <a:ext cx="1132041" cy="461665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pPr lvl="0" algn="ctr" defTabSz="457200"/>
              <a:r>
                <a:rPr lang="zh-CN" altLang="en-US" sz="2400" b="1" kern="0" dirty="0">
                  <a:solidFill>
                    <a:prstClr val="white"/>
                  </a:solidFill>
                  <a:cs typeface="+mn-ea"/>
                  <a:sym typeface="+mn-lt"/>
                </a:rPr>
                <a:t>升国旗</a:t>
              </a:r>
            </a:p>
          </p:txBody>
        </p:sp>
      </p:grpSp>
      <p:grpSp>
        <p:nvGrpSpPr>
          <p:cNvPr id="35" name="PA-102211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B189BE3-C498-4336-9CC5-3B88B1B18031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7240435" y="2555838"/>
            <a:ext cx="1803400" cy="1803400"/>
            <a:chOff x="3670300" y="1540450"/>
            <a:chExt cx="1803400" cy="1803400"/>
          </a:xfrm>
        </p:grpSpPr>
        <p:sp>
          <p:nvSpPr>
            <p:cNvPr id="36" name="PA-椭圆 3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D5175DE-4A11-4C47-9530-9E1FDE428F19}"/>
                </a:ext>
              </a:extLst>
            </p:cNvPr>
            <p:cNvSpPr/>
            <p:nvPr>
              <p:custDataLst>
                <p:tags r:id="rId13"/>
              </p:custDataLst>
            </p:nvPr>
          </p:nvSpPr>
          <p:spPr>
            <a:xfrm>
              <a:off x="3670300" y="1540450"/>
              <a:ext cx="1803400" cy="1803400"/>
            </a:xfrm>
            <a:prstGeom prst="ellipse">
              <a:avLst/>
            </a:prstGeom>
            <a:solidFill>
              <a:srgbClr val="C00000"/>
            </a:solidFill>
            <a:ln w="571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7" name="PA-矩形 3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A60F95E-7B0B-4D6E-9684-21CA8FF78F91}"/>
                </a:ext>
              </a:extLst>
            </p:cNvPr>
            <p:cNvSpPr/>
            <p:nvPr>
              <p:custDataLst>
                <p:tags r:id="rId14"/>
              </p:custDataLst>
            </p:nvPr>
          </p:nvSpPr>
          <p:spPr>
            <a:xfrm>
              <a:off x="4021096" y="2179785"/>
              <a:ext cx="1132041" cy="461665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pPr lvl="0" algn="ctr" defTabSz="457200"/>
              <a:r>
                <a:rPr lang="zh-CN" altLang="en-US" sz="2400" b="1" kern="0" dirty="0">
                  <a:solidFill>
                    <a:prstClr val="white"/>
                  </a:solidFill>
                  <a:cs typeface="+mn-ea"/>
                  <a:sym typeface="+mn-lt"/>
                </a:rPr>
                <a:t>唱国歌</a:t>
              </a:r>
            </a:p>
          </p:txBody>
        </p:sp>
      </p:grpSp>
      <p:grpSp>
        <p:nvGrpSpPr>
          <p:cNvPr id="38" name="PA-102211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41D652A-1379-417D-8D39-CFC5CFD753A5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9691535" y="1670013"/>
            <a:ext cx="1803400" cy="1803400"/>
            <a:chOff x="6121400" y="1540450"/>
            <a:chExt cx="1803400" cy="1803400"/>
          </a:xfrm>
        </p:grpSpPr>
        <p:sp>
          <p:nvSpPr>
            <p:cNvPr id="39" name="PA-椭圆 3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EA9F68F-C4B1-4598-BBA9-D5C462CD8E88}"/>
                </a:ext>
              </a:extLst>
            </p:cNvPr>
            <p:cNvSpPr/>
            <p:nvPr>
              <p:custDataLst>
                <p:tags r:id="rId11"/>
              </p:custDataLst>
            </p:nvPr>
          </p:nvSpPr>
          <p:spPr>
            <a:xfrm>
              <a:off x="6121400" y="1540450"/>
              <a:ext cx="1803400" cy="1803400"/>
            </a:xfrm>
            <a:prstGeom prst="ellipse">
              <a:avLst/>
            </a:prstGeom>
            <a:solidFill>
              <a:srgbClr val="C00000"/>
            </a:solidFill>
            <a:ln w="571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0" name="PA-矩形 3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0D51631-1AF3-41D0-9422-3F754113D1D1}"/>
                </a:ext>
              </a:extLst>
            </p:cNvPr>
            <p:cNvSpPr/>
            <p:nvPr>
              <p:custDataLst>
                <p:tags r:id="rId12"/>
              </p:custDataLst>
            </p:nvPr>
          </p:nvSpPr>
          <p:spPr>
            <a:xfrm>
              <a:off x="6457079" y="2195442"/>
              <a:ext cx="1132041" cy="461665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pPr lvl="0" algn="ctr" defTabSz="457200"/>
              <a:r>
                <a:rPr lang="zh-CN" altLang="en-US" sz="2400" b="1" kern="0" dirty="0">
                  <a:solidFill>
                    <a:prstClr val="white"/>
                  </a:solidFill>
                  <a:cs typeface="+mn-ea"/>
                  <a:sym typeface="+mn-lt"/>
                </a:rPr>
                <a:t>行军礼</a:t>
              </a:r>
            </a:p>
          </p:txBody>
        </p:sp>
      </p:grpSp>
      <p:sp>
        <p:nvSpPr>
          <p:cNvPr id="41" name="PA-102211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4A49188-6E49-4FA7-8A94-8C1FD611629C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 flipH="1" flipV="1">
            <a:off x="4398701" y="1304957"/>
            <a:ext cx="2475211" cy="2475211"/>
          </a:xfrm>
          <a:prstGeom prst="arc">
            <a:avLst/>
          </a:prstGeom>
          <a:noFill/>
          <a:ln w="635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  <a:headEnd type="triangle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2" name="PA-102211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6889F42-1AA2-4314-8F02-1E7075CF1000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4521048" y="3215663"/>
            <a:ext cx="496887" cy="496887"/>
          </a:xfrm>
          <a:prstGeom prst="ellipse">
            <a:avLst/>
          </a:prstGeom>
          <a:solidFill>
            <a:srgbClr val="C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1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3" name="PA-102211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14C259B-6404-4070-9C8A-5E3B343C2EE8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 flipH="1" flipV="1">
            <a:off x="9288011" y="1304957"/>
            <a:ext cx="2475211" cy="2475211"/>
          </a:xfrm>
          <a:prstGeom prst="arc">
            <a:avLst/>
          </a:prstGeom>
          <a:noFill/>
          <a:ln w="635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  <a:headEnd type="triangle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4" name="PA-102211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5CF3671-48DD-494B-9AA8-B776D7E36462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>
            <a:off x="9397658" y="3177563"/>
            <a:ext cx="496887" cy="496887"/>
          </a:xfrm>
          <a:prstGeom prst="ellipse">
            <a:avLst/>
          </a:prstGeom>
          <a:solidFill>
            <a:srgbClr val="C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3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5" name="PA-102211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122249E-1B52-4DD1-8266-52ED9E7D270E}"/>
              </a:ext>
            </a:extLst>
          </p:cNvPr>
          <p:cNvSpPr/>
          <p:nvPr>
            <p:custDataLst>
              <p:tags r:id="rId9"/>
            </p:custDataLst>
          </p:nvPr>
        </p:nvSpPr>
        <p:spPr>
          <a:xfrm>
            <a:off x="6959258" y="2358085"/>
            <a:ext cx="496887" cy="496887"/>
          </a:xfrm>
          <a:prstGeom prst="ellipse">
            <a:avLst/>
          </a:prstGeom>
          <a:solidFill>
            <a:srgbClr val="C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2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pic>
        <p:nvPicPr>
          <p:cNvPr id="49" name="PA-1022119" descr="图片包含 红色, 黑暗, 桌子, 黑色&#10;&#10;描述已自动生成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55BEEA0-1CE1-4D8A-B9DA-A4FBD61CDE70}"/>
              </a:ext>
            </a:extLst>
          </p:cNvPr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437932"/>
            <a:ext cx="12192000" cy="7295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3937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:a14="http://schemas.microsoft.com/office/drawing/2010/main" xmlns:a16="http://schemas.microsoft.com/office/drawing/2014/main" xmlns=""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50"/>
                            </p:stCondLst>
                            <p:childTnLst>
                              <p:par>
                                <p:cTn id="2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75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250"/>
                            </p:stCondLst>
                            <p:childTnLst>
                              <p:par>
                                <p:cTn id="34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25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75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250"/>
                            </p:stCondLst>
                            <p:childTnLst>
                              <p:par>
                                <p:cTn id="5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41" grpId="0" animBg="1"/>
      <p:bldP spid="42" grpId="0" animBg="1"/>
      <p:bldP spid="43" grpId="0" animBg="1"/>
      <p:bldP spid="44" grpId="0" animBg="1"/>
      <p:bldP spid="4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A-10221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C7FFFE8-777B-49B5-9CAE-A4865AD3B51E}"/>
              </a:ext>
            </a:extLst>
          </p:cNvPr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492250" y="435885"/>
            <a:ext cx="3959225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3" tIns="45716" rIns="91433" bIns="4571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前言导读</a:t>
            </a:r>
          </a:p>
        </p:txBody>
      </p:sp>
      <p:sp>
        <p:nvSpPr>
          <p:cNvPr id="11" name="PA-10221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C0FB924-BB27-4C8A-9138-D061ED6021C9}"/>
              </a:ext>
            </a:extLst>
          </p:cNvPr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664144" y="1286853"/>
            <a:ext cx="5783671" cy="1892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indent="0" algn="just" eaLnBrk="1" hangingPunct="1">
              <a:lnSpc>
                <a:spcPct val="130000"/>
              </a:lnSpc>
              <a:buClr>
                <a:srgbClr val="FF0000"/>
              </a:buClr>
            </a:pP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时光荏苒，岁月如梭，在你们告别队旗，光荣退伍，即将踏上远去的征途而离开美丽的警营和朝夕相处的战友，奔赴新的工作岗位之际，我们留队的官兵对你们为消防部队建设做出的贡献，表示衷心的感谢，并致以崇高的敬意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!</a:t>
            </a:r>
          </a:p>
        </p:txBody>
      </p:sp>
      <p:grpSp>
        <p:nvGrpSpPr>
          <p:cNvPr id="7" name="PA-10221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4304BED-7515-41BD-9242-269A84362CE9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3188888" y="3046584"/>
            <a:ext cx="9907078" cy="5004826"/>
            <a:chOff x="179512" y="1131590"/>
            <a:chExt cx="7580392" cy="3753620"/>
          </a:xfrm>
        </p:grpSpPr>
        <p:pic>
          <p:nvPicPr>
            <p:cNvPr id="8" name="PA-图片 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6DD194F-CBB7-4378-BA94-11ECB7BBEADA}"/>
                </a:ext>
              </a:extLst>
            </p:cNvPr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79512" y="1131590"/>
              <a:ext cx="7580392" cy="3753620"/>
            </a:xfrm>
            <a:prstGeom prst="rect">
              <a:avLst/>
            </a:prstGeom>
          </p:spPr>
        </p:pic>
        <p:pic>
          <p:nvPicPr>
            <p:cNvPr id="14" name="PA-图片 1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55A2120-F5A0-4045-AD36-3A5F2F9F97F8}"/>
                </a:ext>
              </a:extLst>
            </p:cNvPr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20983402">
              <a:off x="1794240" y="1189993"/>
              <a:ext cx="4223842" cy="3109766"/>
            </a:xfrm>
            <a:prstGeom prst="snip2DiagRect">
              <a:avLst/>
            </a:prstGeom>
            <a:blipFill>
              <a:blip r:embed="rId1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  <a:effectLst>
              <a:softEdge rad="112500"/>
            </a:effectLst>
            <a:scene3d>
              <a:camera prst="isometricOffAxis1Top"/>
              <a:lightRig rig="threePt" dir="t"/>
            </a:scene3d>
          </p:spPr>
        </p:pic>
      </p:grpSp>
      <p:pic>
        <p:nvPicPr>
          <p:cNvPr id="15" name="PA-10221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23F871F-CE98-4C50-B36E-DED0F0C336C2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597005">
            <a:off x="7796997" y="3194441"/>
            <a:ext cx="2182071" cy="14542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16" name="PA-10221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0C9CF76-4A0B-4330-9ACF-275F36855193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433434">
            <a:off x="1181786" y="2261607"/>
            <a:ext cx="3503216" cy="2334786"/>
          </a:xfrm>
          <a:prstGeom prst="rect">
            <a:avLst/>
          </a:prstGeom>
          <a:ln w="76200">
            <a:solidFill>
              <a:srgbClr val="FEFBF0"/>
            </a:solidFill>
          </a:ln>
          <a:effectLst>
            <a:outerShdw blurRad="76200" dist="762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文本框 1"/>
          <p:cNvSpPr txBox="1"/>
          <p:nvPr/>
        </p:nvSpPr>
        <p:spPr>
          <a:xfrm>
            <a:off x="8003263" y="435885"/>
            <a:ext cx="188312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solidFill>
                  <a:srgbClr val="E6D0A9"/>
                </a:solidFill>
              </a:rPr>
              <a:t>https://www.ypppt.com/</a:t>
            </a:r>
            <a:endParaRPr lang="zh-CN" altLang="en-US" sz="1100" dirty="0">
              <a:solidFill>
                <a:srgbClr val="E6D0A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9930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:a14="http://schemas.microsoft.com/office/drawing/2010/main" xmlns:a16="http://schemas.microsoft.com/office/drawing/2014/main" xmlns=""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5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A-102212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C7FFFE8-777B-49B5-9CAE-A4865AD3B51E}"/>
              </a:ext>
            </a:extLst>
          </p:cNvPr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492250" y="435885"/>
            <a:ext cx="3959225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3" tIns="45716" rIns="91433" bIns="4571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军旗告别仪式</a:t>
            </a:r>
          </a:p>
        </p:txBody>
      </p:sp>
      <p:sp>
        <p:nvSpPr>
          <p:cNvPr id="3" name="PA-102212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3B4FD33-A51B-4A85-88A4-4C81CE5C4337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650707" y="3220390"/>
            <a:ext cx="6331756" cy="22529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  <a:buClr>
                <a:srgbClr val="FF0000"/>
              </a:buClr>
            </a:pPr>
            <a:r>
              <a:rPr lang="zh-CN" altLang="en-US" dirty="0">
                <a:cs typeface="+mn-ea"/>
                <a:sym typeface="+mn-lt"/>
              </a:rPr>
              <a:t>我宣誓：退出现役后，始终忠诚于党，牢记我军宗旨，服从祖国需要，听从组织安排，珍惜当兵历史，无愧军人称号，发扬优良传统，保持军人本色，保守部队秘密，严守政策法规，促进社会和谐，时刻听从党和人民的召唤，退伍不褪色，转业不转向，为军旗增辉，为部队争光，为家乡建设发展再立新功！</a:t>
            </a:r>
          </a:p>
        </p:txBody>
      </p:sp>
      <p:sp>
        <p:nvSpPr>
          <p:cNvPr id="4" name="PA-102212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2B5C6B1-69C1-4352-B8CA-E77DCF26E017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741680" y="2365977"/>
            <a:ext cx="354753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C00000"/>
                </a:solidFill>
                <a:cs typeface="+mn-ea"/>
                <a:sym typeface="+mn-lt"/>
              </a:rPr>
              <a:t>军旗告别仪式宣誓</a:t>
            </a:r>
          </a:p>
        </p:txBody>
      </p:sp>
      <p:pic>
        <p:nvPicPr>
          <p:cNvPr id="5" name="PA-102212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743DBB7-00F9-47B6-BA11-FD0BD804E2E5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40249" y="2495522"/>
            <a:ext cx="4301044" cy="2866215"/>
          </a:xfrm>
          <a:prstGeom prst="rect">
            <a:avLst/>
          </a:prstGeom>
        </p:spPr>
      </p:pic>
      <p:cxnSp>
        <p:nvCxnSpPr>
          <p:cNvPr id="6" name="PA-102212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2141220-951A-47C9-B0D6-F2A7854C44FF}"/>
              </a:ext>
            </a:extLst>
          </p:cNvPr>
          <p:cNvCxnSpPr/>
          <p:nvPr>
            <p:custDataLst>
              <p:tags r:id="rId5"/>
            </p:custDataLst>
          </p:nvPr>
        </p:nvCxnSpPr>
        <p:spPr>
          <a:xfrm>
            <a:off x="782320" y="3098800"/>
            <a:ext cx="435864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A-102212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2343C51-FA61-4F24-A581-11118160173E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650707" y="5713650"/>
            <a:ext cx="10890586" cy="2604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7450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:a14="http://schemas.microsoft.com/office/drawing/2010/main" xmlns:a16="http://schemas.microsoft.com/office/drawing/2014/main" xmlns=""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A-102212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C7FFFE8-777B-49B5-9CAE-A4865AD3B51E}"/>
              </a:ext>
            </a:extLst>
          </p:cNvPr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492250" y="435885"/>
            <a:ext cx="3959225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3" tIns="45716" rIns="91433" bIns="4571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老兵军旅生涯回顾</a:t>
            </a:r>
            <a:endParaRPr lang="zh-CN" altLang="en-US" sz="3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11" name="PA-102212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138159E-D8C4-4AAE-A0AE-4F8CD0CF10ED}"/>
              </a:ext>
            </a:extLst>
          </p:cNvPr>
          <p:cNvCxnSpPr/>
          <p:nvPr>
            <p:custDataLst>
              <p:tags r:id="rId2"/>
            </p:custDataLst>
          </p:nvPr>
        </p:nvCxnSpPr>
        <p:spPr>
          <a:xfrm>
            <a:off x="1330128" y="2221378"/>
            <a:ext cx="0" cy="3002458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A-102212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ACD81AB-8993-41B8-940C-3805E4ADE8F6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1609307" y="1992956"/>
            <a:ext cx="8750747" cy="15327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30000"/>
              </a:lnSpc>
              <a:buClr>
                <a:srgbClr val="FF0000"/>
              </a:buClr>
            </a:pPr>
            <a:r>
              <a:rPr lang="zh-CN" altLang="en-US" dirty="0">
                <a:cs typeface="+mn-ea"/>
                <a:sym typeface="+mn-lt"/>
              </a:rPr>
              <a:t>退出现役后，始终忠诚于党，牢记我军宗旨，服从祖国需要，听从组织安排，珍惜当兵历史，无愧军人称号，发扬优良传统，保持军人本色，保守部队秘密，严守政策法规，促进社会和谐，时刻听从党和人民的召唤，退伍不褪色，转业不转向，为军旗增辉，为部队争光，为家乡建设发展再立新功！</a:t>
            </a:r>
          </a:p>
        </p:txBody>
      </p:sp>
      <p:sp>
        <p:nvSpPr>
          <p:cNvPr id="13" name="PA-102212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4F1E92C-F0DF-42BA-B9BD-28B97E4F94D8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1050948" y="2219182"/>
            <a:ext cx="558360" cy="558360"/>
          </a:xfrm>
          <a:prstGeom prst="ellipse">
            <a:avLst/>
          </a:prstGeom>
          <a:solidFill>
            <a:srgbClr val="C00000"/>
          </a:solidFill>
          <a:ln w="38100"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>
                <a:cs typeface="+mn-ea"/>
                <a:sym typeface="+mn-lt"/>
              </a:rPr>
              <a:t>1</a:t>
            </a:r>
            <a:endParaRPr lang="zh-CN" altLang="en-US" sz="2000" dirty="0">
              <a:cs typeface="+mn-ea"/>
              <a:sym typeface="+mn-lt"/>
            </a:endParaRPr>
          </a:p>
        </p:txBody>
      </p:sp>
      <p:sp>
        <p:nvSpPr>
          <p:cNvPr id="14" name="PA-102213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40EF58E-2ACB-4764-A405-30347201E659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1050948" y="3642416"/>
            <a:ext cx="558360" cy="558360"/>
          </a:xfrm>
          <a:prstGeom prst="ellipse">
            <a:avLst/>
          </a:prstGeom>
          <a:solidFill>
            <a:srgbClr val="C00000"/>
          </a:solidFill>
          <a:ln w="38100"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>
                <a:cs typeface="+mn-ea"/>
                <a:sym typeface="+mn-lt"/>
              </a:rPr>
              <a:t>2</a:t>
            </a:r>
            <a:endParaRPr lang="zh-CN" altLang="en-US" sz="2000" dirty="0">
              <a:cs typeface="+mn-ea"/>
              <a:sym typeface="+mn-lt"/>
            </a:endParaRPr>
          </a:p>
        </p:txBody>
      </p:sp>
      <p:sp>
        <p:nvSpPr>
          <p:cNvPr id="15" name="PA-102213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BF77141-3ED8-4D17-B45F-292883B6E46C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1050948" y="4738905"/>
            <a:ext cx="558360" cy="558360"/>
          </a:xfrm>
          <a:prstGeom prst="ellipse">
            <a:avLst/>
          </a:prstGeom>
          <a:solidFill>
            <a:srgbClr val="C00000"/>
          </a:solidFill>
          <a:ln w="38100"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>
                <a:cs typeface="+mn-ea"/>
                <a:sym typeface="+mn-lt"/>
              </a:rPr>
              <a:t>3</a:t>
            </a:r>
            <a:endParaRPr lang="zh-CN" altLang="en-US" sz="2000" dirty="0">
              <a:cs typeface="+mn-ea"/>
              <a:sym typeface="+mn-lt"/>
            </a:endParaRPr>
          </a:p>
        </p:txBody>
      </p:sp>
      <p:sp>
        <p:nvSpPr>
          <p:cNvPr id="16" name="PA-102213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D2C8341-160B-44EA-8FA9-FD8AB6594F63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1609307" y="3603076"/>
            <a:ext cx="7517997" cy="7774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30000"/>
              </a:lnSpc>
              <a:buClr>
                <a:srgbClr val="FF0000"/>
              </a:buClr>
            </a:pPr>
            <a:r>
              <a:rPr lang="zh-CN" altLang="en-US" dirty="0">
                <a:cs typeface="+mn-ea"/>
                <a:sym typeface="+mn-lt"/>
              </a:rPr>
              <a:t>坚持以马克思列宁主义、毛泽东思想、邓小平理论、“三个代表”重要思想、科学发展观、习近平新时代中国特色社会主义思想为指导</a:t>
            </a:r>
          </a:p>
        </p:txBody>
      </p:sp>
      <p:sp>
        <p:nvSpPr>
          <p:cNvPr id="17" name="PA-102213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96D29D4-3976-4C04-AB58-7738CDD0965E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>
            <a:off x="1609308" y="4748330"/>
            <a:ext cx="6959655" cy="7774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30000"/>
              </a:lnSpc>
              <a:buClr>
                <a:srgbClr val="FF0000"/>
              </a:buClr>
            </a:pPr>
            <a:r>
              <a:rPr lang="zh-CN" altLang="en-US" dirty="0">
                <a:cs typeface="+mn-ea"/>
                <a:sym typeface="+mn-lt"/>
              </a:rPr>
              <a:t>适应新时代中国特色社会主义发展要求，坚持稳中求进工作总基调，坚持正确改革方向，坚持以人民为中心，坚持全面依法治国</a:t>
            </a:r>
          </a:p>
        </p:txBody>
      </p:sp>
      <p:pic>
        <p:nvPicPr>
          <p:cNvPr id="18" name="PA-102213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0A0793E-9D0D-4AD5-904C-5C40C367C72B}"/>
              </a:ext>
            </a:extLst>
          </p:cNvPr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32760" y="3496381"/>
            <a:ext cx="3340100" cy="3340100"/>
          </a:xfrm>
          <a:prstGeom prst="rect">
            <a:avLst/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96254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:a14="http://schemas.microsoft.com/office/drawing/2010/main" xmlns:a16="http://schemas.microsoft.com/office/drawing/2014/main" xmlns=""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5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35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85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600"/>
                            </p:stCondLst>
                            <p:childTnLst>
                              <p:par>
                                <p:cTn id="2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1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850"/>
                            </p:stCondLst>
                            <p:childTnLst>
                              <p:par>
                                <p:cTn id="3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35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100"/>
                            </p:stCondLst>
                            <p:childTnLst>
                              <p:par>
                                <p:cTn id="4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  <p:bldP spid="13" grpId="0" animBg="1"/>
      <p:bldP spid="14" grpId="0" animBg="1"/>
      <p:bldP spid="15" grpId="0" animBg="1"/>
      <p:bldP spid="16" grpId="0"/>
      <p:bldP spid="1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A-102213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5E12F3D-D0AE-4A5F-BD54-88660D3F9804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086163" y="2263483"/>
            <a:ext cx="7944257" cy="801852"/>
          </a:xfrm>
          <a:prstGeom prst="rect">
            <a:avLst/>
          </a:prstGeom>
        </p:spPr>
      </p:pic>
      <p:sp>
        <p:nvSpPr>
          <p:cNvPr id="41" name="PA-102213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181E780-B983-4DA4-8CE9-4EF23554F99D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2917181" y="3727165"/>
            <a:ext cx="6357639" cy="9719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5716" b="1" spc="292" dirty="0">
                <a:solidFill>
                  <a:srgbClr val="C00000"/>
                </a:solidFill>
                <a:cs typeface="+mn-ea"/>
                <a:sym typeface="+mn-lt"/>
              </a:rPr>
              <a:t>退伍老兵代表发言</a:t>
            </a:r>
          </a:p>
        </p:txBody>
      </p:sp>
      <p:sp>
        <p:nvSpPr>
          <p:cNvPr id="42" name="PA-102213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DC0D261-3E2B-4FF1-995E-F947B82CDB3F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5003393" y="2929265"/>
            <a:ext cx="2185214" cy="6920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897" dirty="0">
                <a:solidFill>
                  <a:srgbClr val="C00000"/>
                </a:solidFill>
                <a:cs typeface="+mn-ea"/>
                <a:sym typeface="+mn-lt"/>
              </a:rPr>
              <a:t>第四部分</a:t>
            </a:r>
          </a:p>
        </p:txBody>
      </p:sp>
      <p:pic>
        <p:nvPicPr>
          <p:cNvPr id="44" name="PA-102213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EBA54C5-A683-4CFE-8562-F8360F5C7D14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4158" y="799801"/>
            <a:ext cx="1463684" cy="1463682"/>
          </a:xfrm>
          <a:prstGeom prst="rect">
            <a:avLst/>
          </a:prstGeom>
        </p:spPr>
      </p:pic>
      <p:pic>
        <p:nvPicPr>
          <p:cNvPr id="2" name="PA-102213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2C91C26-EE80-4C16-B88B-B2A5737D25B8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805680"/>
            <a:ext cx="12192000" cy="2052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4312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:a14="http://schemas.microsoft.com/office/drawing/2010/main" xmlns:a16="http://schemas.microsoft.com/office/drawing/2014/main" xmlns=""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A-102214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C7FFFE8-777B-49B5-9CAE-A4865AD3B51E}"/>
              </a:ext>
            </a:extLst>
          </p:cNvPr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492250" y="435885"/>
            <a:ext cx="3959225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3" tIns="45716" rIns="91433" bIns="4571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退伍老兵代表发言</a:t>
            </a:r>
          </a:p>
        </p:txBody>
      </p:sp>
      <p:sp>
        <p:nvSpPr>
          <p:cNvPr id="33" name="PA-102214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4367179-C429-4594-9EC7-BF76E57A27E6}"/>
              </a:ext>
            </a:extLst>
          </p:cNvPr>
          <p:cNvSpPr/>
          <p:nvPr>
            <p:custDataLst>
              <p:tags r:id="rId2"/>
            </p:custDataLst>
          </p:nvPr>
        </p:nvSpPr>
        <p:spPr bwMode="auto">
          <a:xfrm>
            <a:off x="4054316" y="1938655"/>
            <a:ext cx="2016727" cy="1542402"/>
          </a:xfrm>
          <a:custGeom>
            <a:avLst/>
            <a:gdLst>
              <a:gd name="T0" fmla="*/ 76 w 249"/>
              <a:gd name="T1" fmla="*/ 112 h 190"/>
              <a:gd name="T2" fmla="*/ 3 w 249"/>
              <a:gd name="T3" fmla="*/ 112 h 190"/>
              <a:gd name="T4" fmla="*/ 0 w 249"/>
              <a:gd name="T5" fmla="*/ 115 h 190"/>
              <a:gd name="T6" fmla="*/ 0 w 249"/>
              <a:gd name="T7" fmla="*/ 187 h 190"/>
              <a:gd name="T8" fmla="*/ 3 w 249"/>
              <a:gd name="T9" fmla="*/ 190 h 190"/>
              <a:gd name="T10" fmla="*/ 59 w 249"/>
              <a:gd name="T11" fmla="*/ 190 h 190"/>
              <a:gd name="T12" fmla="*/ 115 w 249"/>
              <a:gd name="T13" fmla="*/ 190 h 190"/>
              <a:gd name="T14" fmla="*/ 132 w 249"/>
              <a:gd name="T15" fmla="*/ 190 h 190"/>
              <a:gd name="T16" fmla="*/ 249 w 249"/>
              <a:gd name="T17" fmla="*/ 72 h 190"/>
              <a:gd name="T18" fmla="*/ 249 w 249"/>
              <a:gd name="T19" fmla="*/ 0 h 190"/>
              <a:gd name="T20" fmla="*/ 76 w 249"/>
              <a:gd name="T21" fmla="*/ 112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49" h="190">
                <a:moveTo>
                  <a:pt x="76" y="112"/>
                </a:moveTo>
                <a:cubicBezTo>
                  <a:pt x="3" y="112"/>
                  <a:pt x="3" y="112"/>
                  <a:pt x="3" y="112"/>
                </a:cubicBezTo>
                <a:cubicBezTo>
                  <a:pt x="2" y="112"/>
                  <a:pt x="0" y="113"/>
                  <a:pt x="0" y="115"/>
                </a:cubicBezTo>
                <a:cubicBezTo>
                  <a:pt x="0" y="187"/>
                  <a:pt x="0" y="187"/>
                  <a:pt x="0" y="187"/>
                </a:cubicBezTo>
                <a:cubicBezTo>
                  <a:pt x="0" y="189"/>
                  <a:pt x="2" y="190"/>
                  <a:pt x="3" y="190"/>
                </a:cubicBezTo>
                <a:cubicBezTo>
                  <a:pt x="59" y="190"/>
                  <a:pt x="59" y="190"/>
                  <a:pt x="59" y="190"/>
                </a:cubicBezTo>
                <a:cubicBezTo>
                  <a:pt x="115" y="190"/>
                  <a:pt x="115" y="190"/>
                  <a:pt x="115" y="190"/>
                </a:cubicBezTo>
                <a:cubicBezTo>
                  <a:pt x="132" y="190"/>
                  <a:pt x="132" y="190"/>
                  <a:pt x="132" y="190"/>
                </a:cubicBezTo>
                <a:cubicBezTo>
                  <a:pt x="132" y="125"/>
                  <a:pt x="184" y="72"/>
                  <a:pt x="249" y="72"/>
                </a:cubicBezTo>
                <a:cubicBezTo>
                  <a:pt x="249" y="0"/>
                  <a:pt x="249" y="0"/>
                  <a:pt x="249" y="0"/>
                </a:cubicBezTo>
                <a:cubicBezTo>
                  <a:pt x="172" y="0"/>
                  <a:pt x="106" y="46"/>
                  <a:pt x="76" y="112"/>
                </a:cubicBezTo>
                <a:close/>
              </a:path>
            </a:pathLst>
          </a:custGeom>
          <a:solidFill>
            <a:srgbClr val="A51F2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34" name="PA-102214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56B0C25-0ABF-4A3E-B726-BC0B39F8FF7F}"/>
              </a:ext>
            </a:extLst>
          </p:cNvPr>
          <p:cNvSpPr/>
          <p:nvPr>
            <p:custDataLst>
              <p:tags r:id="rId3"/>
            </p:custDataLst>
          </p:nvPr>
        </p:nvSpPr>
        <p:spPr bwMode="auto">
          <a:xfrm>
            <a:off x="4054316" y="3528831"/>
            <a:ext cx="2016727" cy="1538991"/>
          </a:xfrm>
          <a:custGeom>
            <a:avLst/>
            <a:gdLst>
              <a:gd name="T0" fmla="*/ 132 w 249"/>
              <a:gd name="T1" fmla="*/ 0 h 190"/>
              <a:gd name="T2" fmla="*/ 115 w 249"/>
              <a:gd name="T3" fmla="*/ 0 h 190"/>
              <a:gd name="T4" fmla="*/ 59 w 249"/>
              <a:gd name="T5" fmla="*/ 0 h 190"/>
              <a:gd name="T6" fmla="*/ 3 w 249"/>
              <a:gd name="T7" fmla="*/ 0 h 190"/>
              <a:gd name="T8" fmla="*/ 0 w 249"/>
              <a:gd name="T9" fmla="*/ 3 h 190"/>
              <a:gd name="T10" fmla="*/ 0 w 249"/>
              <a:gd name="T11" fmla="*/ 75 h 190"/>
              <a:gd name="T12" fmla="*/ 3 w 249"/>
              <a:gd name="T13" fmla="*/ 78 h 190"/>
              <a:gd name="T14" fmla="*/ 76 w 249"/>
              <a:gd name="T15" fmla="*/ 78 h 190"/>
              <a:gd name="T16" fmla="*/ 249 w 249"/>
              <a:gd name="T17" fmla="*/ 190 h 190"/>
              <a:gd name="T18" fmla="*/ 249 w 249"/>
              <a:gd name="T19" fmla="*/ 117 h 190"/>
              <a:gd name="T20" fmla="*/ 132 w 249"/>
              <a:gd name="T21" fmla="*/ 0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49" h="190">
                <a:moveTo>
                  <a:pt x="132" y="0"/>
                </a:moveTo>
                <a:cubicBezTo>
                  <a:pt x="115" y="0"/>
                  <a:pt x="115" y="0"/>
                  <a:pt x="115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3" y="0"/>
                  <a:pt x="3" y="0"/>
                  <a:pt x="3" y="0"/>
                </a:cubicBezTo>
                <a:cubicBezTo>
                  <a:pt x="2" y="0"/>
                  <a:pt x="0" y="1"/>
                  <a:pt x="0" y="3"/>
                </a:cubicBezTo>
                <a:cubicBezTo>
                  <a:pt x="0" y="75"/>
                  <a:pt x="0" y="75"/>
                  <a:pt x="0" y="75"/>
                </a:cubicBezTo>
                <a:cubicBezTo>
                  <a:pt x="0" y="76"/>
                  <a:pt x="2" y="78"/>
                  <a:pt x="3" y="78"/>
                </a:cubicBezTo>
                <a:cubicBezTo>
                  <a:pt x="76" y="78"/>
                  <a:pt x="76" y="78"/>
                  <a:pt x="76" y="78"/>
                </a:cubicBezTo>
                <a:cubicBezTo>
                  <a:pt x="106" y="144"/>
                  <a:pt x="172" y="190"/>
                  <a:pt x="249" y="190"/>
                </a:cubicBezTo>
                <a:cubicBezTo>
                  <a:pt x="249" y="117"/>
                  <a:pt x="249" y="117"/>
                  <a:pt x="249" y="117"/>
                </a:cubicBezTo>
                <a:cubicBezTo>
                  <a:pt x="184" y="117"/>
                  <a:pt x="132" y="64"/>
                  <a:pt x="132" y="0"/>
                </a:cubicBezTo>
                <a:close/>
              </a:path>
            </a:pathLst>
          </a:custGeom>
          <a:solidFill>
            <a:srgbClr val="A51F2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35" name="PA-102214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CE6AABE-AF03-4612-8C67-C35507CE9211}"/>
              </a:ext>
            </a:extLst>
          </p:cNvPr>
          <p:cNvSpPr/>
          <p:nvPr>
            <p:custDataLst>
              <p:tags r:id="rId4"/>
            </p:custDataLst>
          </p:nvPr>
        </p:nvSpPr>
        <p:spPr bwMode="auto">
          <a:xfrm>
            <a:off x="6118816" y="1938655"/>
            <a:ext cx="2020138" cy="1542402"/>
          </a:xfrm>
          <a:custGeom>
            <a:avLst/>
            <a:gdLst>
              <a:gd name="T0" fmla="*/ 246 w 249"/>
              <a:gd name="T1" fmla="*/ 112 h 190"/>
              <a:gd name="T2" fmla="*/ 173 w 249"/>
              <a:gd name="T3" fmla="*/ 112 h 190"/>
              <a:gd name="T4" fmla="*/ 0 w 249"/>
              <a:gd name="T5" fmla="*/ 0 h 190"/>
              <a:gd name="T6" fmla="*/ 0 w 249"/>
              <a:gd name="T7" fmla="*/ 72 h 190"/>
              <a:gd name="T8" fmla="*/ 117 w 249"/>
              <a:gd name="T9" fmla="*/ 190 h 190"/>
              <a:gd name="T10" fmla="*/ 134 w 249"/>
              <a:gd name="T11" fmla="*/ 190 h 190"/>
              <a:gd name="T12" fmla="*/ 190 w 249"/>
              <a:gd name="T13" fmla="*/ 190 h 190"/>
              <a:gd name="T14" fmla="*/ 246 w 249"/>
              <a:gd name="T15" fmla="*/ 190 h 190"/>
              <a:gd name="T16" fmla="*/ 249 w 249"/>
              <a:gd name="T17" fmla="*/ 187 h 190"/>
              <a:gd name="T18" fmla="*/ 249 w 249"/>
              <a:gd name="T19" fmla="*/ 115 h 190"/>
              <a:gd name="T20" fmla="*/ 246 w 249"/>
              <a:gd name="T21" fmla="*/ 112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49" h="190">
                <a:moveTo>
                  <a:pt x="246" y="112"/>
                </a:moveTo>
                <a:cubicBezTo>
                  <a:pt x="173" y="112"/>
                  <a:pt x="173" y="112"/>
                  <a:pt x="173" y="112"/>
                </a:cubicBezTo>
                <a:cubicBezTo>
                  <a:pt x="143" y="46"/>
                  <a:pt x="77" y="0"/>
                  <a:pt x="0" y="0"/>
                </a:cubicBezTo>
                <a:cubicBezTo>
                  <a:pt x="0" y="72"/>
                  <a:pt x="0" y="72"/>
                  <a:pt x="0" y="72"/>
                </a:cubicBezTo>
                <a:cubicBezTo>
                  <a:pt x="65" y="72"/>
                  <a:pt x="117" y="125"/>
                  <a:pt x="117" y="190"/>
                </a:cubicBezTo>
                <a:cubicBezTo>
                  <a:pt x="134" y="190"/>
                  <a:pt x="134" y="190"/>
                  <a:pt x="134" y="190"/>
                </a:cubicBezTo>
                <a:cubicBezTo>
                  <a:pt x="190" y="190"/>
                  <a:pt x="190" y="190"/>
                  <a:pt x="190" y="190"/>
                </a:cubicBezTo>
                <a:cubicBezTo>
                  <a:pt x="246" y="190"/>
                  <a:pt x="246" y="190"/>
                  <a:pt x="246" y="190"/>
                </a:cubicBezTo>
                <a:cubicBezTo>
                  <a:pt x="247" y="190"/>
                  <a:pt x="249" y="189"/>
                  <a:pt x="249" y="187"/>
                </a:cubicBezTo>
                <a:cubicBezTo>
                  <a:pt x="249" y="115"/>
                  <a:pt x="249" y="115"/>
                  <a:pt x="249" y="115"/>
                </a:cubicBezTo>
                <a:cubicBezTo>
                  <a:pt x="249" y="113"/>
                  <a:pt x="247" y="112"/>
                  <a:pt x="246" y="112"/>
                </a:cubicBezTo>
                <a:close/>
              </a:path>
            </a:pathLst>
          </a:custGeom>
          <a:solidFill>
            <a:srgbClr val="A51F2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36" name="PA-102214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C17FA1E-59E9-47CB-B1ED-355D64D47113}"/>
              </a:ext>
            </a:extLst>
          </p:cNvPr>
          <p:cNvSpPr/>
          <p:nvPr>
            <p:custDataLst>
              <p:tags r:id="rId5"/>
            </p:custDataLst>
          </p:nvPr>
        </p:nvSpPr>
        <p:spPr bwMode="auto">
          <a:xfrm>
            <a:off x="6118816" y="3528831"/>
            <a:ext cx="2020138" cy="1538991"/>
          </a:xfrm>
          <a:custGeom>
            <a:avLst/>
            <a:gdLst>
              <a:gd name="T0" fmla="*/ 246 w 249"/>
              <a:gd name="T1" fmla="*/ 0 h 190"/>
              <a:gd name="T2" fmla="*/ 190 w 249"/>
              <a:gd name="T3" fmla="*/ 0 h 190"/>
              <a:gd name="T4" fmla="*/ 134 w 249"/>
              <a:gd name="T5" fmla="*/ 0 h 190"/>
              <a:gd name="T6" fmla="*/ 117 w 249"/>
              <a:gd name="T7" fmla="*/ 0 h 190"/>
              <a:gd name="T8" fmla="*/ 0 w 249"/>
              <a:gd name="T9" fmla="*/ 117 h 190"/>
              <a:gd name="T10" fmla="*/ 0 w 249"/>
              <a:gd name="T11" fmla="*/ 190 h 190"/>
              <a:gd name="T12" fmla="*/ 173 w 249"/>
              <a:gd name="T13" fmla="*/ 78 h 190"/>
              <a:gd name="T14" fmla="*/ 246 w 249"/>
              <a:gd name="T15" fmla="*/ 78 h 190"/>
              <a:gd name="T16" fmla="*/ 249 w 249"/>
              <a:gd name="T17" fmla="*/ 75 h 190"/>
              <a:gd name="T18" fmla="*/ 249 w 249"/>
              <a:gd name="T19" fmla="*/ 3 h 190"/>
              <a:gd name="T20" fmla="*/ 246 w 249"/>
              <a:gd name="T21" fmla="*/ 0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49" h="190">
                <a:moveTo>
                  <a:pt x="246" y="0"/>
                </a:moveTo>
                <a:cubicBezTo>
                  <a:pt x="190" y="0"/>
                  <a:pt x="190" y="0"/>
                  <a:pt x="190" y="0"/>
                </a:cubicBezTo>
                <a:cubicBezTo>
                  <a:pt x="134" y="0"/>
                  <a:pt x="134" y="0"/>
                  <a:pt x="134" y="0"/>
                </a:cubicBezTo>
                <a:cubicBezTo>
                  <a:pt x="117" y="0"/>
                  <a:pt x="117" y="0"/>
                  <a:pt x="117" y="0"/>
                </a:cubicBezTo>
                <a:cubicBezTo>
                  <a:pt x="117" y="64"/>
                  <a:pt x="65" y="117"/>
                  <a:pt x="0" y="117"/>
                </a:cubicBezTo>
                <a:cubicBezTo>
                  <a:pt x="0" y="190"/>
                  <a:pt x="0" y="190"/>
                  <a:pt x="0" y="190"/>
                </a:cubicBezTo>
                <a:cubicBezTo>
                  <a:pt x="77" y="190"/>
                  <a:pt x="143" y="144"/>
                  <a:pt x="173" y="78"/>
                </a:cubicBezTo>
                <a:cubicBezTo>
                  <a:pt x="246" y="78"/>
                  <a:pt x="246" y="78"/>
                  <a:pt x="246" y="78"/>
                </a:cubicBezTo>
                <a:cubicBezTo>
                  <a:pt x="247" y="78"/>
                  <a:pt x="249" y="76"/>
                  <a:pt x="249" y="75"/>
                </a:cubicBezTo>
                <a:cubicBezTo>
                  <a:pt x="249" y="3"/>
                  <a:pt x="249" y="3"/>
                  <a:pt x="249" y="3"/>
                </a:cubicBezTo>
                <a:cubicBezTo>
                  <a:pt x="249" y="1"/>
                  <a:pt x="247" y="0"/>
                  <a:pt x="246" y="0"/>
                </a:cubicBezTo>
                <a:close/>
              </a:path>
            </a:pathLst>
          </a:custGeom>
          <a:solidFill>
            <a:srgbClr val="A51F2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41" name="PA-102214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7841513-A2A3-4347-9E00-589D9778CA69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587933" y="2870187"/>
            <a:ext cx="3363652" cy="15327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  <a:buClr>
                <a:srgbClr val="FF0000"/>
              </a:buClr>
              <a:buFont typeface="Arial" panose="020B0604020202020204" pitchFamily="34" charset="0"/>
              <a:buNone/>
            </a:pPr>
            <a:r>
              <a:rPr lang="zh-CN" altLang="en-US" dirty="0">
                <a:cs typeface="+mn-ea"/>
                <a:sym typeface="+mn-lt"/>
              </a:rPr>
              <a:t>退出现役后，，服从祖国需要，听从组织安排，珍惜当兵历史，无愧军人称号，发扬优良传统，保持军人本色</a:t>
            </a:r>
          </a:p>
        </p:txBody>
      </p:sp>
      <p:sp>
        <p:nvSpPr>
          <p:cNvPr id="42" name="PA-102214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F07D9F9-85DD-4046-8809-3B85061D8A3A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8138954" y="2859106"/>
            <a:ext cx="3714684" cy="1172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  <a:buClr>
                <a:srgbClr val="FF0000"/>
              </a:buClr>
              <a:buFont typeface="Arial" panose="020B0604020202020204" pitchFamily="34" charset="0"/>
              <a:buNone/>
            </a:pPr>
            <a:r>
              <a:rPr lang="zh-CN" altLang="en-US" dirty="0">
                <a:cs typeface="+mn-ea"/>
                <a:sym typeface="+mn-lt"/>
              </a:rPr>
              <a:t>保守部队秘密，严守政策法规，促进社会和谐，时刻听从党和人民的召唤，退伍不褪色，转业不转向，</a:t>
            </a:r>
          </a:p>
        </p:txBody>
      </p:sp>
      <p:sp>
        <p:nvSpPr>
          <p:cNvPr id="43" name="PA-102214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EF7CE4F-610F-4A32-B4F2-5A17B739484F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>
            <a:off x="2665931" y="5451272"/>
            <a:ext cx="6905767" cy="707031"/>
          </a:xfrm>
          <a:prstGeom prst="rect">
            <a:avLst/>
          </a:prstGeom>
          <a:solidFill>
            <a:srgbClr val="A51F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4" name="PA-102214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3464F56-1F6E-44E1-8427-043711A5B41F}"/>
              </a:ext>
            </a:extLst>
          </p:cNvPr>
          <p:cNvSpPr/>
          <p:nvPr>
            <p:custDataLst>
              <p:tags r:id="rId9"/>
            </p:custDataLst>
          </p:nvPr>
        </p:nvSpPr>
        <p:spPr>
          <a:xfrm>
            <a:off x="2959862" y="5571641"/>
            <a:ext cx="923213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>
                <a:solidFill>
                  <a:prstClr val="white"/>
                </a:solidFill>
                <a:cs typeface="+mn-ea"/>
                <a:sym typeface="+mn-lt"/>
              </a:rPr>
              <a:t>为军旗增辉，为部队争光，为家乡建设发展再立新功！</a:t>
            </a:r>
          </a:p>
        </p:txBody>
      </p:sp>
      <p:sp>
        <p:nvSpPr>
          <p:cNvPr id="45" name="PA-102214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31021D1-E301-4017-B5F8-8A82317E6EEA}"/>
              </a:ext>
            </a:extLst>
          </p:cNvPr>
          <p:cNvSpPr txBox="1"/>
          <p:nvPr>
            <p:custDataLst>
              <p:tags r:id="rId10"/>
            </p:custDataLst>
          </p:nvPr>
        </p:nvSpPr>
        <p:spPr>
          <a:xfrm>
            <a:off x="5180627" y="3079106"/>
            <a:ext cx="187743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dirty="0">
                <a:solidFill>
                  <a:prstClr val="black"/>
                </a:solidFill>
                <a:cs typeface="+mn-ea"/>
                <a:sym typeface="+mn-lt"/>
              </a:rPr>
              <a:t>我宣誓</a:t>
            </a:r>
          </a:p>
        </p:txBody>
      </p:sp>
      <p:sp>
        <p:nvSpPr>
          <p:cNvPr id="46" name="PA-102215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9D5A41D-C655-41F0-8A86-1C60A4CB8CFA}"/>
              </a:ext>
            </a:extLst>
          </p:cNvPr>
          <p:cNvSpPr/>
          <p:nvPr>
            <p:custDataLst>
              <p:tags r:id="rId11"/>
            </p:custDataLst>
          </p:nvPr>
        </p:nvSpPr>
        <p:spPr>
          <a:xfrm>
            <a:off x="1885904" y="1404365"/>
            <a:ext cx="837027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kern="100" spc="-50" dirty="0">
                <a:solidFill>
                  <a:srgbClr val="C00000"/>
                </a:solidFill>
                <a:cs typeface="+mn-ea"/>
                <a:sym typeface="+mn-lt"/>
              </a:rPr>
              <a:t>始终忠诚于党，牢记我军宗旨</a:t>
            </a:r>
            <a:endParaRPr lang="en-US" altLang="zh-CN" kern="100" spc="-50" dirty="0">
              <a:solidFill>
                <a:srgbClr val="C00000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590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:a14="http://schemas.microsoft.com/office/drawing/2010/main" xmlns:a16="http://schemas.microsoft.com/office/drawing/2014/main" xmlns=""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5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8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350"/>
                            </p:stCondLst>
                            <p:childTnLst>
                              <p:par>
                                <p:cTn id="3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85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350"/>
                            </p:stCondLst>
                            <p:childTnLst>
                              <p:par>
                                <p:cTn id="43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5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#ppt_h/2*((1.5-1.5*$)^3-(1.5-1.5*$)^2)*8/9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6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#ppt_h*((1.5-1.5*$)^3-(1.5-1.5*$)^2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47" dur="7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660"/>
                            </p:stCondLst>
                            <p:childTnLst>
                              <p:par>
                                <p:cTn id="4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3" grpId="0" bldLvl="0" animBg="1"/>
      <p:bldP spid="34" grpId="0" bldLvl="0" animBg="1"/>
      <p:bldP spid="35" grpId="0" bldLvl="0" animBg="1"/>
      <p:bldP spid="36" grpId="0" bldLvl="0" animBg="1"/>
      <p:bldP spid="41" grpId="0"/>
      <p:bldP spid="42" grpId="0"/>
      <p:bldP spid="43" grpId="0" bldLvl="0" animBg="1"/>
      <p:bldP spid="44" grpId="0"/>
      <p:bldP spid="45" grpId="0"/>
      <p:bldP spid="4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A-102215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C7FFFE8-777B-49B5-9CAE-A4865AD3B51E}"/>
              </a:ext>
            </a:extLst>
          </p:cNvPr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492250" y="435885"/>
            <a:ext cx="3959225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3" tIns="45716" rIns="91433" bIns="4571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退伍老兵代表发言</a:t>
            </a:r>
          </a:p>
        </p:txBody>
      </p:sp>
      <p:pic>
        <p:nvPicPr>
          <p:cNvPr id="13" name="PA-102215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221F78A-BFED-4892-90AD-628059AA81C7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58633" y="2618895"/>
            <a:ext cx="2247033" cy="2600225"/>
          </a:xfrm>
          <a:custGeom>
            <a:avLst/>
            <a:gdLst>
              <a:gd name="connsiteX0" fmla="*/ 0 w 6210300"/>
              <a:gd name="connsiteY0" fmla="*/ 0 h 3143250"/>
              <a:gd name="connsiteX1" fmla="*/ 6210300 w 6210300"/>
              <a:gd name="connsiteY1" fmla="*/ 0 h 3143250"/>
              <a:gd name="connsiteX2" fmla="*/ 6210300 w 6210300"/>
              <a:gd name="connsiteY2" fmla="*/ 3143250 h 3143250"/>
              <a:gd name="connsiteX3" fmla="*/ 0 w 6210300"/>
              <a:gd name="connsiteY3" fmla="*/ 3143250 h 3143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10300" h="3143250">
                <a:moveTo>
                  <a:pt x="0" y="0"/>
                </a:moveTo>
                <a:lnTo>
                  <a:pt x="6210300" y="0"/>
                </a:lnTo>
                <a:lnTo>
                  <a:pt x="6210300" y="3143250"/>
                </a:lnTo>
                <a:lnTo>
                  <a:pt x="0" y="3143250"/>
                </a:lnTo>
                <a:close/>
              </a:path>
            </a:pathLst>
          </a:custGeom>
          <a:ln w="88900">
            <a:solidFill>
              <a:schemeClr val="bg1"/>
            </a:solidFill>
          </a:ln>
          <a:effectLst>
            <a:outerShdw blurRad="266700" dist="38100" dir="5400000" algn="t" rotWithShape="0">
              <a:prstClr val="black">
                <a:alpha val="67000"/>
              </a:prstClr>
            </a:outerShdw>
          </a:effectLst>
          <a:scene3d>
            <a:camera prst="perspectiveBelow"/>
            <a:lightRig rig="threePt" dir="t"/>
          </a:scene3d>
          <a:sp3d prstMaterial="matte"/>
        </p:spPr>
      </p:pic>
      <p:sp>
        <p:nvSpPr>
          <p:cNvPr id="16" name="PA-102215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1DD5209-968E-4DAF-BD79-AB4BB71B9157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1976935" y="2468628"/>
            <a:ext cx="6630908" cy="1322803"/>
          </a:xfrm>
          <a:prstGeom prst="roundRect">
            <a:avLst/>
          </a:prstGeom>
          <a:noFill/>
          <a:ln w="3175" cap="flat" cmpd="sng" algn="ctr">
            <a:solidFill>
              <a:srgbClr val="C00000"/>
            </a:soli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013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7" name="PA-102215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89C9700-33D1-4F96-95F6-439EAE492E4F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2312108" y="2755246"/>
            <a:ext cx="6122005" cy="79017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algn="just">
              <a:lnSpc>
                <a:spcPct val="130000"/>
              </a:lnSpc>
              <a:buClr>
                <a:srgbClr val="FF0000"/>
              </a:buClr>
              <a:defRPr/>
            </a:pPr>
            <a:r>
              <a:rPr lang="zh-CN" altLang="en-US" dirty="0">
                <a:cs typeface="+mn-ea"/>
                <a:sym typeface="+mn-lt"/>
              </a:rPr>
              <a:t>详写内容</a:t>
            </a:r>
            <a:r>
              <a:rPr lang="en-US" altLang="zh-CN" dirty="0">
                <a:cs typeface="+mn-ea"/>
                <a:sym typeface="+mn-lt"/>
              </a:rPr>
              <a:t>……</a:t>
            </a:r>
            <a:r>
              <a:rPr lang="zh-CN" altLang="en-US" dirty="0">
                <a:cs typeface="+mn-ea"/>
                <a:sym typeface="+mn-lt"/>
              </a:rPr>
              <a:t>点击输入本栏的具体文字，简明扼要的说明分项内容，此为概念图解，请根据您的具体内容酌情修改。</a:t>
            </a:r>
          </a:p>
        </p:txBody>
      </p:sp>
      <p:sp>
        <p:nvSpPr>
          <p:cNvPr id="18" name="PA-102215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38D8035-3A56-4E32-A125-5C7B20D292A0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786334" y="2472828"/>
            <a:ext cx="1451527" cy="1318603"/>
          </a:xfrm>
          <a:prstGeom prst="rightArrowCallout">
            <a:avLst>
              <a:gd name="adj1" fmla="val 25000"/>
              <a:gd name="adj2" fmla="val 20777"/>
              <a:gd name="adj3" fmla="val 15233"/>
              <a:gd name="adj4" fmla="val 74905"/>
            </a:avLst>
          </a:prstGeom>
          <a:solidFill>
            <a:srgbClr val="C00000"/>
          </a:solidFill>
          <a:ln>
            <a:solidFill>
              <a:srgbClr val="FF85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9" name="PA-102215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DF08D7E-E305-4CBE-8ECF-9D237F8F7587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1090854" y="2585279"/>
            <a:ext cx="492443" cy="1118255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pPr>
              <a:buClr>
                <a:srgbClr val="000000">
                  <a:lumMod val="85000"/>
                  <a:lumOff val="15000"/>
                </a:srgbClr>
              </a:buClr>
              <a:buSzPct val="105000"/>
            </a:pPr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老兵代表</a:t>
            </a:r>
          </a:p>
        </p:txBody>
      </p:sp>
      <p:sp>
        <p:nvSpPr>
          <p:cNvPr id="22" name="PA-102215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38957AD-010F-4472-A2FF-DF4AB5BBA2B2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1976935" y="3929933"/>
            <a:ext cx="6630908" cy="1322803"/>
          </a:xfrm>
          <a:prstGeom prst="roundRect">
            <a:avLst/>
          </a:prstGeom>
          <a:noFill/>
          <a:ln w="3175" cap="flat" cmpd="sng" algn="ctr">
            <a:solidFill>
              <a:srgbClr val="C00000"/>
            </a:soli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013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3" name="PA-102215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6B6E581-A117-43D2-8E28-FCE30C5C8B81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>
            <a:off x="2312108" y="4180554"/>
            <a:ext cx="6056980" cy="1340517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algn="just">
              <a:lnSpc>
                <a:spcPct val="130000"/>
              </a:lnSpc>
              <a:buClr>
                <a:srgbClr val="FF0000"/>
              </a:buClr>
              <a:defRPr/>
            </a:pPr>
            <a:r>
              <a:rPr lang="zh-CN" altLang="en-US" dirty="0">
                <a:cs typeface="+mn-ea"/>
                <a:sym typeface="+mn-lt"/>
              </a:rPr>
              <a:t>详写内容</a:t>
            </a:r>
            <a:r>
              <a:rPr lang="en-US" altLang="zh-CN" dirty="0">
                <a:cs typeface="+mn-ea"/>
                <a:sym typeface="+mn-lt"/>
              </a:rPr>
              <a:t>……</a:t>
            </a:r>
            <a:r>
              <a:rPr lang="zh-CN" altLang="en-US" dirty="0">
                <a:cs typeface="+mn-ea"/>
                <a:sym typeface="+mn-lt"/>
              </a:rPr>
              <a:t>点击输入本栏的具体文字，简明扼要的说明分项内容，此为概念图解，请根据您的具体内容酌情修改。</a:t>
            </a:r>
          </a:p>
        </p:txBody>
      </p:sp>
      <p:sp>
        <p:nvSpPr>
          <p:cNvPr id="24" name="PA-102215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A52B9B9-7935-45FD-B4DE-80640CE05E02}"/>
              </a:ext>
            </a:extLst>
          </p:cNvPr>
          <p:cNvSpPr/>
          <p:nvPr>
            <p:custDataLst>
              <p:tags r:id="rId9"/>
            </p:custDataLst>
          </p:nvPr>
        </p:nvSpPr>
        <p:spPr>
          <a:xfrm>
            <a:off x="786334" y="3934133"/>
            <a:ext cx="1451527" cy="1318603"/>
          </a:xfrm>
          <a:prstGeom prst="rightArrowCallout">
            <a:avLst>
              <a:gd name="adj1" fmla="val 25000"/>
              <a:gd name="adj2" fmla="val 20777"/>
              <a:gd name="adj3" fmla="val 15233"/>
              <a:gd name="adj4" fmla="val 74905"/>
            </a:avLst>
          </a:prstGeom>
          <a:solidFill>
            <a:srgbClr val="C00000"/>
          </a:solidFill>
          <a:ln>
            <a:solidFill>
              <a:srgbClr val="FF85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PA-102216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D0C9DFF-5164-410F-8516-A63DC354A057}"/>
              </a:ext>
            </a:extLst>
          </p:cNvPr>
          <p:cNvSpPr/>
          <p:nvPr>
            <p:custDataLst>
              <p:tags r:id="rId10"/>
            </p:custDataLst>
          </p:nvPr>
        </p:nvSpPr>
        <p:spPr>
          <a:xfrm>
            <a:off x="1090854" y="4046584"/>
            <a:ext cx="492443" cy="1118255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pPr>
              <a:buClr>
                <a:srgbClr val="000000">
                  <a:lumMod val="85000"/>
                  <a:lumOff val="15000"/>
                </a:srgbClr>
              </a:buClr>
              <a:buSzPct val="105000"/>
            </a:pPr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发言稿件</a:t>
            </a:r>
          </a:p>
        </p:txBody>
      </p:sp>
    </p:spTree>
    <p:extLst>
      <p:ext uri="{BB962C8B-B14F-4D97-AF65-F5344CB8AC3E}">
        <p14:creationId xmlns:p14="http://schemas.microsoft.com/office/powerpoint/2010/main" val="2458796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:a14="http://schemas.microsoft.com/office/drawing/2010/main" xmlns:a16="http://schemas.microsoft.com/office/drawing/2014/main" xmlns="">
      <p:transition spd="slow" advClick="0" advTm="5000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5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2" presetClass="entr" presetSubtype="8" fill="hold" grpId="0" nodeType="after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18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19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3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634"/>
                                      </p:iterate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909"/>
                                </p:stCondLst>
                                <p:childTnLst>
                                  <p:par>
                                    <p:cTn id="30" presetID="2" presetClass="entr" presetSubtype="8" fill="hold" grpId="0" nodeType="after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32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33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3909"/>
                                </p:stCondLst>
                                <p:childTnLst>
                                  <p:par>
                                    <p:cTn id="35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7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220"/>
                                      </p:iterate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/>
          <p:bldP spid="17" grpId="0"/>
          <p:bldP spid="18" grpId="0" animBg="1"/>
          <p:bldP spid="19" grpId="0"/>
          <p:bldP spid="23" grpId="0"/>
          <p:bldP spid="24" grpId="0" animBg="1"/>
          <p:bldP spid="25" grpId="0"/>
        </p:bldLst>
      </p:timing>
    </mc:Choice>
    <mc:Fallback xmlns:a14="http://schemas.microsoft.com/office/drawing/2010/main" xmlns:a16="http://schemas.microsoft.com/office/drawing/2014/main"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5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3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634"/>
                                      </p:iterate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909"/>
                                </p:stCondLst>
                                <p:childTnLst>
                                  <p:par>
                                    <p:cTn id="30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3909"/>
                                </p:stCondLst>
                                <p:childTnLst>
                                  <p:par>
                                    <p:cTn id="35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7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220"/>
                                      </p:iterate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/>
          <p:bldP spid="17" grpId="0"/>
          <p:bldP spid="18" grpId="0" animBg="1"/>
          <p:bldP spid="19" grpId="0"/>
          <p:bldP spid="23" grpId="0"/>
          <p:bldP spid="24" grpId="0" animBg="1"/>
          <p:bldP spid="25" grpId="0"/>
        </p:bldLst>
      </p:timing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A-1022161" descr="图片包含 美食&#10;&#10;已生成高可信度的说明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3FBC11E-26ED-478C-A4F0-6F92A043CFF1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870796"/>
            <a:ext cx="12192000" cy="5987204"/>
          </a:xfrm>
          <a:prstGeom prst="rect">
            <a:avLst/>
          </a:prstGeom>
        </p:spPr>
      </p:pic>
      <p:sp>
        <p:nvSpPr>
          <p:cNvPr id="4" name="PA-102216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EEEA40E-DD08-4A7E-8594-7FC761827E80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991359" y="2960624"/>
            <a:ext cx="82092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9600" dirty="0">
                <a:ln w="3175">
                  <a:solidFill>
                    <a:schemeClr val="bg1"/>
                  </a:solidFill>
                </a:ln>
                <a:solidFill>
                  <a:srgbClr val="C50202"/>
                </a:solidFill>
                <a:latin typeface="方正粗黑宋简体" panose="02000000000000000000" pitchFamily="2" charset="-122"/>
                <a:ea typeface="方正粗黑宋简体" panose="02000000000000000000" pitchFamily="2" charset="-122"/>
                <a:cs typeface="+mn-ea"/>
                <a:sym typeface="+mn-lt"/>
              </a:rPr>
              <a:t>感谢您的聆听</a:t>
            </a:r>
          </a:p>
        </p:txBody>
      </p:sp>
      <p:sp>
        <p:nvSpPr>
          <p:cNvPr id="5" name="PA-102216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36BDBFB-FA2C-476A-B12A-F1E3B41ABB3B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2554003" y="2481378"/>
            <a:ext cx="70839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2800" spc="300" dirty="0">
                <a:solidFill>
                  <a:srgbClr val="C50202"/>
                </a:solidFill>
                <a:cs typeface="+mn-ea"/>
                <a:sym typeface="+mn-lt"/>
              </a:rPr>
              <a:t>中国人民解放军</a:t>
            </a:r>
            <a:r>
              <a:rPr kumimoji="1" lang="en-US" altLang="zh-CN" sz="2800" spc="300" dirty="0">
                <a:solidFill>
                  <a:srgbClr val="C50202"/>
                </a:solidFill>
                <a:cs typeface="+mn-ea"/>
                <a:sym typeface="+mn-lt"/>
              </a:rPr>
              <a:t>XX</a:t>
            </a:r>
            <a:r>
              <a:rPr kumimoji="1" lang="zh-CN" altLang="en-US" sz="2800" spc="300" dirty="0">
                <a:solidFill>
                  <a:srgbClr val="C50202"/>
                </a:solidFill>
                <a:cs typeface="+mn-ea"/>
                <a:sym typeface="+mn-lt"/>
              </a:rPr>
              <a:t>部队老兵退</a:t>
            </a:r>
            <a:r>
              <a:rPr kumimoji="1" lang="zh-CN" altLang="en-US" sz="2800" spc="300" dirty="0" smtClean="0">
                <a:solidFill>
                  <a:srgbClr val="C50202"/>
                </a:solidFill>
                <a:cs typeface="+mn-ea"/>
                <a:sym typeface="+mn-lt"/>
              </a:rPr>
              <a:t>伍欢送会</a:t>
            </a:r>
            <a:endParaRPr kumimoji="1" lang="en-US" altLang="zh-CN" sz="2800" spc="300" dirty="0">
              <a:solidFill>
                <a:srgbClr val="C50202"/>
              </a:solidFill>
              <a:cs typeface="+mn-ea"/>
              <a:sym typeface="+mn-lt"/>
            </a:endParaRPr>
          </a:p>
        </p:txBody>
      </p:sp>
      <p:pic>
        <p:nvPicPr>
          <p:cNvPr id="8" name="PA-102216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F61ACCD-44A0-4474-99EC-0DBF8E7EED84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 rotWithShape="1">
          <a:blip r:embed="rId2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9535795" y="557022"/>
            <a:ext cx="2121535" cy="1754505"/>
          </a:xfrm>
          <a:prstGeom prst="rect">
            <a:avLst/>
          </a:prstGeom>
        </p:spPr>
      </p:pic>
      <p:pic>
        <p:nvPicPr>
          <p:cNvPr id="27" name="PA-1022169" descr="图片包含 游戏机, 标志, 画&#10;&#10;描述已自动生成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C99E4D8-6F94-466A-AFB3-6DBCF6840564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2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7117" y="230786"/>
            <a:ext cx="2777764" cy="2777764"/>
          </a:xfrm>
          <a:prstGeom prst="rect">
            <a:avLst/>
          </a:prstGeom>
        </p:spPr>
      </p:pic>
      <p:pic>
        <p:nvPicPr>
          <p:cNvPr id="34" name="PA-1022170" descr="图片包含 游戏机, 笔记本, 电脑&#10;&#10;描述已自动生成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7D67170-98FE-49B8-A8CF-6B97DDEF2E4C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 rotWithShape="1">
          <a:blip r:embed="rId2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5452110" cy="2322814"/>
          </a:xfrm>
          <a:prstGeom prst="rect">
            <a:avLst/>
          </a:prstGeom>
        </p:spPr>
      </p:pic>
      <p:pic>
        <p:nvPicPr>
          <p:cNvPr id="38" name="PA-1022171" descr="图片包含 游戏机, 标志, 建筑&#10;&#10;描述已自动生成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5828517-794F-49A9-8912-871A40D2B5C0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2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223" y="4255546"/>
            <a:ext cx="4500880" cy="2207656"/>
          </a:xfrm>
          <a:prstGeom prst="rect">
            <a:avLst/>
          </a:prstGeom>
        </p:spPr>
      </p:pic>
      <p:pic>
        <p:nvPicPr>
          <p:cNvPr id="39" name="PA-102217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C0A97B0-D95A-4641-A242-8A1DEC8C6BED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 rotWithShape="1">
          <a:blip r:embed="rId2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244181"/>
            <a:ext cx="12192000" cy="2613820"/>
          </a:xfrm>
          <a:prstGeom prst="rect">
            <a:avLst/>
          </a:prstGeom>
        </p:spPr>
      </p:pic>
      <p:grpSp>
        <p:nvGrpSpPr>
          <p:cNvPr id="12" name="PA-102216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6AD63B8-977D-41C5-8E92-8408E14D4055}"/>
              </a:ext>
            </a:extLst>
          </p:cNvPr>
          <p:cNvGrpSpPr/>
          <p:nvPr>
            <p:custDataLst>
              <p:tags r:id="rId9"/>
            </p:custDataLst>
          </p:nvPr>
        </p:nvGrpSpPr>
        <p:grpSpPr>
          <a:xfrm>
            <a:off x="4117631" y="4548095"/>
            <a:ext cx="292463" cy="292463"/>
            <a:chOff x="801291" y="3535885"/>
            <a:chExt cx="219347" cy="219347"/>
          </a:xfrm>
        </p:grpSpPr>
        <p:sp>
          <p:nvSpPr>
            <p:cNvPr id="13" name="PA-椭圆 1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F01A9D8-352A-4EF2-81AA-8854A89E2439}"/>
                </a:ext>
              </a:extLst>
            </p:cNvPr>
            <p:cNvSpPr>
              <a:spLocks noChangeArrowheads="1"/>
            </p:cNvSpPr>
            <p:nvPr>
              <p:custDataLst>
                <p:tags r:id="rId16"/>
              </p:custDataLst>
            </p:nvPr>
          </p:nvSpPr>
          <p:spPr bwMode="auto">
            <a:xfrm>
              <a:off x="801291" y="3535885"/>
              <a:ext cx="219347" cy="21934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CBAB89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067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14" name="组合 1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6A68B26-7D3C-49F7-BD67-15E7D7559609}"/>
                </a:ext>
              </a:extLst>
            </p:cNvPr>
            <p:cNvGrpSpPr/>
            <p:nvPr/>
          </p:nvGrpSpPr>
          <p:grpSpPr>
            <a:xfrm>
              <a:off x="860980" y="3583766"/>
              <a:ext cx="100336" cy="114060"/>
              <a:chOff x="860980" y="3583766"/>
              <a:chExt cx="100336" cy="114060"/>
            </a:xfrm>
          </p:grpSpPr>
          <p:sp>
            <p:nvSpPr>
              <p:cNvPr id="15" name="PA-任意多边形 12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0A48531-0637-4000-8DC0-FF336A9FBE8E}"/>
                  </a:ext>
                </a:extLst>
              </p:cNvPr>
              <p:cNvSpPr>
                <a:spLocks noEditPoints="1"/>
              </p:cNvSpPr>
              <p:nvPr>
                <p:custDataLst>
                  <p:tags r:id="rId17"/>
                </p:custDataLst>
              </p:nvPr>
            </p:nvSpPr>
            <p:spPr bwMode="auto">
              <a:xfrm>
                <a:off x="884050" y="3583766"/>
                <a:ext cx="53830" cy="53740"/>
              </a:xfrm>
              <a:custGeom>
                <a:avLst/>
                <a:gdLst>
                  <a:gd name="T0" fmla="*/ 31 w 62"/>
                  <a:gd name="T1" fmla="*/ 62 h 62"/>
                  <a:gd name="T2" fmla="*/ 0 w 62"/>
                  <a:gd name="T3" fmla="*/ 31 h 62"/>
                  <a:gd name="T4" fmla="*/ 31 w 62"/>
                  <a:gd name="T5" fmla="*/ 0 h 62"/>
                  <a:gd name="T6" fmla="*/ 62 w 62"/>
                  <a:gd name="T7" fmla="*/ 31 h 62"/>
                  <a:gd name="T8" fmla="*/ 31 w 62"/>
                  <a:gd name="T9" fmla="*/ 62 h 62"/>
                  <a:gd name="T10" fmla="*/ 31 w 62"/>
                  <a:gd name="T11" fmla="*/ 11 h 62"/>
                  <a:gd name="T12" fmla="*/ 11 w 62"/>
                  <a:gd name="T13" fmla="*/ 31 h 62"/>
                  <a:gd name="T14" fmla="*/ 31 w 62"/>
                  <a:gd name="T15" fmla="*/ 51 h 62"/>
                  <a:gd name="T16" fmla="*/ 51 w 62"/>
                  <a:gd name="T17" fmla="*/ 31 h 62"/>
                  <a:gd name="T18" fmla="*/ 31 w 62"/>
                  <a:gd name="T19" fmla="*/ 1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11"/>
                    </a:moveTo>
                    <a:cubicBezTo>
                      <a:pt x="20" y="11"/>
                      <a:pt x="11" y="20"/>
                      <a:pt x="11" y="31"/>
                    </a:cubicBezTo>
                    <a:cubicBezTo>
                      <a:pt x="11" y="42"/>
                      <a:pt x="20" y="51"/>
                      <a:pt x="31" y="51"/>
                    </a:cubicBezTo>
                    <a:cubicBezTo>
                      <a:pt x="42" y="51"/>
                      <a:pt x="51" y="42"/>
                      <a:pt x="51" y="31"/>
                    </a:cubicBezTo>
                    <a:cubicBezTo>
                      <a:pt x="51" y="20"/>
                      <a:pt x="42" y="11"/>
                      <a:pt x="31" y="11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dist"/>
                <a:endParaRPr lang="zh-CN" altLang="en-US" sz="2133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6" name="PA-任意多边形 13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087E2C2-B94F-432C-BADA-5CB817C4B920}"/>
                  </a:ext>
                </a:extLst>
              </p:cNvPr>
              <p:cNvSpPr>
                <a:spLocks/>
              </p:cNvSpPr>
              <p:nvPr>
                <p:custDataLst>
                  <p:tags r:id="rId18"/>
                </p:custDataLst>
              </p:nvPr>
            </p:nvSpPr>
            <p:spPr bwMode="auto">
              <a:xfrm>
                <a:off x="860980" y="3643355"/>
                <a:ext cx="100336" cy="54471"/>
              </a:xfrm>
              <a:custGeom>
                <a:avLst/>
                <a:gdLst>
                  <a:gd name="T0" fmla="*/ 111 w 116"/>
                  <a:gd name="T1" fmla="*/ 63 h 63"/>
                  <a:gd name="T2" fmla="*/ 105 w 116"/>
                  <a:gd name="T3" fmla="*/ 58 h 63"/>
                  <a:gd name="T4" fmla="*/ 58 w 116"/>
                  <a:gd name="T5" fmla="*/ 11 h 63"/>
                  <a:gd name="T6" fmla="*/ 11 w 116"/>
                  <a:gd name="T7" fmla="*/ 58 h 63"/>
                  <a:gd name="T8" fmla="*/ 6 w 116"/>
                  <a:gd name="T9" fmla="*/ 63 h 63"/>
                  <a:gd name="T10" fmla="*/ 0 w 116"/>
                  <a:gd name="T11" fmla="*/ 58 h 63"/>
                  <a:gd name="T12" fmla="*/ 58 w 116"/>
                  <a:gd name="T13" fmla="*/ 0 h 63"/>
                  <a:gd name="T14" fmla="*/ 116 w 116"/>
                  <a:gd name="T15" fmla="*/ 58 h 63"/>
                  <a:gd name="T16" fmla="*/ 111 w 116"/>
                  <a:gd name="T17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6" h="63">
                    <a:moveTo>
                      <a:pt x="111" y="63"/>
                    </a:moveTo>
                    <a:cubicBezTo>
                      <a:pt x="108" y="63"/>
                      <a:pt x="105" y="61"/>
                      <a:pt x="105" y="58"/>
                    </a:cubicBezTo>
                    <a:cubicBezTo>
                      <a:pt x="105" y="32"/>
                      <a:pt x="84" y="11"/>
                      <a:pt x="58" y="11"/>
                    </a:cubicBezTo>
                    <a:cubicBezTo>
                      <a:pt x="32" y="11"/>
                      <a:pt x="11" y="32"/>
                      <a:pt x="11" y="58"/>
                    </a:cubicBezTo>
                    <a:cubicBezTo>
                      <a:pt x="11" y="61"/>
                      <a:pt x="9" y="63"/>
                      <a:pt x="6" y="63"/>
                    </a:cubicBezTo>
                    <a:cubicBezTo>
                      <a:pt x="3" y="63"/>
                      <a:pt x="0" y="61"/>
                      <a:pt x="0" y="58"/>
                    </a:cubicBezTo>
                    <a:cubicBezTo>
                      <a:pt x="0" y="26"/>
                      <a:pt x="26" y="0"/>
                      <a:pt x="58" y="0"/>
                    </a:cubicBezTo>
                    <a:cubicBezTo>
                      <a:pt x="90" y="0"/>
                      <a:pt x="116" y="26"/>
                      <a:pt x="116" y="58"/>
                    </a:cubicBezTo>
                    <a:cubicBezTo>
                      <a:pt x="116" y="61"/>
                      <a:pt x="114" y="63"/>
                      <a:pt x="111" y="6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dist"/>
                <a:endParaRPr lang="zh-CN" altLang="en-US" sz="2133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7" name="PA-102216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71A32D8-DE6E-4966-A493-3B8B0AF36C97}"/>
              </a:ext>
            </a:extLst>
          </p:cNvPr>
          <p:cNvGrpSpPr>
            <a:grpSpLocks/>
          </p:cNvGrpSpPr>
          <p:nvPr>
            <p:custDataLst>
              <p:tags r:id="rId10"/>
            </p:custDataLst>
          </p:nvPr>
        </p:nvGrpSpPr>
        <p:grpSpPr bwMode="auto">
          <a:xfrm>
            <a:off x="6444047" y="4548095"/>
            <a:ext cx="292463" cy="292463"/>
            <a:chOff x="4248" y="3024"/>
            <a:chExt cx="600" cy="599"/>
          </a:xfrm>
        </p:grpSpPr>
        <p:sp>
          <p:nvSpPr>
            <p:cNvPr id="18" name="PA-椭圆 1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A9F9C18-1968-445A-B3BE-D9166FAF47AF}"/>
                </a:ext>
              </a:extLst>
            </p:cNvPr>
            <p:cNvSpPr>
              <a:spLocks noChangeArrowheads="1"/>
            </p:cNvSpPr>
            <p:nvPr>
              <p:custDataLst>
                <p:tags r:id="rId13"/>
              </p:custDataLst>
            </p:nvPr>
          </p:nvSpPr>
          <p:spPr bwMode="auto">
            <a:xfrm>
              <a:off x="4248" y="3024"/>
              <a:ext cx="600" cy="59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CBAB89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067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19" name="Group 1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AD7657B-96E0-4B43-BCFF-D8D79F9FB50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41" y="3144"/>
              <a:ext cx="215" cy="345"/>
              <a:chOff x="4441" y="3144"/>
              <a:chExt cx="215" cy="345"/>
            </a:xfrm>
          </p:grpSpPr>
          <p:sp>
            <p:nvSpPr>
              <p:cNvPr id="20" name="PA-任意多边形 17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D8C1F9A-0299-49E6-A1D6-E0244150CE7F}"/>
                  </a:ext>
                </a:extLst>
              </p:cNvPr>
              <p:cNvSpPr>
                <a:spLocks noEditPoints="1"/>
              </p:cNvSpPr>
              <p:nvPr>
                <p:custDataLst>
                  <p:tags r:id="rId14"/>
                </p:custDataLst>
              </p:nvPr>
            </p:nvSpPr>
            <p:spPr bwMode="auto">
              <a:xfrm>
                <a:off x="4474" y="3144"/>
                <a:ext cx="149" cy="253"/>
              </a:xfrm>
              <a:custGeom>
                <a:avLst/>
                <a:gdLst>
                  <a:gd name="T0" fmla="*/ 31 w 63"/>
                  <a:gd name="T1" fmla="*/ 107 h 107"/>
                  <a:gd name="T2" fmla="*/ 63 w 63"/>
                  <a:gd name="T3" fmla="*/ 78 h 107"/>
                  <a:gd name="T4" fmla="*/ 63 w 63"/>
                  <a:gd name="T5" fmla="*/ 29 h 107"/>
                  <a:gd name="T6" fmla="*/ 31 w 63"/>
                  <a:gd name="T7" fmla="*/ 0 h 107"/>
                  <a:gd name="T8" fmla="*/ 0 w 63"/>
                  <a:gd name="T9" fmla="*/ 29 h 107"/>
                  <a:gd name="T10" fmla="*/ 0 w 63"/>
                  <a:gd name="T11" fmla="*/ 78 h 107"/>
                  <a:gd name="T12" fmla="*/ 31 w 63"/>
                  <a:gd name="T13" fmla="*/ 107 h 107"/>
                  <a:gd name="T14" fmla="*/ 10 w 63"/>
                  <a:gd name="T15" fmla="*/ 29 h 107"/>
                  <a:gd name="T16" fmla="*/ 31 w 63"/>
                  <a:gd name="T17" fmla="*/ 10 h 107"/>
                  <a:gd name="T18" fmla="*/ 53 w 63"/>
                  <a:gd name="T19" fmla="*/ 29 h 107"/>
                  <a:gd name="T20" fmla="*/ 53 w 63"/>
                  <a:gd name="T21" fmla="*/ 78 h 107"/>
                  <a:gd name="T22" fmla="*/ 31 w 63"/>
                  <a:gd name="T23" fmla="*/ 97 h 107"/>
                  <a:gd name="T24" fmla="*/ 10 w 63"/>
                  <a:gd name="T25" fmla="*/ 78 h 107"/>
                  <a:gd name="T26" fmla="*/ 10 w 63"/>
                  <a:gd name="T27" fmla="*/ 29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3" h="107">
                    <a:moveTo>
                      <a:pt x="31" y="107"/>
                    </a:moveTo>
                    <a:cubicBezTo>
                      <a:pt x="49" y="107"/>
                      <a:pt x="63" y="94"/>
                      <a:pt x="63" y="78"/>
                    </a:cubicBezTo>
                    <a:cubicBezTo>
                      <a:pt x="63" y="29"/>
                      <a:pt x="63" y="29"/>
                      <a:pt x="63" y="29"/>
                    </a:cubicBezTo>
                    <a:cubicBezTo>
                      <a:pt x="63" y="13"/>
                      <a:pt x="49" y="0"/>
                      <a:pt x="31" y="0"/>
                    </a:cubicBezTo>
                    <a:cubicBezTo>
                      <a:pt x="14" y="0"/>
                      <a:pt x="0" y="13"/>
                      <a:pt x="0" y="29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0" y="94"/>
                      <a:pt x="14" y="107"/>
                      <a:pt x="31" y="107"/>
                    </a:cubicBezTo>
                    <a:close/>
                    <a:moveTo>
                      <a:pt x="10" y="29"/>
                    </a:moveTo>
                    <a:cubicBezTo>
                      <a:pt x="10" y="18"/>
                      <a:pt x="19" y="10"/>
                      <a:pt x="31" y="10"/>
                    </a:cubicBezTo>
                    <a:cubicBezTo>
                      <a:pt x="43" y="10"/>
                      <a:pt x="53" y="18"/>
                      <a:pt x="53" y="29"/>
                    </a:cubicBezTo>
                    <a:cubicBezTo>
                      <a:pt x="53" y="78"/>
                      <a:pt x="53" y="78"/>
                      <a:pt x="53" y="78"/>
                    </a:cubicBezTo>
                    <a:cubicBezTo>
                      <a:pt x="53" y="88"/>
                      <a:pt x="43" y="97"/>
                      <a:pt x="31" y="97"/>
                    </a:cubicBezTo>
                    <a:cubicBezTo>
                      <a:pt x="19" y="97"/>
                      <a:pt x="10" y="88"/>
                      <a:pt x="10" y="78"/>
                    </a:cubicBezTo>
                    <a:lnTo>
                      <a:pt x="10" y="29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dist"/>
                <a:endParaRPr lang="zh-CN" altLang="en-US" sz="2133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1" name="PA-任意多边形 18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1B801FC-2DBE-4680-A811-699DD0338F35}"/>
                  </a:ext>
                </a:extLst>
              </p:cNvPr>
              <p:cNvSpPr>
                <a:spLocks/>
              </p:cNvSpPr>
              <p:nvPr>
                <p:custDataLst>
                  <p:tags r:id="rId15"/>
                </p:custDataLst>
              </p:nvPr>
            </p:nvSpPr>
            <p:spPr bwMode="auto">
              <a:xfrm>
                <a:off x="4441" y="3267"/>
                <a:ext cx="215" cy="222"/>
              </a:xfrm>
              <a:custGeom>
                <a:avLst/>
                <a:gdLst>
                  <a:gd name="T0" fmla="*/ 86 w 91"/>
                  <a:gd name="T1" fmla="*/ 0 h 94"/>
                  <a:gd name="T2" fmla="*/ 81 w 91"/>
                  <a:gd name="T3" fmla="*/ 5 h 94"/>
                  <a:gd name="T4" fmla="*/ 81 w 91"/>
                  <a:gd name="T5" fmla="*/ 28 h 94"/>
                  <a:gd name="T6" fmla="*/ 45 w 91"/>
                  <a:gd name="T7" fmla="*/ 59 h 94"/>
                  <a:gd name="T8" fmla="*/ 10 w 91"/>
                  <a:gd name="T9" fmla="*/ 28 h 94"/>
                  <a:gd name="T10" fmla="*/ 10 w 91"/>
                  <a:gd name="T11" fmla="*/ 5 h 94"/>
                  <a:gd name="T12" fmla="*/ 5 w 91"/>
                  <a:gd name="T13" fmla="*/ 0 h 94"/>
                  <a:gd name="T14" fmla="*/ 0 w 91"/>
                  <a:gd name="T15" fmla="*/ 5 h 94"/>
                  <a:gd name="T16" fmla="*/ 0 w 91"/>
                  <a:gd name="T17" fmla="*/ 28 h 94"/>
                  <a:gd name="T18" fmla="*/ 40 w 91"/>
                  <a:gd name="T19" fmla="*/ 69 h 94"/>
                  <a:gd name="T20" fmla="*/ 40 w 91"/>
                  <a:gd name="T21" fmla="*/ 84 h 94"/>
                  <a:gd name="T22" fmla="*/ 20 w 91"/>
                  <a:gd name="T23" fmla="*/ 84 h 94"/>
                  <a:gd name="T24" fmla="*/ 15 w 91"/>
                  <a:gd name="T25" fmla="*/ 89 h 94"/>
                  <a:gd name="T26" fmla="*/ 20 w 91"/>
                  <a:gd name="T27" fmla="*/ 94 h 94"/>
                  <a:gd name="T28" fmla="*/ 70 w 91"/>
                  <a:gd name="T29" fmla="*/ 94 h 94"/>
                  <a:gd name="T30" fmla="*/ 75 w 91"/>
                  <a:gd name="T31" fmla="*/ 89 h 94"/>
                  <a:gd name="T32" fmla="*/ 70 w 91"/>
                  <a:gd name="T33" fmla="*/ 84 h 94"/>
                  <a:gd name="T34" fmla="*/ 50 w 91"/>
                  <a:gd name="T35" fmla="*/ 84 h 94"/>
                  <a:gd name="T36" fmla="*/ 50 w 91"/>
                  <a:gd name="T37" fmla="*/ 69 h 94"/>
                  <a:gd name="T38" fmla="*/ 91 w 91"/>
                  <a:gd name="T39" fmla="*/ 28 h 94"/>
                  <a:gd name="T40" fmla="*/ 91 w 91"/>
                  <a:gd name="T41" fmla="*/ 5 h 94"/>
                  <a:gd name="T42" fmla="*/ 86 w 91"/>
                  <a:gd name="T43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1" h="94">
                    <a:moveTo>
                      <a:pt x="86" y="0"/>
                    </a:moveTo>
                    <a:cubicBezTo>
                      <a:pt x="83" y="0"/>
                      <a:pt x="81" y="3"/>
                      <a:pt x="81" y="5"/>
                    </a:cubicBezTo>
                    <a:cubicBezTo>
                      <a:pt x="81" y="28"/>
                      <a:pt x="81" y="28"/>
                      <a:pt x="81" y="28"/>
                    </a:cubicBezTo>
                    <a:cubicBezTo>
                      <a:pt x="81" y="45"/>
                      <a:pt x="65" y="59"/>
                      <a:pt x="45" y="59"/>
                    </a:cubicBezTo>
                    <a:cubicBezTo>
                      <a:pt x="26" y="59"/>
                      <a:pt x="10" y="45"/>
                      <a:pt x="10" y="28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2"/>
                      <a:pt x="8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49"/>
                      <a:pt x="18" y="67"/>
                      <a:pt x="40" y="69"/>
                    </a:cubicBezTo>
                    <a:cubicBezTo>
                      <a:pt x="40" y="84"/>
                      <a:pt x="40" y="84"/>
                      <a:pt x="40" y="84"/>
                    </a:cubicBezTo>
                    <a:cubicBezTo>
                      <a:pt x="20" y="84"/>
                      <a:pt x="20" y="84"/>
                      <a:pt x="20" y="84"/>
                    </a:cubicBezTo>
                    <a:cubicBezTo>
                      <a:pt x="18" y="84"/>
                      <a:pt x="15" y="86"/>
                      <a:pt x="15" y="89"/>
                    </a:cubicBezTo>
                    <a:cubicBezTo>
                      <a:pt x="15" y="92"/>
                      <a:pt x="18" y="94"/>
                      <a:pt x="20" y="94"/>
                    </a:cubicBezTo>
                    <a:cubicBezTo>
                      <a:pt x="70" y="94"/>
                      <a:pt x="70" y="94"/>
                      <a:pt x="70" y="94"/>
                    </a:cubicBezTo>
                    <a:cubicBezTo>
                      <a:pt x="73" y="94"/>
                      <a:pt x="75" y="92"/>
                      <a:pt x="75" y="89"/>
                    </a:cubicBezTo>
                    <a:cubicBezTo>
                      <a:pt x="75" y="86"/>
                      <a:pt x="73" y="84"/>
                      <a:pt x="70" y="84"/>
                    </a:cubicBezTo>
                    <a:cubicBezTo>
                      <a:pt x="50" y="84"/>
                      <a:pt x="50" y="84"/>
                      <a:pt x="50" y="84"/>
                    </a:cubicBezTo>
                    <a:cubicBezTo>
                      <a:pt x="50" y="69"/>
                      <a:pt x="50" y="69"/>
                      <a:pt x="50" y="69"/>
                    </a:cubicBezTo>
                    <a:cubicBezTo>
                      <a:pt x="73" y="67"/>
                      <a:pt x="91" y="49"/>
                      <a:pt x="91" y="28"/>
                    </a:cubicBezTo>
                    <a:cubicBezTo>
                      <a:pt x="91" y="5"/>
                      <a:pt x="91" y="5"/>
                      <a:pt x="91" y="5"/>
                    </a:cubicBezTo>
                    <a:cubicBezTo>
                      <a:pt x="91" y="3"/>
                      <a:pt x="88" y="0"/>
                      <a:pt x="8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dist"/>
                <a:endParaRPr lang="zh-CN" altLang="en-US" sz="2133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22" name="PA-102216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61A4B9E-9595-400B-84FD-3AD2BFBE4981}"/>
              </a:ext>
            </a:extLst>
          </p:cNvPr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6744975" y="4525049"/>
            <a:ext cx="1963999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日期：</a:t>
            </a:r>
            <a:r>
              <a:rPr lang="en-US" altLang="zh-CN" sz="160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20XX-10-29</a:t>
            </a:r>
            <a:endParaRPr lang="en-US" altLang="zh-CN" sz="16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3" name="PA-102216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4C49152-BC3C-4281-94BA-E1CE08822104}"/>
              </a:ext>
            </a:extLst>
          </p:cNvPr>
          <p:cNvSpPr/>
          <p:nvPr>
            <p:custDataLst>
              <p:tags r:id="rId12"/>
            </p:custDataLst>
          </p:nvPr>
        </p:nvSpPr>
        <p:spPr>
          <a:xfrm>
            <a:off x="4409909" y="4525049"/>
            <a:ext cx="178286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汇报人</a:t>
            </a:r>
            <a:r>
              <a:rPr lang="zh-CN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：</a:t>
            </a: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优品</a:t>
            </a:r>
            <a:r>
              <a:rPr lang="en-US" altLang="zh-CN" sz="16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PPT</a:t>
            </a:r>
            <a:endParaRPr lang="zh-CN" altLang="en-US" sz="16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48512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:a14="http://schemas.microsoft.com/office/drawing/2010/main" xmlns:a16="http://schemas.microsoft.com/office/drawing/2014/main" xmlns=""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22" grpId="0"/>
      <p:bldP spid="2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75559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PA-10221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5544B9A-F1D7-4B7E-8A6B-158C6A0488C3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3529300" y="3110083"/>
            <a:ext cx="1596832" cy="2430665"/>
            <a:chOff x="1025029" y="1563689"/>
            <a:chExt cx="1597202" cy="2432107"/>
          </a:xfrm>
        </p:grpSpPr>
        <p:sp>
          <p:nvSpPr>
            <p:cNvPr id="6" name="PA-文本框 7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777704C-A11D-49BE-9909-B9CD4608C5FA}"/>
                </a:ext>
              </a:extLst>
            </p:cNvPr>
            <p:cNvSpPr txBox="1"/>
            <p:nvPr>
              <p:custDataLst>
                <p:tags r:id="rId21"/>
              </p:custDataLst>
            </p:nvPr>
          </p:nvSpPr>
          <p:spPr>
            <a:xfrm>
              <a:off x="1025029" y="1563689"/>
              <a:ext cx="1218178" cy="208084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108777" tIns="54388" rIns="108777" bIns="54388" rtlCol="0">
              <a:spAutoFit/>
            </a:bodyPr>
            <a:lstStyle/>
            <a:p>
              <a:pPr algn="dist" defTabSz="1218956"/>
              <a:r>
                <a:rPr lang="zh-CN" altLang="en-US" sz="6400" b="1" dirty="0">
                  <a:solidFill>
                    <a:srgbClr val="C00000"/>
                  </a:solidFill>
                  <a:cs typeface="+mn-ea"/>
                  <a:sym typeface="+mn-lt"/>
                </a:rPr>
                <a:t>目</a:t>
              </a:r>
              <a:endParaRPr lang="en-US" altLang="zh-CN" sz="6400" b="1" dirty="0">
                <a:solidFill>
                  <a:srgbClr val="C00000"/>
                </a:solidFill>
                <a:cs typeface="+mn-ea"/>
                <a:sym typeface="+mn-lt"/>
              </a:endParaRPr>
            </a:p>
            <a:p>
              <a:pPr algn="dist" defTabSz="1218956"/>
              <a:r>
                <a:rPr lang="zh-CN" altLang="en-US" sz="6400" b="1" dirty="0">
                  <a:solidFill>
                    <a:srgbClr val="C00000"/>
                  </a:solidFill>
                  <a:cs typeface="+mn-ea"/>
                  <a:sym typeface="+mn-lt"/>
                </a:rPr>
                <a:t>录</a:t>
              </a:r>
            </a:p>
          </p:txBody>
        </p:sp>
        <p:sp>
          <p:nvSpPr>
            <p:cNvPr id="7" name="PA-文本框 7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357A866-6357-4310-8B5A-5564D200CC38}"/>
                </a:ext>
              </a:extLst>
            </p:cNvPr>
            <p:cNvSpPr txBox="1"/>
            <p:nvPr>
              <p:custDataLst>
                <p:tags r:id="rId22"/>
              </p:custDataLst>
            </p:nvPr>
          </p:nvSpPr>
          <p:spPr>
            <a:xfrm>
              <a:off x="2033085" y="2160872"/>
              <a:ext cx="589146" cy="1834924"/>
            </a:xfrm>
            <a:prstGeom prst="rect">
              <a:avLst/>
            </a:prstGeom>
            <a:noFill/>
            <a:ln>
              <a:noFill/>
            </a:ln>
          </p:spPr>
          <p:txBody>
            <a:bodyPr vert="eaVert" wrap="none" lIns="108777" tIns="54388" rIns="108777" bIns="54388" rtlCol="0">
              <a:spAutoFit/>
            </a:bodyPr>
            <a:lstStyle/>
            <a:p>
              <a:pPr defTabSz="1218956"/>
              <a:r>
                <a:rPr lang="en-US" altLang="zh-CN" sz="2400" b="1" dirty="0">
                  <a:solidFill>
                    <a:srgbClr val="C00000"/>
                  </a:solidFill>
                  <a:cs typeface="+mn-ea"/>
                  <a:sym typeface="+mn-lt"/>
                </a:rPr>
                <a:t>CONTENTS</a:t>
              </a:r>
              <a:endParaRPr lang="zh-CN" altLang="en-US" sz="2400" b="1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8" name="PA-10221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B33E923-C326-4E6A-95CC-199CB99D800C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5371992" y="1579023"/>
            <a:ext cx="6297873" cy="728870"/>
            <a:chOff x="5371992" y="1579023"/>
            <a:chExt cx="6297873" cy="728870"/>
          </a:xfrm>
        </p:grpSpPr>
        <p:sp>
          <p:nvSpPr>
            <p:cNvPr id="9" name="PA-圆角矩形 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3B34700-2268-4E97-A66D-4EAAA7A7E970}"/>
                </a:ext>
              </a:extLst>
            </p:cNvPr>
            <p:cNvSpPr/>
            <p:nvPr>
              <p:custDataLst>
                <p:tags r:id="rId18"/>
              </p:custDataLst>
            </p:nvPr>
          </p:nvSpPr>
          <p:spPr>
            <a:xfrm>
              <a:off x="7031603" y="1598901"/>
              <a:ext cx="4611757" cy="689113"/>
            </a:xfrm>
            <a:prstGeom prst="round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PA-圆角矩形 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1D2D34C-249F-4FAB-AA8F-7A428DAB8A1E}"/>
                </a:ext>
              </a:extLst>
            </p:cNvPr>
            <p:cNvSpPr/>
            <p:nvPr>
              <p:custDataLst>
                <p:tags r:id="rId19"/>
              </p:custDataLst>
            </p:nvPr>
          </p:nvSpPr>
          <p:spPr>
            <a:xfrm>
              <a:off x="5371992" y="1579023"/>
              <a:ext cx="1802296" cy="728870"/>
            </a:xfrm>
            <a:prstGeom prst="round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3600" b="1" dirty="0">
                  <a:cs typeface="+mn-ea"/>
                  <a:sym typeface="+mn-lt"/>
                </a:rPr>
                <a:t>第</a:t>
              </a:r>
              <a:r>
                <a:rPr lang="en-US" altLang="zh-CN" sz="3600" b="1" dirty="0">
                  <a:cs typeface="+mn-ea"/>
                  <a:sym typeface="+mn-lt"/>
                </a:rPr>
                <a:t>01</a:t>
              </a:r>
              <a:r>
                <a:rPr lang="zh-CN" altLang="en-US" sz="3600" b="1" dirty="0">
                  <a:cs typeface="+mn-ea"/>
                  <a:sym typeface="+mn-lt"/>
                </a:rPr>
                <a:t>章</a:t>
              </a:r>
            </a:p>
          </p:txBody>
        </p:sp>
        <p:sp>
          <p:nvSpPr>
            <p:cNvPr id="11" name="PA-文本框 1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AE1D8F9-9BCC-4EB4-8BD1-CCA9CA1C6187}"/>
                </a:ext>
              </a:extLst>
            </p:cNvPr>
            <p:cNvSpPr txBox="1"/>
            <p:nvPr>
              <p:custDataLst>
                <p:tags r:id="rId20"/>
              </p:custDataLst>
            </p:nvPr>
          </p:nvSpPr>
          <p:spPr>
            <a:xfrm>
              <a:off x="7400041" y="1678653"/>
              <a:ext cx="426982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spc="300" dirty="0">
                  <a:solidFill>
                    <a:srgbClr val="C00000"/>
                  </a:solidFill>
                  <a:cs typeface="+mn-ea"/>
                  <a:sym typeface="+mn-lt"/>
                </a:rPr>
                <a:t>领导致辞</a:t>
              </a:r>
            </a:p>
          </p:txBody>
        </p:sp>
      </p:grpSp>
      <p:sp>
        <p:nvSpPr>
          <p:cNvPr id="24" name="PA-10222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8E50B85-9CDB-4A65-928B-D40A7F8706D9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2230440" y="528320"/>
            <a:ext cx="1981200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600" dirty="0">
                <a:ln>
                  <a:solidFill>
                    <a:schemeClr val="bg1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黑宋简体" panose="02000000000000000000" pitchFamily="2" charset="-122"/>
                <a:ea typeface="方正粗黑宋简体" panose="02000000000000000000" pitchFamily="2" charset="-122"/>
                <a:cs typeface="+mn-ea"/>
                <a:sym typeface="+mn-lt"/>
              </a:rPr>
              <a:t>人</a:t>
            </a:r>
          </a:p>
        </p:txBody>
      </p:sp>
      <p:sp>
        <p:nvSpPr>
          <p:cNvPr id="26" name="PA-10222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A919697-DDC2-4523-AFD6-7AD05E8BD3EA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401639" y="1418251"/>
            <a:ext cx="1981200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600" dirty="0">
                <a:ln>
                  <a:solidFill>
                    <a:schemeClr val="bg1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黑宋简体" panose="02000000000000000000" pitchFamily="2" charset="-122"/>
                <a:ea typeface="方正粗黑宋简体" panose="02000000000000000000" pitchFamily="2" charset="-122"/>
                <a:cs typeface="+mn-ea"/>
                <a:sym typeface="+mn-lt"/>
              </a:rPr>
              <a:t>军</a:t>
            </a:r>
          </a:p>
        </p:txBody>
      </p:sp>
      <p:pic>
        <p:nvPicPr>
          <p:cNvPr id="27" name="PA-10222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7EE0E98-3537-4FF5-95AF-897BBDB3E4B2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2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5564" y="3622057"/>
            <a:ext cx="2590164" cy="2590162"/>
          </a:xfrm>
          <a:prstGeom prst="rect">
            <a:avLst/>
          </a:prstGeom>
        </p:spPr>
      </p:pic>
      <p:grpSp>
        <p:nvGrpSpPr>
          <p:cNvPr id="29" name="PA-10222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436ED30-F993-4CD5-93F5-C1A6A9471E3C}"/>
              </a:ext>
            </a:extLst>
          </p:cNvPr>
          <p:cNvGrpSpPr/>
          <p:nvPr>
            <p:custDataLst>
              <p:tags r:id="rId6"/>
            </p:custDataLst>
          </p:nvPr>
        </p:nvGrpSpPr>
        <p:grpSpPr>
          <a:xfrm>
            <a:off x="5350602" y="2691981"/>
            <a:ext cx="6297873" cy="728870"/>
            <a:chOff x="5371992" y="1579023"/>
            <a:chExt cx="6297873" cy="728870"/>
          </a:xfrm>
        </p:grpSpPr>
        <p:sp>
          <p:nvSpPr>
            <p:cNvPr id="30" name="PA-圆角矩形 2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558030F-4D8D-4BBF-9820-F95F86C0D78C}"/>
                </a:ext>
              </a:extLst>
            </p:cNvPr>
            <p:cNvSpPr/>
            <p:nvPr>
              <p:custDataLst>
                <p:tags r:id="rId15"/>
              </p:custDataLst>
            </p:nvPr>
          </p:nvSpPr>
          <p:spPr>
            <a:xfrm>
              <a:off x="7031603" y="1598901"/>
              <a:ext cx="4611757" cy="689113"/>
            </a:xfrm>
            <a:prstGeom prst="round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PA-圆角矩形 3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B44BBD2-8FF1-4B35-BF87-E0E6A48DED89}"/>
                </a:ext>
              </a:extLst>
            </p:cNvPr>
            <p:cNvSpPr/>
            <p:nvPr>
              <p:custDataLst>
                <p:tags r:id="rId16"/>
              </p:custDataLst>
            </p:nvPr>
          </p:nvSpPr>
          <p:spPr>
            <a:xfrm>
              <a:off x="5371992" y="1579023"/>
              <a:ext cx="1802296" cy="728870"/>
            </a:xfrm>
            <a:prstGeom prst="round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3600" b="1" dirty="0">
                  <a:cs typeface="+mn-ea"/>
                  <a:sym typeface="+mn-lt"/>
                </a:rPr>
                <a:t>第</a:t>
              </a:r>
              <a:r>
                <a:rPr lang="en-US" altLang="zh-CN" sz="3600" b="1" dirty="0">
                  <a:cs typeface="+mn-ea"/>
                  <a:sym typeface="+mn-lt"/>
                </a:rPr>
                <a:t>02</a:t>
              </a:r>
              <a:r>
                <a:rPr lang="zh-CN" altLang="en-US" sz="3600" b="1" dirty="0">
                  <a:cs typeface="+mn-ea"/>
                  <a:sym typeface="+mn-lt"/>
                </a:rPr>
                <a:t>章</a:t>
              </a:r>
            </a:p>
          </p:txBody>
        </p:sp>
        <p:sp>
          <p:nvSpPr>
            <p:cNvPr id="32" name="PA-文本框 3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435EB0E-F1BE-48AD-BABE-1E5A1E190947}"/>
                </a:ext>
              </a:extLst>
            </p:cNvPr>
            <p:cNvSpPr txBox="1"/>
            <p:nvPr>
              <p:custDataLst>
                <p:tags r:id="rId17"/>
              </p:custDataLst>
            </p:nvPr>
          </p:nvSpPr>
          <p:spPr>
            <a:xfrm>
              <a:off x="7400041" y="1678653"/>
              <a:ext cx="426982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spc="300" dirty="0">
                  <a:solidFill>
                    <a:srgbClr val="C00000"/>
                  </a:solidFill>
                  <a:cs typeface="+mn-ea"/>
                  <a:sym typeface="+mn-lt"/>
                </a:rPr>
                <a:t>老兵军旅生涯回顾</a:t>
              </a:r>
            </a:p>
          </p:txBody>
        </p:sp>
      </p:grpSp>
      <p:grpSp>
        <p:nvGrpSpPr>
          <p:cNvPr id="33" name="PA-10222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40678DE-6788-450C-B299-51753C805174}"/>
              </a:ext>
            </a:extLst>
          </p:cNvPr>
          <p:cNvGrpSpPr/>
          <p:nvPr>
            <p:custDataLst>
              <p:tags r:id="rId7"/>
            </p:custDataLst>
          </p:nvPr>
        </p:nvGrpSpPr>
        <p:grpSpPr>
          <a:xfrm>
            <a:off x="5371992" y="3804939"/>
            <a:ext cx="6297873" cy="728870"/>
            <a:chOff x="5371992" y="1579023"/>
            <a:chExt cx="6297873" cy="728870"/>
          </a:xfrm>
        </p:grpSpPr>
        <p:sp>
          <p:nvSpPr>
            <p:cNvPr id="34" name="PA-圆角矩形 3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90413AA-F1AC-4CBF-B1D3-F55F569281AE}"/>
                </a:ext>
              </a:extLst>
            </p:cNvPr>
            <p:cNvSpPr/>
            <p:nvPr>
              <p:custDataLst>
                <p:tags r:id="rId12"/>
              </p:custDataLst>
            </p:nvPr>
          </p:nvSpPr>
          <p:spPr>
            <a:xfrm>
              <a:off x="7031603" y="1598901"/>
              <a:ext cx="4611757" cy="689113"/>
            </a:xfrm>
            <a:prstGeom prst="round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" name="PA-圆角矩形 3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A3BE20D-E659-4FFA-8058-7B005EEB111D}"/>
                </a:ext>
              </a:extLst>
            </p:cNvPr>
            <p:cNvSpPr/>
            <p:nvPr>
              <p:custDataLst>
                <p:tags r:id="rId13"/>
              </p:custDataLst>
            </p:nvPr>
          </p:nvSpPr>
          <p:spPr>
            <a:xfrm>
              <a:off x="5371992" y="1579023"/>
              <a:ext cx="1802296" cy="728870"/>
            </a:xfrm>
            <a:prstGeom prst="round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3600" b="1" dirty="0">
                  <a:cs typeface="+mn-ea"/>
                  <a:sym typeface="+mn-lt"/>
                </a:rPr>
                <a:t>第</a:t>
              </a:r>
              <a:r>
                <a:rPr lang="en-US" altLang="zh-CN" sz="3600" b="1" dirty="0">
                  <a:cs typeface="+mn-ea"/>
                  <a:sym typeface="+mn-lt"/>
                </a:rPr>
                <a:t>03</a:t>
              </a:r>
              <a:r>
                <a:rPr lang="zh-CN" altLang="en-US" sz="3600" b="1" dirty="0">
                  <a:cs typeface="+mn-ea"/>
                  <a:sym typeface="+mn-lt"/>
                </a:rPr>
                <a:t>章</a:t>
              </a:r>
            </a:p>
          </p:txBody>
        </p:sp>
        <p:sp>
          <p:nvSpPr>
            <p:cNvPr id="36" name="PA-文本框 3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1FDAA05-8010-4CB8-BA75-90DE60B803ED}"/>
                </a:ext>
              </a:extLst>
            </p:cNvPr>
            <p:cNvSpPr txBox="1"/>
            <p:nvPr>
              <p:custDataLst>
                <p:tags r:id="rId14"/>
              </p:custDataLst>
            </p:nvPr>
          </p:nvSpPr>
          <p:spPr>
            <a:xfrm>
              <a:off x="7400041" y="1678653"/>
              <a:ext cx="426982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spc="300" dirty="0">
                  <a:solidFill>
                    <a:srgbClr val="C00000"/>
                  </a:solidFill>
                  <a:cs typeface="+mn-ea"/>
                  <a:sym typeface="+mn-lt"/>
                </a:rPr>
                <a:t>军旗告别仪式</a:t>
              </a:r>
            </a:p>
          </p:txBody>
        </p:sp>
      </p:grpSp>
      <p:grpSp>
        <p:nvGrpSpPr>
          <p:cNvPr id="37" name="PA-10222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76F599D-23F6-44C3-85FA-D83005E0CEBF}"/>
              </a:ext>
            </a:extLst>
          </p:cNvPr>
          <p:cNvGrpSpPr/>
          <p:nvPr>
            <p:custDataLst>
              <p:tags r:id="rId8"/>
            </p:custDataLst>
          </p:nvPr>
        </p:nvGrpSpPr>
        <p:grpSpPr>
          <a:xfrm>
            <a:off x="5371992" y="4917898"/>
            <a:ext cx="6297873" cy="728870"/>
            <a:chOff x="5371992" y="1579023"/>
            <a:chExt cx="6297873" cy="728870"/>
          </a:xfrm>
        </p:grpSpPr>
        <p:sp>
          <p:nvSpPr>
            <p:cNvPr id="38" name="PA-圆角矩形 3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387EB97-674F-4A69-8B07-0986BF940E2C}"/>
                </a:ext>
              </a:extLst>
            </p:cNvPr>
            <p:cNvSpPr/>
            <p:nvPr>
              <p:custDataLst>
                <p:tags r:id="rId9"/>
              </p:custDataLst>
            </p:nvPr>
          </p:nvSpPr>
          <p:spPr>
            <a:xfrm>
              <a:off x="7031603" y="1598901"/>
              <a:ext cx="4611757" cy="689113"/>
            </a:xfrm>
            <a:prstGeom prst="round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9" name="PA-圆角矩形 3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B8FDF52-CD56-46F3-B4DC-A0DF63A599C2}"/>
                </a:ext>
              </a:extLst>
            </p:cNvPr>
            <p:cNvSpPr/>
            <p:nvPr>
              <p:custDataLst>
                <p:tags r:id="rId10"/>
              </p:custDataLst>
            </p:nvPr>
          </p:nvSpPr>
          <p:spPr>
            <a:xfrm>
              <a:off x="5371992" y="1579023"/>
              <a:ext cx="1802296" cy="728870"/>
            </a:xfrm>
            <a:prstGeom prst="round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3600" b="1" dirty="0">
                  <a:cs typeface="+mn-ea"/>
                  <a:sym typeface="+mn-lt"/>
                </a:rPr>
                <a:t>第</a:t>
              </a:r>
              <a:r>
                <a:rPr lang="en-US" altLang="zh-CN" sz="3600" b="1" dirty="0">
                  <a:cs typeface="+mn-ea"/>
                  <a:sym typeface="+mn-lt"/>
                </a:rPr>
                <a:t>04</a:t>
              </a:r>
              <a:r>
                <a:rPr lang="zh-CN" altLang="en-US" sz="3600" b="1" dirty="0">
                  <a:cs typeface="+mn-ea"/>
                  <a:sym typeface="+mn-lt"/>
                </a:rPr>
                <a:t>章</a:t>
              </a:r>
            </a:p>
          </p:txBody>
        </p:sp>
        <p:sp>
          <p:nvSpPr>
            <p:cNvPr id="40" name="PA-文本框 3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BF1CE24-D585-4AA3-B96D-323B4FDDD927}"/>
                </a:ext>
              </a:extLst>
            </p:cNvPr>
            <p:cNvSpPr txBox="1"/>
            <p:nvPr>
              <p:custDataLst>
                <p:tags r:id="rId11"/>
              </p:custDataLst>
            </p:nvPr>
          </p:nvSpPr>
          <p:spPr>
            <a:xfrm>
              <a:off x="7400041" y="1678653"/>
              <a:ext cx="426982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spc="300" dirty="0">
                  <a:solidFill>
                    <a:srgbClr val="C00000"/>
                  </a:solidFill>
                  <a:cs typeface="+mn-ea"/>
                  <a:sym typeface="+mn-lt"/>
                </a:rPr>
                <a:t>退伍老兵代表发言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9023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:a14="http://schemas.microsoft.com/office/drawing/2010/main" xmlns:a16="http://schemas.microsoft.com/office/drawing/2014/main" xmlns=""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A-10222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5E12F3D-D0AE-4A5F-BD54-88660D3F9804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086163" y="2263483"/>
            <a:ext cx="7944257" cy="801852"/>
          </a:xfrm>
          <a:prstGeom prst="rect">
            <a:avLst/>
          </a:prstGeom>
        </p:spPr>
      </p:pic>
      <p:sp>
        <p:nvSpPr>
          <p:cNvPr id="41" name="PA-10222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181E780-B983-4DA4-8CE9-4EF23554F99D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4460424" y="3727165"/>
            <a:ext cx="3271152" cy="9719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5716" b="1" spc="292" dirty="0">
                <a:solidFill>
                  <a:srgbClr val="C00000"/>
                </a:solidFill>
                <a:cs typeface="+mn-ea"/>
                <a:sym typeface="+mn-lt"/>
              </a:rPr>
              <a:t>领导致辞</a:t>
            </a:r>
          </a:p>
        </p:txBody>
      </p:sp>
      <p:sp>
        <p:nvSpPr>
          <p:cNvPr id="42" name="PA-10222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DC0D261-3E2B-4FF1-995E-F947B82CDB3F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5003393" y="2929265"/>
            <a:ext cx="2185214" cy="6920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897">
                <a:solidFill>
                  <a:srgbClr val="C00000"/>
                </a:solidFill>
                <a:cs typeface="+mn-ea"/>
                <a:sym typeface="+mn-lt"/>
              </a:rPr>
              <a:t>第一部分</a:t>
            </a:r>
          </a:p>
        </p:txBody>
      </p:sp>
      <p:pic>
        <p:nvPicPr>
          <p:cNvPr id="44" name="PA-10222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EBA54C5-A683-4CFE-8562-F8360F5C7D14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4158" y="799801"/>
            <a:ext cx="1463684" cy="1463682"/>
          </a:xfrm>
          <a:prstGeom prst="rect">
            <a:avLst/>
          </a:prstGeom>
        </p:spPr>
      </p:pic>
      <p:pic>
        <p:nvPicPr>
          <p:cNvPr id="2" name="PA-10223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2C91C26-EE80-4C16-B88B-B2A5737D25B8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805680"/>
            <a:ext cx="12192000" cy="2052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0837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:a14="http://schemas.microsoft.com/office/drawing/2010/main" xmlns:a16="http://schemas.microsoft.com/office/drawing/2014/main" xmlns=""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A-10223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C7FFFE8-777B-49B5-9CAE-A4865AD3B51E}"/>
              </a:ext>
            </a:extLst>
          </p:cNvPr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492250" y="435885"/>
            <a:ext cx="3959225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3" tIns="45716" rIns="91433" bIns="4571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领导致辞</a:t>
            </a:r>
          </a:p>
        </p:txBody>
      </p:sp>
      <p:sp>
        <p:nvSpPr>
          <p:cNvPr id="4" name="PA-10223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E0FFA9F-54B9-4844-89AA-637FD3AC8045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626731" y="1979407"/>
            <a:ext cx="11063605" cy="1169894"/>
          </a:xfrm>
          <a:prstGeom prst="snip2DiagRect">
            <a:avLst/>
          </a:prstGeom>
          <a:solidFill>
            <a:srgbClr val="C502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sp>
        <p:nvSpPr>
          <p:cNvPr id="5" name="PA-10223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C6A5380-7C3D-47E0-A13F-5C051FCCC4FA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763656" y="1997356"/>
            <a:ext cx="10664687" cy="1172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  <a:buClr>
                <a:srgbClr val="FF0000"/>
              </a:buClr>
            </a:pP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 时光荏苒，岁月如梭，在你们告别队旗，光荣退伍，即将踏上远去的征途而离开美丽的警营和朝夕相处的战友，奔赴新的工作岗位之际，我们留队的官兵对你们为消防部队建设做出的贡献，表示衷心的感谢，并致以崇高的敬意</a:t>
            </a:r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!</a:t>
            </a:r>
          </a:p>
        </p:txBody>
      </p:sp>
      <p:grpSp>
        <p:nvGrpSpPr>
          <p:cNvPr id="6" name="PA-10223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6937250-DCAC-4D96-A2FC-2D7FAAF46CB6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1531406" y="3601613"/>
            <a:ext cx="9204158" cy="1177289"/>
            <a:chOff x="1346457" y="1660525"/>
            <a:chExt cx="9204158" cy="1177290"/>
          </a:xfrm>
        </p:grpSpPr>
        <p:pic>
          <p:nvPicPr>
            <p:cNvPr id="7" name="PA-图片 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E186195-7349-4DFA-8460-3FB453EC7BF6}"/>
                </a:ext>
              </a:extLst>
            </p:cNvPr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346457" y="1660525"/>
              <a:ext cx="1783200" cy="1177290"/>
            </a:xfrm>
            <a:prstGeom prst="rect">
              <a:avLst/>
            </a:prstGeom>
          </p:spPr>
        </p:pic>
        <p:pic>
          <p:nvPicPr>
            <p:cNvPr id="8" name="PA-图片 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DB8A1CD-6010-48B4-A004-F0B76CB2EDCC}"/>
                </a:ext>
              </a:extLst>
            </p:cNvPr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065933" y="1660525"/>
              <a:ext cx="1766456" cy="1177290"/>
            </a:xfrm>
            <a:prstGeom prst="rect">
              <a:avLst/>
            </a:prstGeom>
          </p:spPr>
        </p:pic>
        <p:pic>
          <p:nvPicPr>
            <p:cNvPr id="10" name="PA-图片 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7B9920C-38DE-451B-8709-C124B76FDB08}"/>
                </a:ext>
              </a:extLst>
            </p:cNvPr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693694" y="1660525"/>
              <a:ext cx="1856921" cy="1177289"/>
            </a:xfrm>
            <a:prstGeom prst="rect">
              <a:avLst/>
            </a:prstGeom>
          </p:spPr>
        </p:pic>
      </p:grpSp>
      <p:sp>
        <p:nvSpPr>
          <p:cNvPr id="11" name="PA-10223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F9ECC6A-019D-4775-A516-E8333A98D5BD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740768" y="5109738"/>
            <a:ext cx="10790832" cy="7774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  <a:buClr>
                <a:srgbClr val="FF0000"/>
              </a:buClr>
            </a:pPr>
            <a:r>
              <a:rPr lang="zh-CN" altLang="en-US" dirty="0">
                <a:cs typeface="+mn-ea"/>
                <a:sym typeface="+mn-lt"/>
              </a:rPr>
              <a:t>光荣退伍，即将踏上远去的征途而离开美丽的警营和朝夕相处的战友，奔赴新的工作岗位之际，我们留队的官兵对你们为消防部队建设做出的贡献，表示衷心的感谢，并致以崇高的敬意</a:t>
            </a:r>
            <a:r>
              <a:rPr lang="en-US" altLang="zh-CN" dirty="0">
                <a:cs typeface="+mn-ea"/>
                <a:sym typeface="+mn-lt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029612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:a14="http://schemas.microsoft.com/office/drawing/2010/main" xmlns:a16="http://schemas.microsoft.com/office/drawing/2014/main" xmlns=""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5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15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65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15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4" grpId="0" animBg="1"/>
      <p:bldP spid="5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A-10223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C7FFFE8-777B-49B5-9CAE-A4865AD3B51E}"/>
              </a:ext>
            </a:extLst>
          </p:cNvPr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492250" y="435885"/>
            <a:ext cx="3959225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3" tIns="45716" rIns="91433" bIns="4571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领导致辞</a:t>
            </a:r>
          </a:p>
        </p:txBody>
      </p:sp>
      <p:grpSp>
        <p:nvGrpSpPr>
          <p:cNvPr id="5" name="PA-10223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514B9E4-9BC3-422B-B890-A6E4406E2CBE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1220797" y="2120358"/>
            <a:ext cx="10666403" cy="3618973"/>
            <a:chOff x="749457" y="2154749"/>
            <a:chExt cx="8647933" cy="2934133"/>
          </a:xfrm>
        </p:grpSpPr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50C1D96-4FA6-42DA-9037-E7D865B3438A}"/>
                </a:ext>
              </a:extLst>
            </p:cNvPr>
            <p:cNvGrpSpPr/>
            <p:nvPr/>
          </p:nvGrpSpPr>
          <p:grpSpPr>
            <a:xfrm>
              <a:off x="749458" y="2154749"/>
              <a:ext cx="8647932" cy="465936"/>
              <a:chOff x="1187624" y="1647262"/>
              <a:chExt cx="6567502" cy="360040"/>
            </a:xfrm>
          </p:grpSpPr>
          <p:sp>
            <p:nvSpPr>
              <p:cNvPr id="7" name="PA-矩形 6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735CA14-A83E-4A43-A16A-54F582F3CEAC}"/>
                  </a:ext>
                </a:extLst>
              </p:cNvPr>
              <p:cNvSpPr/>
              <p:nvPr>
                <p:custDataLst>
                  <p:tags r:id="rId6"/>
                </p:custDataLst>
              </p:nvPr>
            </p:nvSpPr>
            <p:spPr>
              <a:xfrm>
                <a:off x="1907704" y="1647262"/>
                <a:ext cx="5308128" cy="360040"/>
              </a:xfrm>
              <a:prstGeom prst="rect">
                <a:avLst/>
              </a:prstGeom>
              <a:noFill/>
              <a:ln w="9525" cap="flat" cmpd="sng" algn="ctr">
                <a:solidFill>
                  <a:srgbClr val="C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zh-CN" altLang="en-US" sz="2800" kern="0">
                  <a:solidFill>
                    <a:sysClr val="window" lastClr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" name="PA-等腰三角形 5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B2B09F8-4A6F-4ACE-A22B-F20A9AA62D9C}"/>
                  </a:ext>
                </a:extLst>
              </p:cNvPr>
              <p:cNvSpPr/>
              <p:nvPr>
                <p:custDataLst>
                  <p:tags r:id="rId7"/>
                </p:custDataLst>
              </p:nvPr>
            </p:nvSpPr>
            <p:spPr>
              <a:xfrm rot="5400000">
                <a:off x="1583950" y="1251499"/>
                <a:ext cx="359476" cy="1152128"/>
              </a:xfrm>
              <a:custGeom>
                <a:avLst/>
                <a:gdLst/>
                <a:ahLst/>
                <a:cxnLst/>
                <a:rect l="l" t="t" r="r" b="b"/>
                <a:pathLst>
                  <a:path w="1450218" h="1860602">
                    <a:moveTo>
                      <a:pt x="0" y="1860602"/>
                    </a:moveTo>
                    <a:lnTo>
                      <a:pt x="0" y="132410"/>
                    </a:lnTo>
                    <a:lnTo>
                      <a:pt x="582757" y="132410"/>
                    </a:lnTo>
                    <a:lnTo>
                      <a:pt x="725109" y="0"/>
                    </a:lnTo>
                    <a:lnTo>
                      <a:pt x="867461" y="132410"/>
                    </a:lnTo>
                    <a:lnTo>
                      <a:pt x="1450218" y="132410"/>
                    </a:lnTo>
                    <a:lnTo>
                      <a:pt x="1450218" y="1860602"/>
                    </a:lnTo>
                    <a:close/>
                  </a:path>
                </a:pathLst>
              </a:custGeom>
              <a:solidFill>
                <a:srgbClr val="C00000"/>
              </a:solidFill>
              <a:ln w="9525" cap="flat" cmpd="sng" algn="ctr">
                <a:solidFill>
                  <a:srgbClr val="C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zh-CN" altLang="en-US" sz="2400" kern="0" dirty="0">
                  <a:solidFill>
                    <a:sysClr val="window" lastClr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" name="PA-文本框 34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82B56C5-83CB-40EB-B139-C7A150E6C0CC}"/>
                  </a:ext>
                </a:extLst>
              </p:cNvPr>
              <p:cNvSpPr txBox="1"/>
              <p:nvPr>
                <p:custDataLst>
                  <p:tags r:id="rId8"/>
                </p:custDataLst>
              </p:nvPr>
            </p:nvSpPr>
            <p:spPr>
              <a:xfrm>
                <a:off x="1259632" y="1748517"/>
                <a:ext cx="864096" cy="17353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>
                <a:defPPr>
                  <a:defRPr lang="zh-CN"/>
                </a:defPPr>
                <a:lvl1pPr>
                  <a:defRPr sz="2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1pPr>
              </a:lstStyle>
              <a:p>
                <a:pPr algn="ctr">
                  <a:defRPr/>
                </a:pPr>
                <a:r>
                  <a:rPr lang="zh-CN" altLang="en-US" sz="1800" b="1" kern="0" dirty="0">
                    <a:solidFill>
                      <a:sysClr val="window" lastClr="FFFFFF"/>
                    </a:solidFill>
                    <a:latin typeface="+mn-lt"/>
                    <a:ea typeface="+mn-ea"/>
                    <a:cs typeface="+mn-ea"/>
                    <a:sym typeface="+mn-lt"/>
                  </a:rPr>
                  <a:t>几年前</a:t>
                </a:r>
              </a:p>
            </p:txBody>
          </p:sp>
          <p:sp>
            <p:nvSpPr>
              <p:cNvPr id="11" name="PA-文本框 35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8753960-0DA8-4742-BD98-0AC946223715}"/>
                  </a:ext>
                </a:extLst>
              </p:cNvPr>
              <p:cNvSpPr txBox="1"/>
              <p:nvPr>
                <p:custDataLst>
                  <p:tags r:id="rId9"/>
                </p:custDataLst>
              </p:nvPr>
            </p:nvSpPr>
            <p:spPr>
              <a:xfrm>
                <a:off x="2476862" y="1677972"/>
                <a:ext cx="5278264" cy="20362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>
                <a:defPPr>
                  <a:defRPr lang="zh-CN"/>
                </a:defPPr>
                <a:lvl1pPr>
                  <a:defRPr sz="2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1pPr>
              </a:lstStyle>
              <a:p>
                <a:pPr algn="just">
                  <a:lnSpc>
                    <a:spcPct val="130000"/>
                  </a:lnSpc>
                  <a:buClr>
                    <a:srgbClr val="FF0000"/>
                  </a:buClr>
                  <a:defRPr/>
                </a:pPr>
                <a:r>
                  <a:rPr lang="zh-CN" altLang="en-US" sz="1800" dirty="0">
                    <a:solidFill>
                      <a:schemeClr val="tx1"/>
                    </a:solidFill>
                    <a:latin typeface="+mn-lt"/>
                    <a:ea typeface="+mn-ea"/>
                    <a:cs typeface="+mn-ea"/>
                    <a:sym typeface="+mn-lt"/>
                  </a:rPr>
                  <a:t>你们带着亲人的期望，肩负着人民的重托</a:t>
                </a:r>
              </a:p>
            </p:txBody>
          </p:sp>
        </p:grpSp>
        <p:grpSp>
          <p:nvGrpSpPr>
            <p:cNvPr id="12" name="Group 2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BA1E27C-3525-45B2-840E-5E0887F7C31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49457" y="2782904"/>
              <a:ext cx="7945345" cy="2305978"/>
              <a:chOff x="816" y="2304"/>
              <a:chExt cx="1440" cy="448"/>
            </a:xfrm>
          </p:grpSpPr>
          <p:sp>
            <p:nvSpPr>
              <p:cNvPr id="13" name="PA-Freeform: Shape 29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396723E-6638-4957-A016-E9D6C0DEE406}"/>
                  </a:ext>
                </a:extLst>
              </p:cNvPr>
              <p:cNvSpPr>
                <a:spLocks/>
              </p:cNvSpPr>
              <p:nvPr>
                <p:custDataLst>
                  <p:tags r:id="rId4"/>
                </p:custDataLst>
              </p:nvPr>
            </p:nvSpPr>
            <p:spPr bwMode="gray">
              <a:xfrm>
                <a:off x="870" y="2562"/>
                <a:ext cx="1332" cy="190"/>
              </a:xfrm>
              <a:custGeom>
                <a:avLst/>
                <a:gdLst>
                  <a:gd name="T0" fmla="*/ 1120 w 1120"/>
                  <a:gd name="T1" fmla="*/ 252 h 252"/>
                  <a:gd name="T2" fmla="*/ 1116 w 1120"/>
                  <a:gd name="T3" fmla="*/ 250 h 252"/>
                  <a:gd name="T4" fmla="*/ 1100 w 1120"/>
                  <a:gd name="T5" fmla="*/ 246 h 252"/>
                  <a:gd name="T6" fmla="*/ 1074 w 1120"/>
                  <a:gd name="T7" fmla="*/ 240 h 252"/>
                  <a:gd name="T8" fmla="*/ 1038 w 1120"/>
                  <a:gd name="T9" fmla="*/ 232 h 252"/>
                  <a:gd name="T10" fmla="*/ 992 w 1120"/>
                  <a:gd name="T11" fmla="*/ 222 h 252"/>
                  <a:gd name="T12" fmla="*/ 938 w 1120"/>
                  <a:gd name="T13" fmla="*/ 212 h 252"/>
                  <a:gd name="T14" fmla="*/ 876 w 1120"/>
                  <a:gd name="T15" fmla="*/ 204 h 252"/>
                  <a:gd name="T16" fmla="*/ 806 w 1120"/>
                  <a:gd name="T17" fmla="*/ 196 h 252"/>
                  <a:gd name="T18" fmla="*/ 730 w 1120"/>
                  <a:gd name="T19" fmla="*/ 190 h 252"/>
                  <a:gd name="T20" fmla="*/ 646 w 1120"/>
                  <a:gd name="T21" fmla="*/ 184 h 252"/>
                  <a:gd name="T22" fmla="*/ 556 w 1120"/>
                  <a:gd name="T23" fmla="*/ 184 h 252"/>
                  <a:gd name="T24" fmla="*/ 466 w 1120"/>
                  <a:gd name="T25" fmla="*/ 184 h 252"/>
                  <a:gd name="T26" fmla="*/ 384 w 1120"/>
                  <a:gd name="T27" fmla="*/ 190 h 252"/>
                  <a:gd name="T28" fmla="*/ 308 w 1120"/>
                  <a:gd name="T29" fmla="*/ 196 h 252"/>
                  <a:gd name="T30" fmla="*/ 238 w 1120"/>
                  <a:gd name="T31" fmla="*/ 204 h 252"/>
                  <a:gd name="T32" fmla="*/ 178 w 1120"/>
                  <a:gd name="T33" fmla="*/ 212 h 252"/>
                  <a:gd name="T34" fmla="*/ 126 w 1120"/>
                  <a:gd name="T35" fmla="*/ 222 h 252"/>
                  <a:gd name="T36" fmla="*/ 82 w 1120"/>
                  <a:gd name="T37" fmla="*/ 232 h 252"/>
                  <a:gd name="T38" fmla="*/ 46 w 1120"/>
                  <a:gd name="T39" fmla="*/ 240 h 252"/>
                  <a:gd name="T40" fmla="*/ 20 w 1120"/>
                  <a:gd name="T41" fmla="*/ 246 h 252"/>
                  <a:gd name="T42" fmla="*/ 6 w 1120"/>
                  <a:gd name="T43" fmla="*/ 250 h 252"/>
                  <a:gd name="T44" fmla="*/ 0 w 1120"/>
                  <a:gd name="T45" fmla="*/ 252 h 252"/>
                  <a:gd name="T46" fmla="*/ 0 w 1120"/>
                  <a:gd name="T47" fmla="*/ 62 h 252"/>
                  <a:gd name="T48" fmla="*/ 560 w 1120"/>
                  <a:gd name="T49" fmla="*/ 0 h 252"/>
                  <a:gd name="T50" fmla="*/ 1120 w 1120"/>
                  <a:gd name="T51" fmla="*/ 62 h 252"/>
                  <a:gd name="T52" fmla="*/ 1120 w 1120"/>
                  <a:gd name="T53" fmla="*/ 252 h 252"/>
                  <a:gd name="T54" fmla="*/ 1120 w 1120"/>
                  <a:gd name="T55" fmla="*/ 252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120" h="252">
                    <a:moveTo>
                      <a:pt x="1120" y="252"/>
                    </a:moveTo>
                    <a:lnTo>
                      <a:pt x="1116" y="250"/>
                    </a:lnTo>
                    <a:lnTo>
                      <a:pt x="1100" y="246"/>
                    </a:lnTo>
                    <a:lnTo>
                      <a:pt x="1074" y="240"/>
                    </a:lnTo>
                    <a:lnTo>
                      <a:pt x="1038" y="232"/>
                    </a:lnTo>
                    <a:lnTo>
                      <a:pt x="992" y="222"/>
                    </a:lnTo>
                    <a:lnTo>
                      <a:pt x="938" y="212"/>
                    </a:lnTo>
                    <a:lnTo>
                      <a:pt x="876" y="204"/>
                    </a:lnTo>
                    <a:lnTo>
                      <a:pt x="806" y="196"/>
                    </a:lnTo>
                    <a:lnTo>
                      <a:pt x="730" y="190"/>
                    </a:lnTo>
                    <a:lnTo>
                      <a:pt x="646" y="184"/>
                    </a:lnTo>
                    <a:lnTo>
                      <a:pt x="556" y="184"/>
                    </a:lnTo>
                    <a:lnTo>
                      <a:pt x="466" y="184"/>
                    </a:lnTo>
                    <a:lnTo>
                      <a:pt x="384" y="190"/>
                    </a:lnTo>
                    <a:lnTo>
                      <a:pt x="308" y="196"/>
                    </a:lnTo>
                    <a:lnTo>
                      <a:pt x="238" y="204"/>
                    </a:lnTo>
                    <a:lnTo>
                      <a:pt x="178" y="212"/>
                    </a:lnTo>
                    <a:lnTo>
                      <a:pt x="126" y="222"/>
                    </a:lnTo>
                    <a:lnTo>
                      <a:pt x="82" y="232"/>
                    </a:lnTo>
                    <a:lnTo>
                      <a:pt x="46" y="240"/>
                    </a:lnTo>
                    <a:lnTo>
                      <a:pt x="20" y="246"/>
                    </a:lnTo>
                    <a:lnTo>
                      <a:pt x="6" y="250"/>
                    </a:lnTo>
                    <a:lnTo>
                      <a:pt x="0" y="252"/>
                    </a:lnTo>
                    <a:lnTo>
                      <a:pt x="0" y="62"/>
                    </a:lnTo>
                    <a:lnTo>
                      <a:pt x="560" y="0"/>
                    </a:lnTo>
                    <a:lnTo>
                      <a:pt x="1120" y="62"/>
                    </a:lnTo>
                    <a:lnTo>
                      <a:pt x="1120" y="252"/>
                    </a:lnTo>
                    <a:lnTo>
                      <a:pt x="1120" y="252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DF5908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400">
                  <a:gradFill>
                    <a:gsLst>
                      <a:gs pos="0">
                        <a:srgbClr val="C00000"/>
                      </a:gs>
                      <a:gs pos="100000">
                        <a:srgbClr val="C00000"/>
                      </a:gs>
                    </a:gsLst>
                    <a:lin ang="5400000" scaled="1"/>
                  </a:gradFill>
                  <a:cs typeface="+mn-ea"/>
                  <a:sym typeface="+mn-lt"/>
                </a:endParaRPr>
              </a:p>
            </p:txBody>
          </p:sp>
          <p:sp useBgFill="1">
            <p:nvSpPr>
              <p:cNvPr id="14" name="PA-矩形 30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59C21C3-792B-42B7-ADF4-28FC9081BA0B}"/>
                  </a:ext>
                </a:extLst>
              </p:cNvPr>
              <p:cNvSpPr>
                <a:spLocks/>
              </p:cNvSpPr>
              <p:nvPr>
                <p:custDataLst>
                  <p:tags r:id="rId5"/>
                </p:custDataLst>
              </p:nvPr>
            </p:nvSpPr>
            <p:spPr bwMode="gray">
              <a:xfrm>
                <a:off x="816" y="2304"/>
                <a:ext cx="1440" cy="421"/>
              </a:xfrm>
              <a:prstGeom prst="rect">
                <a:avLst/>
              </a:prstGeom>
              <a:ln w="9525" algn="ctr">
                <a:solidFill>
                  <a:srgbClr val="C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76200" dir="10800000" kx="-3284103" algn="b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>
                <a:normAutofit/>
              </a:bodyPr>
              <a:lstStyle/>
              <a:p>
                <a:pPr algn="ctr"/>
                <a:endParaRPr lang="zh-CN" altLang="en-US" sz="1400" dirty="0">
                  <a:gradFill>
                    <a:gsLst>
                      <a:gs pos="0">
                        <a:srgbClr val="C00000"/>
                      </a:gs>
                      <a:gs pos="100000">
                        <a:srgbClr val="C00000"/>
                      </a:gs>
                    </a:gsLst>
                    <a:lin ang="5400000" scaled="1"/>
                  </a:gradFill>
                  <a:cs typeface="+mn-ea"/>
                  <a:sym typeface="+mn-lt"/>
                </a:endParaRPr>
              </a:p>
            </p:txBody>
          </p:sp>
        </p:grpSp>
        <p:sp>
          <p:nvSpPr>
            <p:cNvPr id="15" name="PA-矩形 1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005C800-BCAB-46C2-8179-5A77BDDA8D99}"/>
                </a:ext>
              </a:extLst>
            </p:cNvPr>
            <p:cNvSpPr/>
            <p:nvPr>
              <p:custDataLst>
                <p:tags r:id="rId3"/>
              </p:custDataLst>
            </p:nvPr>
          </p:nvSpPr>
          <p:spPr>
            <a:xfrm>
              <a:off x="1047408" y="2936947"/>
              <a:ext cx="7423745" cy="182659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30000"/>
                </a:lnSpc>
                <a:buClr>
                  <a:srgbClr val="FF0000"/>
                </a:buClr>
              </a:pPr>
              <a:r>
                <a:rPr lang="zh-CN" altLang="en-US" dirty="0">
                  <a:cs typeface="+mn-ea"/>
                  <a:sym typeface="+mn-lt"/>
                </a:rPr>
                <a:t>满怀报效祖国、献身国防的一腔热血，踏进了绿色军营，来到了我们火热的消防警营。几年来，你们不辱使命，用青春的光和热，用生命的血和汗，谱写了人生的光辉历史，为部队建设作出了重大贡献，你们的功绩将永远载入我们红门的光荣史册。在你们之中，有顾全大局，甘愿吃苦，乐于奉献的先进个人</a:t>
              </a:r>
              <a:r>
                <a:rPr lang="en-US" altLang="zh-CN" dirty="0">
                  <a:cs typeface="+mn-ea"/>
                  <a:sym typeface="+mn-lt"/>
                </a:rPr>
                <a:t>;</a:t>
              </a:r>
              <a:r>
                <a:rPr lang="zh-CN" altLang="en-US" dirty="0">
                  <a:cs typeface="+mn-ea"/>
                  <a:sym typeface="+mn-lt"/>
                </a:rPr>
                <a:t>有爱军习武、刻苦训练、技术过硬的训练尖子</a:t>
              </a:r>
              <a:r>
                <a:rPr lang="en-US" altLang="zh-CN" dirty="0">
                  <a:cs typeface="+mn-ea"/>
                  <a:sym typeface="+mn-lt"/>
                </a:rPr>
                <a:t>;</a:t>
              </a:r>
              <a:r>
                <a:rPr lang="zh-CN" altLang="en-US" dirty="0">
                  <a:cs typeface="+mn-ea"/>
                  <a:sym typeface="+mn-lt"/>
                </a:rPr>
                <a:t>也有全面发展、表现突出的优秀士兵</a:t>
              </a:r>
              <a:r>
                <a:rPr lang="en-US" altLang="zh-CN" dirty="0">
                  <a:cs typeface="+mn-ea"/>
                  <a:sym typeface="+mn-lt"/>
                </a:rPr>
                <a:t>;</a:t>
              </a:r>
              <a:r>
                <a:rPr lang="zh-CN" altLang="en-US" dirty="0">
                  <a:cs typeface="+mn-ea"/>
                  <a:sym typeface="+mn-lt"/>
                </a:rPr>
                <a:t>还有尽职尽责，不计得失，无私奉献的无名英雄。你们不愧为英雄集体的光荣战士。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22685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:a14="http://schemas.microsoft.com/office/drawing/2010/main" xmlns:a16="http://schemas.microsoft.com/office/drawing/2014/main" xmlns=""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A-10223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C7FFFE8-777B-49B5-9CAE-A4865AD3B51E}"/>
              </a:ext>
            </a:extLst>
          </p:cNvPr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492250" y="435885"/>
            <a:ext cx="3959225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3" tIns="45716" rIns="91433" bIns="4571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领导致辞</a:t>
            </a:r>
          </a:p>
        </p:txBody>
      </p:sp>
      <p:sp>
        <p:nvSpPr>
          <p:cNvPr id="12" name="PA-10223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04E2664-15EB-4B99-8813-6E89FD03AA3D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1492250" y="2218796"/>
            <a:ext cx="2573840" cy="1375410"/>
          </a:xfrm>
          <a:prstGeom prst="parallelogram">
            <a:avLst>
              <a:gd name="adj" fmla="val 45474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1187897"/>
            <a:r>
              <a:rPr lang="zh-CN" altLang="en-US" sz="3118" kern="0" dirty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95000"/>
                      </a:schemeClr>
                    </a:gs>
                  </a:gsLst>
                  <a:lin ang="5400000" scaled="0"/>
                </a:gradFill>
                <a:cs typeface="+mn-ea"/>
                <a:sym typeface="+mn-lt"/>
              </a:rPr>
              <a:t>亲爱的战友们</a:t>
            </a:r>
          </a:p>
        </p:txBody>
      </p:sp>
      <p:sp>
        <p:nvSpPr>
          <p:cNvPr id="13" name="PA-10224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F3E9BB6-E7B3-4488-A601-BABFEE36776F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3917599" y="2527709"/>
            <a:ext cx="7248534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buClr>
                <a:srgbClr val="FF0000"/>
              </a:buClr>
            </a:pPr>
            <a:r>
              <a:rPr lang="zh-CN" altLang="en-US" dirty="0">
                <a:cs typeface="+mn-ea"/>
                <a:sym typeface="+mn-lt"/>
              </a:rPr>
              <a:t>过去大家为了共同的目标，从祖国的天南地北走到了美丽的消防警营。在长期的军旅生涯中，大家结下了深厚的战友情谊。在迷人的黄河江畔，洒下了你们为驻地百姓播洒汗水与忠诚。今天，因为部队建设的需要，你们将要告别战友，离开部队，踏上新的征途，希望你们继续保持发扬在部队的光荣传统和优良作风，始终保持革命军人的光荣本色和优秀品质，把在部队的好思想、好作风和学到的知识带到地方，带回家乡。在回家的路上做文明的使者，尊章守纪，传播文明。</a:t>
            </a:r>
          </a:p>
        </p:txBody>
      </p:sp>
      <p:sp>
        <p:nvSpPr>
          <p:cNvPr id="14" name="PA-10224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F7D5E20-441D-48A1-ACD6-7FE22E343C9D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1266748" y="2348504"/>
            <a:ext cx="2425349" cy="1369954"/>
          </a:xfrm>
          <a:prstGeom prst="parallelogram">
            <a:avLst>
              <a:gd name="adj" fmla="val 45474"/>
            </a:avLst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118" b="1" kern="0" dirty="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95000"/>
                    </a:schemeClr>
                  </a:gs>
                </a:gsLst>
                <a:lin ang="5400000" scaled="0"/>
              </a:gradFill>
              <a:cs typeface="+mn-ea"/>
              <a:sym typeface="+mn-lt"/>
            </a:endParaRPr>
          </a:p>
        </p:txBody>
      </p:sp>
      <p:cxnSp>
        <p:nvCxnSpPr>
          <p:cNvPr id="15" name="PA-10224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932EF94-C5D8-4B6E-B4E7-B6C7CEE090A1}"/>
              </a:ext>
            </a:extLst>
          </p:cNvPr>
          <p:cNvCxnSpPr/>
          <p:nvPr>
            <p:custDataLst>
              <p:tags r:id="rId5"/>
            </p:custDataLst>
          </p:nvPr>
        </p:nvCxnSpPr>
        <p:spPr>
          <a:xfrm>
            <a:off x="4066091" y="2370564"/>
            <a:ext cx="6935053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PA-10224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6BC4876-12BA-4736-A492-6495386D0827}"/>
              </a:ext>
            </a:extLst>
          </p:cNvPr>
          <p:cNvCxnSpPr>
            <a:cxnSpLocks/>
          </p:cNvCxnSpPr>
          <p:nvPr>
            <p:custDataLst>
              <p:tags r:id="rId6"/>
            </p:custDataLst>
          </p:nvPr>
        </p:nvCxnSpPr>
        <p:spPr>
          <a:xfrm>
            <a:off x="3425372" y="3786002"/>
            <a:ext cx="0" cy="2142154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A-10224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610E60D-BF58-4C7C-89FB-88C18CE8024A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3111894" y="4206975"/>
            <a:ext cx="626957" cy="626957"/>
          </a:xfrm>
          <a:prstGeom prst="ellipse">
            <a:avLst/>
          </a:prstGeom>
          <a:solidFill>
            <a:srgbClr val="C0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063" dirty="0">
                <a:cs typeface="+mn-ea"/>
                <a:sym typeface="+mn-lt"/>
              </a:rPr>
              <a:t>☆</a:t>
            </a:r>
          </a:p>
        </p:txBody>
      </p:sp>
      <p:pic>
        <p:nvPicPr>
          <p:cNvPr id="19" name="PA-102245" descr="图片包含 游戏机, 灯&#10;&#10;描述已自动生成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181E986-E3A3-4B64-8D71-4998800E517F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824" y="3652122"/>
            <a:ext cx="2758548" cy="2758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0999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:a14="http://schemas.microsoft.com/office/drawing/2010/main" xmlns:a16="http://schemas.microsoft.com/office/drawing/2014/main" xmlns=""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5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65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15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650"/>
                            </p:stCondLst>
                            <p:childTnLst>
                              <p:par>
                                <p:cTn id="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 animBg="1"/>
      <p:bldP spid="14" grpId="0" animBg="1"/>
      <p:bldP spid="1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A-10224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C7FFFE8-777B-49B5-9CAE-A4865AD3B51E}"/>
              </a:ext>
            </a:extLst>
          </p:cNvPr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492250" y="435885"/>
            <a:ext cx="3959225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3" tIns="45716" rIns="91433" bIns="4571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领导致辞</a:t>
            </a:r>
          </a:p>
        </p:txBody>
      </p:sp>
      <p:grpSp>
        <p:nvGrpSpPr>
          <p:cNvPr id="4" name="PA-10224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A42ECE6-0F32-4507-B4B6-EF6239F9EAEF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8243497" y="1563117"/>
            <a:ext cx="1335652" cy="1277313"/>
            <a:chOff x="4000500" y="1714500"/>
            <a:chExt cx="3905250" cy="4005263"/>
          </a:xfrm>
        </p:grpSpPr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10A36A6-C738-4AD0-869D-EB5FC106C215}"/>
                </a:ext>
              </a:extLst>
            </p:cNvPr>
            <p:cNvGrpSpPr/>
            <p:nvPr/>
          </p:nvGrpSpPr>
          <p:grpSpPr bwMode="auto">
            <a:xfrm>
              <a:off x="4000500" y="1714500"/>
              <a:ext cx="3905250" cy="4005263"/>
              <a:chOff x="857223" y="954920"/>
              <a:chExt cx="3357586" cy="3406892"/>
            </a:xfrm>
          </p:grpSpPr>
          <p:sp>
            <p:nvSpPr>
              <p:cNvPr id="10" name="PA-椭圆 9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13311BD-B817-4913-BE3C-9DBE80A475A4}"/>
                  </a:ext>
                </a:extLst>
              </p:cNvPr>
              <p:cNvSpPr/>
              <p:nvPr>
                <p:custDataLst>
                  <p:tags r:id="rId21"/>
                </p:custDataLst>
              </p:nvPr>
            </p:nvSpPr>
            <p:spPr>
              <a:xfrm rot="1906325">
                <a:off x="2063770" y="954920"/>
                <a:ext cx="1029114" cy="3356929"/>
              </a:xfrm>
              <a:prstGeom prst="ellipse">
                <a:avLst/>
              </a:prstGeom>
              <a:noFill/>
              <a:ln w="9525">
                <a:solidFill>
                  <a:srgbClr val="A51F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black">
                      <a:lumMod val="85000"/>
                      <a:lumOff val="15000"/>
                    </a:prst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1" name="PA-椭圆 10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F3F5652-A5D9-4AD2-9AE4-5F20BE809DEB}"/>
                  </a:ext>
                </a:extLst>
              </p:cNvPr>
              <p:cNvSpPr/>
              <p:nvPr>
                <p:custDataLst>
                  <p:tags r:id="rId22"/>
                </p:custDataLst>
              </p:nvPr>
            </p:nvSpPr>
            <p:spPr>
              <a:xfrm rot="19526860">
                <a:off x="2108811" y="1004883"/>
                <a:ext cx="1030478" cy="3356929"/>
              </a:xfrm>
              <a:prstGeom prst="ellipse">
                <a:avLst/>
              </a:prstGeom>
              <a:noFill/>
              <a:ln w="9525">
                <a:solidFill>
                  <a:srgbClr val="A51F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black">
                      <a:lumMod val="85000"/>
                      <a:lumOff val="15000"/>
                    </a:prst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2" name="PA-椭圆 11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7253A69-DB6D-46D7-A51F-A79D167CF1C6}"/>
                  </a:ext>
                </a:extLst>
              </p:cNvPr>
              <p:cNvSpPr/>
              <p:nvPr>
                <p:custDataLst>
                  <p:tags r:id="rId23"/>
                </p:custDataLst>
              </p:nvPr>
            </p:nvSpPr>
            <p:spPr>
              <a:xfrm rot="16200000">
                <a:off x="2035717" y="964719"/>
                <a:ext cx="1000598" cy="3357586"/>
              </a:xfrm>
              <a:prstGeom prst="ellipse">
                <a:avLst/>
              </a:prstGeom>
              <a:noFill/>
              <a:ln w="9525">
                <a:solidFill>
                  <a:srgbClr val="A51F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black">
                      <a:lumMod val="85000"/>
                      <a:lumOff val="15000"/>
                    </a:prstClr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6" name="PA-椭圆 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A144E8A-3F79-491A-B1CD-25478ED2539C}"/>
                </a:ext>
              </a:extLst>
            </p:cNvPr>
            <p:cNvSpPr/>
            <p:nvPr>
              <p:custDataLst>
                <p:tags r:id="rId18"/>
              </p:custDataLst>
            </p:nvPr>
          </p:nvSpPr>
          <p:spPr>
            <a:xfrm>
              <a:off x="6191250" y="2286000"/>
              <a:ext cx="190500" cy="190500"/>
            </a:xfrm>
            <a:prstGeom prst="ellipse">
              <a:avLst/>
            </a:prstGeom>
            <a:solidFill>
              <a:srgbClr val="A51F24"/>
            </a:solidFill>
            <a:ln>
              <a:solidFill>
                <a:srgbClr val="A51F2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black">
                    <a:lumMod val="85000"/>
                    <a:lumOff val="15000"/>
                  </a:prstClr>
                </a:solidFill>
                <a:cs typeface="+mn-ea"/>
                <a:sym typeface="+mn-lt"/>
              </a:endParaRPr>
            </a:p>
          </p:txBody>
        </p:sp>
        <p:sp>
          <p:nvSpPr>
            <p:cNvPr id="7" name="PA-椭圆 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548C9C6-BD5D-460D-9D17-BBDEAD23074D}"/>
                </a:ext>
              </a:extLst>
            </p:cNvPr>
            <p:cNvSpPr/>
            <p:nvPr>
              <p:custDataLst>
                <p:tags r:id="rId19"/>
              </p:custDataLst>
            </p:nvPr>
          </p:nvSpPr>
          <p:spPr>
            <a:xfrm>
              <a:off x="7143750" y="4762500"/>
              <a:ext cx="190500" cy="190500"/>
            </a:xfrm>
            <a:prstGeom prst="ellipse">
              <a:avLst/>
            </a:prstGeom>
            <a:solidFill>
              <a:srgbClr val="A51F24"/>
            </a:solidFill>
            <a:ln>
              <a:solidFill>
                <a:srgbClr val="A51F2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black">
                    <a:lumMod val="85000"/>
                    <a:lumOff val="15000"/>
                  </a:prstClr>
                </a:solidFill>
                <a:cs typeface="+mn-ea"/>
                <a:sym typeface="+mn-lt"/>
              </a:endParaRPr>
            </a:p>
          </p:txBody>
        </p:sp>
        <p:sp>
          <p:nvSpPr>
            <p:cNvPr id="8" name="PA-椭圆 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2724427-0B1D-4E05-A3AC-C9771FE652BE}"/>
                </a:ext>
              </a:extLst>
            </p:cNvPr>
            <p:cNvSpPr/>
            <p:nvPr>
              <p:custDataLst>
                <p:tags r:id="rId20"/>
              </p:custDataLst>
            </p:nvPr>
          </p:nvSpPr>
          <p:spPr>
            <a:xfrm>
              <a:off x="4270375" y="3933825"/>
              <a:ext cx="190500" cy="190500"/>
            </a:xfrm>
            <a:prstGeom prst="ellipse">
              <a:avLst/>
            </a:prstGeom>
            <a:solidFill>
              <a:srgbClr val="A51F24"/>
            </a:solidFill>
            <a:ln>
              <a:solidFill>
                <a:srgbClr val="A51F2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black">
                    <a:lumMod val="85000"/>
                    <a:lumOff val="15000"/>
                  </a:prst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3" name="PA-10224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8EE1B40-A554-48B7-891C-6CA2A1B4705C}"/>
              </a:ext>
            </a:extLst>
          </p:cNvPr>
          <p:cNvGrpSpPr/>
          <p:nvPr>
            <p:custDataLst>
              <p:tags r:id="rId3"/>
            </p:custDataLst>
          </p:nvPr>
        </p:nvGrpSpPr>
        <p:grpSpPr bwMode="auto">
          <a:xfrm>
            <a:off x="1268428" y="3386651"/>
            <a:ext cx="428626" cy="321469"/>
            <a:chOff x="-3522246" y="-578011"/>
            <a:chExt cx="428629" cy="321471"/>
          </a:xfrm>
        </p:grpSpPr>
        <p:sp>
          <p:nvSpPr>
            <p:cNvPr id="14" name="PA-等腰三角形 1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7865A34-C0B8-4A06-AC88-19F858A69633}"/>
                </a:ext>
              </a:extLst>
            </p:cNvPr>
            <p:cNvSpPr/>
            <p:nvPr>
              <p:custDataLst>
                <p:tags r:id="rId16"/>
              </p:custDataLst>
            </p:nvPr>
          </p:nvSpPr>
          <p:spPr>
            <a:xfrm rot="5400000">
              <a:off x="-3397229" y="-560151"/>
              <a:ext cx="321471" cy="285752"/>
            </a:xfrm>
            <a:prstGeom prst="triangle">
              <a:avLst/>
            </a:prstGeom>
            <a:solidFill>
              <a:srgbClr val="A51F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zh-CN" altLang="en-US">
                <a:solidFill>
                  <a:prstClr val="black">
                    <a:lumMod val="85000"/>
                    <a:lumOff val="15000"/>
                  </a:prstClr>
                </a:solidFill>
                <a:cs typeface="+mn-ea"/>
                <a:sym typeface="+mn-lt"/>
              </a:endParaRPr>
            </a:p>
          </p:txBody>
        </p:sp>
        <p:sp>
          <p:nvSpPr>
            <p:cNvPr id="15" name="PA-等腰三角形 1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857B13F-3FF6-4FD6-9914-DC49E2C16606}"/>
                </a:ext>
              </a:extLst>
            </p:cNvPr>
            <p:cNvSpPr/>
            <p:nvPr>
              <p:custDataLst>
                <p:tags r:id="rId17"/>
              </p:custDataLst>
            </p:nvPr>
          </p:nvSpPr>
          <p:spPr>
            <a:xfrm rot="5400000">
              <a:off x="-3540105" y="-524430"/>
              <a:ext cx="250033" cy="214315"/>
            </a:xfrm>
            <a:prstGeom prst="triangle">
              <a:avLst/>
            </a:prstGeom>
            <a:solidFill>
              <a:srgbClr val="A51F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zh-CN" altLang="en-US">
                <a:solidFill>
                  <a:prstClr val="black">
                    <a:lumMod val="85000"/>
                    <a:lumOff val="15000"/>
                  </a:prst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16" name="PA-10224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A24B88C-B476-491A-85E2-3D76C7FE674D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3112446" y="1736172"/>
            <a:ext cx="6096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6000" dirty="0">
                <a:solidFill>
                  <a:srgbClr val="C00000"/>
                </a:solidFill>
                <a:cs typeface="+mn-ea"/>
                <a:sym typeface="+mn-lt"/>
              </a:rPr>
              <a:t>现代化建设</a:t>
            </a:r>
            <a:endParaRPr lang="zh-CN" altLang="en-US" sz="6000" dirty="0">
              <a:solidFill>
                <a:srgbClr val="A51F24"/>
              </a:solidFill>
              <a:cs typeface="+mn-ea"/>
              <a:sym typeface="+mn-lt"/>
            </a:endParaRPr>
          </a:p>
        </p:txBody>
      </p:sp>
      <p:sp>
        <p:nvSpPr>
          <p:cNvPr id="17" name="PA-10225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26D120A-0047-4DEA-B718-C929A0D5B615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1697054" y="3205648"/>
            <a:ext cx="9712475" cy="7774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  <a:buClr>
                <a:srgbClr val="FF0000"/>
              </a:buClr>
            </a:pPr>
            <a:r>
              <a:rPr lang="zh-CN" altLang="en-US" dirty="0">
                <a:cs typeface="+mn-ea"/>
                <a:sym typeface="+mn-lt"/>
              </a:rPr>
              <a:t>在祖国的现代化建设事业中，贡献自己的聪明才智，在新的工作岗位上奋发进取、争当模范，永葆军人本色，成为新时期下建设社会主义事业的中流砥柱。</a:t>
            </a:r>
            <a:endParaRPr lang="en-US" altLang="zh-CN" dirty="0">
              <a:cs typeface="+mn-ea"/>
              <a:sym typeface="+mn-lt"/>
            </a:endParaRPr>
          </a:p>
        </p:txBody>
      </p:sp>
      <p:grpSp>
        <p:nvGrpSpPr>
          <p:cNvPr id="18" name="PA-10225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1119483-1989-41FE-B202-B198DC3D40C6}"/>
              </a:ext>
            </a:extLst>
          </p:cNvPr>
          <p:cNvGrpSpPr/>
          <p:nvPr>
            <p:custDataLst>
              <p:tags r:id="rId6"/>
            </p:custDataLst>
          </p:nvPr>
        </p:nvGrpSpPr>
        <p:grpSpPr>
          <a:xfrm>
            <a:off x="2732393" y="1549630"/>
            <a:ext cx="1335652" cy="1277313"/>
            <a:chOff x="4000500" y="1714500"/>
            <a:chExt cx="3905250" cy="4005263"/>
          </a:xfrm>
        </p:grpSpPr>
        <p:grpSp>
          <p:nvGrpSpPr>
            <p:cNvPr id="19" name="组合 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67D7851-E306-42A5-BE52-6D88D46CD41E}"/>
                </a:ext>
              </a:extLst>
            </p:cNvPr>
            <p:cNvGrpSpPr/>
            <p:nvPr/>
          </p:nvGrpSpPr>
          <p:grpSpPr bwMode="auto">
            <a:xfrm>
              <a:off x="4000500" y="1714500"/>
              <a:ext cx="3905250" cy="4005263"/>
              <a:chOff x="857223" y="954920"/>
              <a:chExt cx="3357586" cy="3406892"/>
            </a:xfrm>
          </p:grpSpPr>
          <p:sp>
            <p:nvSpPr>
              <p:cNvPr id="23" name="PA-椭圆 22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CC71FA7-5481-4ECC-AAC2-93D68D59E29C}"/>
                  </a:ext>
                </a:extLst>
              </p:cNvPr>
              <p:cNvSpPr/>
              <p:nvPr>
                <p:custDataLst>
                  <p:tags r:id="rId13"/>
                </p:custDataLst>
              </p:nvPr>
            </p:nvSpPr>
            <p:spPr>
              <a:xfrm rot="1906325">
                <a:off x="2063770" y="954920"/>
                <a:ext cx="1029114" cy="3356929"/>
              </a:xfrm>
              <a:prstGeom prst="ellipse">
                <a:avLst/>
              </a:prstGeom>
              <a:noFill/>
              <a:ln w="9525">
                <a:solidFill>
                  <a:srgbClr val="A51F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black">
                      <a:lumMod val="85000"/>
                      <a:lumOff val="15000"/>
                    </a:prst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4" name="PA-椭圆 23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FDB7A05-12BF-4272-B669-AA66672E3E10}"/>
                  </a:ext>
                </a:extLst>
              </p:cNvPr>
              <p:cNvSpPr/>
              <p:nvPr>
                <p:custDataLst>
                  <p:tags r:id="rId14"/>
                </p:custDataLst>
              </p:nvPr>
            </p:nvSpPr>
            <p:spPr>
              <a:xfrm rot="19526860">
                <a:off x="2108811" y="1004883"/>
                <a:ext cx="1030478" cy="3356929"/>
              </a:xfrm>
              <a:prstGeom prst="ellipse">
                <a:avLst/>
              </a:prstGeom>
              <a:noFill/>
              <a:ln w="9525">
                <a:solidFill>
                  <a:srgbClr val="A51F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black">
                      <a:lumMod val="85000"/>
                      <a:lumOff val="15000"/>
                    </a:prst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5" name="PA-椭圆 24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7C046BC-3021-491D-800C-E17CD19901CD}"/>
                  </a:ext>
                </a:extLst>
              </p:cNvPr>
              <p:cNvSpPr/>
              <p:nvPr>
                <p:custDataLst>
                  <p:tags r:id="rId15"/>
                </p:custDataLst>
              </p:nvPr>
            </p:nvSpPr>
            <p:spPr>
              <a:xfrm rot="16200000">
                <a:off x="2035717" y="964719"/>
                <a:ext cx="1000598" cy="3357586"/>
              </a:xfrm>
              <a:prstGeom prst="ellipse">
                <a:avLst/>
              </a:prstGeom>
              <a:noFill/>
              <a:ln w="9525">
                <a:solidFill>
                  <a:srgbClr val="A51F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black">
                      <a:lumMod val="85000"/>
                      <a:lumOff val="15000"/>
                    </a:prstClr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20" name="PA-椭圆 1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69B8D42-5FC8-431F-ACA4-7A99AC5AC12E}"/>
                </a:ext>
              </a:extLst>
            </p:cNvPr>
            <p:cNvSpPr/>
            <p:nvPr>
              <p:custDataLst>
                <p:tags r:id="rId10"/>
              </p:custDataLst>
            </p:nvPr>
          </p:nvSpPr>
          <p:spPr>
            <a:xfrm>
              <a:off x="6191250" y="2286000"/>
              <a:ext cx="190500" cy="190500"/>
            </a:xfrm>
            <a:prstGeom prst="ellipse">
              <a:avLst/>
            </a:prstGeom>
            <a:solidFill>
              <a:srgbClr val="A51F24"/>
            </a:solidFill>
            <a:ln>
              <a:solidFill>
                <a:srgbClr val="A51F2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black">
                    <a:lumMod val="85000"/>
                    <a:lumOff val="15000"/>
                  </a:prstClr>
                </a:solidFill>
                <a:cs typeface="+mn-ea"/>
                <a:sym typeface="+mn-lt"/>
              </a:endParaRPr>
            </a:p>
          </p:txBody>
        </p:sp>
        <p:sp>
          <p:nvSpPr>
            <p:cNvPr id="21" name="PA-椭圆 2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84CD18C-B129-493E-86D5-6773C961E93A}"/>
                </a:ext>
              </a:extLst>
            </p:cNvPr>
            <p:cNvSpPr/>
            <p:nvPr>
              <p:custDataLst>
                <p:tags r:id="rId11"/>
              </p:custDataLst>
            </p:nvPr>
          </p:nvSpPr>
          <p:spPr>
            <a:xfrm>
              <a:off x="7143750" y="4762500"/>
              <a:ext cx="190500" cy="190500"/>
            </a:xfrm>
            <a:prstGeom prst="ellipse">
              <a:avLst/>
            </a:prstGeom>
            <a:solidFill>
              <a:srgbClr val="A51F24"/>
            </a:solidFill>
            <a:ln>
              <a:solidFill>
                <a:srgbClr val="A51F2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black">
                    <a:lumMod val="85000"/>
                    <a:lumOff val="15000"/>
                  </a:prstClr>
                </a:solidFill>
                <a:cs typeface="+mn-ea"/>
                <a:sym typeface="+mn-lt"/>
              </a:endParaRPr>
            </a:p>
          </p:txBody>
        </p:sp>
        <p:sp>
          <p:nvSpPr>
            <p:cNvPr id="22" name="PA-椭圆 2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4369DA7-2434-4EEE-8203-C392BA3C9E92}"/>
                </a:ext>
              </a:extLst>
            </p:cNvPr>
            <p:cNvSpPr/>
            <p:nvPr>
              <p:custDataLst>
                <p:tags r:id="rId12"/>
              </p:custDataLst>
            </p:nvPr>
          </p:nvSpPr>
          <p:spPr>
            <a:xfrm>
              <a:off x="4270375" y="3933825"/>
              <a:ext cx="190500" cy="190500"/>
            </a:xfrm>
            <a:prstGeom prst="ellipse">
              <a:avLst/>
            </a:prstGeom>
            <a:solidFill>
              <a:srgbClr val="A51F24"/>
            </a:solidFill>
            <a:ln>
              <a:solidFill>
                <a:srgbClr val="A51F2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black">
                    <a:lumMod val="85000"/>
                    <a:lumOff val="15000"/>
                  </a:prst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26" name="PA-10225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B781D00-17A8-4F06-AE09-2DDC0B1E76C1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7795578" y="4382663"/>
            <a:ext cx="3043238" cy="1976329"/>
          </a:xfrm>
          <a:prstGeom prst="rect">
            <a:avLst/>
          </a:prstGeom>
          <a:blipFill rotWithShape="1">
            <a:blip r:embed="rId2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1" tIns="34281" rIns="68561" bIns="34281" anchor="ctr"/>
          <a:lstStyle/>
          <a:p>
            <a:pPr algn="ctr" defTabSz="685165">
              <a:defRPr/>
            </a:pPr>
            <a:endParaRPr lang="id-ID" sz="64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7" name="PA-10225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7D7DE18-FEA7-4F38-945E-5F7110407B2A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>
            <a:off x="1455445" y="4394386"/>
            <a:ext cx="3043238" cy="1976329"/>
          </a:xfrm>
          <a:prstGeom prst="rect">
            <a:avLst/>
          </a:prstGeom>
          <a:blipFill rotWithShape="1">
            <a:blip r:embed="rId2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1" tIns="34281" rIns="68561" bIns="34281" anchor="ctr"/>
          <a:lstStyle/>
          <a:p>
            <a:pPr algn="ctr" defTabSz="685165">
              <a:defRPr/>
            </a:pPr>
            <a:endParaRPr lang="id-ID" sz="64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pic>
        <p:nvPicPr>
          <p:cNvPr id="28" name="PA-10225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2591A61-A046-4B99-9ADB-561AED1742A1}"/>
              </a:ext>
            </a:extLst>
          </p:cNvPr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2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50453" y="4394387"/>
            <a:ext cx="2984244" cy="1943992"/>
          </a:xfrm>
          <a:prstGeom prst="rect">
            <a:avLst/>
          </a:prstGeom>
          <a:blipFill>
            <a:blip r:embed="rId2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</p:pic>
      <p:sp>
        <p:nvSpPr>
          <p:cNvPr id="30" name="TextBox 29"/>
          <p:cNvSpPr txBox="1"/>
          <p:nvPr/>
        </p:nvSpPr>
        <p:spPr>
          <a:xfrm>
            <a:off x="86626" y="6617750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FEDC2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FEDC2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FEDC2"/>
                </a:solidFill>
                <a:effectLst/>
                <a:uLnTx/>
                <a:uFillTx/>
              </a:rPr>
              <a:t>模板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FEDC2"/>
                </a:solidFill>
                <a:effectLst/>
                <a:uLnTx/>
                <a:uFillTx/>
              </a:rPr>
              <a:t>http://www.1ppt.com/hangye/</a:t>
            </a:r>
          </a:p>
        </p:txBody>
      </p:sp>
    </p:spTree>
    <p:extLst>
      <p:ext uri="{BB962C8B-B14F-4D97-AF65-F5344CB8AC3E}">
        <p14:creationId xmlns:p14="http://schemas.microsoft.com/office/powerpoint/2010/main" val="1816588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:a14="http://schemas.microsoft.com/office/drawing/2010/main" xmlns:a16="http://schemas.microsoft.com/office/drawing/2014/main" xmlns=""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50"/>
                            </p:stCondLst>
                            <p:childTnLst>
                              <p:par>
                                <p:cTn id="11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65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150"/>
                            </p:stCondLst>
                            <p:childTnLst>
                              <p:par>
                                <p:cTn id="22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15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15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150"/>
                            </p:stCondLst>
                            <p:childTnLst>
                              <p:par>
                                <p:cTn id="41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800" decel="100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8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8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8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8150"/>
                            </p:stCondLst>
                            <p:childTnLst>
                              <p:par>
                                <p:cTn id="50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800" decel="100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8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8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8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9150"/>
                            </p:stCondLst>
                            <p:childTnLst>
                              <p:par>
                                <p:cTn id="59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800" decel="100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8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8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8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6" grpId="0"/>
      <p:bldP spid="17" grpId="0"/>
      <p:bldP spid="26" grpId="0" animBg="1"/>
      <p:bldP spid="2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A-10225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5E12F3D-D0AE-4A5F-BD54-88660D3F9804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086163" y="2263483"/>
            <a:ext cx="7944257" cy="801852"/>
          </a:xfrm>
          <a:prstGeom prst="rect">
            <a:avLst/>
          </a:prstGeom>
        </p:spPr>
      </p:pic>
      <p:sp>
        <p:nvSpPr>
          <p:cNvPr id="41" name="PA-10225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181E780-B983-4DA4-8CE9-4EF23554F99D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2917181" y="3727165"/>
            <a:ext cx="6357639" cy="9719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5716" b="1" spc="292" dirty="0">
                <a:solidFill>
                  <a:srgbClr val="C00000"/>
                </a:solidFill>
                <a:cs typeface="+mn-ea"/>
                <a:sym typeface="+mn-lt"/>
              </a:rPr>
              <a:t>老兵军旅生涯回顾</a:t>
            </a:r>
          </a:p>
        </p:txBody>
      </p:sp>
      <p:sp>
        <p:nvSpPr>
          <p:cNvPr id="42" name="PA-10225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DC0D261-3E2B-4FF1-995E-F947B82CDB3F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5003393" y="2929265"/>
            <a:ext cx="2185214" cy="6920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897" dirty="0">
                <a:solidFill>
                  <a:srgbClr val="C00000"/>
                </a:solidFill>
                <a:cs typeface="+mn-ea"/>
                <a:sym typeface="+mn-lt"/>
              </a:rPr>
              <a:t>第二部分</a:t>
            </a:r>
          </a:p>
        </p:txBody>
      </p:sp>
      <p:pic>
        <p:nvPicPr>
          <p:cNvPr id="44" name="PA-10225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EBA54C5-A683-4CFE-8562-F8360F5C7D14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4158" y="799801"/>
            <a:ext cx="1463684" cy="1463682"/>
          </a:xfrm>
          <a:prstGeom prst="rect">
            <a:avLst/>
          </a:prstGeom>
        </p:spPr>
      </p:pic>
      <p:pic>
        <p:nvPicPr>
          <p:cNvPr id="2" name="PA-10225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2C91C26-EE80-4C16-B88B-B2A5737D25B8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805680"/>
            <a:ext cx="12192000" cy="2052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0709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:a14="http://schemas.microsoft.com/office/drawing/2010/main" xmlns:a16="http://schemas.microsoft.com/office/drawing/2014/main" xmlns=""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军队战友聚会部队退伍老兵欢送会PPT模板"/>
  <p:tag name="ISPRING_FIRST_PUBLISH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heme/theme1.xml><?xml version="1.0" encoding="utf-8"?>
<a:theme xmlns:a="http://schemas.openxmlformats.org/drawingml/2006/main" name="第一PPT，www.1ppt.com">
  <a:themeElements>
    <a:clrScheme name="涂豆思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C00000"/>
      </a:accent1>
      <a:accent2>
        <a:srgbClr val="FFEDC2"/>
      </a:accent2>
      <a:accent3>
        <a:srgbClr val="A5A5A5"/>
      </a:accent3>
      <a:accent4>
        <a:srgbClr val="C00000"/>
      </a:accent4>
      <a:accent5>
        <a:srgbClr val="7F7F7F"/>
      </a:accent5>
      <a:accent6>
        <a:srgbClr val="FFEDC2"/>
      </a:accent6>
      <a:hlink>
        <a:srgbClr val="C00000"/>
      </a:hlink>
      <a:folHlink>
        <a:srgbClr val="C00000"/>
      </a:folHlink>
    </a:clrScheme>
    <a:fontScheme name="tlusckvo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</TotalTime>
  <Words>1540</Words>
  <Application>Microsoft Office PowerPoint</Application>
  <PresentationFormat>宽屏</PresentationFormat>
  <Paragraphs>130</Paragraphs>
  <Slides>26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26</vt:i4>
      </vt:variant>
    </vt:vector>
  </HeadingPairs>
  <TitlesOfParts>
    <vt:vector size="37" baseType="lpstr">
      <vt:lpstr>Meiryo</vt:lpstr>
      <vt:lpstr>等线</vt:lpstr>
      <vt:lpstr>方正粗黑宋简体</vt:lpstr>
      <vt:lpstr>宋体</vt:lpstr>
      <vt:lpstr>微软雅黑</vt:lpstr>
      <vt:lpstr>Arial</vt:lpstr>
      <vt:lpstr>Calibri</vt:lpstr>
      <vt:lpstr>Calibri Light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57</cp:revision>
  <dcterms:created xsi:type="dcterms:W3CDTF">2019-10-29T10:17:56Z</dcterms:created>
  <dcterms:modified xsi:type="dcterms:W3CDTF">2022-03-01T13:37:50Z</dcterms:modified>
</cp:coreProperties>
</file>