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1" r:id="rId2"/>
    <p:sldMasterId id="2147483665" r:id="rId3"/>
  </p:sldMasterIdLst>
  <p:notesMasterIdLst>
    <p:notesMasterId r:id="rId29"/>
  </p:notesMasterIdLst>
  <p:sldIdLst>
    <p:sldId id="283" r:id="rId4"/>
    <p:sldId id="299" r:id="rId5"/>
    <p:sldId id="261" r:id="rId6"/>
    <p:sldId id="355" r:id="rId7"/>
    <p:sldId id="405" r:id="rId8"/>
    <p:sldId id="335" r:id="rId9"/>
    <p:sldId id="287" r:id="rId10"/>
    <p:sldId id="406" r:id="rId11"/>
    <p:sldId id="407" r:id="rId12"/>
    <p:sldId id="408" r:id="rId13"/>
    <p:sldId id="373" r:id="rId14"/>
    <p:sldId id="357" r:id="rId15"/>
    <p:sldId id="409" r:id="rId16"/>
    <p:sldId id="411" r:id="rId17"/>
    <p:sldId id="410" r:id="rId18"/>
    <p:sldId id="374" r:id="rId19"/>
    <p:sldId id="360" r:id="rId20"/>
    <p:sldId id="412" r:id="rId21"/>
    <p:sldId id="413" r:id="rId22"/>
    <p:sldId id="414" r:id="rId23"/>
    <p:sldId id="375" r:id="rId24"/>
    <p:sldId id="415" r:id="rId25"/>
    <p:sldId id="416" r:id="rId26"/>
    <p:sldId id="301" r:id="rId27"/>
    <p:sldId id="417" r:id="rId28"/>
  </p:sldIdLst>
  <p:sldSz cx="12192000" cy="6858000"/>
  <p:notesSz cx="6858000" cy="9144000"/>
  <p:custDataLst>
    <p:tags r:id="rId30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E9A8"/>
    <a:srgbClr val="73481C"/>
    <a:srgbClr val="7A842F"/>
    <a:srgbClr val="FBBD4B"/>
    <a:srgbClr val="2F1E21"/>
    <a:srgbClr val="A0A446"/>
    <a:srgbClr val="CE9006"/>
    <a:srgbClr val="0A4B8E"/>
    <a:srgbClr val="E61755"/>
    <a:srgbClr val="FF919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66" autoAdjust="0"/>
    <p:restoredTop sz="96314" autoAdjust="0"/>
  </p:normalViewPr>
  <p:slideViewPr>
    <p:cSldViewPr snapToGrid="0">
      <p:cViewPr varScale="1">
        <p:scale>
          <a:sx n="108" d="100"/>
          <a:sy n="108" d="100"/>
        </p:scale>
        <p:origin x="666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openxmlformats.org/officeDocument/2006/relationships/tableStyles" Target="tableStyle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viewProps" Target="view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presProps" Target="pres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tags" Target="tags/tag1.xml"/><Relationship Id="rId8" Type="http://schemas.openxmlformats.org/officeDocument/2006/relationships/slide" Target="slides/slide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F6D67DF-CF82-44E4-9FB6-564B8C4C207B}" type="datetimeFigureOut">
              <a:rPr lang="zh-CN" altLang="en-US" smtClean="0"/>
              <a:t>2022/3/3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D3751E1-17AB-487A-80A7-25A0F24E060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547736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D3751E1-17AB-487A-80A7-25A0F24E0602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7116218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D3751E1-17AB-487A-80A7-25A0F24E0602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152636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D3751E1-17AB-487A-80A7-25A0F24E0602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5696979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D3751E1-17AB-487A-80A7-25A0F24E0602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9094135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D3751E1-17AB-487A-80A7-25A0F24E0602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2255584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D3751E1-17AB-487A-80A7-25A0F24E0602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6248924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D3751E1-17AB-487A-80A7-25A0F24E0602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434466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D3751E1-17AB-487A-80A7-25A0F24E0602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2178573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D3751E1-17AB-487A-80A7-25A0F24E0602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7078692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D3751E1-17AB-487A-80A7-25A0F24E0602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4725035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D3751E1-17AB-487A-80A7-25A0F24E0602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5186870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D3751E1-17AB-487A-80A7-25A0F24E0602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2473128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D3751E1-17AB-487A-80A7-25A0F24E0602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0402870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D3751E1-17AB-487A-80A7-25A0F24E0602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98707658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D3751E1-17AB-487A-80A7-25A0F24E0602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19781427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25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5673760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D3751E1-17AB-487A-80A7-25A0F24E0602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6014128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D3751E1-17AB-487A-80A7-25A0F24E0602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9473633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D3751E1-17AB-487A-80A7-25A0F24E0602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8409145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D3751E1-17AB-487A-80A7-25A0F24E0602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2470936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D3751E1-17AB-487A-80A7-25A0F24E0602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2142391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D3751E1-17AB-487A-80A7-25A0F24E0602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5775917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D3751E1-17AB-487A-80A7-25A0F24E0602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040656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1ppt.com/hangye/" TargetMode="Externa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58EEDD68-07F7-4DF9-9092-8BDA6BAC020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xmlns="" id="{93CBFB3E-282B-4C48-976A-93AF8708B64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A6E13EBF-A9BA-4FEA-9D8F-5A89943053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8EDF5E-578C-4F7F-BA8F-EE7896D35C60}" type="datetimeFigureOut">
              <a:rPr lang="zh-CN" altLang="en-US" smtClean="0"/>
              <a:t>2022/3/3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2F26C676-7FC5-4742-A542-ED7067DBE3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C6750099-AEC4-48DB-AF90-ACDE2FBD9C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A964AD-4DC7-4E6B-9B49-09BCF06D9FE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057021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5000">
        <p:fade/>
      </p:transition>
    </mc:Choice>
    <mc:Fallback xmlns="">
      <p:transition spd="med" advTm="500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F0BF0460-120D-4F4A-BF1A-B67F5E5FC6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xmlns="" id="{5EDA56C3-8C9F-4550-A4C7-8A97A3070EC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xmlns="" id="{48DBC31E-EF24-48B8-9663-2D8BF3B62DE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C220DC01-E688-41BA-8E40-564E13EF7B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8EDF5E-578C-4F7F-BA8F-EE7896D35C60}" type="datetimeFigureOut">
              <a:rPr lang="zh-CN" altLang="en-US" smtClean="0"/>
              <a:t>2022/3/3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5798B482-5017-4C8E-8E6F-1CF5A648CD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A7EE877E-E4EC-4149-8EE6-EA0359F61E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A964AD-4DC7-4E6B-9B49-09BCF06D9FE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915359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5000">
        <p:fade/>
      </p:transition>
    </mc:Choice>
    <mc:Fallback xmlns="">
      <p:transition spd="med" advTm="5000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B9B5F260-BE9E-48E3-9E69-4B1799A6D2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xmlns="" id="{804C221E-E24F-4DCD-9BF5-94AE6FED6E6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4AEE35C0-14A1-4134-BDF6-AA97B11D74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8EDF5E-578C-4F7F-BA8F-EE7896D35C60}" type="datetimeFigureOut">
              <a:rPr lang="zh-CN" altLang="en-US" smtClean="0"/>
              <a:t>2022/3/3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461BD5CD-ABD5-4676-96F9-57B9DFE09E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B627E9B0-ADA5-4EDC-8202-4ED818C11B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A964AD-4DC7-4E6B-9B49-09BCF06D9FE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39486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5000">
        <p:fade/>
      </p:transition>
    </mc:Choice>
    <mc:Fallback xmlns="">
      <p:transition spd="med" advTm="5000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xmlns="" id="{72FEF2C6-03B6-41C6-8216-A908FBBB2AB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xmlns="" id="{A661D26B-6070-4859-9F39-0680F3FAA10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7F35ECDC-C0AA-4E5F-986D-719B036715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8EDF5E-578C-4F7F-BA8F-EE7896D35C60}" type="datetimeFigureOut">
              <a:rPr lang="zh-CN" altLang="en-US" smtClean="0"/>
              <a:t>2022/3/3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009BEF82-D1F5-4A30-90BC-B42CAC9A1B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C79F1D0B-C1D2-4DFF-B024-01FA11AA8C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A964AD-4DC7-4E6B-9B49-09BCF06D9FE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084671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5000">
        <p:fade/>
      </p:transition>
    </mc:Choice>
    <mc:Fallback xmlns="">
      <p:transition spd="med" advTm="5000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  <a:pPr/>
              <a:t>2022/3/3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286503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  <a:pPr/>
              <a:t>2022/3/3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956304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5060616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848229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867182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378888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2180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A06404AB-EB70-4D13-8543-257C72A8ED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BE431061-56DA-4D91-B288-7BCAB2426A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F6ED2263-2E40-4EB8-AF93-8F24F42AEB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8EDF5E-578C-4F7F-BA8F-EE7896D35C60}" type="datetimeFigureOut">
              <a:rPr lang="zh-CN" altLang="en-US" smtClean="0"/>
              <a:t>2022/3/3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0586CDE7-657A-43AD-BA3D-2C2941B9CB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F57D3BFE-1E72-4A5F-BA19-B70A25971E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A964AD-4DC7-4E6B-9B49-09BCF06D9FE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666648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5000">
        <p:fade/>
      </p:transition>
    </mc:Choice>
    <mc:Fallback xmlns="">
      <p:transition spd="med" advTm="5000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636809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924868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380005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963965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887910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366632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39953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CED6BB29-6D9F-4259-9649-FD3336E49B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F8BC16FC-2FC1-462A-B144-CA732FEF224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7C0C07F0-A32D-494D-A3AE-D0605D7C7D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8EDF5E-578C-4F7F-BA8F-EE7896D35C60}" type="datetimeFigureOut">
              <a:rPr lang="zh-CN" altLang="en-US" smtClean="0"/>
              <a:t>2022/3/3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9DF77B98-86AE-492B-A723-ED6F97CC6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D7C16FDF-A5ED-4423-9924-40C5AB6820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A964AD-4DC7-4E6B-9B49-09BCF06D9FE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276739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5000">
        <p:fade/>
      </p:transition>
    </mc:Choice>
    <mc:Fallback xmlns="">
      <p:transition spd="med" advTm="500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019BE4E6-010D-422D-8A43-916D826705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B059182A-909B-4127-A8AB-1C0B0968192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xmlns="" id="{05462126-8A2D-4CE6-8772-BEC4F66BCDC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CFE7C791-DF5A-40CC-829F-3B2A4FB815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8EDF5E-578C-4F7F-BA8F-EE7896D35C60}" type="datetimeFigureOut">
              <a:rPr lang="zh-CN" altLang="en-US" smtClean="0"/>
              <a:t>2022/3/3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B3BB5747-D3E0-45B9-8F9D-A1EE14568D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10F2DA91-784B-435F-ADC6-5CA8B166F1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A964AD-4DC7-4E6B-9B49-09BCF06D9FE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580281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5000">
        <p:fade/>
      </p:transition>
    </mc:Choice>
    <mc:Fallback xmlns="">
      <p:transition spd="med" advTm="500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7CE7E1AF-DD10-486A-B8A4-40304F4424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7BE9F8B6-E58F-4B6E-8BED-FED86AB1CED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xmlns="" id="{86B3E2BD-FC52-4AF8-ADD0-9B9D44663C3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xmlns="" id="{B0907ECA-A84A-4D01-AC10-CE3DB6D5241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xmlns="" id="{238A45A1-F0DB-4BB2-8C9F-9CBD1511B70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xmlns="" id="{261AF358-CEB3-4716-86C2-53A70E064E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8EDF5E-578C-4F7F-BA8F-EE7896D35C60}" type="datetimeFigureOut">
              <a:rPr lang="zh-CN" altLang="en-US" smtClean="0"/>
              <a:t>2022/3/3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xmlns="" id="{289FBC55-9F97-4E49-BC44-8155347203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xmlns="" id="{A0C797DB-DED4-4BF4-9ABA-95C3461090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A964AD-4DC7-4E6B-9B49-09BCF06D9FE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304370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5000">
        <p:fade/>
      </p:transition>
    </mc:Choice>
    <mc:Fallback xmlns="">
      <p:transition spd="med" advTm="500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7CE7E1AF-DD10-486A-B8A4-40304F4424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7BE9F8B6-E58F-4B6E-8BED-FED86AB1CED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xmlns="" id="{86B3E2BD-FC52-4AF8-ADD0-9B9D44663C3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xmlns="" id="{B0907ECA-A84A-4D01-AC10-CE3DB6D5241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xmlns="" id="{238A45A1-F0DB-4BB2-8C9F-9CBD1511B70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xmlns="" id="{261AF358-CEB3-4716-86C2-53A70E064E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8EDF5E-578C-4F7F-BA8F-EE7896D35C60}" type="datetimeFigureOut">
              <a:rPr lang="zh-CN" altLang="en-US" smtClean="0"/>
              <a:t>2022/3/3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xmlns="" id="{289FBC55-9F97-4E49-BC44-8155347203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xmlns="" id="{A0C797DB-DED4-4BF4-9ABA-95C3461090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A964AD-4DC7-4E6B-9B49-09BCF06D9FE3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1" name="TextBox 10"/>
          <p:cNvSpPr txBox="1"/>
          <p:nvPr userDrawn="1"/>
        </p:nvSpPr>
        <p:spPr>
          <a:xfrm>
            <a:off x="3215804" y="6721164"/>
            <a:ext cx="1440159" cy="118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hlinkClick r:id="rId2"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hlinkClick r:id="rId2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hlinkClick r:id="rId2"/>
              </a:rPr>
              <a:t>模板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http://www.1ppt.com/hangye/</a:t>
            </a:r>
          </a:p>
        </p:txBody>
      </p:sp>
    </p:spTree>
    <p:extLst>
      <p:ext uri="{BB962C8B-B14F-4D97-AF65-F5344CB8AC3E}">
        <p14:creationId xmlns:p14="http://schemas.microsoft.com/office/powerpoint/2010/main" val="4976784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5000">
        <p:fade/>
      </p:transition>
    </mc:Choice>
    <mc:Fallback xmlns="">
      <p:transition spd="med" advTm="500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3E9739BD-42B0-46CE-BE51-FB35FD5877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xmlns="" id="{A3D2C71D-9539-47FF-872C-7D475D8AFB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8EDF5E-578C-4F7F-BA8F-EE7896D35C60}" type="datetimeFigureOut">
              <a:rPr lang="zh-CN" altLang="en-US" smtClean="0"/>
              <a:t>2022/3/3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xmlns="" id="{0801F44D-3A15-40AB-A325-1EBA00B2CB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xmlns="" id="{60D7FAE0-DC81-4DDA-AC3A-91AF5F748C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A964AD-4DC7-4E6B-9B49-09BCF06D9FE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614431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5000">
        <p:fade/>
      </p:transition>
    </mc:Choice>
    <mc:Fallback xmlns="">
      <p:transition spd="med" advTm="5000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xmlns="" id="{7589F7AC-15E6-481E-9A12-82C564F9F9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8EDF5E-578C-4F7F-BA8F-EE7896D35C60}" type="datetimeFigureOut">
              <a:rPr lang="zh-CN" altLang="en-US" smtClean="0"/>
              <a:t>2022/3/3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xmlns="" id="{712AF03D-F21F-4BF4-A349-88C80A30C1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xmlns="" id="{C8C89124-1FEE-4371-A02A-0E9F2247F4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A964AD-4DC7-4E6B-9B49-09BCF06D9FE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992967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5000">
        <p:fade/>
      </p:transition>
    </mc:Choice>
    <mc:Fallback xmlns="">
      <p:transition spd="med" advTm="500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213115B7-60FC-4E6D-8527-2405D42535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77D02859-4FDF-4497-9F8A-5A2E1346A22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xmlns="" id="{FBAAC726-4093-45B6-91D9-5FEE6C9DD53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DEB2A62C-93E5-45FE-980C-C681D1DCC2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8EDF5E-578C-4F7F-BA8F-EE7896D35C60}" type="datetimeFigureOut">
              <a:rPr lang="zh-CN" altLang="en-US" smtClean="0"/>
              <a:t>2022/3/3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C87B0584-DD24-433D-99DB-A507B73F0C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E97DE6C6-CFDE-48C2-A188-1837C92622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A964AD-4DC7-4E6B-9B49-09BCF06D9FE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771496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5000">
        <p:fade/>
      </p:transition>
    </mc:Choice>
    <mc:Fallback xmlns="">
      <p:transition spd="med" advTm="500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5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xmlns="" id="{B829A06E-1D14-41AA-B975-9335333AC6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B25C32E2-FDAE-4EAE-A736-999A3CE6CC6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4A572E24-B8CA-4530-9959-B49186C034D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8EDF5E-578C-4F7F-BA8F-EE7896D35C60}" type="datetimeFigureOut">
              <a:rPr lang="zh-CN" altLang="en-US" smtClean="0"/>
              <a:t>2022/3/3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A32E7A62-6A96-45B6-91D6-FD591571401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92CFB206-6B25-467D-A8A9-A98D6E7250C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A964AD-4DC7-4E6B-9B49-09BCF06D9FE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339296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60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mc:AlternateContent xmlns:mc="http://schemas.openxmlformats.org/markup-compatibility/2006" xmlns:p14="http://schemas.microsoft.com/office/powerpoint/2010/main">
    <mc:Choice Requires="p14">
      <p:transition spd="med" p14:dur="700" advTm="5000">
        <p:fade/>
      </p:transition>
    </mc:Choice>
    <mc:Fallback xmlns="">
      <p:transition spd="med" advTm="5000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01356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66388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  <p:sldLayoutId id="2147483669" r:id="rId4"/>
    <p:sldLayoutId id="2147483670" r:id="rId5"/>
    <p:sldLayoutId id="2147483671" r:id="rId6"/>
    <p:sldLayoutId id="2147483672" r:id="rId7"/>
    <p:sldLayoutId id="2147483673" r:id="rId8"/>
    <p:sldLayoutId id="2147483674" r:id="rId9"/>
    <p:sldLayoutId id="2147483675" r:id="rId10"/>
    <p:sldLayoutId id="214748367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svg"/><Relationship Id="rId3" Type="http://schemas.openxmlformats.org/officeDocument/2006/relationships/image" Target="../media/image9.png"/><Relationship Id="rId7" Type="http://schemas.openxmlformats.org/officeDocument/2006/relationships/image" Target="../media/image2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svg"/><Relationship Id="rId5" Type="http://schemas.openxmlformats.org/officeDocument/2006/relationships/image" Target="../media/image21.png"/><Relationship Id="rId10" Type="http://schemas.openxmlformats.org/officeDocument/2006/relationships/image" Target="../media/image14.svg"/><Relationship Id="rId4" Type="http://schemas.openxmlformats.org/officeDocument/2006/relationships/image" Target="../media/image20.jpeg"/><Relationship Id="rId9" Type="http://schemas.openxmlformats.org/officeDocument/2006/relationships/image" Target="../media/image2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jpeg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jpeg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png"/><Relationship Id="rId3" Type="http://schemas.openxmlformats.org/officeDocument/2006/relationships/image" Target="../media/image9.png"/><Relationship Id="rId7" Type="http://schemas.openxmlformats.org/officeDocument/2006/relationships/image" Target="../media/image14.sv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png"/><Relationship Id="rId11" Type="http://schemas.openxmlformats.org/officeDocument/2006/relationships/image" Target="../media/image34.svg"/><Relationship Id="rId5" Type="http://schemas.openxmlformats.org/officeDocument/2006/relationships/image" Target="../media/image30.svg"/><Relationship Id="rId10" Type="http://schemas.openxmlformats.org/officeDocument/2006/relationships/image" Target="../media/image36.png"/><Relationship Id="rId4" Type="http://schemas.openxmlformats.org/officeDocument/2006/relationships/image" Target="../media/image33.png"/><Relationship Id="rId9" Type="http://schemas.openxmlformats.org/officeDocument/2006/relationships/image" Target="../media/image32.sv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6.svg"/><Relationship Id="rId4" Type="http://schemas.openxmlformats.org/officeDocument/2006/relationships/image" Target="../media/image37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8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2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svg"/><Relationship Id="rId4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13" Type="http://schemas.openxmlformats.org/officeDocument/2006/relationships/image" Target="../media/image20.svg"/><Relationship Id="rId3" Type="http://schemas.openxmlformats.org/officeDocument/2006/relationships/image" Target="../media/image9.png"/><Relationship Id="rId7" Type="http://schemas.openxmlformats.org/officeDocument/2006/relationships/image" Target="../media/image14.svg"/><Relationship Id="rId12" Type="http://schemas.openxmlformats.org/officeDocument/2006/relationships/image" Target="../media/image1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11" Type="http://schemas.openxmlformats.org/officeDocument/2006/relationships/image" Target="../media/image18.svg"/><Relationship Id="rId5" Type="http://schemas.openxmlformats.org/officeDocument/2006/relationships/image" Target="../media/image12.svg"/><Relationship Id="rId15" Type="http://schemas.openxmlformats.org/officeDocument/2006/relationships/image" Target="../media/image22.svg"/><Relationship Id="rId10" Type="http://schemas.openxmlformats.org/officeDocument/2006/relationships/image" Target="../media/image17.png"/><Relationship Id="rId4" Type="http://schemas.openxmlformats.org/officeDocument/2006/relationships/image" Target="../media/image14.png"/><Relationship Id="rId9" Type="http://schemas.openxmlformats.org/officeDocument/2006/relationships/image" Target="../media/image16.svg"/><Relationship Id="rId14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>
            <a:extLst>
              <a:ext uri="{FF2B5EF4-FFF2-40B4-BE49-F238E27FC236}">
                <a16:creationId xmlns:a16="http://schemas.microsoft.com/office/drawing/2014/main" xmlns="" id="{98C1B081-8BC0-47E0-AAD4-224B6E72EA9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3C4E781E-F8C0-4E09-A645-EE7775986B9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29168" y="273624"/>
            <a:ext cx="6089301" cy="2752781"/>
          </a:xfrm>
          <a:prstGeom prst="rect">
            <a:avLst/>
          </a:prstGeom>
        </p:spPr>
      </p:pic>
      <p:sp>
        <p:nvSpPr>
          <p:cNvPr id="9" name="文本框 8">
            <a:extLst>
              <a:ext uri="{FF2B5EF4-FFF2-40B4-BE49-F238E27FC236}">
                <a16:creationId xmlns:a16="http://schemas.microsoft.com/office/drawing/2014/main" xmlns="" id="{47C8E030-7C6C-444E-9624-E49F372E256B}"/>
              </a:ext>
            </a:extLst>
          </p:cNvPr>
          <p:cNvSpPr txBox="1"/>
          <p:nvPr/>
        </p:nvSpPr>
        <p:spPr>
          <a:xfrm>
            <a:off x="4758644" y="2860929"/>
            <a:ext cx="7830348" cy="26187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8000" b="1" dirty="0">
                <a:solidFill>
                  <a:srgbClr val="73481C"/>
                </a:solidFill>
                <a:cs typeface="+mn-ea"/>
                <a:sym typeface="+mn-lt"/>
              </a:rPr>
              <a:t>户外野营活动</a:t>
            </a:r>
            <a:endParaRPr lang="en-US" altLang="zh-CN" sz="8000" b="1" dirty="0">
              <a:solidFill>
                <a:srgbClr val="73481C"/>
              </a:solidFill>
              <a:cs typeface="+mn-ea"/>
              <a:sym typeface="+mn-lt"/>
            </a:endParaRPr>
          </a:p>
          <a:p>
            <a:pPr algn="ctr">
              <a:lnSpc>
                <a:spcPct val="120000"/>
              </a:lnSpc>
            </a:pPr>
            <a:r>
              <a:rPr lang="zh-CN" altLang="en-US" sz="4400" b="1" dirty="0">
                <a:solidFill>
                  <a:srgbClr val="73481C"/>
                </a:solidFill>
                <a:cs typeface="+mn-ea"/>
                <a:sym typeface="+mn-lt"/>
              </a:rPr>
              <a:t>策划方案</a:t>
            </a:r>
            <a:r>
              <a:rPr lang="en-US" altLang="zh-CN" sz="4400" b="1" dirty="0">
                <a:solidFill>
                  <a:srgbClr val="73481C"/>
                </a:solidFill>
                <a:cs typeface="+mn-ea"/>
                <a:sym typeface="+mn-lt"/>
              </a:rPr>
              <a:t>PPT</a:t>
            </a:r>
          </a:p>
          <a:p>
            <a:pPr algn="ctr">
              <a:lnSpc>
                <a:spcPct val="120000"/>
              </a:lnSpc>
            </a:pPr>
            <a:r>
              <a:rPr lang="en-US" altLang="zh-CN" sz="1400" dirty="0">
                <a:solidFill>
                  <a:srgbClr val="73481C"/>
                </a:solidFill>
                <a:cs typeface="+mn-ea"/>
                <a:sym typeface="+mn-lt"/>
              </a:rPr>
              <a:t>Great achievement of the construction bank, can not know</a:t>
            </a:r>
            <a:endParaRPr lang="zh-CN" altLang="en-US" sz="1400" dirty="0">
              <a:solidFill>
                <a:srgbClr val="73481C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1209605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5000">
        <p:fade/>
      </p:transition>
    </mc:Choice>
    <mc:Fallback xmlns="">
      <p:transition spd="med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>
            <a:extLst>
              <a:ext uri="{FF2B5EF4-FFF2-40B4-BE49-F238E27FC236}">
                <a16:creationId xmlns:a16="http://schemas.microsoft.com/office/drawing/2014/main" xmlns="" id="{D332CFCE-EAED-4A53-8A6E-8FAF6E739CC9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1323" y="588808"/>
            <a:ext cx="918134" cy="415059"/>
          </a:xfrm>
          <a:prstGeom prst="rect">
            <a:avLst/>
          </a:prstGeom>
        </p:spPr>
      </p:pic>
      <p:sp>
        <p:nvSpPr>
          <p:cNvPr id="17" name="文本框 16">
            <a:extLst>
              <a:ext uri="{FF2B5EF4-FFF2-40B4-BE49-F238E27FC236}">
                <a16:creationId xmlns:a16="http://schemas.microsoft.com/office/drawing/2014/main" xmlns="" id="{A83C423D-3392-4A68-ADA1-55BFE224F849}"/>
              </a:ext>
            </a:extLst>
          </p:cNvPr>
          <p:cNvSpPr txBox="1"/>
          <p:nvPr/>
        </p:nvSpPr>
        <p:spPr>
          <a:xfrm>
            <a:off x="1595993" y="546437"/>
            <a:ext cx="1648913" cy="510778"/>
          </a:xfrm>
          <a:prstGeom prst="roundRect">
            <a:avLst/>
          </a:prstGeom>
          <a:solidFill>
            <a:srgbClr val="7A842F"/>
          </a:solidFill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chemeClr val="bg1"/>
                </a:solidFill>
                <a:cs typeface="+mn-ea"/>
                <a:sym typeface="+mn-lt"/>
              </a:rPr>
              <a:t>活动背景</a:t>
            </a:r>
          </a:p>
        </p:txBody>
      </p:sp>
      <p:sp>
        <p:nvSpPr>
          <p:cNvPr id="5" name="Freeform 5">
            <a:extLst>
              <a:ext uri="{FF2B5EF4-FFF2-40B4-BE49-F238E27FC236}">
                <a16:creationId xmlns:a16="http://schemas.microsoft.com/office/drawing/2014/main" xmlns="" id="{E1C4681E-50AE-4C54-AF90-88C5BC9881EA}"/>
              </a:ext>
            </a:extLst>
          </p:cNvPr>
          <p:cNvSpPr>
            <a:spLocks noEditPoints="1"/>
          </p:cNvSpPr>
          <p:nvPr/>
        </p:nvSpPr>
        <p:spPr bwMode="auto">
          <a:xfrm>
            <a:off x="795396" y="4690691"/>
            <a:ext cx="3201905" cy="694247"/>
          </a:xfrm>
          <a:custGeom>
            <a:avLst/>
            <a:gdLst>
              <a:gd name="T0" fmla="*/ 1878 w 2170"/>
              <a:gd name="T1" fmla="*/ 357 h 470"/>
              <a:gd name="T2" fmla="*/ 1801 w 2170"/>
              <a:gd name="T3" fmla="*/ 333 h 470"/>
              <a:gd name="T4" fmla="*/ 1509 w 2170"/>
              <a:gd name="T5" fmla="*/ 316 h 470"/>
              <a:gd name="T6" fmla="*/ 1509 w 2170"/>
              <a:gd name="T7" fmla="*/ 454 h 470"/>
              <a:gd name="T8" fmla="*/ 1495 w 2170"/>
              <a:gd name="T9" fmla="*/ 254 h 470"/>
              <a:gd name="T10" fmla="*/ 1205 w 2170"/>
              <a:gd name="T11" fmla="*/ 273 h 470"/>
              <a:gd name="T12" fmla="*/ 1205 w 2170"/>
              <a:gd name="T13" fmla="*/ 296 h 470"/>
              <a:gd name="T14" fmla="*/ 1205 w 2170"/>
              <a:gd name="T15" fmla="*/ 299 h 470"/>
              <a:gd name="T16" fmla="*/ 1509 w 2170"/>
              <a:gd name="T17" fmla="*/ 316 h 470"/>
              <a:gd name="T18" fmla="*/ 1509 w 2170"/>
              <a:gd name="T19" fmla="*/ 255 h 470"/>
              <a:gd name="T20" fmla="*/ 1325 w 2170"/>
              <a:gd name="T21" fmla="*/ 175 h 470"/>
              <a:gd name="T22" fmla="*/ 1205 w 2170"/>
              <a:gd name="T23" fmla="*/ 240 h 470"/>
              <a:gd name="T24" fmla="*/ 1205 w 2170"/>
              <a:gd name="T25" fmla="*/ 240 h 470"/>
              <a:gd name="T26" fmla="*/ 1144 w 2170"/>
              <a:gd name="T27" fmla="*/ 420 h 470"/>
              <a:gd name="T28" fmla="*/ 1205 w 2170"/>
              <a:gd name="T29" fmla="*/ 299 h 470"/>
              <a:gd name="T30" fmla="*/ 1205 w 2170"/>
              <a:gd name="T31" fmla="*/ 296 h 470"/>
              <a:gd name="T32" fmla="*/ 1145 w 2170"/>
              <a:gd name="T33" fmla="*/ 175 h 470"/>
              <a:gd name="T34" fmla="*/ 1183 w 2170"/>
              <a:gd name="T35" fmla="*/ 159 h 470"/>
              <a:gd name="T36" fmla="*/ 1144 w 2170"/>
              <a:gd name="T37" fmla="*/ 198 h 470"/>
              <a:gd name="T38" fmla="*/ 936 w 2170"/>
              <a:gd name="T39" fmla="*/ 260 h 470"/>
              <a:gd name="T40" fmla="*/ 918 w 2170"/>
              <a:gd name="T41" fmla="*/ 328 h 470"/>
              <a:gd name="T42" fmla="*/ 918 w 2170"/>
              <a:gd name="T43" fmla="*/ 356 h 470"/>
              <a:gd name="T44" fmla="*/ 1144 w 2170"/>
              <a:gd name="T45" fmla="*/ 288 h 470"/>
              <a:gd name="T46" fmla="*/ 1144 w 2170"/>
              <a:gd name="T47" fmla="*/ 162 h 470"/>
              <a:gd name="T48" fmla="*/ 1091 w 2170"/>
              <a:gd name="T49" fmla="*/ 217 h 470"/>
              <a:gd name="T50" fmla="*/ 961 w 2170"/>
              <a:gd name="T51" fmla="*/ 177 h 470"/>
              <a:gd name="T52" fmla="*/ 918 w 2170"/>
              <a:gd name="T53" fmla="*/ 137 h 470"/>
              <a:gd name="T54" fmla="*/ 1021 w 2170"/>
              <a:gd name="T55" fmla="*/ 142 h 470"/>
              <a:gd name="T56" fmla="*/ 796 w 2170"/>
              <a:gd name="T57" fmla="*/ 201 h 470"/>
              <a:gd name="T58" fmla="*/ 796 w 2170"/>
              <a:gd name="T59" fmla="*/ 332 h 470"/>
              <a:gd name="T60" fmla="*/ 918 w 2170"/>
              <a:gd name="T61" fmla="*/ 328 h 470"/>
              <a:gd name="T62" fmla="*/ 918 w 2170"/>
              <a:gd name="T63" fmla="*/ 222 h 470"/>
              <a:gd name="T64" fmla="*/ 811 w 2170"/>
              <a:gd name="T65" fmla="*/ 118 h 470"/>
              <a:gd name="T66" fmla="*/ 867 w 2170"/>
              <a:gd name="T67" fmla="*/ 95 h 470"/>
              <a:gd name="T68" fmla="*/ 918 w 2170"/>
              <a:gd name="T69" fmla="*/ 198 h 470"/>
              <a:gd name="T70" fmla="*/ 796 w 2170"/>
              <a:gd name="T71" fmla="*/ 161 h 470"/>
              <a:gd name="T72" fmla="*/ 796 w 2170"/>
              <a:gd name="T73" fmla="*/ 201 h 470"/>
              <a:gd name="T74" fmla="*/ 658 w 2170"/>
              <a:gd name="T75" fmla="*/ 254 h 470"/>
              <a:gd name="T76" fmla="*/ 796 w 2170"/>
              <a:gd name="T77" fmla="*/ 201 h 470"/>
              <a:gd name="T78" fmla="*/ 796 w 2170"/>
              <a:gd name="T79" fmla="*/ 348 h 470"/>
              <a:gd name="T80" fmla="*/ 796 w 2170"/>
              <a:gd name="T81" fmla="*/ 112 h 470"/>
              <a:gd name="T82" fmla="*/ 796 w 2170"/>
              <a:gd name="T83" fmla="*/ 161 h 470"/>
              <a:gd name="T84" fmla="*/ 526 w 2170"/>
              <a:gd name="T85" fmla="*/ 113 h 470"/>
              <a:gd name="T86" fmla="*/ 167 w 2170"/>
              <a:gd name="T87" fmla="*/ 108 h 470"/>
              <a:gd name="T88" fmla="*/ 171 w 2170"/>
              <a:gd name="T89" fmla="*/ 108 h 470"/>
              <a:gd name="T90" fmla="*/ 530 w 2170"/>
              <a:gd name="T91" fmla="*/ 86 h 470"/>
              <a:gd name="T92" fmla="*/ 167 w 2170"/>
              <a:gd name="T93" fmla="*/ 3 h 470"/>
              <a:gd name="T94" fmla="*/ 361 w 2170"/>
              <a:gd name="T95" fmla="*/ 164 h 470"/>
              <a:gd name="T96" fmla="*/ 219 w 2170"/>
              <a:gd name="T97" fmla="*/ 148 h 470"/>
              <a:gd name="T98" fmla="*/ 148 w 2170"/>
              <a:gd name="T99" fmla="*/ 43 h 470"/>
              <a:gd name="T100" fmla="*/ 167 w 2170"/>
              <a:gd name="T101" fmla="*/ 108 h 470"/>
              <a:gd name="T102" fmla="*/ 167 w 2170"/>
              <a:gd name="T103" fmla="*/ 83 h 4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2170" h="470">
                <a:moveTo>
                  <a:pt x="1775" y="470"/>
                </a:moveTo>
                <a:cubicBezTo>
                  <a:pt x="2129" y="434"/>
                  <a:pt x="2129" y="434"/>
                  <a:pt x="2129" y="434"/>
                </a:cubicBezTo>
                <a:cubicBezTo>
                  <a:pt x="1878" y="357"/>
                  <a:pt x="1878" y="357"/>
                  <a:pt x="1878" y="357"/>
                </a:cubicBezTo>
                <a:cubicBezTo>
                  <a:pt x="2170" y="328"/>
                  <a:pt x="2170" y="328"/>
                  <a:pt x="2170" y="328"/>
                </a:cubicBezTo>
                <a:cubicBezTo>
                  <a:pt x="1802" y="333"/>
                  <a:pt x="1802" y="333"/>
                  <a:pt x="1802" y="333"/>
                </a:cubicBezTo>
                <a:cubicBezTo>
                  <a:pt x="1801" y="333"/>
                  <a:pt x="1801" y="333"/>
                  <a:pt x="1801" y="333"/>
                </a:cubicBezTo>
                <a:cubicBezTo>
                  <a:pt x="1851" y="276"/>
                  <a:pt x="1851" y="276"/>
                  <a:pt x="1851" y="276"/>
                </a:cubicBezTo>
                <a:cubicBezTo>
                  <a:pt x="1509" y="255"/>
                  <a:pt x="1509" y="255"/>
                  <a:pt x="1509" y="255"/>
                </a:cubicBezTo>
                <a:cubicBezTo>
                  <a:pt x="1509" y="316"/>
                  <a:pt x="1509" y="316"/>
                  <a:pt x="1509" y="316"/>
                </a:cubicBezTo>
                <a:cubicBezTo>
                  <a:pt x="1801" y="333"/>
                  <a:pt x="1801" y="333"/>
                  <a:pt x="1801" y="333"/>
                </a:cubicBezTo>
                <a:cubicBezTo>
                  <a:pt x="1509" y="316"/>
                  <a:pt x="1509" y="316"/>
                  <a:pt x="1509" y="316"/>
                </a:cubicBezTo>
                <a:cubicBezTo>
                  <a:pt x="1509" y="454"/>
                  <a:pt x="1509" y="454"/>
                  <a:pt x="1509" y="454"/>
                </a:cubicBezTo>
                <a:lnTo>
                  <a:pt x="1775" y="470"/>
                </a:lnTo>
                <a:close/>
                <a:moveTo>
                  <a:pt x="1509" y="255"/>
                </a:moveTo>
                <a:cubicBezTo>
                  <a:pt x="1495" y="254"/>
                  <a:pt x="1495" y="254"/>
                  <a:pt x="1495" y="254"/>
                </a:cubicBezTo>
                <a:cubicBezTo>
                  <a:pt x="1430" y="244"/>
                  <a:pt x="1344" y="237"/>
                  <a:pt x="1273" y="237"/>
                </a:cubicBezTo>
                <a:cubicBezTo>
                  <a:pt x="1245" y="237"/>
                  <a:pt x="1223" y="238"/>
                  <a:pt x="1205" y="240"/>
                </a:cubicBezTo>
                <a:cubicBezTo>
                  <a:pt x="1205" y="273"/>
                  <a:pt x="1205" y="273"/>
                  <a:pt x="1205" y="273"/>
                </a:cubicBezTo>
                <a:cubicBezTo>
                  <a:pt x="1214" y="275"/>
                  <a:pt x="1223" y="277"/>
                  <a:pt x="1233" y="279"/>
                </a:cubicBezTo>
                <a:cubicBezTo>
                  <a:pt x="1217" y="298"/>
                  <a:pt x="1217" y="298"/>
                  <a:pt x="1217" y="298"/>
                </a:cubicBezTo>
                <a:cubicBezTo>
                  <a:pt x="1205" y="296"/>
                  <a:pt x="1205" y="296"/>
                  <a:pt x="1205" y="296"/>
                </a:cubicBezTo>
                <a:cubicBezTo>
                  <a:pt x="1205" y="299"/>
                  <a:pt x="1205" y="299"/>
                  <a:pt x="1205" y="299"/>
                </a:cubicBezTo>
                <a:cubicBezTo>
                  <a:pt x="1217" y="298"/>
                  <a:pt x="1217" y="298"/>
                  <a:pt x="1217" y="298"/>
                </a:cubicBezTo>
                <a:cubicBezTo>
                  <a:pt x="1205" y="299"/>
                  <a:pt x="1205" y="299"/>
                  <a:pt x="1205" y="299"/>
                </a:cubicBezTo>
                <a:cubicBezTo>
                  <a:pt x="1205" y="435"/>
                  <a:pt x="1205" y="435"/>
                  <a:pt x="1205" y="435"/>
                </a:cubicBezTo>
                <a:cubicBezTo>
                  <a:pt x="1509" y="454"/>
                  <a:pt x="1509" y="454"/>
                  <a:pt x="1509" y="454"/>
                </a:cubicBezTo>
                <a:cubicBezTo>
                  <a:pt x="1509" y="316"/>
                  <a:pt x="1509" y="316"/>
                  <a:pt x="1509" y="316"/>
                </a:cubicBezTo>
                <a:cubicBezTo>
                  <a:pt x="1217" y="298"/>
                  <a:pt x="1217" y="298"/>
                  <a:pt x="1217" y="298"/>
                </a:cubicBezTo>
                <a:cubicBezTo>
                  <a:pt x="1509" y="316"/>
                  <a:pt x="1509" y="316"/>
                  <a:pt x="1509" y="316"/>
                </a:cubicBezTo>
                <a:cubicBezTo>
                  <a:pt x="1509" y="255"/>
                  <a:pt x="1509" y="255"/>
                  <a:pt x="1509" y="255"/>
                </a:cubicBezTo>
                <a:close/>
                <a:moveTo>
                  <a:pt x="1205" y="186"/>
                </a:moveTo>
                <a:cubicBezTo>
                  <a:pt x="1205" y="160"/>
                  <a:pt x="1205" y="160"/>
                  <a:pt x="1205" y="160"/>
                </a:cubicBezTo>
                <a:cubicBezTo>
                  <a:pt x="1250" y="161"/>
                  <a:pt x="1300" y="168"/>
                  <a:pt x="1325" y="175"/>
                </a:cubicBezTo>
                <a:cubicBezTo>
                  <a:pt x="1353" y="184"/>
                  <a:pt x="1336" y="191"/>
                  <a:pt x="1287" y="191"/>
                </a:cubicBezTo>
                <a:cubicBezTo>
                  <a:pt x="1261" y="191"/>
                  <a:pt x="1232" y="189"/>
                  <a:pt x="1205" y="186"/>
                </a:cubicBezTo>
                <a:close/>
                <a:moveTo>
                  <a:pt x="1205" y="240"/>
                </a:moveTo>
                <a:cubicBezTo>
                  <a:pt x="1158" y="245"/>
                  <a:pt x="1151" y="256"/>
                  <a:pt x="1194" y="269"/>
                </a:cubicBezTo>
                <a:cubicBezTo>
                  <a:pt x="1198" y="271"/>
                  <a:pt x="1201" y="272"/>
                  <a:pt x="1205" y="273"/>
                </a:cubicBezTo>
                <a:cubicBezTo>
                  <a:pt x="1205" y="240"/>
                  <a:pt x="1205" y="240"/>
                  <a:pt x="1205" y="240"/>
                </a:cubicBezTo>
                <a:close/>
                <a:moveTo>
                  <a:pt x="1205" y="296"/>
                </a:moveTo>
                <a:cubicBezTo>
                  <a:pt x="1144" y="288"/>
                  <a:pt x="1144" y="288"/>
                  <a:pt x="1144" y="288"/>
                </a:cubicBezTo>
                <a:cubicBezTo>
                  <a:pt x="1144" y="420"/>
                  <a:pt x="1144" y="420"/>
                  <a:pt x="1144" y="420"/>
                </a:cubicBezTo>
                <a:cubicBezTo>
                  <a:pt x="1190" y="434"/>
                  <a:pt x="1190" y="434"/>
                  <a:pt x="1190" y="434"/>
                </a:cubicBezTo>
                <a:cubicBezTo>
                  <a:pt x="1205" y="435"/>
                  <a:pt x="1205" y="435"/>
                  <a:pt x="1205" y="435"/>
                </a:cubicBezTo>
                <a:cubicBezTo>
                  <a:pt x="1205" y="299"/>
                  <a:pt x="1205" y="299"/>
                  <a:pt x="1205" y="299"/>
                </a:cubicBezTo>
                <a:cubicBezTo>
                  <a:pt x="1194" y="300"/>
                  <a:pt x="1194" y="300"/>
                  <a:pt x="1194" y="300"/>
                </a:cubicBezTo>
                <a:cubicBezTo>
                  <a:pt x="1205" y="299"/>
                  <a:pt x="1205" y="299"/>
                  <a:pt x="1205" y="299"/>
                </a:cubicBezTo>
                <a:cubicBezTo>
                  <a:pt x="1205" y="296"/>
                  <a:pt x="1205" y="296"/>
                  <a:pt x="1205" y="296"/>
                </a:cubicBezTo>
                <a:close/>
                <a:moveTo>
                  <a:pt x="1205" y="160"/>
                </a:moveTo>
                <a:cubicBezTo>
                  <a:pt x="1205" y="186"/>
                  <a:pt x="1205" y="186"/>
                  <a:pt x="1205" y="186"/>
                </a:cubicBezTo>
                <a:cubicBezTo>
                  <a:pt x="1181" y="183"/>
                  <a:pt x="1159" y="179"/>
                  <a:pt x="1145" y="175"/>
                </a:cubicBezTo>
                <a:cubicBezTo>
                  <a:pt x="1144" y="175"/>
                  <a:pt x="1144" y="175"/>
                  <a:pt x="1144" y="175"/>
                </a:cubicBezTo>
                <a:cubicBezTo>
                  <a:pt x="1144" y="162"/>
                  <a:pt x="1144" y="162"/>
                  <a:pt x="1144" y="162"/>
                </a:cubicBezTo>
                <a:cubicBezTo>
                  <a:pt x="1153" y="160"/>
                  <a:pt x="1166" y="159"/>
                  <a:pt x="1183" y="159"/>
                </a:cubicBezTo>
                <a:cubicBezTo>
                  <a:pt x="1190" y="159"/>
                  <a:pt x="1198" y="159"/>
                  <a:pt x="1205" y="160"/>
                </a:cubicBezTo>
                <a:close/>
                <a:moveTo>
                  <a:pt x="1144" y="213"/>
                </a:moveTo>
                <a:cubicBezTo>
                  <a:pt x="1144" y="198"/>
                  <a:pt x="1144" y="198"/>
                  <a:pt x="1144" y="198"/>
                </a:cubicBezTo>
                <a:cubicBezTo>
                  <a:pt x="1161" y="204"/>
                  <a:pt x="1160" y="210"/>
                  <a:pt x="1144" y="213"/>
                </a:cubicBezTo>
                <a:close/>
                <a:moveTo>
                  <a:pt x="1144" y="288"/>
                </a:moveTo>
                <a:cubicBezTo>
                  <a:pt x="936" y="260"/>
                  <a:pt x="936" y="260"/>
                  <a:pt x="936" y="260"/>
                </a:cubicBezTo>
                <a:cubicBezTo>
                  <a:pt x="978" y="253"/>
                  <a:pt x="981" y="241"/>
                  <a:pt x="935" y="227"/>
                </a:cubicBezTo>
                <a:cubicBezTo>
                  <a:pt x="930" y="225"/>
                  <a:pt x="924" y="224"/>
                  <a:pt x="918" y="222"/>
                </a:cubicBezTo>
                <a:cubicBezTo>
                  <a:pt x="918" y="328"/>
                  <a:pt x="918" y="328"/>
                  <a:pt x="918" y="328"/>
                </a:cubicBezTo>
                <a:cubicBezTo>
                  <a:pt x="973" y="322"/>
                  <a:pt x="973" y="322"/>
                  <a:pt x="973" y="322"/>
                </a:cubicBezTo>
                <a:cubicBezTo>
                  <a:pt x="918" y="328"/>
                  <a:pt x="918" y="328"/>
                  <a:pt x="918" y="328"/>
                </a:cubicBezTo>
                <a:cubicBezTo>
                  <a:pt x="918" y="356"/>
                  <a:pt x="918" y="356"/>
                  <a:pt x="918" y="356"/>
                </a:cubicBezTo>
                <a:cubicBezTo>
                  <a:pt x="939" y="357"/>
                  <a:pt x="939" y="357"/>
                  <a:pt x="939" y="357"/>
                </a:cubicBezTo>
                <a:cubicBezTo>
                  <a:pt x="1144" y="420"/>
                  <a:pt x="1144" y="420"/>
                  <a:pt x="1144" y="420"/>
                </a:cubicBezTo>
                <a:cubicBezTo>
                  <a:pt x="1144" y="288"/>
                  <a:pt x="1144" y="288"/>
                  <a:pt x="1144" y="288"/>
                </a:cubicBezTo>
                <a:close/>
                <a:moveTo>
                  <a:pt x="1144" y="162"/>
                </a:moveTo>
                <a:cubicBezTo>
                  <a:pt x="1144" y="175"/>
                  <a:pt x="1144" y="175"/>
                  <a:pt x="1144" y="175"/>
                </a:cubicBezTo>
                <a:cubicBezTo>
                  <a:pt x="1127" y="169"/>
                  <a:pt x="1128" y="164"/>
                  <a:pt x="1144" y="162"/>
                </a:cubicBezTo>
                <a:close/>
                <a:moveTo>
                  <a:pt x="1144" y="198"/>
                </a:moveTo>
                <a:cubicBezTo>
                  <a:pt x="1144" y="213"/>
                  <a:pt x="1144" y="213"/>
                  <a:pt x="1144" y="213"/>
                </a:cubicBezTo>
                <a:cubicBezTo>
                  <a:pt x="1133" y="215"/>
                  <a:pt x="1115" y="217"/>
                  <a:pt x="1091" y="217"/>
                </a:cubicBezTo>
                <a:cubicBezTo>
                  <a:pt x="1032" y="217"/>
                  <a:pt x="956" y="208"/>
                  <a:pt x="918" y="198"/>
                </a:cubicBezTo>
                <a:cubicBezTo>
                  <a:pt x="918" y="179"/>
                  <a:pt x="918" y="179"/>
                  <a:pt x="918" y="179"/>
                </a:cubicBezTo>
                <a:cubicBezTo>
                  <a:pt x="929" y="177"/>
                  <a:pt x="943" y="177"/>
                  <a:pt x="961" y="177"/>
                </a:cubicBezTo>
                <a:cubicBezTo>
                  <a:pt x="1023" y="177"/>
                  <a:pt x="1103" y="186"/>
                  <a:pt x="1139" y="197"/>
                </a:cubicBezTo>
                <a:cubicBezTo>
                  <a:pt x="1141" y="197"/>
                  <a:pt x="1143" y="198"/>
                  <a:pt x="1144" y="198"/>
                </a:cubicBezTo>
                <a:close/>
                <a:moveTo>
                  <a:pt x="918" y="137"/>
                </a:moveTo>
                <a:cubicBezTo>
                  <a:pt x="918" y="96"/>
                  <a:pt x="918" y="96"/>
                  <a:pt x="918" y="96"/>
                </a:cubicBezTo>
                <a:cubicBezTo>
                  <a:pt x="980" y="99"/>
                  <a:pt x="1045" y="108"/>
                  <a:pt x="1078" y="118"/>
                </a:cubicBezTo>
                <a:cubicBezTo>
                  <a:pt x="1120" y="131"/>
                  <a:pt x="1095" y="142"/>
                  <a:pt x="1021" y="142"/>
                </a:cubicBezTo>
                <a:cubicBezTo>
                  <a:pt x="989" y="142"/>
                  <a:pt x="952" y="140"/>
                  <a:pt x="918" y="137"/>
                </a:cubicBezTo>
                <a:close/>
                <a:moveTo>
                  <a:pt x="918" y="222"/>
                </a:moveTo>
                <a:cubicBezTo>
                  <a:pt x="886" y="214"/>
                  <a:pt x="843" y="207"/>
                  <a:pt x="796" y="201"/>
                </a:cubicBezTo>
                <a:cubicBezTo>
                  <a:pt x="796" y="324"/>
                  <a:pt x="796" y="324"/>
                  <a:pt x="796" y="324"/>
                </a:cubicBezTo>
                <a:cubicBezTo>
                  <a:pt x="863" y="333"/>
                  <a:pt x="863" y="333"/>
                  <a:pt x="863" y="333"/>
                </a:cubicBezTo>
                <a:cubicBezTo>
                  <a:pt x="796" y="332"/>
                  <a:pt x="796" y="332"/>
                  <a:pt x="796" y="332"/>
                </a:cubicBezTo>
                <a:cubicBezTo>
                  <a:pt x="796" y="348"/>
                  <a:pt x="796" y="348"/>
                  <a:pt x="796" y="348"/>
                </a:cubicBezTo>
                <a:cubicBezTo>
                  <a:pt x="918" y="356"/>
                  <a:pt x="918" y="356"/>
                  <a:pt x="918" y="356"/>
                </a:cubicBezTo>
                <a:cubicBezTo>
                  <a:pt x="918" y="328"/>
                  <a:pt x="918" y="328"/>
                  <a:pt x="918" y="328"/>
                </a:cubicBezTo>
                <a:cubicBezTo>
                  <a:pt x="863" y="333"/>
                  <a:pt x="863" y="333"/>
                  <a:pt x="863" y="333"/>
                </a:cubicBezTo>
                <a:cubicBezTo>
                  <a:pt x="918" y="328"/>
                  <a:pt x="918" y="328"/>
                  <a:pt x="918" y="328"/>
                </a:cubicBezTo>
                <a:cubicBezTo>
                  <a:pt x="918" y="222"/>
                  <a:pt x="918" y="222"/>
                  <a:pt x="918" y="222"/>
                </a:cubicBezTo>
                <a:close/>
                <a:moveTo>
                  <a:pt x="918" y="96"/>
                </a:moveTo>
                <a:cubicBezTo>
                  <a:pt x="918" y="137"/>
                  <a:pt x="918" y="137"/>
                  <a:pt x="918" y="137"/>
                </a:cubicBezTo>
                <a:cubicBezTo>
                  <a:pt x="875" y="132"/>
                  <a:pt x="835" y="126"/>
                  <a:pt x="811" y="118"/>
                </a:cubicBezTo>
                <a:cubicBezTo>
                  <a:pt x="804" y="116"/>
                  <a:pt x="799" y="114"/>
                  <a:pt x="796" y="112"/>
                </a:cubicBezTo>
                <a:cubicBezTo>
                  <a:pt x="796" y="102"/>
                  <a:pt x="796" y="102"/>
                  <a:pt x="796" y="102"/>
                </a:cubicBezTo>
                <a:cubicBezTo>
                  <a:pt x="806" y="97"/>
                  <a:pt x="831" y="95"/>
                  <a:pt x="867" y="95"/>
                </a:cubicBezTo>
                <a:cubicBezTo>
                  <a:pt x="884" y="95"/>
                  <a:pt x="901" y="95"/>
                  <a:pt x="918" y="96"/>
                </a:cubicBezTo>
                <a:close/>
                <a:moveTo>
                  <a:pt x="918" y="179"/>
                </a:moveTo>
                <a:cubicBezTo>
                  <a:pt x="918" y="198"/>
                  <a:pt x="918" y="198"/>
                  <a:pt x="918" y="198"/>
                </a:cubicBezTo>
                <a:cubicBezTo>
                  <a:pt x="916" y="198"/>
                  <a:pt x="915" y="197"/>
                  <a:pt x="913" y="197"/>
                </a:cubicBezTo>
                <a:cubicBezTo>
                  <a:pt x="888" y="189"/>
                  <a:pt x="891" y="182"/>
                  <a:pt x="918" y="179"/>
                </a:cubicBezTo>
                <a:close/>
                <a:moveTo>
                  <a:pt x="796" y="161"/>
                </a:moveTo>
                <a:cubicBezTo>
                  <a:pt x="796" y="149"/>
                  <a:pt x="796" y="149"/>
                  <a:pt x="796" y="149"/>
                </a:cubicBezTo>
                <a:cubicBezTo>
                  <a:pt x="803" y="153"/>
                  <a:pt x="803" y="157"/>
                  <a:pt x="796" y="161"/>
                </a:cubicBezTo>
                <a:close/>
                <a:moveTo>
                  <a:pt x="796" y="201"/>
                </a:moveTo>
                <a:cubicBezTo>
                  <a:pt x="731" y="193"/>
                  <a:pt x="658" y="188"/>
                  <a:pt x="595" y="188"/>
                </a:cubicBezTo>
                <a:cubicBezTo>
                  <a:pt x="476" y="188"/>
                  <a:pt x="435" y="206"/>
                  <a:pt x="504" y="227"/>
                </a:cubicBezTo>
                <a:cubicBezTo>
                  <a:pt x="539" y="237"/>
                  <a:pt x="595" y="247"/>
                  <a:pt x="658" y="254"/>
                </a:cubicBezTo>
                <a:cubicBezTo>
                  <a:pt x="440" y="276"/>
                  <a:pt x="440" y="276"/>
                  <a:pt x="440" y="276"/>
                </a:cubicBezTo>
                <a:cubicBezTo>
                  <a:pt x="796" y="324"/>
                  <a:pt x="796" y="324"/>
                  <a:pt x="796" y="324"/>
                </a:cubicBezTo>
                <a:cubicBezTo>
                  <a:pt x="796" y="201"/>
                  <a:pt x="796" y="201"/>
                  <a:pt x="796" y="201"/>
                </a:cubicBezTo>
                <a:close/>
                <a:moveTo>
                  <a:pt x="796" y="332"/>
                </a:moveTo>
                <a:cubicBezTo>
                  <a:pt x="456" y="328"/>
                  <a:pt x="456" y="328"/>
                  <a:pt x="456" y="328"/>
                </a:cubicBezTo>
                <a:cubicBezTo>
                  <a:pt x="796" y="348"/>
                  <a:pt x="796" y="348"/>
                  <a:pt x="796" y="348"/>
                </a:cubicBezTo>
                <a:cubicBezTo>
                  <a:pt x="796" y="332"/>
                  <a:pt x="796" y="332"/>
                  <a:pt x="796" y="332"/>
                </a:cubicBezTo>
                <a:close/>
                <a:moveTo>
                  <a:pt x="796" y="102"/>
                </a:moveTo>
                <a:cubicBezTo>
                  <a:pt x="796" y="112"/>
                  <a:pt x="796" y="112"/>
                  <a:pt x="796" y="112"/>
                </a:cubicBezTo>
                <a:cubicBezTo>
                  <a:pt x="788" y="108"/>
                  <a:pt x="789" y="105"/>
                  <a:pt x="796" y="102"/>
                </a:cubicBezTo>
                <a:close/>
                <a:moveTo>
                  <a:pt x="796" y="149"/>
                </a:moveTo>
                <a:cubicBezTo>
                  <a:pt x="796" y="161"/>
                  <a:pt x="796" y="161"/>
                  <a:pt x="796" y="161"/>
                </a:cubicBezTo>
                <a:cubicBezTo>
                  <a:pt x="784" y="166"/>
                  <a:pt x="754" y="169"/>
                  <a:pt x="709" y="169"/>
                </a:cubicBezTo>
                <a:cubicBezTo>
                  <a:pt x="621" y="169"/>
                  <a:pt x="509" y="157"/>
                  <a:pt x="458" y="141"/>
                </a:cubicBezTo>
                <a:cubicBezTo>
                  <a:pt x="407" y="126"/>
                  <a:pt x="438" y="113"/>
                  <a:pt x="526" y="113"/>
                </a:cubicBezTo>
                <a:cubicBezTo>
                  <a:pt x="613" y="113"/>
                  <a:pt x="726" y="126"/>
                  <a:pt x="777" y="141"/>
                </a:cubicBezTo>
                <a:cubicBezTo>
                  <a:pt x="785" y="144"/>
                  <a:pt x="792" y="147"/>
                  <a:pt x="796" y="149"/>
                </a:cubicBezTo>
                <a:close/>
                <a:moveTo>
                  <a:pt x="167" y="108"/>
                </a:moveTo>
                <a:cubicBezTo>
                  <a:pt x="167" y="83"/>
                  <a:pt x="167" y="83"/>
                  <a:pt x="167" y="83"/>
                </a:cubicBezTo>
                <a:cubicBezTo>
                  <a:pt x="184" y="86"/>
                  <a:pt x="199" y="89"/>
                  <a:pt x="209" y="92"/>
                </a:cubicBezTo>
                <a:cubicBezTo>
                  <a:pt x="238" y="101"/>
                  <a:pt x="221" y="108"/>
                  <a:pt x="171" y="108"/>
                </a:cubicBezTo>
                <a:cubicBezTo>
                  <a:pt x="170" y="108"/>
                  <a:pt x="168" y="108"/>
                  <a:pt x="167" y="108"/>
                </a:cubicBezTo>
                <a:close/>
                <a:moveTo>
                  <a:pt x="167" y="48"/>
                </a:moveTo>
                <a:cubicBezTo>
                  <a:pt x="251" y="69"/>
                  <a:pt x="406" y="86"/>
                  <a:pt x="530" y="86"/>
                </a:cubicBezTo>
                <a:cubicBezTo>
                  <a:pt x="664" y="86"/>
                  <a:pt x="710" y="67"/>
                  <a:pt x="633" y="43"/>
                </a:cubicBezTo>
                <a:cubicBezTo>
                  <a:pt x="555" y="19"/>
                  <a:pt x="384" y="0"/>
                  <a:pt x="251" y="0"/>
                </a:cubicBezTo>
                <a:cubicBezTo>
                  <a:pt x="217" y="0"/>
                  <a:pt x="189" y="1"/>
                  <a:pt x="167" y="3"/>
                </a:cubicBezTo>
                <a:cubicBezTo>
                  <a:pt x="167" y="48"/>
                  <a:pt x="167" y="48"/>
                  <a:pt x="167" y="48"/>
                </a:cubicBezTo>
                <a:close/>
                <a:moveTo>
                  <a:pt x="219" y="148"/>
                </a:moveTo>
                <a:cubicBezTo>
                  <a:pt x="269" y="148"/>
                  <a:pt x="332" y="155"/>
                  <a:pt x="361" y="164"/>
                </a:cubicBezTo>
                <a:cubicBezTo>
                  <a:pt x="389" y="173"/>
                  <a:pt x="372" y="180"/>
                  <a:pt x="323" y="180"/>
                </a:cubicBezTo>
                <a:cubicBezTo>
                  <a:pt x="273" y="180"/>
                  <a:pt x="210" y="173"/>
                  <a:pt x="181" y="164"/>
                </a:cubicBezTo>
                <a:cubicBezTo>
                  <a:pt x="153" y="155"/>
                  <a:pt x="170" y="148"/>
                  <a:pt x="219" y="148"/>
                </a:cubicBezTo>
                <a:close/>
                <a:moveTo>
                  <a:pt x="167" y="3"/>
                </a:moveTo>
                <a:cubicBezTo>
                  <a:pt x="167" y="48"/>
                  <a:pt x="167" y="48"/>
                  <a:pt x="167" y="48"/>
                </a:cubicBezTo>
                <a:cubicBezTo>
                  <a:pt x="160" y="46"/>
                  <a:pt x="154" y="45"/>
                  <a:pt x="148" y="43"/>
                </a:cubicBezTo>
                <a:cubicBezTo>
                  <a:pt x="90" y="25"/>
                  <a:pt x="102" y="10"/>
                  <a:pt x="167" y="3"/>
                </a:cubicBezTo>
                <a:close/>
                <a:moveTo>
                  <a:pt x="167" y="83"/>
                </a:moveTo>
                <a:cubicBezTo>
                  <a:pt x="167" y="108"/>
                  <a:pt x="167" y="108"/>
                  <a:pt x="167" y="108"/>
                </a:cubicBezTo>
                <a:cubicBezTo>
                  <a:pt x="118" y="108"/>
                  <a:pt x="57" y="101"/>
                  <a:pt x="29" y="92"/>
                </a:cubicBezTo>
                <a:cubicBezTo>
                  <a:pt x="0" y="83"/>
                  <a:pt x="17" y="76"/>
                  <a:pt x="67" y="76"/>
                </a:cubicBezTo>
                <a:cubicBezTo>
                  <a:pt x="99" y="76"/>
                  <a:pt x="136" y="79"/>
                  <a:pt x="167" y="83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>
              <a:cs typeface="+mn-ea"/>
              <a:sym typeface="+mn-lt"/>
            </a:endParaRPr>
          </a:p>
        </p:txBody>
      </p:sp>
      <p:sp>
        <p:nvSpPr>
          <p:cNvPr id="6" name="Freeform 6">
            <a:extLst>
              <a:ext uri="{FF2B5EF4-FFF2-40B4-BE49-F238E27FC236}">
                <a16:creationId xmlns:a16="http://schemas.microsoft.com/office/drawing/2014/main" xmlns="" id="{E8186337-31C0-476E-B922-7AE317B2771C}"/>
              </a:ext>
            </a:extLst>
          </p:cNvPr>
          <p:cNvSpPr>
            <a:spLocks/>
          </p:cNvSpPr>
          <p:nvPr/>
        </p:nvSpPr>
        <p:spPr bwMode="auto">
          <a:xfrm>
            <a:off x="2572277" y="4184553"/>
            <a:ext cx="1385778" cy="590043"/>
          </a:xfrm>
          <a:custGeom>
            <a:avLst/>
            <a:gdLst>
              <a:gd name="T0" fmla="*/ 0 w 1024"/>
              <a:gd name="T1" fmla="*/ 217 h 436"/>
              <a:gd name="T2" fmla="*/ 511 w 1024"/>
              <a:gd name="T3" fmla="*/ 436 h 436"/>
              <a:gd name="T4" fmla="*/ 1024 w 1024"/>
              <a:gd name="T5" fmla="*/ 217 h 436"/>
              <a:gd name="T6" fmla="*/ 511 w 1024"/>
              <a:gd name="T7" fmla="*/ 0 h 436"/>
              <a:gd name="T8" fmla="*/ 0 w 1024"/>
              <a:gd name="T9" fmla="*/ 217 h 4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24" h="436">
                <a:moveTo>
                  <a:pt x="0" y="217"/>
                </a:moveTo>
                <a:lnTo>
                  <a:pt x="511" y="436"/>
                </a:lnTo>
                <a:lnTo>
                  <a:pt x="1024" y="217"/>
                </a:lnTo>
                <a:lnTo>
                  <a:pt x="511" y="0"/>
                </a:lnTo>
                <a:lnTo>
                  <a:pt x="0" y="217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>
              <a:cs typeface="+mn-ea"/>
              <a:sym typeface="+mn-lt"/>
            </a:endParaRPr>
          </a:p>
        </p:txBody>
      </p:sp>
      <p:sp>
        <p:nvSpPr>
          <p:cNvPr id="7" name="Freeform 7">
            <a:extLst>
              <a:ext uri="{FF2B5EF4-FFF2-40B4-BE49-F238E27FC236}">
                <a16:creationId xmlns:a16="http://schemas.microsoft.com/office/drawing/2014/main" xmlns="" id="{B2A55646-B0D4-4651-A42F-6AA585404F5C}"/>
              </a:ext>
            </a:extLst>
          </p:cNvPr>
          <p:cNvSpPr>
            <a:spLocks/>
          </p:cNvSpPr>
          <p:nvPr/>
        </p:nvSpPr>
        <p:spPr bwMode="auto">
          <a:xfrm>
            <a:off x="3263813" y="4184553"/>
            <a:ext cx="694242" cy="590043"/>
          </a:xfrm>
          <a:custGeom>
            <a:avLst/>
            <a:gdLst>
              <a:gd name="T0" fmla="*/ 0 w 513"/>
              <a:gd name="T1" fmla="*/ 0 h 436"/>
              <a:gd name="T2" fmla="*/ 0 w 513"/>
              <a:gd name="T3" fmla="*/ 436 h 436"/>
              <a:gd name="T4" fmla="*/ 513 w 513"/>
              <a:gd name="T5" fmla="*/ 217 h 436"/>
              <a:gd name="T6" fmla="*/ 0 w 513"/>
              <a:gd name="T7" fmla="*/ 0 h 4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13" h="436">
                <a:moveTo>
                  <a:pt x="0" y="0"/>
                </a:moveTo>
                <a:lnTo>
                  <a:pt x="0" y="436"/>
                </a:lnTo>
                <a:lnTo>
                  <a:pt x="513" y="217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>
              <a:cs typeface="+mn-ea"/>
              <a:sym typeface="+mn-lt"/>
            </a:endParaRPr>
          </a:p>
        </p:txBody>
      </p:sp>
      <p:sp>
        <p:nvSpPr>
          <p:cNvPr id="8" name="Freeform 8">
            <a:extLst>
              <a:ext uri="{FF2B5EF4-FFF2-40B4-BE49-F238E27FC236}">
                <a16:creationId xmlns:a16="http://schemas.microsoft.com/office/drawing/2014/main" xmlns="" id="{19DBB23D-18C8-4DB6-9A2B-F8F8AA5A33D7}"/>
              </a:ext>
            </a:extLst>
          </p:cNvPr>
          <p:cNvSpPr>
            <a:spLocks/>
          </p:cNvSpPr>
          <p:nvPr/>
        </p:nvSpPr>
        <p:spPr bwMode="auto">
          <a:xfrm>
            <a:off x="3263813" y="3706835"/>
            <a:ext cx="1042040" cy="771386"/>
          </a:xfrm>
          <a:custGeom>
            <a:avLst/>
            <a:gdLst>
              <a:gd name="T0" fmla="*/ 258 w 770"/>
              <a:gd name="T1" fmla="*/ 0 h 570"/>
              <a:gd name="T2" fmla="*/ 770 w 770"/>
              <a:gd name="T3" fmla="*/ 218 h 570"/>
              <a:gd name="T4" fmla="*/ 513 w 770"/>
              <a:gd name="T5" fmla="*/ 570 h 570"/>
              <a:gd name="T6" fmla="*/ 0 w 770"/>
              <a:gd name="T7" fmla="*/ 353 h 570"/>
              <a:gd name="T8" fmla="*/ 258 w 770"/>
              <a:gd name="T9" fmla="*/ 0 h 5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70" h="570">
                <a:moveTo>
                  <a:pt x="258" y="0"/>
                </a:moveTo>
                <a:lnTo>
                  <a:pt x="770" y="218"/>
                </a:lnTo>
                <a:lnTo>
                  <a:pt x="513" y="570"/>
                </a:lnTo>
                <a:lnTo>
                  <a:pt x="0" y="353"/>
                </a:lnTo>
                <a:lnTo>
                  <a:pt x="258" y="0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>
              <a:cs typeface="+mn-ea"/>
              <a:sym typeface="+mn-lt"/>
            </a:endParaRPr>
          </a:p>
        </p:txBody>
      </p:sp>
      <p:sp>
        <p:nvSpPr>
          <p:cNvPr id="9" name="Freeform 9">
            <a:extLst>
              <a:ext uri="{FF2B5EF4-FFF2-40B4-BE49-F238E27FC236}">
                <a16:creationId xmlns:a16="http://schemas.microsoft.com/office/drawing/2014/main" xmlns="" id="{941E0CE3-A598-4A8A-97D1-5B640D4E2F2B}"/>
              </a:ext>
            </a:extLst>
          </p:cNvPr>
          <p:cNvSpPr>
            <a:spLocks/>
          </p:cNvSpPr>
          <p:nvPr/>
        </p:nvSpPr>
        <p:spPr bwMode="auto">
          <a:xfrm>
            <a:off x="2223126" y="3706835"/>
            <a:ext cx="1040687" cy="771386"/>
          </a:xfrm>
          <a:custGeom>
            <a:avLst/>
            <a:gdLst>
              <a:gd name="T0" fmla="*/ 513 w 769"/>
              <a:gd name="T1" fmla="*/ 0 h 570"/>
              <a:gd name="T2" fmla="*/ 0 w 769"/>
              <a:gd name="T3" fmla="*/ 218 h 570"/>
              <a:gd name="T4" fmla="*/ 258 w 769"/>
              <a:gd name="T5" fmla="*/ 570 h 570"/>
              <a:gd name="T6" fmla="*/ 769 w 769"/>
              <a:gd name="T7" fmla="*/ 353 h 570"/>
              <a:gd name="T8" fmla="*/ 513 w 769"/>
              <a:gd name="T9" fmla="*/ 0 h 5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69" h="570">
                <a:moveTo>
                  <a:pt x="513" y="0"/>
                </a:moveTo>
                <a:lnTo>
                  <a:pt x="0" y="218"/>
                </a:lnTo>
                <a:lnTo>
                  <a:pt x="258" y="570"/>
                </a:lnTo>
                <a:lnTo>
                  <a:pt x="769" y="353"/>
                </a:lnTo>
                <a:lnTo>
                  <a:pt x="513" y="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>
              <a:cs typeface="+mn-ea"/>
              <a:sym typeface="+mn-lt"/>
            </a:endParaRPr>
          </a:p>
        </p:txBody>
      </p:sp>
      <p:sp>
        <p:nvSpPr>
          <p:cNvPr id="10" name="Oval 10">
            <a:extLst>
              <a:ext uri="{FF2B5EF4-FFF2-40B4-BE49-F238E27FC236}">
                <a16:creationId xmlns:a16="http://schemas.microsoft.com/office/drawing/2014/main" xmlns="" id="{06425DCC-5A78-46F0-83BF-F288E4BD310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73919" y="4072229"/>
            <a:ext cx="469595" cy="470951"/>
          </a:xfrm>
          <a:prstGeom prst="ellipse">
            <a:avLst/>
          </a:prstGeom>
          <a:solidFill>
            <a:srgbClr val="7A842F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>
              <a:cs typeface="+mn-ea"/>
              <a:sym typeface="+mn-lt"/>
            </a:endParaRPr>
          </a:p>
        </p:txBody>
      </p:sp>
      <p:sp>
        <p:nvSpPr>
          <p:cNvPr id="11" name="Oval 11">
            <a:extLst>
              <a:ext uri="{FF2B5EF4-FFF2-40B4-BE49-F238E27FC236}">
                <a16:creationId xmlns:a16="http://schemas.microsoft.com/office/drawing/2014/main" xmlns="" id="{0C4EFD3E-CB29-4359-8965-227BF2EC820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53331" y="3273777"/>
            <a:ext cx="637404" cy="636055"/>
          </a:xfrm>
          <a:prstGeom prst="ellipse">
            <a:avLst/>
          </a:prstGeom>
          <a:solidFill>
            <a:srgbClr val="7A842F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>
              <a:cs typeface="+mn-ea"/>
              <a:sym typeface="+mn-lt"/>
            </a:endParaRPr>
          </a:p>
        </p:txBody>
      </p:sp>
      <p:sp>
        <p:nvSpPr>
          <p:cNvPr id="12" name="Oval 12">
            <a:extLst>
              <a:ext uri="{FF2B5EF4-FFF2-40B4-BE49-F238E27FC236}">
                <a16:creationId xmlns:a16="http://schemas.microsoft.com/office/drawing/2014/main" xmlns="" id="{3EB13DE2-95B1-4FC7-9BA6-DC62002764F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97069" y="2645841"/>
            <a:ext cx="469595" cy="470951"/>
          </a:xfrm>
          <a:prstGeom prst="ellipse">
            <a:avLst/>
          </a:prstGeom>
          <a:solidFill>
            <a:srgbClr val="7A842F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>
              <a:cs typeface="+mn-ea"/>
              <a:sym typeface="+mn-lt"/>
            </a:endParaRPr>
          </a:p>
        </p:txBody>
      </p:sp>
      <p:sp>
        <p:nvSpPr>
          <p:cNvPr id="13" name="Oval 13">
            <a:extLst>
              <a:ext uri="{FF2B5EF4-FFF2-40B4-BE49-F238E27FC236}">
                <a16:creationId xmlns:a16="http://schemas.microsoft.com/office/drawing/2014/main" xmlns="" id="{54427F28-12BF-4301-86F1-87307426F18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77402" y="2940863"/>
            <a:ext cx="265247" cy="263895"/>
          </a:xfrm>
          <a:prstGeom prst="ellipse">
            <a:avLst/>
          </a:prstGeom>
          <a:solidFill>
            <a:srgbClr val="7A842F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>
              <a:cs typeface="+mn-ea"/>
              <a:sym typeface="+mn-lt"/>
            </a:endParaRPr>
          </a:p>
        </p:txBody>
      </p:sp>
      <p:sp>
        <p:nvSpPr>
          <p:cNvPr id="15" name="Freeform 14">
            <a:extLst>
              <a:ext uri="{FF2B5EF4-FFF2-40B4-BE49-F238E27FC236}">
                <a16:creationId xmlns:a16="http://schemas.microsoft.com/office/drawing/2014/main" xmlns="" id="{93391D3C-0C2C-449B-A57B-754EFB2D46DF}"/>
              </a:ext>
            </a:extLst>
          </p:cNvPr>
          <p:cNvSpPr>
            <a:spLocks/>
          </p:cNvSpPr>
          <p:nvPr/>
        </p:nvSpPr>
        <p:spPr bwMode="auto">
          <a:xfrm>
            <a:off x="2572277" y="4478221"/>
            <a:ext cx="691536" cy="1134073"/>
          </a:xfrm>
          <a:custGeom>
            <a:avLst/>
            <a:gdLst>
              <a:gd name="T0" fmla="*/ 0 w 511"/>
              <a:gd name="T1" fmla="*/ 0 h 838"/>
              <a:gd name="T2" fmla="*/ 511 w 511"/>
              <a:gd name="T3" fmla="*/ 219 h 838"/>
              <a:gd name="T4" fmla="*/ 511 w 511"/>
              <a:gd name="T5" fmla="*/ 838 h 838"/>
              <a:gd name="T6" fmla="*/ 0 w 511"/>
              <a:gd name="T7" fmla="*/ 620 h 838"/>
              <a:gd name="T8" fmla="*/ 0 w 511"/>
              <a:gd name="T9" fmla="*/ 0 h 8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11" h="838">
                <a:moveTo>
                  <a:pt x="0" y="0"/>
                </a:moveTo>
                <a:lnTo>
                  <a:pt x="511" y="219"/>
                </a:lnTo>
                <a:lnTo>
                  <a:pt x="511" y="838"/>
                </a:lnTo>
                <a:lnTo>
                  <a:pt x="0" y="62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>
              <a:cs typeface="+mn-ea"/>
              <a:sym typeface="+mn-lt"/>
            </a:endParaRPr>
          </a:p>
        </p:txBody>
      </p:sp>
      <p:sp>
        <p:nvSpPr>
          <p:cNvPr id="16" name="Freeform 15">
            <a:extLst>
              <a:ext uri="{FF2B5EF4-FFF2-40B4-BE49-F238E27FC236}">
                <a16:creationId xmlns:a16="http://schemas.microsoft.com/office/drawing/2014/main" xmlns="" id="{4E221D5D-EAF0-4D4F-B2C8-45B253E649B5}"/>
              </a:ext>
            </a:extLst>
          </p:cNvPr>
          <p:cNvSpPr>
            <a:spLocks/>
          </p:cNvSpPr>
          <p:nvPr/>
        </p:nvSpPr>
        <p:spPr bwMode="auto">
          <a:xfrm>
            <a:off x="2001185" y="4429502"/>
            <a:ext cx="1262628" cy="345094"/>
          </a:xfrm>
          <a:custGeom>
            <a:avLst/>
            <a:gdLst>
              <a:gd name="T0" fmla="*/ 0 w 933"/>
              <a:gd name="T1" fmla="*/ 0 h 255"/>
              <a:gd name="T2" fmla="*/ 511 w 933"/>
              <a:gd name="T3" fmla="*/ 219 h 255"/>
              <a:gd name="T4" fmla="*/ 933 w 933"/>
              <a:gd name="T5" fmla="*/ 255 h 255"/>
              <a:gd name="T6" fmla="*/ 422 w 933"/>
              <a:gd name="T7" fmla="*/ 36 h 255"/>
              <a:gd name="T8" fmla="*/ 0 w 933"/>
              <a:gd name="T9" fmla="*/ 0 h 2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33" h="255">
                <a:moveTo>
                  <a:pt x="0" y="0"/>
                </a:moveTo>
                <a:lnTo>
                  <a:pt x="511" y="219"/>
                </a:lnTo>
                <a:lnTo>
                  <a:pt x="933" y="255"/>
                </a:lnTo>
                <a:lnTo>
                  <a:pt x="422" y="36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>
              <a:cs typeface="+mn-ea"/>
              <a:sym typeface="+mn-lt"/>
            </a:endParaRPr>
          </a:p>
        </p:txBody>
      </p:sp>
      <p:sp>
        <p:nvSpPr>
          <p:cNvPr id="18" name="Oval 16">
            <a:extLst>
              <a:ext uri="{FF2B5EF4-FFF2-40B4-BE49-F238E27FC236}">
                <a16:creationId xmlns:a16="http://schemas.microsoft.com/office/drawing/2014/main" xmlns="" id="{601C864E-5CDF-4580-82DD-2601F90FEA4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63813" y="4482281"/>
            <a:ext cx="334265" cy="332914"/>
          </a:xfrm>
          <a:prstGeom prst="ellipse">
            <a:avLst/>
          </a:prstGeom>
          <a:solidFill>
            <a:srgbClr val="7A842F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>
              <a:cs typeface="+mn-ea"/>
              <a:sym typeface="+mn-lt"/>
            </a:endParaRPr>
          </a:p>
        </p:txBody>
      </p:sp>
      <p:sp>
        <p:nvSpPr>
          <p:cNvPr id="19" name="Freeform 17">
            <a:extLst>
              <a:ext uri="{FF2B5EF4-FFF2-40B4-BE49-F238E27FC236}">
                <a16:creationId xmlns:a16="http://schemas.microsoft.com/office/drawing/2014/main" xmlns="" id="{9F1C38A6-BB8C-47DF-BA68-C06DFF8A7686}"/>
              </a:ext>
            </a:extLst>
          </p:cNvPr>
          <p:cNvSpPr>
            <a:spLocks noEditPoints="1"/>
          </p:cNvSpPr>
          <p:nvPr/>
        </p:nvSpPr>
        <p:spPr bwMode="auto">
          <a:xfrm>
            <a:off x="3330124" y="4522880"/>
            <a:ext cx="200288" cy="131271"/>
          </a:xfrm>
          <a:custGeom>
            <a:avLst/>
            <a:gdLst>
              <a:gd name="T0" fmla="*/ 99 w 135"/>
              <a:gd name="T1" fmla="*/ 8 h 89"/>
              <a:gd name="T2" fmla="*/ 123 w 135"/>
              <a:gd name="T3" fmla="*/ 3 h 89"/>
              <a:gd name="T4" fmla="*/ 134 w 135"/>
              <a:gd name="T5" fmla="*/ 15 h 89"/>
              <a:gd name="T6" fmla="*/ 129 w 135"/>
              <a:gd name="T7" fmla="*/ 32 h 89"/>
              <a:gd name="T8" fmla="*/ 99 w 135"/>
              <a:gd name="T9" fmla="*/ 49 h 89"/>
              <a:gd name="T10" fmla="*/ 99 w 135"/>
              <a:gd name="T11" fmla="*/ 41 h 89"/>
              <a:gd name="T12" fmla="*/ 122 w 135"/>
              <a:gd name="T13" fmla="*/ 27 h 89"/>
              <a:gd name="T14" fmla="*/ 126 w 135"/>
              <a:gd name="T15" fmla="*/ 17 h 89"/>
              <a:gd name="T16" fmla="*/ 120 w 135"/>
              <a:gd name="T17" fmla="*/ 11 h 89"/>
              <a:gd name="T18" fmla="*/ 99 w 135"/>
              <a:gd name="T19" fmla="*/ 17 h 89"/>
              <a:gd name="T20" fmla="*/ 99 w 135"/>
              <a:gd name="T21" fmla="*/ 8 h 89"/>
              <a:gd name="T22" fmla="*/ 98 w 135"/>
              <a:gd name="T23" fmla="*/ 83 h 89"/>
              <a:gd name="T24" fmla="*/ 95 w 135"/>
              <a:gd name="T25" fmla="*/ 88 h 89"/>
              <a:gd name="T26" fmla="*/ 89 w 135"/>
              <a:gd name="T27" fmla="*/ 86 h 89"/>
              <a:gd name="T28" fmla="*/ 72 w 135"/>
              <a:gd name="T29" fmla="*/ 54 h 89"/>
              <a:gd name="T30" fmla="*/ 70 w 135"/>
              <a:gd name="T31" fmla="*/ 53 h 89"/>
              <a:gd name="T32" fmla="*/ 67 w 135"/>
              <a:gd name="T33" fmla="*/ 53 h 89"/>
              <a:gd name="T34" fmla="*/ 63 w 135"/>
              <a:gd name="T35" fmla="*/ 53 h 89"/>
              <a:gd name="T36" fmla="*/ 62 w 135"/>
              <a:gd name="T37" fmla="*/ 53 h 89"/>
              <a:gd name="T38" fmla="*/ 44 w 135"/>
              <a:gd name="T39" fmla="*/ 86 h 89"/>
              <a:gd name="T40" fmla="*/ 39 w 135"/>
              <a:gd name="T41" fmla="*/ 88 h 89"/>
              <a:gd name="T42" fmla="*/ 36 w 135"/>
              <a:gd name="T43" fmla="*/ 83 h 89"/>
              <a:gd name="T44" fmla="*/ 53 w 135"/>
              <a:gd name="T45" fmla="*/ 52 h 89"/>
              <a:gd name="T46" fmla="*/ 35 w 135"/>
              <a:gd name="T47" fmla="*/ 49 h 89"/>
              <a:gd name="T48" fmla="*/ 35 w 135"/>
              <a:gd name="T49" fmla="*/ 40 h 89"/>
              <a:gd name="T50" fmla="*/ 59 w 135"/>
              <a:gd name="T51" fmla="*/ 44 h 89"/>
              <a:gd name="T52" fmla="*/ 61 w 135"/>
              <a:gd name="T53" fmla="*/ 42 h 89"/>
              <a:gd name="T54" fmla="*/ 36 w 135"/>
              <a:gd name="T55" fmla="*/ 19 h 89"/>
              <a:gd name="T56" fmla="*/ 35 w 135"/>
              <a:gd name="T57" fmla="*/ 18 h 89"/>
              <a:gd name="T58" fmla="*/ 35 w 135"/>
              <a:gd name="T59" fmla="*/ 8 h 89"/>
              <a:gd name="T60" fmla="*/ 41 w 135"/>
              <a:gd name="T61" fmla="*/ 12 h 89"/>
              <a:gd name="T62" fmla="*/ 66 w 135"/>
              <a:gd name="T63" fmla="*/ 35 h 89"/>
              <a:gd name="T64" fmla="*/ 89 w 135"/>
              <a:gd name="T65" fmla="*/ 14 h 89"/>
              <a:gd name="T66" fmla="*/ 99 w 135"/>
              <a:gd name="T67" fmla="*/ 8 h 89"/>
              <a:gd name="T68" fmla="*/ 99 w 135"/>
              <a:gd name="T69" fmla="*/ 17 h 89"/>
              <a:gd name="T70" fmla="*/ 94 w 135"/>
              <a:gd name="T71" fmla="*/ 21 h 89"/>
              <a:gd name="T72" fmla="*/ 72 w 135"/>
              <a:gd name="T73" fmla="*/ 42 h 89"/>
              <a:gd name="T74" fmla="*/ 74 w 135"/>
              <a:gd name="T75" fmla="*/ 44 h 89"/>
              <a:gd name="T76" fmla="*/ 99 w 135"/>
              <a:gd name="T77" fmla="*/ 41 h 89"/>
              <a:gd name="T78" fmla="*/ 99 w 135"/>
              <a:gd name="T79" fmla="*/ 49 h 89"/>
              <a:gd name="T80" fmla="*/ 81 w 135"/>
              <a:gd name="T81" fmla="*/ 52 h 89"/>
              <a:gd name="T82" fmla="*/ 98 w 135"/>
              <a:gd name="T83" fmla="*/ 83 h 89"/>
              <a:gd name="T84" fmla="*/ 35 w 135"/>
              <a:gd name="T85" fmla="*/ 49 h 89"/>
              <a:gd name="T86" fmla="*/ 6 w 135"/>
              <a:gd name="T87" fmla="*/ 31 h 89"/>
              <a:gd name="T88" fmla="*/ 1 w 135"/>
              <a:gd name="T89" fmla="*/ 14 h 89"/>
              <a:gd name="T90" fmla="*/ 12 w 135"/>
              <a:gd name="T91" fmla="*/ 2 h 89"/>
              <a:gd name="T92" fmla="*/ 35 w 135"/>
              <a:gd name="T93" fmla="*/ 8 h 89"/>
              <a:gd name="T94" fmla="*/ 35 w 135"/>
              <a:gd name="T95" fmla="*/ 18 h 89"/>
              <a:gd name="T96" fmla="*/ 14 w 135"/>
              <a:gd name="T97" fmla="*/ 10 h 89"/>
              <a:gd name="T98" fmla="*/ 9 w 135"/>
              <a:gd name="T99" fmla="*/ 15 h 89"/>
              <a:gd name="T100" fmla="*/ 13 w 135"/>
              <a:gd name="T101" fmla="*/ 26 h 89"/>
              <a:gd name="T102" fmla="*/ 35 w 135"/>
              <a:gd name="T103" fmla="*/ 40 h 89"/>
              <a:gd name="T104" fmla="*/ 35 w 135"/>
              <a:gd name="T105" fmla="*/ 49 h 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35" h="89">
                <a:moveTo>
                  <a:pt x="99" y="8"/>
                </a:moveTo>
                <a:cubicBezTo>
                  <a:pt x="109" y="2"/>
                  <a:pt x="117" y="2"/>
                  <a:pt x="123" y="3"/>
                </a:cubicBezTo>
                <a:cubicBezTo>
                  <a:pt x="129" y="5"/>
                  <a:pt x="133" y="10"/>
                  <a:pt x="134" y="15"/>
                </a:cubicBezTo>
                <a:cubicBezTo>
                  <a:pt x="135" y="20"/>
                  <a:pt x="134" y="27"/>
                  <a:pt x="129" y="32"/>
                </a:cubicBezTo>
                <a:cubicBezTo>
                  <a:pt x="124" y="39"/>
                  <a:pt x="114" y="45"/>
                  <a:pt x="99" y="49"/>
                </a:cubicBezTo>
                <a:cubicBezTo>
                  <a:pt x="99" y="41"/>
                  <a:pt x="99" y="41"/>
                  <a:pt x="99" y="41"/>
                </a:cubicBezTo>
                <a:cubicBezTo>
                  <a:pt x="111" y="37"/>
                  <a:pt x="118" y="32"/>
                  <a:pt x="122" y="27"/>
                </a:cubicBezTo>
                <a:cubicBezTo>
                  <a:pt x="125" y="23"/>
                  <a:pt x="126" y="20"/>
                  <a:pt x="126" y="17"/>
                </a:cubicBezTo>
                <a:cubicBezTo>
                  <a:pt x="125" y="14"/>
                  <a:pt x="123" y="12"/>
                  <a:pt x="120" y="11"/>
                </a:cubicBezTo>
                <a:cubicBezTo>
                  <a:pt x="116" y="10"/>
                  <a:pt x="108" y="11"/>
                  <a:pt x="99" y="17"/>
                </a:cubicBezTo>
                <a:lnTo>
                  <a:pt x="99" y="8"/>
                </a:lnTo>
                <a:close/>
                <a:moveTo>
                  <a:pt x="98" y="83"/>
                </a:moveTo>
                <a:cubicBezTo>
                  <a:pt x="98" y="85"/>
                  <a:pt x="97" y="88"/>
                  <a:pt x="95" y="88"/>
                </a:cubicBezTo>
                <a:cubicBezTo>
                  <a:pt x="92" y="89"/>
                  <a:pt x="90" y="88"/>
                  <a:pt x="89" y="86"/>
                </a:cubicBezTo>
                <a:cubicBezTo>
                  <a:pt x="87" y="76"/>
                  <a:pt x="80" y="65"/>
                  <a:pt x="72" y="54"/>
                </a:cubicBezTo>
                <a:cubicBezTo>
                  <a:pt x="71" y="54"/>
                  <a:pt x="71" y="53"/>
                  <a:pt x="70" y="53"/>
                </a:cubicBezTo>
                <a:cubicBezTo>
                  <a:pt x="69" y="53"/>
                  <a:pt x="68" y="53"/>
                  <a:pt x="67" y="53"/>
                </a:cubicBezTo>
                <a:cubicBezTo>
                  <a:pt x="66" y="53"/>
                  <a:pt x="64" y="53"/>
                  <a:pt x="63" y="53"/>
                </a:cubicBezTo>
                <a:cubicBezTo>
                  <a:pt x="62" y="53"/>
                  <a:pt x="62" y="53"/>
                  <a:pt x="62" y="53"/>
                </a:cubicBezTo>
                <a:cubicBezTo>
                  <a:pt x="54" y="64"/>
                  <a:pt x="47" y="75"/>
                  <a:pt x="44" y="86"/>
                </a:cubicBezTo>
                <a:cubicBezTo>
                  <a:pt x="43" y="88"/>
                  <a:pt x="41" y="89"/>
                  <a:pt x="39" y="88"/>
                </a:cubicBezTo>
                <a:cubicBezTo>
                  <a:pt x="36" y="88"/>
                  <a:pt x="35" y="85"/>
                  <a:pt x="36" y="83"/>
                </a:cubicBezTo>
                <a:cubicBezTo>
                  <a:pt x="39" y="73"/>
                  <a:pt x="45" y="62"/>
                  <a:pt x="53" y="52"/>
                </a:cubicBezTo>
                <a:cubicBezTo>
                  <a:pt x="46" y="51"/>
                  <a:pt x="40" y="50"/>
                  <a:pt x="35" y="49"/>
                </a:cubicBezTo>
                <a:cubicBezTo>
                  <a:pt x="35" y="40"/>
                  <a:pt x="35" y="40"/>
                  <a:pt x="35" y="40"/>
                </a:cubicBezTo>
                <a:cubicBezTo>
                  <a:pt x="41" y="42"/>
                  <a:pt x="49" y="43"/>
                  <a:pt x="59" y="44"/>
                </a:cubicBezTo>
                <a:cubicBezTo>
                  <a:pt x="59" y="43"/>
                  <a:pt x="60" y="42"/>
                  <a:pt x="61" y="42"/>
                </a:cubicBezTo>
                <a:cubicBezTo>
                  <a:pt x="53" y="33"/>
                  <a:pt x="44" y="25"/>
                  <a:pt x="36" y="19"/>
                </a:cubicBezTo>
                <a:cubicBezTo>
                  <a:pt x="36" y="18"/>
                  <a:pt x="35" y="18"/>
                  <a:pt x="35" y="18"/>
                </a:cubicBezTo>
                <a:cubicBezTo>
                  <a:pt x="35" y="8"/>
                  <a:pt x="35" y="8"/>
                  <a:pt x="35" y="8"/>
                </a:cubicBezTo>
                <a:cubicBezTo>
                  <a:pt x="37" y="9"/>
                  <a:pt x="39" y="10"/>
                  <a:pt x="41" y="12"/>
                </a:cubicBezTo>
                <a:cubicBezTo>
                  <a:pt x="50" y="19"/>
                  <a:pt x="58" y="27"/>
                  <a:pt x="66" y="35"/>
                </a:cubicBezTo>
                <a:cubicBezTo>
                  <a:pt x="74" y="27"/>
                  <a:pt x="82" y="20"/>
                  <a:pt x="89" y="14"/>
                </a:cubicBezTo>
                <a:cubicBezTo>
                  <a:pt x="92" y="11"/>
                  <a:pt x="96" y="9"/>
                  <a:pt x="99" y="8"/>
                </a:cubicBezTo>
                <a:cubicBezTo>
                  <a:pt x="99" y="17"/>
                  <a:pt x="99" y="17"/>
                  <a:pt x="99" y="17"/>
                </a:cubicBezTo>
                <a:cubicBezTo>
                  <a:pt x="97" y="18"/>
                  <a:pt x="96" y="20"/>
                  <a:pt x="94" y="21"/>
                </a:cubicBezTo>
                <a:cubicBezTo>
                  <a:pt x="87" y="26"/>
                  <a:pt x="79" y="33"/>
                  <a:pt x="72" y="42"/>
                </a:cubicBezTo>
                <a:cubicBezTo>
                  <a:pt x="73" y="42"/>
                  <a:pt x="73" y="43"/>
                  <a:pt x="74" y="44"/>
                </a:cubicBezTo>
                <a:cubicBezTo>
                  <a:pt x="84" y="44"/>
                  <a:pt x="92" y="42"/>
                  <a:pt x="99" y="41"/>
                </a:cubicBezTo>
                <a:cubicBezTo>
                  <a:pt x="99" y="49"/>
                  <a:pt x="99" y="49"/>
                  <a:pt x="99" y="49"/>
                </a:cubicBezTo>
                <a:cubicBezTo>
                  <a:pt x="94" y="51"/>
                  <a:pt x="87" y="52"/>
                  <a:pt x="81" y="52"/>
                </a:cubicBezTo>
                <a:cubicBezTo>
                  <a:pt x="89" y="63"/>
                  <a:pt x="95" y="73"/>
                  <a:pt x="98" y="83"/>
                </a:cubicBezTo>
                <a:close/>
                <a:moveTo>
                  <a:pt x="35" y="49"/>
                </a:moveTo>
                <a:cubicBezTo>
                  <a:pt x="21" y="45"/>
                  <a:pt x="11" y="38"/>
                  <a:pt x="6" y="31"/>
                </a:cubicBezTo>
                <a:cubicBezTo>
                  <a:pt x="2" y="25"/>
                  <a:pt x="0" y="19"/>
                  <a:pt x="1" y="14"/>
                </a:cubicBezTo>
                <a:cubicBezTo>
                  <a:pt x="2" y="8"/>
                  <a:pt x="6" y="4"/>
                  <a:pt x="12" y="2"/>
                </a:cubicBezTo>
                <a:cubicBezTo>
                  <a:pt x="18" y="0"/>
                  <a:pt x="26" y="2"/>
                  <a:pt x="35" y="8"/>
                </a:cubicBezTo>
                <a:cubicBezTo>
                  <a:pt x="35" y="18"/>
                  <a:pt x="35" y="18"/>
                  <a:pt x="35" y="18"/>
                </a:cubicBezTo>
                <a:cubicBezTo>
                  <a:pt x="26" y="11"/>
                  <a:pt x="19" y="9"/>
                  <a:pt x="14" y="10"/>
                </a:cubicBezTo>
                <a:cubicBezTo>
                  <a:pt x="12" y="11"/>
                  <a:pt x="10" y="13"/>
                  <a:pt x="9" y="15"/>
                </a:cubicBezTo>
                <a:cubicBezTo>
                  <a:pt x="9" y="18"/>
                  <a:pt x="10" y="22"/>
                  <a:pt x="13" y="26"/>
                </a:cubicBezTo>
                <a:cubicBezTo>
                  <a:pt x="17" y="31"/>
                  <a:pt x="24" y="36"/>
                  <a:pt x="35" y="40"/>
                </a:cubicBezTo>
                <a:lnTo>
                  <a:pt x="35" y="49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>
              <a:cs typeface="+mn-ea"/>
              <a:sym typeface="+mn-lt"/>
            </a:endParaRPr>
          </a:p>
        </p:txBody>
      </p:sp>
      <p:sp>
        <p:nvSpPr>
          <p:cNvPr id="20" name="Rectangle 18">
            <a:extLst>
              <a:ext uri="{FF2B5EF4-FFF2-40B4-BE49-F238E27FC236}">
                <a16:creationId xmlns:a16="http://schemas.microsoft.com/office/drawing/2014/main" xmlns="" id="{4EB00E9F-6727-46D2-9A23-5DC5B1165CD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40951" y="4597312"/>
            <a:ext cx="175929" cy="174577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>
              <a:cs typeface="+mn-ea"/>
              <a:sym typeface="+mn-lt"/>
            </a:endParaRPr>
          </a:p>
        </p:txBody>
      </p:sp>
      <p:sp>
        <p:nvSpPr>
          <p:cNvPr id="23" name="Freeform 21">
            <a:extLst>
              <a:ext uri="{FF2B5EF4-FFF2-40B4-BE49-F238E27FC236}">
                <a16:creationId xmlns:a16="http://schemas.microsoft.com/office/drawing/2014/main" xmlns="" id="{F3D4C61B-194E-4D00-B8A7-E736C17E7BA9}"/>
              </a:ext>
            </a:extLst>
          </p:cNvPr>
          <p:cNvSpPr>
            <a:spLocks/>
          </p:cNvSpPr>
          <p:nvPr/>
        </p:nvSpPr>
        <p:spPr bwMode="auto">
          <a:xfrm>
            <a:off x="3263813" y="4478221"/>
            <a:ext cx="694242" cy="1134073"/>
          </a:xfrm>
          <a:custGeom>
            <a:avLst/>
            <a:gdLst>
              <a:gd name="T0" fmla="*/ 513 w 513"/>
              <a:gd name="T1" fmla="*/ 0 h 838"/>
              <a:gd name="T2" fmla="*/ 0 w 513"/>
              <a:gd name="T3" fmla="*/ 219 h 838"/>
              <a:gd name="T4" fmla="*/ 0 w 513"/>
              <a:gd name="T5" fmla="*/ 838 h 838"/>
              <a:gd name="T6" fmla="*/ 513 w 513"/>
              <a:gd name="T7" fmla="*/ 620 h 838"/>
              <a:gd name="T8" fmla="*/ 513 w 513"/>
              <a:gd name="T9" fmla="*/ 0 h 8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13" h="838">
                <a:moveTo>
                  <a:pt x="513" y="0"/>
                </a:moveTo>
                <a:lnTo>
                  <a:pt x="0" y="219"/>
                </a:lnTo>
                <a:lnTo>
                  <a:pt x="0" y="838"/>
                </a:lnTo>
                <a:lnTo>
                  <a:pt x="513" y="620"/>
                </a:lnTo>
                <a:lnTo>
                  <a:pt x="513" y="0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>
              <a:cs typeface="+mn-ea"/>
              <a:sym typeface="+mn-lt"/>
            </a:endParaRPr>
          </a:p>
        </p:txBody>
      </p:sp>
      <p:sp>
        <p:nvSpPr>
          <p:cNvPr id="24" name="Freeform 22">
            <a:extLst>
              <a:ext uri="{FF2B5EF4-FFF2-40B4-BE49-F238E27FC236}">
                <a16:creationId xmlns:a16="http://schemas.microsoft.com/office/drawing/2014/main" xmlns="" id="{39F9A9E6-BF62-4172-B64B-316508BDAF18}"/>
              </a:ext>
            </a:extLst>
          </p:cNvPr>
          <p:cNvSpPr>
            <a:spLocks/>
          </p:cNvSpPr>
          <p:nvPr/>
        </p:nvSpPr>
        <p:spPr bwMode="auto">
          <a:xfrm>
            <a:off x="3263813" y="4429502"/>
            <a:ext cx="1265334" cy="345094"/>
          </a:xfrm>
          <a:custGeom>
            <a:avLst/>
            <a:gdLst>
              <a:gd name="T0" fmla="*/ 935 w 935"/>
              <a:gd name="T1" fmla="*/ 0 h 255"/>
              <a:gd name="T2" fmla="*/ 423 w 935"/>
              <a:gd name="T3" fmla="*/ 219 h 255"/>
              <a:gd name="T4" fmla="*/ 0 w 935"/>
              <a:gd name="T5" fmla="*/ 255 h 255"/>
              <a:gd name="T6" fmla="*/ 513 w 935"/>
              <a:gd name="T7" fmla="*/ 36 h 255"/>
              <a:gd name="T8" fmla="*/ 935 w 935"/>
              <a:gd name="T9" fmla="*/ 0 h 2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35" h="255">
                <a:moveTo>
                  <a:pt x="935" y="0"/>
                </a:moveTo>
                <a:lnTo>
                  <a:pt x="423" y="219"/>
                </a:lnTo>
                <a:lnTo>
                  <a:pt x="0" y="255"/>
                </a:lnTo>
                <a:lnTo>
                  <a:pt x="513" y="36"/>
                </a:lnTo>
                <a:lnTo>
                  <a:pt x="935" y="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>
              <a:cs typeface="+mn-ea"/>
              <a:sym typeface="+mn-lt"/>
            </a:endParaRPr>
          </a:p>
        </p:txBody>
      </p:sp>
      <p:sp>
        <p:nvSpPr>
          <p:cNvPr id="25" name="Oval 23">
            <a:extLst>
              <a:ext uri="{FF2B5EF4-FFF2-40B4-BE49-F238E27FC236}">
                <a16:creationId xmlns:a16="http://schemas.microsoft.com/office/drawing/2014/main" xmlns="" id="{899AEB39-B2AE-4398-A708-1FBF28A74C5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97846" y="2339993"/>
            <a:ext cx="267953" cy="265249"/>
          </a:xfrm>
          <a:prstGeom prst="ellipse">
            <a:avLst/>
          </a:prstGeom>
          <a:solidFill>
            <a:srgbClr val="7A842F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>
              <a:cs typeface="+mn-ea"/>
              <a:sym typeface="+mn-lt"/>
            </a:endParaRPr>
          </a:p>
        </p:txBody>
      </p:sp>
      <p:sp>
        <p:nvSpPr>
          <p:cNvPr id="26" name="Oval 24">
            <a:extLst>
              <a:ext uri="{FF2B5EF4-FFF2-40B4-BE49-F238E27FC236}">
                <a16:creationId xmlns:a16="http://schemas.microsoft.com/office/drawing/2014/main" xmlns="" id="{B3258CAD-3C8C-43BE-BB6E-174A3A0B9C1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10602" y="1706645"/>
            <a:ext cx="714542" cy="714547"/>
          </a:xfrm>
          <a:prstGeom prst="ellipse">
            <a:avLst/>
          </a:prstGeom>
          <a:solidFill>
            <a:srgbClr val="7A842F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 dirty="0">
              <a:cs typeface="+mn-ea"/>
              <a:sym typeface="+mn-lt"/>
            </a:endParaRPr>
          </a:p>
        </p:txBody>
      </p:sp>
      <p:sp>
        <p:nvSpPr>
          <p:cNvPr id="27" name="Oval 25">
            <a:extLst>
              <a:ext uri="{FF2B5EF4-FFF2-40B4-BE49-F238E27FC236}">
                <a16:creationId xmlns:a16="http://schemas.microsoft.com/office/drawing/2014/main" xmlns="" id="{68E8388E-FB5D-4B0B-BD10-4FF2176E9EC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68017" y="3674356"/>
            <a:ext cx="546733" cy="548090"/>
          </a:xfrm>
          <a:prstGeom prst="ellipse">
            <a:avLst/>
          </a:prstGeom>
          <a:solidFill>
            <a:srgbClr val="7A842F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>
              <a:cs typeface="+mn-ea"/>
              <a:sym typeface="+mn-lt"/>
            </a:endParaRPr>
          </a:p>
        </p:txBody>
      </p:sp>
      <p:sp>
        <p:nvSpPr>
          <p:cNvPr id="28" name="Freeform 26">
            <a:extLst>
              <a:ext uri="{FF2B5EF4-FFF2-40B4-BE49-F238E27FC236}">
                <a16:creationId xmlns:a16="http://schemas.microsoft.com/office/drawing/2014/main" xmlns="" id="{4985E8DE-723E-479E-922F-00D21C31FFC7}"/>
              </a:ext>
            </a:extLst>
          </p:cNvPr>
          <p:cNvSpPr>
            <a:spLocks noEditPoints="1"/>
          </p:cNvSpPr>
          <p:nvPr/>
        </p:nvSpPr>
        <p:spPr bwMode="auto">
          <a:xfrm>
            <a:off x="3484400" y="3932838"/>
            <a:ext cx="313965" cy="32479"/>
          </a:xfrm>
          <a:custGeom>
            <a:avLst/>
            <a:gdLst>
              <a:gd name="T0" fmla="*/ 186 w 213"/>
              <a:gd name="T1" fmla="*/ 22 h 22"/>
              <a:gd name="T2" fmla="*/ 193 w 213"/>
              <a:gd name="T3" fmla="*/ 22 h 22"/>
              <a:gd name="T4" fmla="*/ 193 w 213"/>
              <a:gd name="T5" fmla="*/ 0 h 22"/>
              <a:gd name="T6" fmla="*/ 186 w 213"/>
              <a:gd name="T7" fmla="*/ 0 h 22"/>
              <a:gd name="T8" fmla="*/ 186 w 213"/>
              <a:gd name="T9" fmla="*/ 2 h 22"/>
              <a:gd name="T10" fmla="*/ 186 w 213"/>
              <a:gd name="T11" fmla="*/ 2 h 22"/>
              <a:gd name="T12" fmla="*/ 196 w 213"/>
              <a:gd name="T13" fmla="*/ 11 h 22"/>
              <a:gd name="T14" fmla="*/ 186 w 213"/>
              <a:gd name="T15" fmla="*/ 20 h 22"/>
              <a:gd name="T16" fmla="*/ 186 w 213"/>
              <a:gd name="T17" fmla="*/ 20 h 22"/>
              <a:gd name="T18" fmla="*/ 186 w 213"/>
              <a:gd name="T19" fmla="*/ 22 h 22"/>
              <a:gd name="T20" fmla="*/ 27 w 213"/>
              <a:gd name="T21" fmla="*/ 22 h 22"/>
              <a:gd name="T22" fmla="*/ 186 w 213"/>
              <a:gd name="T23" fmla="*/ 22 h 22"/>
              <a:gd name="T24" fmla="*/ 186 w 213"/>
              <a:gd name="T25" fmla="*/ 20 h 22"/>
              <a:gd name="T26" fmla="*/ 177 w 213"/>
              <a:gd name="T27" fmla="*/ 11 h 22"/>
              <a:gd name="T28" fmla="*/ 186 w 213"/>
              <a:gd name="T29" fmla="*/ 2 h 22"/>
              <a:gd name="T30" fmla="*/ 186 w 213"/>
              <a:gd name="T31" fmla="*/ 0 h 22"/>
              <a:gd name="T32" fmla="*/ 27 w 213"/>
              <a:gd name="T33" fmla="*/ 0 h 22"/>
              <a:gd name="T34" fmla="*/ 27 w 213"/>
              <a:gd name="T35" fmla="*/ 2 h 22"/>
              <a:gd name="T36" fmla="*/ 36 w 213"/>
              <a:gd name="T37" fmla="*/ 11 h 22"/>
              <a:gd name="T38" fmla="*/ 27 w 213"/>
              <a:gd name="T39" fmla="*/ 20 h 22"/>
              <a:gd name="T40" fmla="*/ 27 w 213"/>
              <a:gd name="T41" fmla="*/ 22 h 22"/>
              <a:gd name="T42" fmla="*/ 20 w 213"/>
              <a:gd name="T43" fmla="*/ 22 h 22"/>
              <a:gd name="T44" fmla="*/ 27 w 213"/>
              <a:gd name="T45" fmla="*/ 22 h 22"/>
              <a:gd name="T46" fmla="*/ 27 w 213"/>
              <a:gd name="T47" fmla="*/ 20 h 22"/>
              <a:gd name="T48" fmla="*/ 17 w 213"/>
              <a:gd name="T49" fmla="*/ 11 h 22"/>
              <a:gd name="T50" fmla="*/ 27 w 213"/>
              <a:gd name="T51" fmla="*/ 2 h 22"/>
              <a:gd name="T52" fmla="*/ 27 w 213"/>
              <a:gd name="T53" fmla="*/ 0 h 22"/>
              <a:gd name="T54" fmla="*/ 20 w 213"/>
              <a:gd name="T55" fmla="*/ 0 h 22"/>
              <a:gd name="T56" fmla="*/ 20 w 213"/>
              <a:gd name="T57" fmla="*/ 22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213" h="22">
                <a:moveTo>
                  <a:pt x="186" y="22"/>
                </a:moveTo>
                <a:cubicBezTo>
                  <a:pt x="193" y="22"/>
                  <a:pt x="193" y="22"/>
                  <a:pt x="193" y="22"/>
                </a:cubicBezTo>
                <a:cubicBezTo>
                  <a:pt x="213" y="22"/>
                  <a:pt x="213" y="0"/>
                  <a:pt x="193" y="0"/>
                </a:cubicBezTo>
                <a:cubicBezTo>
                  <a:pt x="186" y="0"/>
                  <a:pt x="186" y="0"/>
                  <a:pt x="186" y="0"/>
                </a:cubicBezTo>
                <a:cubicBezTo>
                  <a:pt x="186" y="2"/>
                  <a:pt x="186" y="2"/>
                  <a:pt x="186" y="2"/>
                </a:cubicBezTo>
                <a:cubicBezTo>
                  <a:pt x="186" y="2"/>
                  <a:pt x="186" y="2"/>
                  <a:pt x="186" y="2"/>
                </a:cubicBezTo>
                <a:cubicBezTo>
                  <a:pt x="192" y="2"/>
                  <a:pt x="196" y="6"/>
                  <a:pt x="196" y="11"/>
                </a:cubicBezTo>
                <a:cubicBezTo>
                  <a:pt x="196" y="16"/>
                  <a:pt x="192" y="20"/>
                  <a:pt x="186" y="20"/>
                </a:cubicBezTo>
                <a:cubicBezTo>
                  <a:pt x="186" y="20"/>
                  <a:pt x="186" y="20"/>
                  <a:pt x="186" y="20"/>
                </a:cubicBezTo>
                <a:lnTo>
                  <a:pt x="186" y="22"/>
                </a:lnTo>
                <a:close/>
                <a:moveTo>
                  <a:pt x="27" y="22"/>
                </a:moveTo>
                <a:cubicBezTo>
                  <a:pt x="186" y="22"/>
                  <a:pt x="186" y="22"/>
                  <a:pt x="186" y="22"/>
                </a:cubicBezTo>
                <a:cubicBezTo>
                  <a:pt x="186" y="20"/>
                  <a:pt x="186" y="20"/>
                  <a:pt x="186" y="20"/>
                </a:cubicBezTo>
                <a:cubicBezTo>
                  <a:pt x="181" y="20"/>
                  <a:pt x="177" y="16"/>
                  <a:pt x="177" y="11"/>
                </a:cubicBezTo>
                <a:cubicBezTo>
                  <a:pt x="177" y="6"/>
                  <a:pt x="181" y="2"/>
                  <a:pt x="186" y="2"/>
                </a:cubicBezTo>
                <a:cubicBezTo>
                  <a:pt x="186" y="0"/>
                  <a:pt x="186" y="0"/>
                  <a:pt x="186" y="0"/>
                </a:cubicBezTo>
                <a:cubicBezTo>
                  <a:pt x="133" y="0"/>
                  <a:pt x="80" y="0"/>
                  <a:pt x="27" y="0"/>
                </a:cubicBezTo>
                <a:cubicBezTo>
                  <a:pt x="27" y="2"/>
                  <a:pt x="27" y="2"/>
                  <a:pt x="27" y="2"/>
                </a:cubicBezTo>
                <a:cubicBezTo>
                  <a:pt x="32" y="2"/>
                  <a:pt x="36" y="6"/>
                  <a:pt x="36" y="11"/>
                </a:cubicBezTo>
                <a:cubicBezTo>
                  <a:pt x="36" y="16"/>
                  <a:pt x="32" y="20"/>
                  <a:pt x="27" y="20"/>
                </a:cubicBezTo>
                <a:lnTo>
                  <a:pt x="27" y="22"/>
                </a:lnTo>
                <a:close/>
                <a:moveTo>
                  <a:pt x="20" y="22"/>
                </a:moveTo>
                <a:cubicBezTo>
                  <a:pt x="27" y="22"/>
                  <a:pt x="27" y="22"/>
                  <a:pt x="27" y="22"/>
                </a:cubicBezTo>
                <a:cubicBezTo>
                  <a:pt x="27" y="20"/>
                  <a:pt x="27" y="20"/>
                  <a:pt x="27" y="20"/>
                </a:cubicBezTo>
                <a:cubicBezTo>
                  <a:pt x="22" y="20"/>
                  <a:pt x="17" y="16"/>
                  <a:pt x="17" y="11"/>
                </a:cubicBezTo>
                <a:cubicBezTo>
                  <a:pt x="17" y="6"/>
                  <a:pt x="22" y="2"/>
                  <a:pt x="27" y="2"/>
                </a:cubicBezTo>
                <a:cubicBezTo>
                  <a:pt x="27" y="0"/>
                  <a:pt x="27" y="0"/>
                  <a:pt x="27" y="0"/>
                </a:cubicBezTo>
                <a:cubicBezTo>
                  <a:pt x="20" y="0"/>
                  <a:pt x="20" y="0"/>
                  <a:pt x="20" y="0"/>
                </a:cubicBezTo>
                <a:cubicBezTo>
                  <a:pt x="0" y="0"/>
                  <a:pt x="1" y="22"/>
                  <a:pt x="20" y="2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>
              <a:cs typeface="+mn-ea"/>
              <a:sym typeface="+mn-lt"/>
            </a:endParaRPr>
          </a:p>
        </p:txBody>
      </p:sp>
      <p:sp>
        <p:nvSpPr>
          <p:cNvPr id="29" name="Oval 27">
            <a:extLst>
              <a:ext uri="{FF2B5EF4-FFF2-40B4-BE49-F238E27FC236}">
                <a16:creationId xmlns:a16="http://schemas.microsoft.com/office/drawing/2014/main" xmlns="" id="{A4C23A9E-7302-42B3-B7EB-6E5F25D225A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46796" y="3821867"/>
            <a:ext cx="25713" cy="28419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>
              <a:cs typeface="+mn-ea"/>
              <a:sym typeface="+mn-lt"/>
            </a:endParaRPr>
          </a:p>
        </p:txBody>
      </p:sp>
      <p:sp>
        <p:nvSpPr>
          <p:cNvPr id="30" name="Freeform 28">
            <a:extLst>
              <a:ext uri="{FF2B5EF4-FFF2-40B4-BE49-F238E27FC236}">
                <a16:creationId xmlns:a16="http://schemas.microsoft.com/office/drawing/2014/main" xmlns="" id="{79A011D1-8F92-44D6-B1CC-1E316E95E98D}"/>
              </a:ext>
            </a:extLst>
          </p:cNvPr>
          <p:cNvSpPr>
            <a:spLocks/>
          </p:cNvSpPr>
          <p:nvPr/>
        </p:nvSpPr>
        <p:spPr bwMode="auto">
          <a:xfrm>
            <a:off x="3661683" y="3839460"/>
            <a:ext cx="105557" cy="116385"/>
          </a:xfrm>
          <a:custGeom>
            <a:avLst/>
            <a:gdLst>
              <a:gd name="T0" fmla="*/ 70 w 72"/>
              <a:gd name="T1" fmla="*/ 72 h 79"/>
              <a:gd name="T2" fmla="*/ 7 w 72"/>
              <a:gd name="T3" fmla="*/ 1 h 79"/>
              <a:gd name="T4" fmla="*/ 2 w 72"/>
              <a:gd name="T5" fmla="*/ 1 h 79"/>
              <a:gd name="T6" fmla="*/ 2 w 72"/>
              <a:gd name="T7" fmla="*/ 1 h 79"/>
              <a:gd name="T8" fmla="*/ 1 w 72"/>
              <a:gd name="T9" fmla="*/ 7 h 79"/>
              <a:gd name="T10" fmla="*/ 64 w 72"/>
              <a:gd name="T11" fmla="*/ 77 h 79"/>
              <a:gd name="T12" fmla="*/ 70 w 72"/>
              <a:gd name="T13" fmla="*/ 77 h 79"/>
              <a:gd name="T14" fmla="*/ 70 w 72"/>
              <a:gd name="T15" fmla="*/ 77 h 79"/>
              <a:gd name="T16" fmla="*/ 70 w 72"/>
              <a:gd name="T17" fmla="*/ 72 h 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72" h="79">
                <a:moveTo>
                  <a:pt x="70" y="72"/>
                </a:moveTo>
                <a:cubicBezTo>
                  <a:pt x="7" y="1"/>
                  <a:pt x="7" y="1"/>
                  <a:pt x="7" y="1"/>
                </a:cubicBezTo>
                <a:cubicBezTo>
                  <a:pt x="6" y="0"/>
                  <a:pt x="3" y="0"/>
                  <a:pt x="2" y="1"/>
                </a:cubicBezTo>
                <a:cubicBezTo>
                  <a:pt x="2" y="1"/>
                  <a:pt x="2" y="1"/>
                  <a:pt x="2" y="1"/>
                </a:cubicBezTo>
                <a:cubicBezTo>
                  <a:pt x="0" y="3"/>
                  <a:pt x="0" y="5"/>
                  <a:pt x="1" y="7"/>
                </a:cubicBezTo>
                <a:cubicBezTo>
                  <a:pt x="64" y="77"/>
                  <a:pt x="64" y="77"/>
                  <a:pt x="64" y="77"/>
                </a:cubicBezTo>
                <a:cubicBezTo>
                  <a:pt x="66" y="79"/>
                  <a:pt x="68" y="79"/>
                  <a:pt x="70" y="77"/>
                </a:cubicBezTo>
                <a:cubicBezTo>
                  <a:pt x="70" y="77"/>
                  <a:pt x="70" y="77"/>
                  <a:pt x="70" y="77"/>
                </a:cubicBezTo>
                <a:cubicBezTo>
                  <a:pt x="71" y="76"/>
                  <a:pt x="72" y="73"/>
                  <a:pt x="70" y="7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>
              <a:cs typeface="+mn-ea"/>
              <a:sym typeface="+mn-lt"/>
            </a:endParaRPr>
          </a:p>
        </p:txBody>
      </p:sp>
      <p:sp>
        <p:nvSpPr>
          <p:cNvPr id="31" name="Oval 29">
            <a:extLst>
              <a:ext uri="{FF2B5EF4-FFF2-40B4-BE49-F238E27FC236}">
                <a16:creationId xmlns:a16="http://schemas.microsoft.com/office/drawing/2014/main" xmlns="" id="{8CDF507E-95D8-4E96-B8D6-70FF61196EF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08904" y="3821867"/>
            <a:ext cx="28419" cy="28419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>
              <a:cs typeface="+mn-ea"/>
              <a:sym typeface="+mn-lt"/>
            </a:endParaRPr>
          </a:p>
        </p:txBody>
      </p:sp>
      <p:sp>
        <p:nvSpPr>
          <p:cNvPr id="32" name="Freeform 30">
            <a:extLst>
              <a:ext uri="{FF2B5EF4-FFF2-40B4-BE49-F238E27FC236}">
                <a16:creationId xmlns:a16="http://schemas.microsoft.com/office/drawing/2014/main" xmlns="" id="{A558EEE5-8FBB-40A8-AA0F-1BB1E31D5428}"/>
              </a:ext>
            </a:extLst>
          </p:cNvPr>
          <p:cNvSpPr>
            <a:spLocks/>
          </p:cNvSpPr>
          <p:nvPr/>
        </p:nvSpPr>
        <p:spPr bwMode="auto">
          <a:xfrm>
            <a:off x="3516880" y="3829986"/>
            <a:ext cx="113677" cy="125858"/>
          </a:xfrm>
          <a:custGeom>
            <a:avLst/>
            <a:gdLst>
              <a:gd name="T0" fmla="*/ 1 w 77"/>
              <a:gd name="T1" fmla="*/ 79 h 86"/>
              <a:gd name="T2" fmla="*/ 70 w 77"/>
              <a:gd name="T3" fmla="*/ 2 h 86"/>
              <a:gd name="T4" fmla="*/ 75 w 77"/>
              <a:gd name="T5" fmla="*/ 2 h 86"/>
              <a:gd name="T6" fmla="*/ 75 w 77"/>
              <a:gd name="T7" fmla="*/ 2 h 86"/>
              <a:gd name="T8" fmla="*/ 76 w 77"/>
              <a:gd name="T9" fmla="*/ 7 h 86"/>
              <a:gd name="T10" fmla="*/ 7 w 77"/>
              <a:gd name="T11" fmla="*/ 84 h 86"/>
              <a:gd name="T12" fmla="*/ 1 w 77"/>
              <a:gd name="T13" fmla="*/ 84 h 86"/>
              <a:gd name="T14" fmla="*/ 1 w 77"/>
              <a:gd name="T15" fmla="*/ 84 h 86"/>
              <a:gd name="T16" fmla="*/ 1 w 77"/>
              <a:gd name="T17" fmla="*/ 79 h 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77" h="86">
                <a:moveTo>
                  <a:pt x="1" y="79"/>
                </a:moveTo>
                <a:cubicBezTo>
                  <a:pt x="70" y="2"/>
                  <a:pt x="70" y="2"/>
                  <a:pt x="70" y="2"/>
                </a:cubicBezTo>
                <a:cubicBezTo>
                  <a:pt x="71" y="0"/>
                  <a:pt x="74" y="0"/>
                  <a:pt x="75" y="2"/>
                </a:cubicBezTo>
                <a:cubicBezTo>
                  <a:pt x="75" y="2"/>
                  <a:pt x="75" y="2"/>
                  <a:pt x="75" y="2"/>
                </a:cubicBezTo>
                <a:cubicBezTo>
                  <a:pt x="77" y="3"/>
                  <a:pt x="77" y="6"/>
                  <a:pt x="76" y="7"/>
                </a:cubicBezTo>
                <a:cubicBezTo>
                  <a:pt x="7" y="84"/>
                  <a:pt x="7" y="84"/>
                  <a:pt x="7" y="84"/>
                </a:cubicBezTo>
                <a:cubicBezTo>
                  <a:pt x="6" y="86"/>
                  <a:pt x="3" y="86"/>
                  <a:pt x="1" y="84"/>
                </a:cubicBezTo>
                <a:cubicBezTo>
                  <a:pt x="1" y="84"/>
                  <a:pt x="1" y="84"/>
                  <a:pt x="1" y="84"/>
                </a:cubicBezTo>
                <a:cubicBezTo>
                  <a:pt x="0" y="83"/>
                  <a:pt x="0" y="80"/>
                  <a:pt x="1" y="79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>
              <a:cs typeface="+mn-ea"/>
              <a:sym typeface="+mn-lt"/>
            </a:endParaRPr>
          </a:p>
        </p:txBody>
      </p:sp>
      <p:sp>
        <p:nvSpPr>
          <p:cNvPr id="33" name="Freeform 31">
            <a:extLst>
              <a:ext uri="{FF2B5EF4-FFF2-40B4-BE49-F238E27FC236}">
                <a16:creationId xmlns:a16="http://schemas.microsoft.com/office/drawing/2014/main" xmlns="" id="{E0D00A35-F51F-4062-99A5-624205631544}"/>
              </a:ext>
            </a:extLst>
          </p:cNvPr>
          <p:cNvSpPr>
            <a:spLocks noEditPoints="1"/>
          </p:cNvSpPr>
          <p:nvPr/>
        </p:nvSpPr>
        <p:spPr bwMode="auto">
          <a:xfrm>
            <a:off x="3515526" y="3974790"/>
            <a:ext cx="251714" cy="100145"/>
          </a:xfrm>
          <a:custGeom>
            <a:avLst/>
            <a:gdLst>
              <a:gd name="T0" fmla="*/ 171 w 171"/>
              <a:gd name="T1" fmla="*/ 0 h 67"/>
              <a:gd name="T2" fmla="*/ 140 w 171"/>
              <a:gd name="T3" fmla="*/ 67 h 67"/>
              <a:gd name="T4" fmla="*/ 139 w 171"/>
              <a:gd name="T5" fmla="*/ 52 h 67"/>
              <a:gd name="T6" fmla="*/ 146 w 171"/>
              <a:gd name="T7" fmla="*/ 29 h 67"/>
              <a:gd name="T8" fmla="*/ 141 w 171"/>
              <a:gd name="T9" fmla="*/ 6 h 67"/>
              <a:gd name="T10" fmla="*/ 139 w 171"/>
              <a:gd name="T11" fmla="*/ 6 h 67"/>
              <a:gd name="T12" fmla="*/ 112 w 171"/>
              <a:gd name="T13" fmla="*/ 0 h 67"/>
              <a:gd name="T14" fmla="*/ 139 w 171"/>
              <a:gd name="T15" fmla="*/ 6 h 67"/>
              <a:gd name="T16" fmla="*/ 132 w 171"/>
              <a:gd name="T17" fmla="*/ 29 h 67"/>
              <a:gd name="T18" fmla="*/ 136 w 171"/>
              <a:gd name="T19" fmla="*/ 53 h 67"/>
              <a:gd name="T20" fmla="*/ 139 w 171"/>
              <a:gd name="T21" fmla="*/ 52 h 67"/>
              <a:gd name="T22" fmla="*/ 112 w 171"/>
              <a:gd name="T23" fmla="*/ 67 h 67"/>
              <a:gd name="T24" fmla="*/ 118 w 171"/>
              <a:gd name="T25" fmla="*/ 46 h 67"/>
              <a:gd name="T26" fmla="*/ 120 w 171"/>
              <a:gd name="T27" fmla="*/ 13 h 67"/>
              <a:gd name="T28" fmla="*/ 114 w 171"/>
              <a:gd name="T29" fmla="*/ 6 h 67"/>
              <a:gd name="T30" fmla="*/ 112 w 171"/>
              <a:gd name="T31" fmla="*/ 0 h 67"/>
              <a:gd name="T32" fmla="*/ 112 w 171"/>
              <a:gd name="T33" fmla="*/ 0 h 67"/>
              <a:gd name="T34" fmla="*/ 106 w 171"/>
              <a:gd name="T35" fmla="*/ 13 h 67"/>
              <a:gd name="T36" fmla="*/ 104 w 171"/>
              <a:gd name="T37" fmla="*/ 46 h 67"/>
              <a:gd name="T38" fmla="*/ 111 w 171"/>
              <a:gd name="T39" fmla="*/ 53 h 67"/>
              <a:gd name="T40" fmla="*/ 112 w 171"/>
              <a:gd name="T41" fmla="*/ 67 h 67"/>
              <a:gd name="T42" fmla="*/ 86 w 171"/>
              <a:gd name="T43" fmla="*/ 53 h 67"/>
              <a:gd name="T44" fmla="*/ 93 w 171"/>
              <a:gd name="T45" fmla="*/ 29 h 67"/>
              <a:gd name="T46" fmla="*/ 86 w 171"/>
              <a:gd name="T47" fmla="*/ 6 h 67"/>
              <a:gd name="T48" fmla="*/ 86 w 171"/>
              <a:gd name="T49" fmla="*/ 6 h 67"/>
              <a:gd name="T50" fmla="*/ 59 w 171"/>
              <a:gd name="T51" fmla="*/ 0 h 67"/>
              <a:gd name="T52" fmla="*/ 86 w 171"/>
              <a:gd name="T53" fmla="*/ 6 h 67"/>
              <a:gd name="T54" fmla="*/ 79 w 171"/>
              <a:gd name="T55" fmla="*/ 29 h 67"/>
              <a:gd name="T56" fmla="*/ 86 w 171"/>
              <a:gd name="T57" fmla="*/ 53 h 67"/>
              <a:gd name="T58" fmla="*/ 86 w 171"/>
              <a:gd name="T59" fmla="*/ 53 h 67"/>
              <a:gd name="T60" fmla="*/ 59 w 171"/>
              <a:gd name="T61" fmla="*/ 67 h 67"/>
              <a:gd name="T62" fmla="*/ 60 w 171"/>
              <a:gd name="T63" fmla="*/ 53 h 67"/>
              <a:gd name="T64" fmla="*/ 67 w 171"/>
              <a:gd name="T65" fmla="*/ 46 h 67"/>
              <a:gd name="T66" fmla="*/ 65 w 171"/>
              <a:gd name="T67" fmla="*/ 13 h 67"/>
              <a:gd name="T68" fmla="*/ 59 w 171"/>
              <a:gd name="T69" fmla="*/ 0 h 67"/>
              <a:gd name="T70" fmla="*/ 59 w 171"/>
              <a:gd name="T71" fmla="*/ 0 h 67"/>
              <a:gd name="T72" fmla="*/ 58 w 171"/>
              <a:gd name="T73" fmla="*/ 6 h 67"/>
              <a:gd name="T74" fmla="*/ 51 w 171"/>
              <a:gd name="T75" fmla="*/ 13 h 67"/>
              <a:gd name="T76" fmla="*/ 53 w 171"/>
              <a:gd name="T77" fmla="*/ 46 h 67"/>
              <a:gd name="T78" fmla="*/ 59 w 171"/>
              <a:gd name="T79" fmla="*/ 67 h 67"/>
              <a:gd name="T80" fmla="*/ 32 w 171"/>
              <a:gd name="T81" fmla="*/ 52 h 67"/>
              <a:gd name="T82" fmla="*/ 35 w 171"/>
              <a:gd name="T83" fmla="*/ 53 h 67"/>
              <a:gd name="T84" fmla="*/ 40 w 171"/>
              <a:gd name="T85" fmla="*/ 29 h 67"/>
              <a:gd name="T86" fmla="*/ 32 w 171"/>
              <a:gd name="T87" fmla="*/ 6 h 67"/>
              <a:gd name="T88" fmla="*/ 32 w 171"/>
              <a:gd name="T89" fmla="*/ 67 h 67"/>
              <a:gd name="T90" fmla="*/ 0 w 171"/>
              <a:gd name="T91" fmla="*/ 0 h 67"/>
              <a:gd name="T92" fmla="*/ 32 w 171"/>
              <a:gd name="T93" fmla="*/ 6 h 67"/>
              <a:gd name="T94" fmla="*/ 30 w 171"/>
              <a:gd name="T95" fmla="*/ 6 h 67"/>
              <a:gd name="T96" fmla="*/ 26 w 171"/>
              <a:gd name="T97" fmla="*/ 29 h 67"/>
              <a:gd name="T98" fmla="*/ 32 w 171"/>
              <a:gd name="T99" fmla="*/ 52 h 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171" h="67">
                <a:moveTo>
                  <a:pt x="139" y="0"/>
                </a:moveTo>
                <a:cubicBezTo>
                  <a:pt x="171" y="0"/>
                  <a:pt x="171" y="0"/>
                  <a:pt x="171" y="0"/>
                </a:cubicBezTo>
                <a:cubicBezTo>
                  <a:pt x="163" y="48"/>
                  <a:pt x="163" y="48"/>
                  <a:pt x="163" y="48"/>
                </a:cubicBezTo>
                <a:cubicBezTo>
                  <a:pt x="161" y="59"/>
                  <a:pt x="156" y="67"/>
                  <a:pt x="140" y="67"/>
                </a:cubicBezTo>
                <a:cubicBezTo>
                  <a:pt x="139" y="67"/>
                  <a:pt x="139" y="67"/>
                  <a:pt x="139" y="67"/>
                </a:cubicBezTo>
                <a:cubicBezTo>
                  <a:pt x="139" y="52"/>
                  <a:pt x="139" y="52"/>
                  <a:pt x="139" y="52"/>
                </a:cubicBezTo>
                <a:cubicBezTo>
                  <a:pt x="141" y="51"/>
                  <a:pt x="143" y="49"/>
                  <a:pt x="143" y="46"/>
                </a:cubicBezTo>
                <a:cubicBezTo>
                  <a:pt x="144" y="41"/>
                  <a:pt x="145" y="35"/>
                  <a:pt x="146" y="29"/>
                </a:cubicBezTo>
                <a:cubicBezTo>
                  <a:pt x="146" y="24"/>
                  <a:pt x="147" y="18"/>
                  <a:pt x="148" y="13"/>
                </a:cubicBezTo>
                <a:cubicBezTo>
                  <a:pt x="148" y="9"/>
                  <a:pt x="146" y="6"/>
                  <a:pt x="141" y="6"/>
                </a:cubicBezTo>
                <a:cubicBezTo>
                  <a:pt x="141" y="6"/>
                  <a:pt x="141" y="6"/>
                  <a:pt x="141" y="6"/>
                </a:cubicBezTo>
                <a:cubicBezTo>
                  <a:pt x="141" y="6"/>
                  <a:pt x="140" y="6"/>
                  <a:pt x="139" y="6"/>
                </a:cubicBezTo>
                <a:lnTo>
                  <a:pt x="139" y="0"/>
                </a:lnTo>
                <a:close/>
                <a:moveTo>
                  <a:pt x="112" y="0"/>
                </a:moveTo>
                <a:cubicBezTo>
                  <a:pt x="139" y="0"/>
                  <a:pt x="139" y="0"/>
                  <a:pt x="139" y="0"/>
                </a:cubicBezTo>
                <a:cubicBezTo>
                  <a:pt x="139" y="6"/>
                  <a:pt x="139" y="6"/>
                  <a:pt x="139" y="6"/>
                </a:cubicBezTo>
                <a:cubicBezTo>
                  <a:pt x="136" y="7"/>
                  <a:pt x="134" y="10"/>
                  <a:pt x="133" y="13"/>
                </a:cubicBezTo>
                <a:cubicBezTo>
                  <a:pt x="133" y="18"/>
                  <a:pt x="132" y="24"/>
                  <a:pt x="132" y="29"/>
                </a:cubicBezTo>
                <a:cubicBezTo>
                  <a:pt x="131" y="35"/>
                  <a:pt x="130" y="41"/>
                  <a:pt x="130" y="46"/>
                </a:cubicBezTo>
                <a:cubicBezTo>
                  <a:pt x="129" y="50"/>
                  <a:pt x="132" y="53"/>
                  <a:pt x="136" y="53"/>
                </a:cubicBezTo>
                <a:cubicBezTo>
                  <a:pt x="136" y="53"/>
                  <a:pt x="136" y="53"/>
                  <a:pt x="136" y="53"/>
                </a:cubicBezTo>
                <a:cubicBezTo>
                  <a:pt x="137" y="53"/>
                  <a:pt x="138" y="53"/>
                  <a:pt x="139" y="52"/>
                </a:cubicBezTo>
                <a:cubicBezTo>
                  <a:pt x="139" y="67"/>
                  <a:pt x="139" y="67"/>
                  <a:pt x="139" y="67"/>
                </a:cubicBezTo>
                <a:cubicBezTo>
                  <a:pt x="112" y="67"/>
                  <a:pt x="112" y="67"/>
                  <a:pt x="112" y="67"/>
                </a:cubicBezTo>
                <a:cubicBezTo>
                  <a:pt x="112" y="53"/>
                  <a:pt x="112" y="53"/>
                  <a:pt x="112" y="53"/>
                </a:cubicBezTo>
                <a:cubicBezTo>
                  <a:pt x="115" y="52"/>
                  <a:pt x="118" y="49"/>
                  <a:pt x="118" y="46"/>
                </a:cubicBezTo>
                <a:cubicBezTo>
                  <a:pt x="118" y="41"/>
                  <a:pt x="119" y="35"/>
                  <a:pt x="119" y="29"/>
                </a:cubicBezTo>
                <a:cubicBezTo>
                  <a:pt x="119" y="24"/>
                  <a:pt x="120" y="18"/>
                  <a:pt x="120" y="13"/>
                </a:cubicBezTo>
                <a:cubicBezTo>
                  <a:pt x="121" y="9"/>
                  <a:pt x="118" y="6"/>
                  <a:pt x="114" y="6"/>
                </a:cubicBezTo>
                <a:cubicBezTo>
                  <a:pt x="114" y="6"/>
                  <a:pt x="114" y="6"/>
                  <a:pt x="114" y="6"/>
                </a:cubicBezTo>
                <a:cubicBezTo>
                  <a:pt x="113" y="6"/>
                  <a:pt x="113" y="6"/>
                  <a:pt x="112" y="6"/>
                </a:cubicBezTo>
                <a:lnTo>
                  <a:pt x="112" y="0"/>
                </a:lnTo>
                <a:close/>
                <a:moveTo>
                  <a:pt x="86" y="0"/>
                </a:moveTo>
                <a:cubicBezTo>
                  <a:pt x="112" y="0"/>
                  <a:pt x="112" y="0"/>
                  <a:pt x="112" y="0"/>
                </a:cubicBezTo>
                <a:cubicBezTo>
                  <a:pt x="112" y="6"/>
                  <a:pt x="112" y="6"/>
                  <a:pt x="112" y="6"/>
                </a:cubicBezTo>
                <a:cubicBezTo>
                  <a:pt x="109" y="7"/>
                  <a:pt x="106" y="9"/>
                  <a:pt x="106" y="13"/>
                </a:cubicBezTo>
                <a:cubicBezTo>
                  <a:pt x="106" y="18"/>
                  <a:pt x="105" y="24"/>
                  <a:pt x="105" y="29"/>
                </a:cubicBezTo>
                <a:cubicBezTo>
                  <a:pt x="105" y="35"/>
                  <a:pt x="105" y="41"/>
                  <a:pt x="104" y="46"/>
                </a:cubicBezTo>
                <a:cubicBezTo>
                  <a:pt x="104" y="50"/>
                  <a:pt x="107" y="53"/>
                  <a:pt x="111" y="53"/>
                </a:cubicBezTo>
                <a:cubicBezTo>
                  <a:pt x="111" y="53"/>
                  <a:pt x="111" y="53"/>
                  <a:pt x="111" y="53"/>
                </a:cubicBezTo>
                <a:cubicBezTo>
                  <a:pt x="111" y="53"/>
                  <a:pt x="112" y="53"/>
                  <a:pt x="112" y="53"/>
                </a:cubicBezTo>
                <a:cubicBezTo>
                  <a:pt x="112" y="67"/>
                  <a:pt x="112" y="67"/>
                  <a:pt x="112" y="67"/>
                </a:cubicBezTo>
                <a:cubicBezTo>
                  <a:pt x="86" y="67"/>
                  <a:pt x="86" y="67"/>
                  <a:pt x="86" y="67"/>
                </a:cubicBezTo>
                <a:cubicBezTo>
                  <a:pt x="86" y="53"/>
                  <a:pt x="86" y="53"/>
                  <a:pt x="86" y="53"/>
                </a:cubicBezTo>
                <a:cubicBezTo>
                  <a:pt x="89" y="53"/>
                  <a:pt x="92" y="50"/>
                  <a:pt x="92" y="46"/>
                </a:cubicBezTo>
                <a:cubicBezTo>
                  <a:pt x="92" y="41"/>
                  <a:pt x="92" y="35"/>
                  <a:pt x="93" y="29"/>
                </a:cubicBezTo>
                <a:cubicBezTo>
                  <a:pt x="93" y="24"/>
                  <a:pt x="93" y="18"/>
                  <a:pt x="93" y="13"/>
                </a:cubicBezTo>
                <a:cubicBezTo>
                  <a:pt x="93" y="9"/>
                  <a:pt x="90" y="6"/>
                  <a:pt x="86" y="6"/>
                </a:cubicBezTo>
                <a:cubicBezTo>
                  <a:pt x="86" y="6"/>
                  <a:pt x="86" y="6"/>
                  <a:pt x="86" y="6"/>
                </a:cubicBezTo>
                <a:cubicBezTo>
                  <a:pt x="86" y="6"/>
                  <a:pt x="86" y="6"/>
                  <a:pt x="86" y="6"/>
                </a:cubicBezTo>
                <a:lnTo>
                  <a:pt x="86" y="0"/>
                </a:lnTo>
                <a:close/>
                <a:moveTo>
                  <a:pt x="59" y="0"/>
                </a:moveTo>
                <a:cubicBezTo>
                  <a:pt x="86" y="0"/>
                  <a:pt x="86" y="0"/>
                  <a:pt x="86" y="0"/>
                </a:cubicBezTo>
                <a:cubicBezTo>
                  <a:pt x="86" y="6"/>
                  <a:pt x="86" y="6"/>
                  <a:pt x="86" y="6"/>
                </a:cubicBezTo>
                <a:cubicBezTo>
                  <a:pt x="82" y="6"/>
                  <a:pt x="78" y="9"/>
                  <a:pt x="78" y="13"/>
                </a:cubicBezTo>
                <a:cubicBezTo>
                  <a:pt x="78" y="18"/>
                  <a:pt x="79" y="24"/>
                  <a:pt x="79" y="29"/>
                </a:cubicBezTo>
                <a:cubicBezTo>
                  <a:pt x="79" y="35"/>
                  <a:pt x="79" y="41"/>
                  <a:pt x="79" y="46"/>
                </a:cubicBezTo>
                <a:cubicBezTo>
                  <a:pt x="79" y="50"/>
                  <a:pt x="82" y="53"/>
                  <a:pt x="86" y="53"/>
                </a:cubicBezTo>
                <a:cubicBezTo>
                  <a:pt x="86" y="53"/>
                  <a:pt x="86" y="53"/>
                  <a:pt x="86" y="53"/>
                </a:cubicBezTo>
                <a:cubicBezTo>
                  <a:pt x="86" y="53"/>
                  <a:pt x="86" y="53"/>
                  <a:pt x="86" y="53"/>
                </a:cubicBezTo>
                <a:cubicBezTo>
                  <a:pt x="86" y="67"/>
                  <a:pt x="86" y="67"/>
                  <a:pt x="86" y="67"/>
                </a:cubicBezTo>
                <a:cubicBezTo>
                  <a:pt x="59" y="67"/>
                  <a:pt x="59" y="67"/>
                  <a:pt x="59" y="67"/>
                </a:cubicBezTo>
                <a:cubicBezTo>
                  <a:pt x="59" y="53"/>
                  <a:pt x="59" y="53"/>
                  <a:pt x="59" y="53"/>
                </a:cubicBezTo>
                <a:cubicBezTo>
                  <a:pt x="59" y="53"/>
                  <a:pt x="60" y="53"/>
                  <a:pt x="60" y="53"/>
                </a:cubicBezTo>
                <a:cubicBezTo>
                  <a:pt x="60" y="53"/>
                  <a:pt x="60" y="53"/>
                  <a:pt x="60" y="53"/>
                </a:cubicBezTo>
                <a:cubicBezTo>
                  <a:pt x="64" y="53"/>
                  <a:pt x="67" y="50"/>
                  <a:pt x="67" y="46"/>
                </a:cubicBezTo>
                <a:cubicBezTo>
                  <a:pt x="67" y="41"/>
                  <a:pt x="66" y="35"/>
                  <a:pt x="66" y="29"/>
                </a:cubicBezTo>
                <a:cubicBezTo>
                  <a:pt x="66" y="24"/>
                  <a:pt x="66" y="18"/>
                  <a:pt x="65" y="13"/>
                </a:cubicBezTo>
                <a:cubicBezTo>
                  <a:pt x="65" y="9"/>
                  <a:pt x="62" y="7"/>
                  <a:pt x="59" y="6"/>
                </a:cubicBezTo>
                <a:lnTo>
                  <a:pt x="59" y="0"/>
                </a:lnTo>
                <a:close/>
                <a:moveTo>
                  <a:pt x="32" y="0"/>
                </a:moveTo>
                <a:cubicBezTo>
                  <a:pt x="59" y="0"/>
                  <a:pt x="59" y="0"/>
                  <a:pt x="59" y="0"/>
                </a:cubicBezTo>
                <a:cubicBezTo>
                  <a:pt x="59" y="6"/>
                  <a:pt x="59" y="6"/>
                  <a:pt x="59" y="6"/>
                </a:cubicBezTo>
                <a:cubicBezTo>
                  <a:pt x="58" y="6"/>
                  <a:pt x="58" y="6"/>
                  <a:pt x="58" y="6"/>
                </a:cubicBezTo>
                <a:cubicBezTo>
                  <a:pt x="58" y="6"/>
                  <a:pt x="58" y="6"/>
                  <a:pt x="58" y="6"/>
                </a:cubicBezTo>
                <a:cubicBezTo>
                  <a:pt x="54" y="6"/>
                  <a:pt x="51" y="9"/>
                  <a:pt x="51" y="13"/>
                </a:cubicBezTo>
                <a:cubicBezTo>
                  <a:pt x="51" y="18"/>
                  <a:pt x="52" y="24"/>
                  <a:pt x="52" y="29"/>
                </a:cubicBezTo>
                <a:cubicBezTo>
                  <a:pt x="53" y="35"/>
                  <a:pt x="53" y="41"/>
                  <a:pt x="53" y="46"/>
                </a:cubicBezTo>
                <a:cubicBezTo>
                  <a:pt x="54" y="49"/>
                  <a:pt x="56" y="52"/>
                  <a:pt x="59" y="53"/>
                </a:cubicBezTo>
                <a:cubicBezTo>
                  <a:pt x="59" y="67"/>
                  <a:pt x="59" y="67"/>
                  <a:pt x="59" y="67"/>
                </a:cubicBezTo>
                <a:cubicBezTo>
                  <a:pt x="32" y="67"/>
                  <a:pt x="32" y="67"/>
                  <a:pt x="32" y="67"/>
                </a:cubicBezTo>
                <a:cubicBezTo>
                  <a:pt x="32" y="52"/>
                  <a:pt x="32" y="52"/>
                  <a:pt x="32" y="52"/>
                </a:cubicBezTo>
                <a:cubicBezTo>
                  <a:pt x="33" y="53"/>
                  <a:pt x="34" y="53"/>
                  <a:pt x="35" y="53"/>
                </a:cubicBezTo>
                <a:cubicBezTo>
                  <a:pt x="35" y="53"/>
                  <a:pt x="35" y="53"/>
                  <a:pt x="35" y="53"/>
                </a:cubicBezTo>
                <a:cubicBezTo>
                  <a:pt x="39" y="53"/>
                  <a:pt x="42" y="50"/>
                  <a:pt x="41" y="46"/>
                </a:cubicBezTo>
                <a:cubicBezTo>
                  <a:pt x="41" y="41"/>
                  <a:pt x="40" y="35"/>
                  <a:pt x="40" y="29"/>
                </a:cubicBezTo>
                <a:cubicBezTo>
                  <a:pt x="39" y="24"/>
                  <a:pt x="38" y="18"/>
                  <a:pt x="38" y="13"/>
                </a:cubicBezTo>
                <a:cubicBezTo>
                  <a:pt x="37" y="10"/>
                  <a:pt x="35" y="7"/>
                  <a:pt x="32" y="6"/>
                </a:cubicBezTo>
                <a:lnTo>
                  <a:pt x="32" y="0"/>
                </a:lnTo>
                <a:close/>
                <a:moveTo>
                  <a:pt x="32" y="67"/>
                </a:moveTo>
                <a:cubicBezTo>
                  <a:pt x="15" y="67"/>
                  <a:pt x="10" y="59"/>
                  <a:pt x="9" y="48"/>
                </a:cubicBezTo>
                <a:cubicBezTo>
                  <a:pt x="0" y="0"/>
                  <a:pt x="0" y="0"/>
                  <a:pt x="0" y="0"/>
                </a:cubicBezTo>
                <a:cubicBezTo>
                  <a:pt x="32" y="0"/>
                  <a:pt x="32" y="0"/>
                  <a:pt x="32" y="0"/>
                </a:cubicBezTo>
                <a:cubicBezTo>
                  <a:pt x="32" y="6"/>
                  <a:pt x="32" y="6"/>
                  <a:pt x="32" y="6"/>
                </a:cubicBezTo>
                <a:cubicBezTo>
                  <a:pt x="31" y="6"/>
                  <a:pt x="31" y="6"/>
                  <a:pt x="30" y="6"/>
                </a:cubicBezTo>
                <a:cubicBezTo>
                  <a:pt x="30" y="6"/>
                  <a:pt x="30" y="6"/>
                  <a:pt x="30" y="6"/>
                </a:cubicBezTo>
                <a:cubicBezTo>
                  <a:pt x="26" y="6"/>
                  <a:pt x="23" y="9"/>
                  <a:pt x="23" y="13"/>
                </a:cubicBezTo>
                <a:cubicBezTo>
                  <a:pt x="24" y="18"/>
                  <a:pt x="25" y="24"/>
                  <a:pt x="26" y="29"/>
                </a:cubicBezTo>
                <a:cubicBezTo>
                  <a:pt x="26" y="35"/>
                  <a:pt x="27" y="41"/>
                  <a:pt x="28" y="46"/>
                </a:cubicBezTo>
                <a:cubicBezTo>
                  <a:pt x="28" y="49"/>
                  <a:pt x="30" y="51"/>
                  <a:pt x="32" y="52"/>
                </a:cubicBezTo>
                <a:cubicBezTo>
                  <a:pt x="32" y="67"/>
                  <a:pt x="32" y="67"/>
                  <a:pt x="32" y="6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>
              <a:cs typeface="+mn-ea"/>
              <a:sym typeface="+mn-lt"/>
            </a:endParaRPr>
          </a:p>
        </p:txBody>
      </p:sp>
      <p:sp>
        <p:nvSpPr>
          <p:cNvPr id="35" name="Freeform 33">
            <a:extLst>
              <a:ext uri="{FF2B5EF4-FFF2-40B4-BE49-F238E27FC236}">
                <a16:creationId xmlns:a16="http://schemas.microsoft.com/office/drawing/2014/main" xmlns="" id="{1AF66E28-B852-40DC-899D-096FBDE23C58}"/>
              </a:ext>
            </a:extLst>
          </p:cNvPr>
          <p:cNvSpPr>
            <a:spLocks/>
          </p:cNvSpPr>
          <p:nvPr/>
        </p:nvSpPr>
        <p:spPr bwMode="auto">
          <a:xfrm>
            <a:off x="2691367" y="3410461"/>
            <a:ext cx="359977" cy="269308"/>
          </a:xfrm>
          <a:custGeom>
            <a:avLst/>
            <a:gdLst>
              <a:gd name="T0" fmla="*/ 122 w 244"/>
              <a:gd name="T1" fmla="*/ 0 h 183"/>
              <a:gd name="T2" fmla="*/ 0 w 244"/>
              <a:gd name="T3" fmla="*/ 123 h 183"/>
              <a:gd name="T4" fmla="*/ 14 w 244"/>
              <a:gd name="T5" fmla="*/ 181 h 183"/>
              <a:gd name="T6" fmla="*/ 14 w 244"/>
              <a:gd name="T7" fmla="*/ 149 h 183"/>
              <a:gd name="T8" fmla="*/ 20 w 244"/>
              <a:gd name="T9" fmla="*/ 132 h 183"/>
              <a:gd name="T10" fmla="*/ 20 w 244"/>
              <a:gd name="T11" fmla="*/ 123 h 183"/>
              <a:gd name="T12" fmla="*/ 122 w 244"/>
              <a:gd name="T13" fmla="*/ 20 h 183"/>
              <a:gd name="T14" fmla="*/ 224 w 244"/>
              <a:gd name="T15" fmla="*/ 123 h 183"/>
              <a:gd name="T16" fmla="*/ 224 w 244"/>
              <a:gd name="T17" fmla="*/ 133 h 183"/>
              <a:gd name="T18" fmla="*/ 229 w 244"/>
              <a:gd name="T19" fmla="*/ 149 h 183"/>
              <a:gd name="T20" fmla="*/ 229 w 244"/>
              <a:gd name="T21" fmla="*/ 183 h 183"/>
              <a:gd name="T22" fmla="*/ 244 w 244"/>
              <a:gd name="T23" fmla="*/ 123 h 183"/>
              <a:gd name="T24" fmla="*/ 122 w 244"/>
              <a:gd name="T25" fmla="*/ 0 h 1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44" h="183">
                <a:moveTo>
                  <a:pt x="122" y="0"/>
                </a:moveTo>
                <a:cubicBezTo>
                  <a:pt x="55" y="0"/>
                  <a:pt x="0" y="55"/>
                  <a:pt x="0" y="123"/>
                </a:cubicBezTo>
                <a:cubicBezTo>
                  <a:pt x="0" y="143"/>
                  <a:pt x="5" y="163"/>
                  <a:pt x="14" y="181"/>
                </a:cubicBezTo>
                <a:cubicBezTo>
                  <a:pt x="14" y="149"/>
                  <a:pt x="14" y="149"/>
                  <a:pt x="14" y="149"/>
                </a:cubicBezTo>
                <a:cubicBezTo>
                  <a:pt x="14" y="143"/>
                  <a:pt x="17" y="137"/>
                  <a:pt x="20" y="132"/>
                </a:cubicBezTo>
                <a:cubicBezTo>
                  <a:pt x="20" y="129"/>
                  <a:pt x="20" y="126"/>
                  <a:pt x="20" y="123"/>
                </a:cubicBezTo>
                <a:cubicBezTo>
                  <a:pt x="20" y="66"/>
                  <a:pt x="66" y="20"/>
                  <a:pt x="122" y="20"/>
                </a:cubicBezTo>
                <a:cubicBezTo>
                  <a:pt x="178" y="20"/>
                  <a:pt x="224" y="66"/>
                  <a:pt x="224" y="123"/>
                </a:cubicBezTo>
                <a:cubicBezTo>
                  <a:pt x="224" y="126"/>
                  <a:pt x="224" y="130"/>
                  <a:pt x="224" y="133"/>
                </a:cubicBezTo>
                <a:cubicBezTo>
                  <a:pt x="227" y="138"/>
                  <a:pt x="229" y="143"/>
                  <a:pt x="229" y="149"/>
                </a:cubicBezTo>
                <a:cubicBezTo>
                  <a:pt x="229" y="183"/>
                  <a:pt x="229" y="183"/>
                  <a:pt x="229" y="183"/>
                </a:cubicBezTo>
                <a:cubicBezTo>
                  <a:pt x="239" y="164"/>
                  <a:pt x="244" y="144"/>
                  <a:pt x="244" y="123"/>
                </a:cubicBezTo>
                <a:cubicBezTo>
                  <a:pt x="244" y="55"/>
                  <a:pt x="190" y="0"/>
                  <a:pt x="122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>
              <a:cs typeface="+mn-ea"/>
              <a:sym typeface="+mn-lt"/>
            </a:endParaRPr>
          </a:p>
        </p:txBody>
      </p:sp>
      <p:sp>
        <p:nvSpPr>
          <p:cNvPr id="36" name="Freeform 34">
            <a:extLst>
              <a:ext uri="{FF2B5EF4-FFF2-40B4-BE49-F238E27FC236}">
                <a16:creationId xmlns:a16="http://schemas.microsoft.com/office/drawing/2014/main" xmlns="" id="{281E2D79-5E89-4704-BC02-62CEBAFB5D48}"/>
              </a:ext>
            </a:extLst>
          </p:cNvPr>
          <p:cNvSpPr>
            <a:spLocks/>
          </p:cNvSpPr>
          <p:nvPr/>
        </p:nvSpPr>
        <p:spPr bwMode="auto">
          <a:xfrm>
            <a:off x="2722493" y="3591804"/>
            <a:ext cx="79845" cy="143451"/>
          </a:xfrm>
          <a:custGeom>
            <a:avLst/>
            <a:gdLst>
              <a:gd name="T0" fmla="*/ 1 w 54"/>
              <a:gd name="T1" fmla="*/ 20 h 97"/>
              <a:gd name="T2" fmla="*/ 0 w 54"/>
              <a:gd name="T3" fmla="*/ 26 h 97"/>
              <a:gd name="T4" fmla="*/ 0 w 54"/>
              <a:gd name="T5" fmla="*/ 57 h 97"/>
              <a:gd name="T6" fmla="*/ 0 w 54"/>
              <a:gd name="T7" fmla="*/ 72 h 97"/>
              <a:gd name="T8" fmla="*/ 38 w 54"/>
              <a:gd name="T9" fmla="*/ 97 h 97"/>
              <a:gd name="T10" fmla="*/ 54 w 54"/>
              <a:gd name="T11" fmla="*/ 97 h 97"/>
              <a:gd name="T12" fmla="*/ 54 w 54"/>
              <a:gd name="T13" fmla="*/ 0 h 97"/>
              <a:gd name="T14" fmla="*/ 38 w 54"/>
              <a:gd name="T15" fmla="*/ 0 h 97"/>
              <a:gd name="T16" fmla="*/ 1 w 54"/>
              <a:gd name="T17" fmla="*/ 20 h 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54" h="97">
                <a:moveTo>
                  <a:pt x="1" y="20"/>
                </a:moveTo>
                <a:cubicBezTo>
                  <a:pt x="1" y="22"/>
                  <a:pt x="0" y="24"/>
                  <a:pt x="0" y="26"/>
                </a:cubicBezTo>
                <a:cubicBezTo>
                  <a:pt x="0" y="57"/>
                  <a:pt x="0" y="57"/>
                  <a:pt x="0" y="57"/>
                </a:cubicBezTo>
                <a:cubicBezTo>
                  <a:pt x="0" y="72"/>
                  <a:pt x="0" y="72"/>
                  <a:pt x="0" y="72"/>
                </a:cubicBezTo>
                <a:cubicBezTo>
                  <a:pt x="0" y="86"/>
                  <a:pt x="17" y="97"/>
                  <a:pt x="38" y="97"/>
                </a:cubicBezTo>
                <a:cubicBezTo>
                  <a:pt x="54" y="97"/>
                  <a:pt x="54" y="97"/>
                  <a:pt x="54" y="97"/>
                </a:cubicBezTo>
                <a:cubicBezTo>
                  <a:pt x="54" y="0"/>
                  <a:pt x="54" y="0"/>
                  <a:pt x="54" y="0"/>
                </a:cubicBezTo>
                <a:cubicBezTo>
                  <a:pt x="38" y="0"/>
                  <a:pt x="38" y="0"/>
                  <a:pt x="38" y="0"/>
                </a:cubicBezTo>
                <a:cubicBezTo>
                  <a:pt x="20" y="0"/>
                  <a:pt x="5" y="9"/>
                  <a:pt x="1" y="2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>
              <a:cs typeface="+mn-ea"/>
              <a:sym typeface="+mn-lt"/>
            </a:endParaRPr>
          </a:p>
        </p:txBody>
      </p:sp>
      <p:sp>
        <p:nvSpPr>
          <p:cNvPr id="37" name="Freeform 35">
            <a:extLst>
              <a:ext uri="{FF2B5EF4-FFF2-40B4-BE49-F238E27FC236}">
                <a16:creationId xmlns:a16="http://schemas.microsoft.com/office/drawing/2014/main" xmlns="" id="{CC550BDF-C28B-4162-BDC8-D7E0317CD61D}"/>
              </a:ext>
            </a:extLst>
          </p:cNvPr>
          <p:cNvSpPr>
            <a:spLocks/>
          </p:cNvSpPr>
          <p:nvPr/>
        </p:nvSpPr>
        <p:spPr bwMode="auto">
          <a:xfrm>
            <a:off x="2939021" y="3591804"/>
            <a:ext cx="79845" cy="143451"/>
          </a:xfrm>
          <a:custGeom>
            <a:avLst/>
            <a:gdLst>
              <a:gd name="T0" fmla="*/ 54 w 54"/>
              <a:gd name="T1" fmla="*/ 72 h 97"/>
              <a:gd name="T2" fmla="*/ 54 w 54"/>
              <a:gd name="T3" fmla="*/ 56 h 97"/>
              <a:gd name="T4" fmla="*/ 54 w 54"/>
              <a:gd name="T5" fmla="*/ 26 h 97"/>
              <a:gd name="T6" fmla="*/ 54 w 54"/>
              <a:gd name="T7" fmla="*/ 22 h 97"/>
              <a:gd name="T8" fmla="*/ 16 w 54"/>
              <a:gd name="T9" fmla="*/ 0 h 97"/>
              <a:gd name="T10" fmla="*/ 0 w 54"/>
              <a:gd name="T11" fmla="*/ 0 h 97"/>
              <a:gd name="T12" fmla="*/ 0 w 54"/>
              <a:gd name="T13" fmla="*/ 97 h 97"/>
              <a:gd name="T14" fmla="*/ 16 w 54"/>
              <a:gd name="T15" fmla="*/ 97 h 97"/>
              <a:gd name="T16" fmla="*/ 54 w 54"/>
              <a:gd name="T17" fmla="*/ 72 h 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54" h="97">
                <a:moveTo>
                  <a:pt x="54" y="72"/>
                </a:moveTo>
                <a:cubicBezTo>
                  <a:pt x="54" y="56"/>
                  <a:pt x="54" y="56"/>
                  <a:pt x="54" y="56"/>
                </a:cubicBezTo>
                <a:cubicBezTo>
                  <a:pt x="54" y="26"/>
                  <a:pt x="54" y="26"/>
                  <a:pt x="54" y="26"/>
                </a:cubicBezTo>
                <a:cubicBezTo>
                  <a:pt x="54" y="25"/>
                  <a:pt x="54" y="23"/>
                  <a:pt x="54" y="22"/>
                </a:cubicBezTo>
                <a:cubicBezTo>
                  <a:pt x="51" y="10"/>
                  <a:pt x="35" y="0"/>
                  <a:pt x="16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97"/>
                  <a:pt x="0" y="97"/>
                  <a:pt x="0" y="97"/>
                </a:cubicBezTo>
                <a:cubicBezTo>
                  <a:pt x="16" y="97"/>
                  <a:pt x="16" y="97"/>
                  <a:pt x="16" y="97"/>
                </a:cubicBezTo>
                <a:cubicBezTo>
                  <a:pt x="37" y="97"/>
                  <a:pt x="54" y="86"/>
                  <a:pt x="54" y="7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>
              <a:cs typeface="+mn-ea"/>
              <a:sym typeface="+mn-lt"/>
            </a:endParaRPr>
          </a:p>
        </p:txBody>
      </p:sp>
      <p:sp>
        <p:nvSpPr>
          <p:cNvPr id="38" name="Oval 36">
            <a:extLst>
              <a:ext uri="{FF2B5EF4-FFF2-40B4-BE49-F238E27FC236}">
                <a16:creationId xmlns:a16="http://schemas.microsoft.com/office/drawing/2014/main" xmlns="" id="{B49781AE-FF1B-41DE-B1F7-D6E272CB5D0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03058" y="3174985"/>
            <a:ext cx="332911" cy="334267"/>
          </a:xfrm>
          <a:prstGeom prst="ellipse">
            <a:avLst/>
          </a:prstGeom>
          <a:solidFill>
            <a:srgbClr val="7A842F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>
              <a:cs typeface="+mn-ea"/>
              <a:sym typeface="+mn-lt"/>
            </a:endParaRPr>
          </a:p>
        </p:txBody>
      </p:sp>
      <p:sp>
        <p:nvSpPr>
          <p:cNvPr id="42" name="Oval 40">
            <a:extLst>
              <a:ext uri="{FF2B5EF4-FFF2-40B4-BE49-F238E27FC236}">
                <a16:creationId xmlns:a16="http://schemas.microsoft.com/office/drawing/2014/main" xmlns="" id="{4588E360-B774-4A27-BC19-FD8C1F4AE37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48294" y="3030181"/>
            <a:ext cx="263893" cy="266602"/>
          </a:xfrm>
          <a:prstGeom prst="ellipse">
            <a:avLst/>
          </a:prstGeom>
          <a:solidFill>
            <a:srgbClr val="7A842F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>
              <a:cs typeface="+mn-ea"/>
              <a:sym typeface="+mn-lt"/>
            </a:endParaRPr>
          </a:p>
        </p:txBody>
      </p:sp>
      <p:sp>
        <p:nvSpPr>
          <p:cNvPr id="43" name="Oval 41">
            <a:extLst>
              <a:ext uri="{FF2B5EF4-FFF2-40B4-BE49-F238E27FC236}">
                <a16:creationId xmlns:a16="http://schemas.microsoft.com/office/drawing/2014/main" xmlns="" id="{2BD3F78C-2B57-46AF-AB97-2B9EFB47E79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59264" y="3107320"/>
            <a:ext cx="41952" cy="44659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>
              <a:cs typeface="+mn-ea"/>
              <a:sym typeface="+mn-lt"/>
            </a:endParaRPr>
          </a:p>
        </p:txBody>
      </p:sp>
      <p:sp>
        <p:nvSpPr>
          <p:cNvPr id="44" name="Freeform 42">
            <a:extLst>
              <a:ext uri="{FF2B5EF4-FFF2-40B4-BE49-F238E27FC236}">
                <a16:creationId xmlns:a16="http://schemas.microsoft.com/office/drawing/2014/main" xmlns="" id="{9664E1BD-9D06-4204-B690-B77D1203565C}"/>
              </a:ext>
            </a:extLst>
          </p:cNvPr>
          <p:cNvSpPr>
            <a:spLocks noEditPoints="1"/>
          </p:cNvSpPr>
          <p:nvPr/>
        </p:nvSpPr>
        <p:spPr bwMode="auto">
          <a:xfrm>
            <a:off x="3817312" y="3066720"/>
            <a:ext cx="125857" cy="194876"/>
          </a:xfrm>
          <a:custGeom>
            <a:avLst/>
            <a:gdLst>
              <a:gd name="T0" fmla="*/ 43 w 85"/>
              <a:gd name="T1" fmla="*/ 11 h 132"/>
              <a:gd name="T2" fmla="*/ 75 w 85"/>
              <a:gd name="T3" fmla="*/ 43 h 132"/>
              <a:gd name="T4" fmla="*/ 49 w 85"/>
              <a:gd name="T5" fmla="*/ 74 h 132"/>
              <a:gd name="T6" fmla="*/ 48 w 85"/>
              <a:gd name="T7" fmla="*/ 80 h 132"/>
              <a:gd name="T8" fmla="*/ 48 w 85"/>
              <a:gd name="T9" fmla="*/ 80 h 132"/>
              <a:gd name="T10" fmla="*/ 46 w 85"/>
              <a:gd name="T11" fmla="*/ 85 h 132"/>
              <a:gd name="T12" fmla="*/ 43 w 85"/>
              <a:gd name="T13" fmla="*/ 100 h 132"/>
              <a:gd name="T14" fmla="*/ 43 w 85"/>
              <a:gd name="T15" fmla="*/ 131 h 132"/>
              <a:gd name="T16" fmla="*/ 55 w 85"/>
              <a:gd name="T17" fmla="*/ 83 h 132"/>
              <a:gd name="T18" fmla="*/ 85 w 85"/>
              <a:gd name="T19" fmla="*/ 43 h 132"/>
              <a:gd name="T20" fmla="*/ 43 w 85"/>
              <a:gd name="T21" fmla="*/ 0 h 132"/>
              <a:gd name="T22" fmla="*/ 43 w 85"/>
              <a:gd name="T23" fmla="*/ 11 h 132"/>
              <a:gd name="T24" fmla="*/ 43 w 85"/>
              <a:gd name="T25" fmla="*/ 100 h 132"/>
              <a:gd name="T26" fmla="*/ 42 w 85"/>
              <a:gd name="T27" fmla="*/ 100 h 132"/>
              <a:gd name="T28" fmla="*/ 38 w 85"/>
              <a:gd name="T29" fmla="*/ 85 h 132"/>
              <a:gd name="T30" fmla="*/ 37 w 85"/>
              <a:gd name="T31" fmla="*/ 81 h 132"/>
              <a:gd name="T32" fmla="*/ 35 w 85"/>
              <a:gd name="T33" fmla="*/ 74 h 132"/>
              <a:gd name="T34" fmla="*/ 10 w 85"/>
              <a:gd name="T35" fmla="*/ 43 h 132"/>
              <a:gd name="T36" fmla="*/ 43 w 85"/>
              <a:gd name="T37" fmla="*/ 11 h 132"/>
              <a:gd name="T38" fmla="*/ 43 w 85"/>
              <a:gd name="T39" fmla="*/ 0 h 132"/>
              <a:gd name="T40" fmla="*/ 0 w 85"/>
              <a:gd name="T41" fmla="*/ 43 h 132"/>
              <a:gd name="T42" fmla="*/ 29 w 85"/>
              <a:gd name="T43" fmla="*/ 83 h 132"/>
              <a:gd name="T44" fmla="*/ 42 w 85"/>
              <a:gd name="T45" fmla="*/ 132 h 132"/>
              <a:gd name="T46" fmla="*/ 43 w 85"/>
              <a:gd name="T47" fmla="*/ 131 h 132"/>
              <a:gd name="T48" fmla="*/ 43 w 85"/>
              <a:gd name="T49" fmla="*/ 100 h 1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85" h="132">
                <a:moveTo>
                  <a:pt x="43" y="11"/>
                </a:moveTo>
                <a:cubicBezTo>
                  <a:pt x="60" y="11"/>
                  <a:pt x="75" y="25"/>
                  <a:pt x="75" y="43"/>
                </a:cubicBezTo>
                <a:cubicBezTo>
                  <a:pt x="75" y="58"/>
                  <a:pt x="64" y="71"/>
                  <a:pt x="49" y="74"/>
                </a:cubicBezTo>
                <a:cubicBezTo>
                  <a:pt x="48" y="80"/>
                  <a:pt x="48" y="80"/>
                  <a:pt x="48" y="80"/>
                </a:cubicBezTo>
                <a:cubicBezTo>
                  <a:pt x="48" y="80"/>
                  <a:pt x="48" y="80"/>
                  <a:pt x="48" y="80"/>
                </a:cubicBezTo>
                <a:cubicBezTo>
                  <a:pt x="46" y="85"/>
                  <a:pt x="46" y="85"/>
                  <a:pt x="46" y="85"/>
                </a:cubicBezTo>
                <a:cubicBezTo>
                  <a:pt x="43" y="100"/>
                  <a:pt x="43" y="100"/>
                  <a:pt x="43" y="100"/>
                </a:cubicBezTo>
                <a:cubicBezTo>
                  <a:pt x="43" y="131"/>
                  <a:pt x="43" y="131"/>
                  <a:pt x="43" y="131"/>
                </a:cubicBezTo>
                <a:cubicBezTo>
                  <a:pt x="55" y="83"/>
                  <a:pt x="55" y="83"/>
                  <a:pt x="55" y="83"/>
                </a:cubicBezTo>
                <a:cubicBezTo>
                  <a:pt x="73" y="78"/>
                  <a:pt x="85" y="62"/>
                  <a:pt x="85" y="43"/>
                </a:cubicBezTo>
                <a:cubicBezTo>
                  <a:pt x="85" y="19"/>
                  <a:pt x="66" y="0"/>
                  <a:pt x="43" y="0"/>
                </a:cubicBezTo>
                <a:lnTo>
                  <a:pt x="43" y="11"/>
                </a:lnTo>
                <a:close/>
                <a:moveTo>
                  <a:pt x="43" y="100"/>
                </a:moveTo>
                <a:cubicBezTo>
                  <a:pt x="42" y="100"/>
                  <a:pt x="42" y="100"/>
                  <a:pt x="42" y="100"/>
                </a:cubicBezTo>
                <a:cubicBezTo>
                  <a:pt x="38" y="85"/>
                  <a:pt x="38" y="85"/>
                  <a:pt x="38" y="85"/>
                </a:cubicBezTo>
                <a:cubicBezTo>
                  <a:pt x="37" y="81"/>
                  <a:pt x="37" y="81"/>
                  <a:pt x="37" y="81"/>
                </a:cubicBezTo>
                <a:cubicBezTo>
                  <a:pt x="35" y="74"/>
                  <a:pt x="35" y="74"/>
                  <a:pt x="35" y="74"/>
                </a:cubicBezTo>
                <a:cubicBezTo>
                  <a:pt x="21" y="71"/>
                  <a:pt x="10" y="58"/>
                  <a:pt x="10" y="43"/>
                </a:cubicBezTo>
                <a:cubicBezTo>
                  <a:pt x="10" y="25"/>
                  <a:pt x="25" y="11"/>
                  <a:pt x="43" y="11"/>
                </a:cubicBezTo>
                <a:cubicBezTo>
                  <a:pt x="43" y="0"/>
                  <a:pt x="43" y="0"/>
                  <a:pt x="43" y="0"/>
                </a:cubicBezTo>
                <a:cubicBezTo>
                  <a:pt x="19" y="0"/>
                  <a:pt x="0" y="19"/>
                  <a:pt x="0" y="43"/>
                </a:cubicBezTo>
                <a:cubicBezTo>
                  <a:pt x="0" y="62"/>
                  <a:pt x="12" y="78"/>
                  <a:pt x="29" y="83"/>
                </a:cubicBezTo>
                <a:cubicBezTo>
                  <a:pt x="42" y="132"/>
                  <a:pt x="42" y="132"/>
                  <a:pt x="42" y="132"/>
                </a:cubicBezTo>
                <a:cubicBezTo>
                  <a:pt x="43" y="131"/>
                  <a:pt x="43" y="131"/>
                  <a:pt x="43" y="131"/>
                </a:cubicBezTo>
                <a:lnTo>
                  <a:pt x="43" y="10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>
              <a:cs typeface="+mn-ea"/>
              <a:sym typeface="+mn-lt"/>
            </a:endParaRPr>
          </a:p>
        </p:txBody>
      </p:sp>
      <p:sp>
        <p:nvSpPr>
          <p:cNvPr id="45" name="Oval 43">
            <a:extLst>
              <a:ext uri="{FF2B5EF4-FFF2-40B4-BE49-F238E27FC236}">
                <a16:creationId xmlns:a16="http://schemas.microsoft.com/office/drawing/2014/main" xmlns="" id="{63130759-855B-4314-A408-792FBF6A561C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26353" y="2495624"/>
            <a:ext cx="395163" cy="393813"/>
          </a:xfrm>
          <a:prstGeom prst="ellipse">
            <a:avLst/>
          </a:prstGeom>
          <a:solidFill>
            <a:srgbClr val="7A842F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>
              <a:cs typeface="+mn-ea"/>
              <a:sym typeface="+mn-lt"/>
            </a:endParaRPr>
          </a:p>
        </p:txBody>
      </p:sp>
      <p:sp>
        <p:nvSpPr>
          <p:cNvPr id="46" name="Freeform 44">
            <a:extLst>
              <a:ext uri="{FF2B5EF4-FFF2-40B4-BE49-F238E27FC236}">
                <a16:creationId xmlns:a16="http://schemas.microsoft.com/office/drawing/2014/main" xmlns="" id="{BA1C22B1-13F9-4403-A6FD-08CB3A7181C9}"/>
              </a:ext>
            </a:extLst>
          </p:cNvPr>
          <p:cNvSpPr>
            <a:spLocks/>
          </p:cNvSpPr>
          <p:nvPr/>
        </p:nvSpPr>
        <p:spPr bwMode="auto">
          <a:xfrm>
            <a:off x="3603491" y="2589002"/>
            <a:ext cx="239534" cy="228709"/>
          </a:xfrm>
          <a:custGeom>
            <a:avLst/>
            <a:gdLst>
              <a:gd name="T0" fmla="*/ 81 w 162"/>
              <a:gd name="T1" fmla="*/ 0 h 155"/>
              <a:gd name="T2" fmla="*/ 0 w 162"/>
              <a:gd name="T3" fmla="*/ 70 h 155"/>
              <a:gd name="T4" fmla="*/ 33 w 162"/>
              <a:gd name="T5" fmla="*/ 126 h 155"/>
              <a:gd name="T6" fmla="*/ 22 w 162"/>
              <a:gd name="T7" fmla="*/ 155 h 155"/>
              <a:gd name="T8" fmla="*/ 50 w 162"/>
              <a:gd name="T9" fmla="*/ 134 h 155"/>
              <a:gd name="T10" fmla="*/ 81 w 162"/>
              <a:gd name="T11" fmla="*/ 140 h 155"/>
              <a:gd name="T12" fmla="*/ 162 w 162"/>
              <a:gd name="T13" fmla="*/ 70 h 155"/>
              <a:gd name="T14" fmla="*/ 81 w 162"/>
              <a:gd name="T15" fmla="*/ 0 h 1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62" h="155">
                <a:moveTo>
                  <a:pt x="81" y="0"/>
                </a:moveTo>
                <a:cubicBezTo>
                  <a:pt x="37" y="0"/>
                  <a:pt x="0" y="32"/>
                  <a:pt x="0" y="70"/>
                </a:cubicBezTo>
                <a:cubicBezTo>
                  <a:pt x="0" y="93"/>
                  <a:pt x="13" y="114"/>
                  <a:pt x="33" y="126"/>
                </a:cubicBezTo>
                <a:cubicBezTo>
                  <a:pt x="22" y="155"/>
                  <a:pt x="22" y="155"/>
                  <a:pt x="22" y="155"/>
                </a:cubicBezTo>
                <a:cubicBezTo>
                  <a:pt x="50" y="134"/>
                  <a:pt x="50" y="134"/>
                  <a:pt x="50" y="134"/>
                </a:cubicBezTo>
                <a:cubicBezTo>
                  <a:pt x="60" y="138"/>
                  <a:pt x="70" y="140"/>
                  <a:pt x="81" y="140"/>
                </a:cubicBezTo>
                <a:cubicBezTo>
                  <a:pt x="126" y="140"/>
                  <a:pt x="162" y="109"/>
                  <a:pt x="162" y="70"/>
                </a:cubicBezTo>
                <a:cubicBezTo>
                  <a:pt x="162" y="32"/>
                  <a:pt x="126" y="0"/>
                  <a:pt x="81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>
              <a:cs typeface="+mn-ea"/>
              <a:sym typeface="+mn-lt"/>
            </a:endParaRPr>
          </a:p>
        </p:txBody>
      </p:sp>
      <p:sp>
        <p:nvSpPr>
          <p:cNvPr id="47" name="Oval 45">
            <a:extLst>
              <a:ext uri="{FF2B5EF4-FFF2-40B4-BE49-F238E27FC236}">
                <a16:creationId xmlns:a16="http://schemas.microsoft.com/office/drawing/2014/main" xmlns="" id="{E62A02A2-423B-473B-B96E-58613AEF13A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60329" y="2679674"/>
            <a:ext cx="28419" cy="31126"/>
          </a:xfrm>
          <a:prstGeom prst="ellipse">
            <a:avLst/>
          </a:prstGeom>
          <a:solidFill>
            <a:schemeClr val="accent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>
              <a:cs typeface="+mn-ea"/>
              <a:sym typeface="+mn-lt"/>
            </a:endParaRPr>
          </a:p>
        </p:txBody>
      </p:sp>
      <p:sp>
        <p:nvSpPr>
          <p:cNvPr id="48" name="Oval 46">
            <a:extLst>
              <a:ext uri="{FF2B5EF4-FFF2-40B4-BE49-F238E27FC236}">
                <a16:creationId xmlns:a16="http://schemas.microsoft.com/office/drawing/2014/main" xmlns="" id="{314F950E-FAAC-4883-8EEB-8A1F9C91E0BE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09048" y="2679674"/>
            <a:ext cx="28419" cy="31126"/>
          </a:xfrm>
          <a:prstGeom prst="ellipse">
            <a:avLst/>
          </a:prstGeom>
          <a:solidFill>
            <a:schemeClr val="accent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>
              <a:cs typeface="+mn-ea"/>
              <a:sym typeface="+mn-lt"/>
            </a:endParaRPr>
          </a:p>
        </p:txBody>
      </p:sp>
      <p:sp>
        <p:nvSpPr>
          <p:cNvPr id="49" name="Oval 47">
            <a:extLst>
              <a:ext uri="{FF2B5EF4-FFF2-40B4-BE49-F238E27FC236}">
                <a16:creationId xmlns:a16="http://schemas.microsoft.com/office/drawing/2014/main" xmlns="" id="{A521B31A-51B7-433C-A4B3-25FED356270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57767" y="2679674"/>
            <a:ext cx="29773" cy="31126"/>
          </a:xfrm>
          <a:prstGeom prst="ellipse">
            <a:avLst/>
          </a:prstGeom>
          <a:solidFill>
            <a:schemeClr val="accent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>
              <a:cs typeface="+mn-ea"/>
              <a:sym typeface="+mn-lt"/>
            </a:endParaRPr>
          </a:p>
        </p:txBody>
      </p:sp>
      <p:sp>
        <p:nvSpPr>
          <p:cNvPr id="50" name="Oval 48">
            <a:extLst>
              <a:ext uri="{FF2B5EF4-FFF2-40B4-BE49-F238E27FC236}">
                <a16:creationId xmlns:a16="http://schemas.microsoft.com/office/drawing/2014/main" xmlns="" id="{A1292605-0C49-43A5-9F90-FF3810876ED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85177" y="2078805"/>
            <a:ext cx="169162" cy="166457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>
              <a:cs typeface="+mn-ea"/>
              <a:sym typeface="+mn-lt"/>
            </a:endParaRPr>
          </a:p>
        </p:txBody>
      </p:sp>
      <p:sp>
        <p:nvSpPr>
          <p:cNvPr id="51" name="Freeform 49">
            <a:extLst>
              <a:ext uri="{FF2B5EF4-FFF2-40B4-BE49-F238E27FC236}">
                <a16:creationId xmlns:a16="http://schemas.microsoft.com/office/drawing/2014/main" xmlns="" id="{968DD356-F9AB-4239-9BAC-4FCC49AE8251}"/>
              </a:ext>
            </a:extLst>
          </p:cNvPr>
          <p:cNvSpPr>
            <a:spLocks noEditPoints="1"/>
          </p:cNvSpPr>
          <p:nvPr/>
        </p:nvSpPr>
        <p:spPr bwMode="auto">
          <a:xfrm>
            <a:off x="3169082" y="1851449"/>
            <a:ext cx="311259" cy="309908"/>
          </a:xfrm>
          <a:custGeom>
            <a:avLst/>
            <a:gdLst>
              <a:gd name="T0" fmla="*/ 67 w 210"/>
              <a:gd name="T1" fmla="*/ 142 h 210"/>
              <a:gd name="T2" fmla="*/ 96 w 210"/>
              <a:gd name="T3" fmla="*/ 210 h 210"/>
              <a:gd name="T4" fmla="*/ 134 w 210"/>
              <a:gd name="T5" fmla="*/ 210 h 210"/>
              <a:gd name="T6" fmla="*/ 67 w 210"/>
              <a:gd name="T7" fmla="*/ 95 h 210"/>
              <a:gd name="T8" fmla="*/ 67 w 210"/>
              <a:gd name="T9" fmla="*/ 142 h 210"/>
              <a:gd name="T10" fmla="*/ 67 w 210"/>
              <a:gd name="T11" fmla="*/ 50 h 210"/>
              <a:gd name="T12" fmla="*/ 67 w 210"/>
              <a:gd name="T13" fmla="*/ 11 h 210"/>
              <a:gd name="T14" fmla="*/ 210 w 210"/>
              <a:gd name="T15" fmla="*/ 210 h 210"/>
              <a:gd name="T16" fmla="*/ 173 w 210"/>
              <a:gd name="T17" fmla="*/ 210 h 210"/>
              <a:gd name="T18" fmla="*/ 67 w 210"/>
              <a:gd name="T19" fmla="*/ 50 h 210"/>
              <a:gd name="T20" fmla="*/ 0 w 210"/>
              <a:gd name="T21" fmla="*/ 115 h 210"/>
              <a:gd name="T22" fmla="*/ 67 w 210"/>
              <a:gd name="T23" fmla="*/ 142 h 210"/>
              <a:gd name="T24" fmla="*/ 67 w 210"/>
              <a:gd name="T25" fmla="*/ 95 h 210"/>
              <a:gd name="T26" fmla="*/ 0 w 210"/>
              <a:gd name="T27" fmla="*/ 77 h 210"/>
              <a:gd name="T28" fmla="*/ 0 w 210"/>
              <a:gd name="T29" fmla="*/ 115 h 210"/>
              <a:gd name="T30" fmla="*/ 67 w 210"/>
              <a:gd name="T31" fmla="*/ 11 h 210"/>
              <a:gd name="T32" fmla="*/ 67 w 210"/>
              <a:gd name="T33" fmla="*/ 50 h 210"/>
              <a:gd name="T34" fmla="*/ 0 w 210"/>
              <a:gd name="T35" fmla="*/ 37 h 210"/>
              <a:gd name="T36" fmla="*/ 0 w 210"/>
              <a:gd name="T37" fmla="*/ 0 h 210"/>
              <a:gd name="T38" fmla="*/ 67 w 210"/>
              <a:gd name="T39" fmla="*/ 11 h 2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210" h="210">
                <a:moveTo>
                  <a:pt x="67" y="142"/>
                </a:moveTo>
                <a:cubicBezTo>
                  <a:pt x="85" y="159"/>
                  <a:pt x="96" y="183"/>
                  <a:pt x="96" y="210"/>
                </a:cubicBezTo>
                <a:cubicBezTo>
                  <a:pt x="134" y="210"/>
                  <a:pt x="134" y="210"/>
                  <a:pt x="134" y="210"/>
                </a:cubicBezTo>
                <a:cubicBezTo>
                  <a:pt x="134" y="161"/>
                  <a:pt x="107" y="118"/>
                  <a:pt x="67" y="95"/>
                </a:cubicBezTo>
                <a:cubicBezTo>
                  <a:pt x="67" y="142"/>
                  <a:pt x="67" y="142"/>
                  <a:pt x="67" y="142"/>
                </a:cubicBezTo>
                <a:close/>
                <a:moveTo>
                  <a:pt x="67" y="50"/>
                </a:moveTo>
                <a:cubicBezTo>
                  <a:pt x="67" y="11"/>
                  <a:pt x="67" y="11"/>
                  <a:pt x="67" y="11"/>
                </a:cubicBezTo>
                <a:cubicBezTo>
                  <a:pt x="150" y="39"/>
                  <a:pt x="210" y="117"/>
                  <a:pt x="210" y="210"/>
                </a:cubicBezTo>
                <a:cubicBezTo>
                  <a:pt x="173" y="210"/>
                  <a:pt x="173" y="210"/>
                  <a:pt x="173" y="210"/>
                </a:cubicBezTo>
                <a:cubicBezTo>
                  <a:pt x="173" y="138"/>
                  <a:pt x="129" y="76"/>
                  <a:pt x="67" y="50"/>
                </a:cubicBezTo>
                <a:close/>
                <a:moveTo>
                  <a:pt x="0" y="115"/>
                </a:moveTo>
                <a:cubicBezTo>
                  <a:pt x="26" y="115"/>
                  <a:pt x="50" y="125"/>
                  <a:pt x="67" y="142"/>
                </a:cubicBezTo>
                <a:cubicBezTo>
                  <a:pt x="67" y="95"/>
                  <a:pt x="67" y="95"/>
                  <a:pt x="67" y="95"/>
                </a:cubicBezTo>
                <a:cubicBezTo>
                  <a:pt x="47" y="83"/>
                  <a:pt x="24" y="77"/>
                  <a:pt x="0" y="77"/>
                </a:cubicBezTo>
                <a:cubicBezTo>
                  <a:pt x="0" y="115"/>
                  <a:pt x="0" y="115"/>
                  <a:pt x="0" y="115"/>
                </a:cubicBezTo>
                <a:close/>
                <a:moveTo>
                  <a:pt x="67" y="11"/>
                </a:moveTo>
                <a:cubicBezTo>
                  <a:pt x="67" y="50"/>
                  <a:pt x="67" y="50"/>
                  <a:pt x="67" y="50"/>
                </a:cubicBezTo>
                <a:cubicBezTo>
                  <a:pt x="46" y="42"/>
                  <a:pt x="24" y="37"/>
                  <a:pt x="0" y="37"/>
                </a:cubicBezTo>
                <a:cubicBezTo>
                  <a:pt x="0" y="0"/>
                  <a:pt x="0" y="0"/>
                  <a:pt x="0" y="0"/>
                </a:cubicBezTo>
                <a:cubicBezTo>
                  <a:pt x="23" y="0"/>
                  <a:pt x="46" y="4"/>
                  <a:pt x="67" y="1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>
              <a:cs typeface="+mn-ea"/>
              <a:sym typeface="+mn-lt"/>
            </a:endParaRPr>
          </a:p>
        </p:txBody>
      </p:sp>
      <p:sp>
        <p:nvSpPr>
          <p:cNvPr id="52" name="Freeform 50">
            <a:extLst>
              <a:ext uri="{FF2B5EF4-FFF2-40B4-BE49-F238E27FC236}">
                <a16:creationId xmlns:a16="http://schemas.microsoft.com/office/drawing/2014/main" xmlns="" id="{40105822-EFFF-48A0-A932-76655265B9CA}"/>
              </a:ext>
            </a:extLst>
          </p:cNvPr>
          <p:cNvSpPr>
            <a:spLocks noEditPoints="1"/>
          </p:cNvSpPr>
          <p:nvPr/>
        </p:nvSpPr>
        <p:spPr bwMode="auto">
          <a:xfrm>
            <a:off x="2423414" y="3011235"/>
            <a:ext cx="174576" cy="123151"/>
          </a:xfrm>
          <a:custGeom>
            <a:avLst/>
            <a:gdLst>
              <a:gd name="T0" fmla="*/ 64 w 129"/>
              <a:gd name="T1" fmla="*/ 91 h 91"/>
              <a:gd name="T2" fmla="*/ 129 w 129"/>
              <a:gd name="T3" fmla="*/ 91 h 91"/>
              <a:gd name="T4" fmla="*/ 129 w 129"/>
              <a:gd name="T5" fmla="*/ 0 h 91"/>
              <a:gd name="T6" fmla="*/ 64 w 129"/>
              <a:gd name="T7" fmla="*/ 0 h 91"/>
              <a:gd name="T8" fmla="*/ 64 w 129"/>
              <a:gd name="T9" fmla="*/ 47 h 91"/>
              <a:gd name="T10" fmla="*/ 125 w 129"/>
              <a:gd name="T11" fmla="*/ 5 h 91"/>
              <a:gd name="T12" fmla="*/ 125 w 129"/>
              <a:gd name="T13" fmla="*/ 9 h 91"/>
              <a:gd name="T14" fmla="*/ 125 w 129"/>
              <a:gd name="T15" fmla="*/ 9 h 91"/>
              <a:gd name="T16" fmla="*/ 84 w 129"/>
              <a:gd name="T17" fmla="*/ 44 h 91"/>
              <a:gd name="T18" fmla="*/ 125 w 129"/>
              <a:gd name="T19" fmla="*/ 82 h 91"/>
              <a:gd name="T20" fmla="*/ 125 w 129"/>
              <a:gd name="T21" fmla="*/ 86 h 91"/>
              <a:gd name="T22" fmla="*/ 78 w 129"/>
              <a:gd name="T23" fmla="*/ 48 h 91"/>
              <a:gd name="T24" fmla="*/ 64 w 129"/>
              <a:gd name="T25" fmla="*/ 60 h 91"/>
              <a:gd name="T26" fmla="*/ 64 w 129"/>
              <a:gd name="T27" fmla="*/ 91 h 91"/>
              <a:gd name="T28" fmla="*/ 0 w 129"/>
              <a:gd name="T29" fmla="*/ 0 h 91"/>
              <a:gd name="T30" fmla="*/ 0 w 129"/>
              <a:gd name="T31" fmla="*/ 91 h 91"/>
              <a:gd name="T32" fmla="*/ 64 w 129"/>
              <a:gd name="T33" fmla="*/ 91 h 91"/>
              <a:gd name="T34" fmla="*/ 64 w 129"/>
              <a:gd name="T35" fmla="*/ 60 h 91"/>
              <a:gd name="T36" fmla="*/ 50 w 129"/>
              <a:gd name="T37" fmla="*/ 48 h 91"/>
              <a:gd name="T38" fmla="*/ 4 w 129"/>
              <a:gd name="T39" fmla="*/ 86 h 91"/>
              <a:gd name="T40" fmla="*/ 4 w 129"/>
              <a:gd name="T41" fmla="*/ 82 h 91"/>
              <a:gd name="T42" fmla="*/ 45 w 129"/>
              <a:gd name="T43" fmla="*/ 44 h 91"/>
              <a:gd name="T44" fmla="*/ 4 w 129"/>
              <a:gd name="T45" fmla="*/ 9 h 91"/>
              <a:gd name="T46" fmla="*/ 4 w 129"/>
              <a:gd name="T47" fmla="*/ 5 h 91"/>
              <a:gd name="T48" fmla="*/ 64 w 129"/>
              <a:gd name="T49" fmla="*/ 47 h 91"/>
              <a:gd name="T50" fmla="*/ 64 w 129"/>
              <a:gd name="T51" fmla="*/ 0 h 91"/>
              <a:gd name="T52" fmla="*/ 0 w 129"/>
              <a:gd name="T53" fmla="*/ 0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29" h="91">
                <a:moveTo>
                  <a:pt x="64" y="91"/>
                </a:moveTo>
                <a:lnTo>
                  <a:pt x="129" y="91"/>
                </a:lnTo>
                <a:lnTo>
                  <a:pt x="129" y="0"/>
                </a:lnTo>
                <a:lnTo>
                  <a:pt x="64" y="0"/>
                </a:lnTo>
                <a:lnTo>
                  <a:pt x="64" y="47"/>
                </a:lnTo>
                <a:lnTo>
                  <a:pt x="125" y="5"/>
                </a:lnTo>
                <a:lnTo>
                  <a:pt x="125" y="9"/>
                </a:lnTo>
                <a:lnTo>
                  <a:pt x="125" y="9"/>
                </a:lnTo>
                <a:lnTo>
                  <a:pt x="84" y="44"/>
                </a:lnTo>
                <a:lnTo>
                  <a:pt x="125" y="82"/>
                </a:lnTo>
                <a:lnTo>
                  <a:pt x="125" y="86"/>
                </a:lnTo>
                <a:lnTo>
                  <a:pt x="78" y="48"/>
                </a:lnTo>
                <a:lnTo>
                  <a:pt x="64" y="60"/>
                </a:lnTo>
                <a:lnTo>
                  <a:pt x="64" y="91"/>
                </a:lnTo>
                <a:close/>
                <a:moveTo>
                  <a:pt x="0" y="0"/>
                </a:moveTo>
                <a:lnTo>
                  <a:pt x="0" y="91"/>
                </a:lnTo>
                <a:lnTo>
                  <a:pt x="64" y="91"/>
                </a:lnTo>
                <a:lnTo>
                  <a:pt x="64" y="60"/>
                </a:lnTo>
                <a:lnTo>
                  <a:pt x="50" y="48"/>
                </a:lnTo>
                <a:lnTo>
                  <a:pt x="4" y="86"/>
                </a:lnTo>
                <a:lnTo>
                  <a:pt x="4" y="82"/>
                </a:lnTo>
                <a:lnTo>
                  <a:pt x="45" y="44"/>
                </a:lnTo>
                <a:lnTo>
                  <a:pt x="4" y="9"/>
                </a:lnTo>
                <a:lnTo>
                  <a:pt x="4" y="5"/>
                </a:lnTo>
                <a:lnTo>
                  <a:pt x="64" y="47"/>
                </a:lnTo>
                <a:lnTo>
                  <a:pt x="64" y="0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>
              <a:cs typeface="+mn-ea"/>
              <a:sym typeface="+mn-lt"/>
            </a:endParaRPr>
          </a:p>
        </p:txBody>
      </p:sp>
      <p:sp>
        <p:nvSpPr>
          <p:cNvPr id="53" name="Freeform 51">
            <a:extLst>
              <a:ext uri="{FF2B5EF4-FFF2-40B4-BE49-F238E27FC236}">
                <a16:creationId xmlns:a16="http://schemas.microsoft.com/office/drawing/2014/main" xmlns="" id="{D2226F36-88FE-4130-A2D4-3E5DD877C081}"/>
              </a:ext>
            </a:extLst>
          </p:cNvPr>
          <p:cNvSpPr>
            <a:spLocks noEditPoints="1"/>
          </p:cNvSpPr>
          <p:nvPr/>
        </p:nvSpPr>
        <p:spPr bwMode="auto">
          <a:xfrm>
            <a:off x="2597990" y="2398186"/>
            <a:ext cx="136683" cy="119091"/>
          </a:xfrm>
          <a:custGeom>
            <a:avLst/>
            <a:gdLst>
              <a:gd name="T0" fmla="*/ 80 w 92"/>
              <a:gd name="T1" fmla="*/ 18 h 81"/>
              <a:gd name="T2" fmla="*/ 46 w 92"/>
              <a:gd name="T3" fmla="*/ 0 h 81"/>
              <a:gd name="T4" fmla="*/ 46 w 92"/>
              <a:gd name="T5" fmla="*/ 8 h 81"/>
              <a:gd name="T6" fmla="*/ 73 w 92"/>
              <a:gd name="T7" fmla="*/ 22 h 81"/>
              <a:gd name="T8" fmla="*/ 64 w 92"/>
              <a:gd name="T9" fmla="*/ 68 h 81"/>
              <a:gd name="T10" fmla="*/ 46 w 92"/>
              <a:gd name="T11" fmla="*/ 73 h 81"/>
              <a:gd name="T12" fmla="*/ 46 w 92"/>
              <a:gd name="T13" fmla="*/ 81 h 81"/>
              <a:gd name="T14" fmla="*/ 68 w 92"/>
              <a:gd name="T15" fmla="*/ 74 h 81"/>
              <a:gd name="T16" fmla="*/ 80 w 92"/>
              <a:gd name="T17" fmla="*/ 18 h 81"/>
              <a:gd name="T18" fmla="*/ 46 w 92"/>
              <a:gd name="T19" fmla="*/ 0 h 81"/>
              <a:gd name="T20" fmla="*/ 24 w 92"/>
              <a:gd name="T21" fmla="*/ 7 h 81"/>
              <a:gd name="T22" fmla="*/ 12 w 92"/>
              <a:gd name="T23" fmla="*/ 63 h 81"/>
              <a:gd name="T24" fmla="*/ 46 w 92"/>
              <a:gd name="T25" fmla="*/ 81 h 81"/>
              <a:gd name="T26" fmla="*/ 46 w 92"/>
              <a:gd name="T27" fmla="*/ 73 h 81"/>
              <a:gd name="T28" fmla="*/ 19 w 92"/>
              <a:gd name="T29" fmla="*/ 59 h 81"/>
              <a:gd name="T30" fmla="*/ 19 w 92"/>
              <a:gd name="T31" fmla="*/ 59 h 81"/>
              <a:gd name="T32" fmla="*/ 28 w 92"/>
              <a:gd name="T33" fmla="*/ 13 h 81"/>
              <a:gd name="T34" fmla="*/ 46 w 92"/>
              <a:gd name="T35" fmla="*/ 8 h 81"/>
              <a:gd name="T36" fmla="*/ 46 w 92"/>
              <a:gd name="T37" fmla="*/ 0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92" h="81">
                <a:moveTo>
                  <a:pt x="80" y="18"/>
                </a:moveTo>
                <a:cubicBezTo>
                  <a:pt x="72" y="6"/>
                  <a:pt x="59" y="0"/>
                  <a:pt x="46" y="0"/>
                </a:cubicBezTo>
                <a:cubicBezTo>
                  <a:pt x="46" y="8"/>
                  <a:pt x="46" y="8"/>
                  <a:pt x="46" y="8"/>
                </a:cubicBezTo>
                <a:cubicBezTo>
                  <a:pt x="57" y="8"/>
                  <a:pt x="67" y="13"/>
                  <a:pt x="73" y="22"/>
                </a:cubicBezTo>
                <a:cubicBezTo>
                  <a:pt x="83" y="37"/>
                  <a:pt x="79" y="58"/>
                  <a:pt x="64" y="68"/>
                </a:cubicBezTo>
                <a:cubicBezTo>
                  <a:pt x="59" y="71"/>
                  <a:pt x="52" y="73"/>
                  <a:pt x="46" y="73"/>
                </a:cubicBezTo>
                <a:cubicBezTo>
                  <a:pt x="46" y="81"/>
                  <a:pt x="46" y="81"/>
                  <a:pt x="46" y="81"/>
                </a:cubicBezTo>
                <a:cubicBezTo>
                  <a:pt x="54" y="81"/>
                  <a:pt x="61" y="79"/>
                  <a:pt x="68" y="74"/>
                </a:cubicBezTo>
                <a:cubicBezTo>
                  <a:pt x="87" y="62"/>
                  <a:pt x="92" y="37"/>
                  <a:pt x="80" y="18"/>
                </a:cubicBezTo>
                <a:close/>
                <a:moveTo>
                  <a:pt x="46" y="0"/>
                </a:moveTo>
                <a:cubicBezTo>
                  <a:pt x="38" y="0"/>
                  <a:pt x="30" y="2"/>
                  <a:pt x="24" y="7"/>
                </a:cubicBezTo>
                <a:cubicBezTo>
                  <a:pt x="5" y="19"/>
                  <a:pt x="0" y="44"/>
                  <a:pt x="12" y="63"/>
                </a:cubicBezTo>
                <a:cubicBezTo>
                  <a:pt x="20" y="74"/>
                  <a:pt x="33" y="81"/>
                  <a:pt x="46" y="81"/>
                </a:cubicBezTo>
                <a:cubicBezTo>
                  <a:pt x="46" y="73"/>
                  <a:pt x="46" y="73"/>
                  <a:pt x="46" y="73"/>
                </a:cubicBezTo>
                <a:cubicBezTo>
                  <a:pt x="35" y="73"/>
                  <a:pt x="25" y="68"/>
                  <a:pt x="19" y="59"/>
                </a:cubicBezTo>
                <a:cubicBezTo>
                  <a:pt x="19" y="59"/>
                  <a:pt x="19" y="59"/>
                  <a:pt x="19" y="59"/>
                </a:cubicBezTo>
                <a:cubicBezTo>
                  <a:pt x="9" y="43"/>
                  <a:pt x="13" y="23"/>
                  <a:pt x="28" y="13"/>
                </a:cubicBezTo>
                <a:cubicBezTo>
                  <a:pt x="33" y="9"/>
                  <a:pt x="40" y="8"/>
                  <a:pt x="46" y="8"/>
                </a:cubicBezTo>
                <a:lnTo>
                  <a:pt x="46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>
              <a:cs typeface="+mn-ea"/>
              <a:sym typeface="+mn-lt"/>
            </a:endParaRPr>
          </a:p>
        </p:txBody>
      </p:sp>
      <p:sp>
        <p:nvSpPr>
          <p:cNvPr id="54" name="Freeform 52">
            <a:extLst>
              <a:ext uri="{FF2B5EF4-FFF2-40B4-BE49-F238E27FC236}">
                <a16:creationId xmlns:a16="http://schemas.microsoft.com/office/drawing/2014/main" xmlns="" id="{69347048-D91B-43EF-919A-66D921AC3EA2}"/>
              </a:ext>
            </a:extLst>
          </p:cNvPr>
          <p:cNvSpPr>
            <a:spLocks/>
          </p:cNvSpPr>
          <p:nvPr/>
        </p:nvSpPr>
        <p:spPr bwMode="auto">
          <a:xfrm>
            <a:off x="2569571" y="2480738"/>
            <a:ext cx="56839" cy="44659"/>
          </a:xfrm>
          <a:custGeom>
            <a:avLst/>
            <a:gdLst>
              <a:gd name="T0" fmla="*/ 6 w 42"/>
              <a:gd name="T1" fmla="*/ 33 h 33"/>
              <a:gd name="T2" fmla="*/ 0 w 42"/>
              <a:gd name="T3" fmla="*/ 24 h 33"/>
              <a:gd name="T4" fmla="*/ 36 w 42"/>
              <a:gd name="T5" fmla="*/ 0 h 33"/>
              <a:gd name="T6" fmla="*/ 42 w 42"/>
              <a:gd name="T7" fmla="*/ 9 h 33"/>
              <a:gd name="T8" fmla="*/ 6 w 42"/>
              <a:gd name="T9" fmla="*/ 33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2" h="33">
                <a:moveTo>
                  <a:pt x="6" y="33"/>
                </a:moveTo>
                <a:lnTo>
                  <a:pt x="0" y="24"/>
                </a:lnTo>
                <a:lnTo>
                  <a:pt x="36" y="0"/>
                </a:lnTo>
                <a:lnTo>
                  <a:pt x="42" y="9"/>
                </a:lnTo>
                <a:lnTo>
                  <a:pt x="6" y="33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>
              <a:cs typeface="+mn-ea"/>
              <a:sym typeface="+mn-lt"/>
            </a:endParaRPr>
          </a:p>
        </p:txBody>
      </p:sp>
      <p:sp>
        <p:nvSpPr>
          <p:cNvPr id="55" name="Freeform 53">
            <a:extLst>
              <a:ext uri="{FF2B5EF4-FFF2-40B4-BE49-F238E27FC236}">
                <a16:creationId xmlns:a16="http://schemas.microsoft.com/office/drawing/2014/main" xmlns="" id="{E855F069-C5EB-421B-ADDA-5C6EDD50D535}"/>
              </a:ext>
            </a:extLst>
          </p:cNvPr>
          <p:cNvSpPr>
            <a:spLocks/>
          </p:cNvSpPr>
          <p:nvPr/>
        </p:nvSpPr>
        <p:spPr bwMode="auto">
          <a:xfrm>
            <a:off x="2570924" y="2488857"/>
            <a:ext cx="41952" cy="35186"/>
          </a:xfrm>
          <a:custGeom>
            <a:avLst/>
            <a:gdLst>
              <a:gd name="T0" fmla="*/ 7 w 31"/>
              <a:gd name="T1" fmla="*/ 26 h 26"/>
              <a:gd name="T2" fmla="*/ 0 w 31"/>
              <a:gd name="T3" fmla="*/ 17 h 26"/>
              <a:gd name="T4" fmla="*/ 24 w 31"/>
              <a:gd name="T5" fmla="*/ 0 h 26"/>
              <a:gd name="T6" fmla="*/ 31 w 31"/>
              <a:gd name="T7" fmla="*/ 10 h 26"/>
              <a:gd name="T8" fmla="*/ 7 w 31"/>
              <a:gd name="T9" fmla="*/ 26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1" h="26">
                <a:moveTo>
                  <a:pt x="7" y="26"/>
                </a:moveTo>
                <a:lnTo>
                  <a:pt x="0" y="17"/>
                </a:lnTo>
                <a:lnTo>
                  <a:pt x="24" y="0"/>
                </a:lnTo>
                <a:lnTo>
                  <a:pt x="31" y="10"/>
                </a:lnTo>
                <a:lnTo>
                  <a:pt x="7" y="26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>
              <a:cs typeface="+mn-ea"/>
              <a:sym typeface="+mn-lt"/>
            </a:endParaRPr>
          </a:p>
        </p:txBody>
      </p:sp>
      <p:sp>
        <p:nvSpPr>
          <p:cNvPr id="56" name="Freeform 54">
            <a:extLst>
              <a:ext uri="{FF2B5EF4-FFF2-40B4-BE49-F238E27FC236}">
                <a16:creationId xmlns:a16="http://schemas.microsoft.com/office/drawing/2014/main" xmlns="" id="{F1B300DC-047A-4BDC-A057-A860FA3E06C6}"/>
              </a:ext>
            </a:extLst>
          </p:cNvPr>
          <p:cNvSpPr>
            <a:spLocks/>
          </p:cNvSpPr>
          <p:nvPr/>
        </p:nvSpPr>
        <p:spPr bwMode="auto">
          <a:xfrm>
            <a:off x="2535738" y="2487504"/>
            <a:ext cx="77138" cy="62252"/>
          </a:xfrm>
          <a:custGeom>
            <a:avLst/>
            <a:gdLst>
              <a:gd name="T0" fmla="*/ 16 w 53"/>
              <a:gd name="T1" fmla="*/ 39 h 42"/>
              <a:gd name="T2" fmla="*/ 3 w 53"/>
              <a:gd name="T3" fmla="*/ 37 h 42"/>
              <a:gd name="T4" fmla="*/ 6 w 53"/>
              <a:gd name="T5" fmla="*/ 24 h 42"/>
              <a:gd name="T6" fmla="*/ 38 w 53"/>
              <a:gd name="T7" fmla="*/ 2 h 42"/>
              <a:gd name="T8" fmla="*/ 46 w 53"/>
              <a:gd name="T9" fmla="*/ 1 h 42"/>
              <a:gd name="T10" fmla="*/ 53 w 53"/>
              <a:gd name="T11" fmla="*/ 10 h 42"/>
              <a:gd name="T12" fmla="*/ 49 w 53"/>
              <a:gd name="T13" fmla="*/ 17 h 42"/>
              <a:gd name="T14" fmla="*/ 16 w 53"/>
              <a:gd name="T15" fmla="*/ 39 h 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53" h="42">
                <a:moveTo>
                  <a:pt x="16" y="39"/>
                </a:moveTo>
                <a:cubicBezTo>
                  <a:pt x="12" y="42"/>
                  <a:pt x="6" y="41"/>
                  <a:pt x="3" y="37"/>
                </a:cubicBezTo>
                <a:cubicBezTo>
                  <a:pt x="0" y="32"/>
                  <a:pt x="1" y="27"/>
                  <a:pt x="6" y="24"/>
                </a:cubicBezTo>
                <a:cubicBezTo>
                  <a:pt x="38" y="2"/>
                  <a:pt x="38" y="2"/>
                  <a:pt x="38" y="2"/>
                </a:cubicBezTo>
                <a:cubicBezTo>
                  <a:pt x="41" y="0"/>
                  <a:pt x="44" y="0"/>
                  <a:pt x="46" y="1"/>
                </a:cubicBezTo>
                <a:cubicBezTo>
                  <a:pt x="53" y="10"/>
                  <a:pt x="53" y="10"/>
                  <a:pt x="53" y="10"/>
                </a:cubicBezTo>
                <a:cubicBezTo>
                  <a:pt x="53" y="13"/>
                  <a:pt x="51" y="16"/>
                  <a:pt x="49" y="17"/>
                </a:cubicBezTo>
                <a:lnTo>
                  <a:pt x="16" y="39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>
              <a:cs typeface="+mn-ea"/>
              <a:sym typeface="+mn-lt"/>
            </a:endParaRPr>
          </a:p>
        </p:txBody>
      </p:sp>
      <p:sp>
        <p:nvSpPr>
          <p:cNvPr id="57" name="Freeform 55">
            <a:extLst>
              <a:ext uri="{FF2B5EF4-FFF2-40B4-BE49-F238E27FC236}">
                <a16:creationId xmlns:a16="http://schemas.microsoft.com/office/drawing/2014/main" xmlns="" id="{3851705A-3925-402F-9338-8DF54D8E6C82}"/>
              </a:ext>
            </a:extLst>
          </p:cNvPr>
          <p:cNvSpPr>
            <a:spLocks/>
          </p:cNvSpPr>
          <p:nvPr/>
        </p:nvSpPr>
        <p:spPr bwMode="auto">
          <a:xfrm>
            <a:off x="2537091" y="2488857"/>
            <a:ext cx="73078" cy="60899"/>
          </a:xfrm>
          <a:custGeom>
            <a:avLst/>
            <a:gdLst>
              <a:gd name="T0" fmla="*/ 14 w 50"/>
              <a:gd name="T1" fmla="*/ 38 h 41"/>
              <a:gd name="T2" fmla="*/ 2 w 50"/>
              <a:gd name="T3" fmla="*/ 35 h 41"/>
              <a:gd name="T4" fmla="*/ 5 w 50"/>
              <a:gd name="T5" fmla="*/ 23 h 41"/>
              <a:gd name="T6" fmla="*/ 36 w 50"/>
              <a:gd name="T7" fmla="*/ 3 h 41"/>
              <a:gd name="T8" fmla="*/ 48 w 50"/>
              <a:gd name="T9" fmla="*/ 5 h 41"/>
              <a:gd name="T10" fmla="*/ 45 w 50"/>
              <a:gd name="T11" fmla="*/ 17 h 41"/>
              <a:gd name="T12" fmla="*/ 14 w 50"/>
              <a:gd name="T13" fmla="*/ 38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0" h="41">
                <a:moveTo>
                  <a:pt x="14" y="38"/>
                </a:moveTo>
                <a:cubicBezTo>
                  <a:pt x="10" y="41"/>
                  <a:pt x="5" y="39"/>
                  <a:pt x="2" y="35"/>
                </a:cubicBezTo>
                <a:cubicBezTo>
                  <a:pt x="0" y="31"/>
                  <a:pt x="1" y="26"/>
                  <a:pt x="5" y="23"/>
                </a:cubicBezTo>
                <a:cubicBezTo>
                  <a:pt x="36" y="3"/>
                  <a:pt x="36" y="3"/>
                  <a:pt x="36" y="3"/>
                </a:cubicBezTo>
                <a:cubicBezTo>
                  <a:pt x="40" y="0"/>
                  <a:pt x="45" y="1"/>
                  <a:pt x="48" y="5"/>
                </a:cubicBezTo>
                <a:cubicBezTo>
                  <a:pt x="50" y="9"/>
                  <a:pt x="49" y="15"/>
                  <a:pt x="45" y="17"/>
                </a:cubicBezTo>
                <a:lnTo>
                  <a:pt x="14" y="38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>
              <a:cs typeface="+mn-ea"/>
              <a:sym typeface="+mn-lt"/>
            </a:endParaRPr>
          </a:p>
        </p:txBody>
      </p:sp>
      <p:sp>
        <p:nvSpPr>
          <p:cNvPr id="58" name="矩形 57">
            <a:extLst>
              <a:ext uri="{FF2B5EF4-FFF2-40B4-BE49-F238E27FC236}">
                <a16:creationId xmlns:a16="http://schemas.microsoft.com/office/drawing/2014/main" xmlns="" id="{1E02585B-4109-4249-AD63-AFD8FF136BE0}"/>
              </a:ext>
            </a:extLst>
          </p:cNvPr>
          <p:cNvSpPr/>
          <p:nvPr/>
        </p:nvSpPr>
        <p:spPr>
          <a:xfrm>
            <a:off x="5312595" y="2785672"/>
            <a:ext cx="543436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600" dirty="0">
                <a:cs typeface="+mn-ea"/>
                <a:sym typeface="+mn-lt"/>
              </a:rPr>
              <a:t>双击输入替换内容 双击输入替换内容 双击输入替换内容 双击输入替换内容 双击输入替换内容 双击输入替换内容 </a:t>
            </a:r>
            <a:r>
              <a:rPr lang="en-US" altLang="zh-CN" sz="1600" dirty="0">
                <a:cs typeface="+mn-ea"/>
                <a:sym typeface="+mn-lt"/>
              </a:rPr>
              <a:t> </a:t>
            </a:r>
          </a:p>
        </p:txBody>
      </p:sp>
      <p:sp>
        <p:nvSpPr>
          <p:cNvPr id="59" name="矩形: 圆角 58">
            <a:extLst>
              <a:ext uri="{FF2B5EF4-FFF2-40B4-BE49-F238E27FC236}">
                <a16:creationId xmlns:a16="http://schemas.microsoft.com/office/drawing/2014/main" xmlns="" id="{297E862D-289D-4001-BC31-BA5B070E3D3F}"/>
              </a:ext>
            </a:extLst>
          </p:cNvPr>
          <p:cNvSpPr/>
          <p:nvPr/>
        </p:nvSpPr>
        <p:spPr>
          <a:xfrm>
            <a:off x="6342978" y="1855552"/>
            <a:ext cx="3039331" cy="667922"/>
          </a:xfrm>
          <a:prstGeom prst="roundRect">
            <a:avLst/>
          </a:prstGeom>
          <a:solidFill>
            <a:srgbClr val="7A842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dirty="0">
                <a:cs typeface="+mn-ea"/>
                <a:sym typeface="+mn-lt"/>
              </a:rPr>
              <a:t>点击输入您的标题</a:t>
            </a:r>
          </a:p>
        </p:txBody>
      </p:sp>
      <p:sp>
        <p:nvSpPr>
          <p:cNvPr id="60" name="矩形 59">
            <a:extLst>
              <a:ext uri="{FF2B5EF4-FFF2-40B4-BE49-F238E27FC236}">
                <a16:creationId xmlns:a16="http://schemas.microsoft.com/office/drawing/2014/main" xmlns="" id="{FF162704-7CF5-4796-9AAC-952BAA9066AD}"/>
              </a:ext>
            </a:extLst>
          </p:cNvPr>
          <p:cNvSpPr/>
          <p:nvPr/>
        </p:nvSpPr>
        <p:spPr>
          <a:xfrm>
            <a:off x="5440632" y="3621912"/>
            <a:ext cx="5370327" cy="2053652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61" name="图形 60" descr="星星">
            <a:extLst>
              <a:ext uri="{FF2B5EF4-FFF2-40B4-BE49-F238E27FC236}">
                <a16:creationId xmlns:a16="http://schemas.microsoft.com/office/drawing/2014/main" xmlns="" id="{C3A1FFFD-230D-4C20-BEB2-D42F9B0512BB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xmlns="" r:embed="rId6"/>
              </a:ext>
            </a:extLst>
          </a:blip>
          <a:stretch>
            <a:fillRect/>
          </a:stretch>
        </p:blipFill>
        <p:spPr>
          <a:xfrm>
            <a:off x="2953811" y="2698302"/>
            <a:ext cx="349247" cy="349247"/>
          </a:xfrm>
          <a:prstGeom prst="rect">
            <a:avLst/>
          </a:prstGeom>
        </p:spPr>
      </p:pic>
      <p:pic>
        <p:nvPicPr>
          <p:cNvPr id="62" name="图形 61" descr="篝火">
            <a:extLst>
              <a:ext uri="{FF2B5EF4-FFF2-40B4-BE49-F238E27FC236}">
                <a16:creationId xmlns:a16="http://schemas.microsoft.com/office/drawing/2014/main" xmlns="" id="{A354140F-AB17-47CE-9189-EE3B67DC01CA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xmlns="" r:embed="rId8"/>
              </a:ext>
            </a:extLst>
          </a:blip>
          <a:stretch>
            <a:fillRect/>
          </a:stretch>
        </p:blipFill>
        <p:spPr>
          <a:xfrm>
            <a:off x="3319703" y="3183201"/>
            <a:ext cx="289201" cy="289201"/>
          </a:xfrm>
          <a:prstGeom prst="rect">
            <a:avLst/>
          </a:prstGeom>
        </p:spPr>
      </p:pic>
      <p:pic>
        <p:nvPicPr>
          <p:cNvPr id="63" name="图形 62" descr="远足">
            <a:extLst>
              <a:ext uri="{FF2B5EF4-FFF2-40B4-BE49-F238E27FC236}">
                <a16:creationId xmlns:a16="http://schemas.microsoft.com/office/drawing/2014/main" xmlns="" id="{88E665A3-DB84-473D-A5E9-E23F5208FA9C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xmlns="" r:embed="rId10"/>
              </a:ext>
            </a:extLst>
          </a:blip>
          <a:stretch>
            <a:fillRect/>
          </a:stretch>
        </p:blipFill>
        <p:spPr>
          <a:xfrm>
            <a:off x="2829473" y="4114494"/>
            <a:ext cx="378785" cy="378785"/>
          </a:xfrm>
          <a:prstGeom prst="rect">
            <a:avLst/>
          </a:prstGeom>
        </p:spPr>
      </p:pic>
      <p:sp>
        <p:nvSpPr>
          <p:cNvPr id="65" name="TextBox 64"/>
          <p:cNvSpPr txBox="1"/>
          <p:nvPr/>
        </p:nvSpPr>
        <p:spPr>
          <a:xfrm>
            <a:off x="3809067" y="6683064"/>
            <a:ext cx="1440159" cy="123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FFE9A8"/>
                </a:solidFill>
                <a:effectLst/>
                <a:uLnTx/>
                <a:uFillTx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FFE9A8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FFE9A8"/>
                </a:solidFill>
                <a:effectLst/>
                <a:uLnTx/>
                <a:uFillTx/>
              </a:rPr>
              <a:t>模板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FFE9A8"/>
                </a:solidFill>
                <a:effectLst/>
                <a:uLnTx/>
                <a:uFillTx/>
              </a:rPr>
              <a:t>http://www.1ppt.com/hangye/</a:t>
            </a:r>
          </a:p>
        </p:txBody>
      </p:sp>
    </p:spTree>
    <p:extLst>
      <p:ext uri="{BB962C8B-B14F-4D97-AF65-F5344CB8AC3E}">
        <p14:creationId xmlns:p14="http://schemas.microsoft.com/office/powerpoint/2010/main" val="15969395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5000">
        <p:fade/>
      </p:transition>
    </mc:Choice>
    <mc:Fallback xmlns="">
      <p:transition spd="med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" grpId="0"/>
      <p:bldP spid="59" grpId="0" animBg="1"/>
      <p:bldP spid="60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pyright Notice">
            <a:extLst>
              <a:ext uri="{FF2B5EF4-FFF2-40B4-BE49-F238E27FC236}">
                <a16:creationId xmlns:a16="http://schemas.microsoft.com/office/drawing/2014/main" xmlns="" id="{A1AF8385-5AFD-4F2B-B09C-8C3DF863B45C}"/>
              </a:ext>
            </a:extLst>
          </p:cNvPr>
          <p:cNvSpPr>
            <a:spLocks/>
          </p:cNvSpPr>
          <p:nvPr/>
        </p:nvSpPr>
        <p:spPr bwMode="auto">
          <a:xfrm>
            <a:off x="6664022" y="3487327"/>
            <a:ext cx="3260041" cy="742541"/>
          </a:xfrm>
          <a:prstGeom prst="rect">
            <a:avLst/>
          </a:prstGeom>
          <a:noFill/>
          <a:ln w="6350" cap="flat" cmpd="sng" algn="ctr">
            <a:noFill/>
            <a:prstDash val="solid"/>
          </a:ln>
          <a:effectLst/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72000" tIns="32400" rIns="72000" bIns="32400" rtlCol="0" anchor="t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4400" b="1" cap="small" dirty="0" smtClean="0">
                <a:solidFill>
                  <a:srgbClr val="7A842F"/>
                </a:solidFill>
                <a:cs typeface="+mn-ea"/>
                <a:sym typeface="+mn-lt"/>
              </a:rPr>
              <a:t>02.</a:t>
            </a:r>
            <a:r>
              <a:rPr lang="zh-CN" altLang="en-US" sz="4400" b="1" cap="small" dirty="0" smtClean="0">
                <a:solidFill>
                  <a:srgbClr val="7A842F"/>
                </a:solidFill>
                <a:cs typeface="+mn-ea"/>
                <a:sym typeface="+mn-lt"/>
              </a:rPr>
              <a:t>活动概括</a:t>
            </a:r>
            <a:endParaRPr lang="en-US" sz="4400" b="1" cap="small" dirty="0">
              <a:solidFill>
                <a:srgbClr val="7A842F"/>
              </a:solidFill>
              <a:cs typeface="+mn-ea"/>
              <a:sym typeface="+mn-lt"/>
            </a:endParaRPr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xmlns="" id="{F5473B3D-81A2-4BDE-935B-B65EEB5D646A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79152" y="2516622"/>
            <a:ext cx="3374269" cy="1525400"/>
          </a:xfrm>
          <a:prstGeom prst="rect">
            <a:avLst/>
          </a:prstGeom>
        </p:spPr>
      </p:pic>
      <p:sp>
        <p:nvSpPr>
          <p:cNvPr id="8" name="文本框 7">
            <a:extLst>
              <a:ext uri="{FF2B5EF4-FFF2-40B4-BE49-F238E27FC236}">
                <a16:creationId xmlns:a16="http://schemas.microsoft.com/office/drawing/2014/main" xmlns="" id="{CAAF4D61-EA31-4AAC-9DED-AFC4C1A71E69}"/>
              </a:ext>
            </a:extLst>
          </p:cNvPr>
          <p:cNvSpPr txBox="1"/>
          <p:nvPr/>
        </p:nvSpPr>
        <p:spPr>
          <a:xfrm>
            <a:off x="6680525" y="2581359"/>
            <a:ext cx="3809675" cy="769441"/>
          </a:xfrm>
          <a:prstGeom prst="rect">
            <a:avLst/>
          </a:prstGeom>
          <a:solidFill>
            <a:srgbClr val="7A842F"/>
          </a:solidFill>
        </p:spPr>
        <p:txBody>
          <a:bodyPr wrap="square" rtlCol="0">
            <a:spAutoFit/>
          </a:bodyPr>
          <a:lstStyle/>
          <a:p>
            <a:r>
              <a:rPr lang="en-US" altLang="zh-CN" sz="4400" b="1" dirty="0" smtClean="0">
                <a:solidFill>
                  <a:schemeClr val="bg1"/>
                </a:solidFill>
                <a:cs typeface="+mn-ea"/>
                <a:sym typeface="+mn-lt"/>
              </a:rPr>
              <a:t>PART TWO</a:t>
            </a:r>
            <a:endParaRPr lang="zh-CN" altLang="en-US" sz="44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0599665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5000">
        <p:fade/>
      </p:transition>
    </mc:Choice>
    <mc:Fallback xmlns="">
      <p:transition spd="med" advTm="500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" dur="500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3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" grpId="0"/>
          <p:bldP spid="8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" dur="500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3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" grpId="0"/>
          <p:bldP spid="8" grpId="0" animBg="1"/>
        </p:bldLst>
      </p:timing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4A10FA82-3CFE-4E2C-BE6C-664E4C82E50F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1323" y="588808"/>
            <a:ext cx="918134" cy="415059"/>
          </a:xfrm>
          <a:prstGeom prst="rect">
            <a:avLst/>
          </a:prstGeom>
        </p:spPr>
      </p:pic>
      <p:sp>
        <p:nvSpPr>
          <p:cNvPr id="6" name="文本框 5">
            <a:extLst>
              <a:ext uri="{FF2B5EF4-FFF2-40B4-BE49-F238E27FC236}">
                <a16:creationId xmlns:a16="http://schemas.microsoft.com/office/drawing/2014/main" xmlns="" id="{2A450B98-FF8A-41B6-915B-5DA8F94975EB}"/>
              </a:ext>
            </a:extLst>
          </p:cNvPr>
          <p:cNvSpPr txBox="1"/>
          <p:nvPr/>
        </p:nvSpPr>
        <p:spPr>
          <a:xfrm>
            <a:off x="1595993" y="546437"/>
            <a:ext cx="1648913" cy="510778"/>
          </a:xfrm>
          <a:prstGeom prst="roundRect">
            <a:avLst/>
          </a:prstGeom>
          <a:solidFill>
            <a:srgbClr val="7A842F"/>
          </a:solidFill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chemeClr val="bg1"/>
                </a:solidFill>
                <a:cs typeface="+mn-ea"/>
                <a:sym typeface="+mn-lt"/>
              </a:rPr>
              <a:t>活动概况</a:t>
            </a:r>
          </a:p>
        </p:txBody>
      </p:sp>
      <p:sp>
        <p:nvSpPr>
          <p:cNvPr id="7" name="矩形: 圆角 6">
            <a:extLst>
              <a:ext uri="{FF2B5EF4-FFF2-40B4-BE49-F238E27FC236}">
                <a16:creationId xmlns:a16="http://schemas.microsoft.com/office/drawing/2014/main" xmlns="" id="{8E21A1BE-7876-4234-80E7-5781249D21E3}"/>
              </a:ext>
            </a:extLst>
          </p:cNvPr>
          <p:cNvSpPr/>
          <p:nvPr/>
        </p:nvSpPr>
        <p:spPr>
          <a:xfrm>
            <a:off x="648424" y="1515466"/>
            <a:ext cx="4856813" cy="4272196"/>
          </a:xfrm>
          <a:prstGeom prst="round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xmlns="" id="{8E39A599-2315-4BC1-921D-C233FD8954C3}"/>
              </a:ext>
            </a:extLst>
          </p:cNvPr>
          <p:cNvSpPr/>
          <p:nvPr/>
        </p:nvSpPr>
        <p:spPr>
          <a:xfrm>
            <a:off x="1772687" y="2339925"/>
            <a:ext cx="5171607" cy="2623278"/>
          </a:xfrm>
          <a:prstGeom prst="rect">
            <a:avLst/>
          </a:prstGeom>
          <a:solidFill>
            <a:srgbClr val="7A842F">
              <a:alpha val="7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200" b="1" dirty="0">
                <a:cs typeface="+mn-ea"/>
                <a:sym typeface="+mn-lt"/>
              </a:rPr>
              <a:t>点击输入您的标题</a:t>
            </a:r>
            <a:endParaRPr lang="en-US" altLang="zh-CN" sz="3200" b="1" dirty="0">
              <a:cs typeface="+mn-ea"/>
              <a:sym typeface="+mn-lt"/>
            </a:endParaRPr>
          </a:p>
          <a:p>
            <a:pPr algn="ctr"/>
            <a:r>
              <a:rPr lang="zh-CN" altLang="en-US" dirty="0">
                <a:cs typeface="+mn-ea"/>
                <a:sym typeface="+mn-lt"/>
              </a:rPr>
              <a:t>双击输入替换内容 双击输入替换内容 双击输入替换内容 双击输入替换内容 双击输入替换内容 双击输入替换内容 </a:t>
            </a:r>
            <a:r>
              <a:rPr lang="en-US" altLang="zh-CN" dirty="0">
                <a:cs typeface="+mn-ea"/>
                <a:sym typeface="+mn-lt"/>
              </a:rPr>
              <a:t> </a:t>
            </a:r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9" name="矩形 8">
            <a:extLst>
              <a:ext uri="{FF2B5EF4-FFF2-40B4-BE49-F238E27FC236}">
                <a16:creationId xmlns:a16="http://schemas.microsoft.com/office/drawing/2014/main" xmlns="" id="{C9814153-0BCF-46AB-8ADA-644B2CC3EC4A}"/>
              </a:ext>
            </a:extLst>
          </p:cNvPr>
          <p:cNvSpPr/>
          <p:nvPr/>
        </p:nvSpPr>
        <p:spPr>
          <a:xfrm>
            <a:off x="7412928" y="2901100"/>
            <a:ext cx="4283247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600" dirty="0">
                <a:cs typeface="+mn-ea"/>
                <a:sym typeface="+mn-lt"/>
              </a:rPr>
              <a:t>双击输入替换内容 双击输入替换内容 双击输入替换内容 双击输入替换内容 双击输入替换内容 双击输入替换内容 </a:t>
            </a:r>
            <a:r>
              <a:rPr lang="en-US" altLang="zh-CN" sz="1600" dirty="0">
                <a:cs typeface="+mn-ea"/>
                <a:sym typeface="+mn-lt"/>
              </a:rPr>
              <a:t> </a:t>
            </a:r>
          </a:p>
          <a:p>
            <a:pPr algn="ctr"/>
            <a:endParaRPr lang="en-US" altLang="zh-CN" sz="1600" dirty="0">
              <a:cs typeface="+mn-ea"/>
              <a:sym typeface="+mn-lt"/>
            </a:endParaRPr>
          </a:p>
          <a:p>
            <a:pPr algn="ctr"/>
            <a:r>
              <a:rPr lang="zh-CN" altLang="en-US" sz="1600" dirty="0">
                <a:cs typeface="+mn-ea"/>
                <a:sym typeface="+mn-lt"/>
              </a:rPr>
              <a:t>双击输入替换内容 双击输入替换内容 双击输入替换内容 双击输入替换内容 </a:t>
            </a:r>
          </a:p>
        </p:txBody>
      </p:sp>
      <p:sp>
        <p:nvSpPr>
          <p:cNvPr id="10" name="矩形: 圆角 9">
            <a:extLst>
              <a:ext uri="{FF2B5EF4-FFF2-40B4-BE49-F238E27FC236}">
                <a16:creationId xmlns:a16="http://schemas.microsoft.com/office/drawing/2014/main" xmlns="" id="{6584CA97-D877-4565-88DA-688F3E7773DC}"/>
              </a:ext>
            </a:extLst>
          </p:cNvPr>
          <p:cNvSpPr/>
          <p:nvPr/>
        </p:nvSpPr>
        <p:spPr>
          <a:xfrm>
            <a:off x="7888675" y="2005964"/>
            <a:ext cx="3039331" cy="667922"/>
          </a:xfrm>
          <a:prstGeom prst="roundRect">
            <a:avLst/>
          </a:prstGeom>
          <a:solidFill>
            <a:srgbClr val="7A842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dirty="0">
                <a:cs typeface="+mn-ea"/>
                <a:sym typeface="+mn-lt"/>
              </a:rPr>
              <a:t>点击输入您的标题</a:t>
            </a:r>
          </a:p>
        </p:txBody>
      </p:sp>
    </p:spTree>
    <p:extLst>
      <p:ext uri="{BB962C8B-B14F-4D97-AF65-F5344CB8AC3E}">
        <p14:creationId xmlns:p14="http://schemas.microsoft.com/office/powerpoint/2010/main" val="28602575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5000">
        <p:fade/>
      </p:transition>
    </mc:Choice>
    <mc:Fallback xmlns="">
      <p:transition spd="med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/>
      <p:bldP spid="10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4A10FA82-3CFE-4E2C-BE6C-664E4C82E50F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1323" y="588808"/>
            <a:ext cx="918134" cy="415059"/>
          </a:xfrm>
          <a:prstGeom prst="rect">
            <a:avLst/>
          </a:prstGeom>
        </p:spPr>
      </p:pic>
      <p:sp>
        <p:nvSpPr>
          <p:cNvPr id="6" name="文本框 5">
            <a:extLst>
              <a:ext uri="{FF2B5EF4-FFF2-40B4-BE49-F238E27FC236}">
                <a16:creationId xmlns:a16="http://schemas.microsoft.com/office/drawing/2014/main" xmlns="" id="{2A450B98-FF8A-41B6-915B-5DA8F94975EB}"/>
              </a:ext>
            </a:extLst>
          </p:cNvPr>
          <p:cNvSpPr txBox="1"/>
          <p:nvPr/>
        </p:nvSpPr>
        <p:spPr>
          <a:xfrm>
            <a:off x="1595993" y="546437"/>
            <a:ext cx="1648913" cy="510778"/>
          </a:xfrm>
          <a:prstGeom prst="roundRect">
            <a:avLst/>
          </a:prstGeom>
          <a:solidFill>
            <a:srgbClr val="7A842F"/>
          </a:solidFill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chemeClr val="bg1"/>
                </a:solidFill>
                <a:cs typeface="+mn-ea"/>
                <a:sym typeface="+mn-lt"/>
              </a:rPr>
              <a:t>活动概况</a:t>
            </a:r>
          </a:p>
        </p:txBody>
      </p:sp>
      <p:sp>
        <p:nvSpPr>
          <p:cNvPr id="4" name="Chord 32">
            <a:extLst>
              <a:ext uri="{FF2B5EF4-FFF2-40B4-BE49-F238E27FC236}">
                <a16:creationId xmlns:a16="http://schemas.microsoft.com/office/drawing/2014/main" xmlns="" id="{B1DD729F-935A-449A-83E8-C14AB655A0D9}"/>
              </a:ext>
            </a:extLst>
          </p:cNvPr>
          <p:cNvSpPr/>
          <p:nvPr/>
        </p:nvSpPr>
        <p:spPr>
          <a:xfrm rot="17548004">
            <a:off x="2071701" y="2744527"/>
            <a:ext cx="1905000" cy="1905000"/>
          </a:xfrm>
          <a:prstGeom prst="chord">
            <a:avLst>
              <a:gd name="adj1" fmla="val 4058279"/>
              <a:gd name="adj2" fmla="val 14846112"/>
            </a:avLst>
          </a:prstGeom>
          <a:solidFill>
            <a:srgbClr val="7A842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7" name="Rectangle 33">
            <a:extLst>
              <a:ext uri="{FF2B5EF4-FFF2-40B4-BE49-F238E27FC236}">
                <a16:creationId xmlns:a16="http://schemas.microsoft.com/office/drawing/2014/main" xmlns="" id="{249A256A-A3BD-4572-923E-C3ABDA3EE2E2}"/>
              </a:ext>
            </a:extLst>
          </p:cNvPr>
          <p:cNvSpPr/>
          <p:nvPr/>
        </p:nvSpPr>
        <p:spPr>
          <a:xfrm>
            <a:off x="2058648" y="3621039"/>
            <a:ext cx="7924800" cy="45719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8" name="Isosceles Triangle 34">
            <a:extLst>
              <a:ext uri="{FF2B5EF4-FFF2-40B4-BE49-F238E27FC236}">
                <a16:creationId xmlns:a16="http://schemas.microsoft.com/office/drawing/2014/main" xmlns="" id="{E1B174DE-9229-4CDB-AD38-8EB71CEEECB2}"/>
              </a:ext>
            </a:extLst>
          </p:cNvPr>
          <p:cNvSpPr/>
          <p:nvPr/>
        </p:nvSpPr>
        <p:spPr>
          <a:xfrm rot="10800000" flipV="1">
            <a:off x="2860391" y="3325695"/>
            <a:ext cx="304800" cy="262759"/>
          </a:xfrm>
          <a:prstGeom prst="triangle">
            <a:avLst/>
          </a:prstGeom>
          <a:solidFill>
            <a:srgbClr val="7A842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9" name="Text Placeholder 3">
            <a:extLst>
              <a:ext uri="{FF2B5EF4-FFF2-40B4-BE49-F238E27FC236}">
                <a16:creationId xmlns:a16="http://schemas.microsoft.com/office/drawing/2014/main" xmlns="" id="{8ECBE316-E207-4E4F-9A8E-BB5D937EB6DA}"/>
              </a:ext>
            </a:extLst>
          </p:cNvPr>
          <p:cNvSpPr txBox="1">
            <a:spLocks/>
          </p:cNvSpPr>
          <p:nvPr/>
        </p:nvSpPr>
        <p:spPr>
          <a:xfrm>
            <a:off x="2158241" y="2622997"/>
            <a:ext cx="1759167" cy="646331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>
              <a:spcBef>
                <a:spcPct val="20000"/>
              </a:spcBef>
              <a:defRPr/>
            </a:pPr>
            <a:r>
              <a:rPr lang="zh-CN" altLang="en-US" sz="1800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此处输入标题</a:t>
            </a:r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/>
            </a:r>
            <a:b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</a:b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双击输入替换内容 双击输入替换内容 双击输入</a:t>
            </a:r>
            <a:endParaRPr lang="en-US" sz="12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0" name="Freeform 182">
            <a:extLst>
              <a:ext uri="{FF2B5EF4-FFF2-40B4-BE49-F238E27FC236}">
                <a16:creationId xmlns:a16="http://schemas.microsoft.com/office/drawing/2014/main" xmlns="" id="{18C02CAA-8360-4686-81C8-2A369C7B89B9}"/>
              </a:ext>
            </a:extLst>
          </p:cNvPr>
          <p:cNvSpPr>
            <a:spLocks noEditPoints="1"/>
          </p:cNvSpPr>
          <p:nvPr/>
        </p:nvSpPr>
        <p:spPr bwMode="auto">
          <a:xfrm>
            <a:off x="2764080" y="3908066"/>
            <a:ext cx="496552" cy="463931"/>
          </a:xfrm>
          <a:custGeom>
            <a:avLst/>
            <a:gdLst/>
            <a:ahLst/>
            <a:cxnLst>
              <a:cxn ang="0">
                <a:pos x="70" y="24"/>
              </a:cxn>
              <a:cxn ang="0">
                <a:pos x="29" y="50"/>
              </a:cxn>
              <a:cxn ang="0">
                <a:pos x="0" y="26"/>
              </a:cxn>
              <a:cxn ang="0">
                <a:pos x="42" y="0"/>
              </a:cxn>
              <a:cxn ang="0">
                <a:pos x="70" y="24"/>
              </a:cxn>
              <a:cxn ang="0">
                <a:pos x="70" y="74"/>
              </a:cxn>
              <a:cxn ang="0">
                <a:pos x="42" y="98"/>
              </a:cxn>
              <a:cxn ang="0">
                <a:pos x="0" y="72"/>
              </a:cxn>
              <a:cxn ang="0">
                <a:pos x="29" y="50"/>
              </a:cxn>
              <a:cxn ang="0">
                <a:pos x="70" y="74"/>
              </a:cxn>
              <a:cxn ang="0">
                <a:pos x="109" y="104"/>
              </a:cxn>
              <a:cxn ang="0">
                <a:pos x="70" y="128"/>
              </a:cxn>
              <a:cxn ang="0">
                <a:pos x="70" y="128"/>
              </a:cxn>
              <a:cxn ang="0">
                <a:pos x="70" y="128"/>
              </a:cxn>
              <a:cxn ang="0">
                <a:pos x="70" y="128"/>
              </a:cxn>
              <a:cxn ang="0">
                <a:pos x="70" y="128"/>
              </a:cxn>
              <a:cxn ang="0">
                <a:pos x="29" y="104"/>
              </a:cxn>
              <a:cxn ang="0">
                <a:pos x="29" y="95"/>
              </a:cxn>
              <a:cxn ang="0">
                <a:pos x="42" y="102"/>
              </a:cxn>
              <a:cxn ang="0">
                <a:pos x="70" y="78"/>
              </a:cxn>
              <a:cxn ang="0">
                <a:pos x="70" y="78"/>
              </a:cxn>
              <a:cxn ang="0">
                <a:pos x="70" y="78"/>
              </a:cxn>
              <a:cxn ang="0">
                <a:pos x="70" y="78"/>
              </a:cxn>
              <a:cxn ang="0">
                <a:pos x="70" y="78"/>
              </a:cxn>
              <a:cxn ang="0">
                <a:pos x="98" y="102"/>
              </a:cxn>
              <a:cxn ang="0">
                <a:pos x="109" y="95"/>
              </a:cxn>
              <a:cxn ang="0">
                <a:pos x="109" y="104"/>
              </a:cxn>
              <a:cxn ang="0">
                <a:pos x="137" y="26"/>
              </a:cxn>
              <a:cxn ang="0">
                <a:pos x="111" y="50"/>
              </a:cxn>
              <a:cxn ang="0">
                <a:pos x="70" y="24"/>
              </a:cxn>
              <a:cxn ang="0">
                <a:pos x="98" y="0"/>
              </a:cxn>
              <a:cxn ang="0">
                <a:pos x="137" y="26"/>
              </a:cxn>
              <a:cxn ang="0">
                <a:pos x="137" y="72"/>
              </a:cxn>
              <a:cxn ang="0">
                <a:pos x="98" y="98"/>
              </a:cxn>
              <a:cxn ang="0">
                <a:pos x="70" y="74"/>
              </a:cxn>
              <a:cxn ang="0">
                <a:pos x="111" y="50"/>
              </a:cxn>
              <a:cxn ang="0">
                <a:pos x="137" y="72"/>
              </a:cxn>
            </a:cxnLst>
            <a:rect l="0" t="0" r="r" b="b"/>
            <a:pathLst>
              <a:path w="137" h="128">
                <a:moveTo>
                  <a:pt x="70" y="24"/>
                </a:moveTo>
                <a:lnTo>
                  <a:pt x="29" y="50"/>
                </a:lnTo>
                <a:lnTo>
                  <a:pt x="0" y="26"/>
                </a:lnTo>
                <a:lnTo>
                  <a:pt x="42" y="0"/>
                </a:lnTo>
                <a:lnTo>
                  <a:pt x="70" y="24"/>
                </a:lnTo>
                <a:close/>
                <a:moveTo>
                  <a:pt x="70" y="74"/>
                </a:moveTo>
                <a:lnTo>
                  <a:pt x="42" y="98"/>
                </a:lnTo>
                <a:lnTo>
                  <a:pt x="0" y="72"/>
                </a:lnTo>
                <a:lnTo>
                  <a:pt x="29" y="50"/>
                </a:lnTo>
                <a:lnTo>
                  <a:pt x="70" y="74"/>
                </a:lnTo>
                <a:close/>
                <a:moveTo>
                  <a:pt x="109" y="104"/>
                </a:moveTo>
                <a:lnTo>
                  <a:pt x="70" y="128"/>
                </a:lnTo>
                <a:lnTo>
                  <a:pt x="70" y="128"/>
                </a:lnTo>
                <a:lnTo>
                  <a:pt x="70" y="128"/>
                </a:lnTo>
                <a:lnTo>
                  <a:pt x="70" y="128"/>
                </a:lnTo>
                <a:lnTo>
                  <a:pt x="70" y="128"/>
                </a:lnTo>
                <a:lnTo>
                  <a:pt x="29" y="104"/>
                </a:lnTo>
                <a:lnTo>
                  <a:pt x="29" y="95"/>
                </a:lnTo>
                <a:lnTo>
                  <a:pt x="42" y="102"/>
                </a:lnTo>
                <a:lnTo>
                  <a:pt x="70" y="78"/>
                </a:lnTo>
                <a:lnTo>
                  <a:pt x="70" y="78"/>
                </a:lnTo>
                <a:lnTo>
                  <a:pt x="70" y="78"/>
                </a:lnTo>
                <a:lnTo>
                  <a:pt x="70" y="78"/>
                </a:lnTo>
                <a:lnTo>
                  <a:pt x="70" y="78"/>
                </a:lnTo>
                <a:lnTo>
                  <a:pt x="98" y="102"/>
                </a:lnTo>
                <a:lnTo>
                  <a:pt x="109" y="95"/>
                </a:lnTo>
                <a:lnTo>
                  <a:pt x="109" y="104"/>
                </a:lnTo>
                <a:close/>
                <a:moveTo>
                  <a:pt x="137" y="26"/>
                </a:moveTo>
                <a:lnTo>
                  <a:pt x="111" y="50"/>
                </a:lnTo>
                <a:lnTo>
                  <a:pt x="70" y="24"/>
                </a:lnTo>
                <a:lnTo>
                  <a:pt x="98" y="0"/>
                </a:lnTo>
                <a:lnTo>
                  <a:pt x="137" y="26"/>
                </a:lnTo>
                <a:close/>
                <a:moveTo>
                  <a:pt x="137" y="72"/>
                </a:moveTo>
                <a:lnTo>
                  <a:pt x="98" y="98"/>
                </a:lnTo>
                <a:lnTo>
                  <a:pt x="70" y="74"/>
                </a:lnTo>
                <a:lnTo>
                  <a:pt x="111" y="50"/>
                </a:lnTo>
                <a:lnTo>
                  <a:pt x="137" y="72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1" name="Chord 54">
            <a:extLst>
              <a:ext uri="{FF2B5EF4-FFF2-40B4-BE49-F238E27FC236}">
                <a16:creationId xmlns:a16="http://schemas.microsoft.com/office/drawing/2014/main" xmlns="" id="{879534CE-6C1A-45E3-95E3-3E89846725CF}"/>
              </a:ext>
            </a:extLst>
          </p:cNvPr>
          <p:cNvSpPr/>
          <p:nvPr/>
        </p:nvSpPr>
        <p:spPr>
          <a:xfrm rot="6745650">
            <a:off x="4057070" y="2624607"/>
            <a:ext cx="1905000" cy="1905000"/>
          </a:xfrm>
          <a:prstGeom prst="chord">
            <a:avLst>
              <a:gd name="adj1" fmla="val 4058279"/>
              <a:gd name="adj2" fmla="val 14846112"/>
            </a:avLst>
          </a:prstGeom>
          <a:solidFill>
            <a:srgbClr val="7A842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2" name="Isosceles Triangle 55">
            <a:extLst>
              <a:ext uri="{FF2B5EF4-FFF2-40B4-BE49-F238E27FC236}">
                <a16:creationId xmlns:a16="http://schemas.microsoft.com/office/drawing/2014/main" xmlns="" id="{89CC1F45-9317-491B-A932-7F377AA24333}"/>
              </a:ext>
            </a:extLst>
          </p:cNvPr>
          <p:cNvSpPr/>
          <p:nvPr/>
        </p:nvSpPr>
        <p:spPr>
          <a:xfrm rot="10800000">
            <a:off x="4866437" y="3701576"/>
            <a:ext cx="304800" cy="262759"/>
          </a:xfrm>
          <a:prstGeom prst="triangle">
            <a:avLst/>
          </a:prstGeom>
          <a:solidFill>
            <a:srgbClr val="7A842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3" name="Text Placeholder 3">
            <a:extLst>
              <a:ext uri="{FF2B5EF4-FFF2-40B4-BE49-F238E27FC236}">
                <a16:creationId xmlns:a16="http://schemas.microsoft.com/office/drawing/2014/main" xmlns="" id="{66EE3635-64A5-4660-9FF4-755020458A4C}"/>
              </a:ext>
            </a:extLst>
          </p:cNvPr>
          <p:cNvSpPr txBox="1">
            <a:spLocks/>
          </p:cNvSpPr>
          <p:nvPr/>
        </p:nvSpPr>
        <p:spPr>
          <a:xfrm>
            <a:off x="4196451" y="4009659"/>
            <a:ext cx="1776647" cy="646331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>
              <a:spcBef>
                <a:spcPct val="20000"/>
              </a:spcBef>
              <a:defRPr/>
            </a:pPr>
            <a:r>
              <a:rPr lang="zh-CN" altLang="en-US" sz="1800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此处输入标题</a:t>
            </a: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/>
            </a:r>
            <a:b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</a:b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双击输入替换内容 双击输入替换内容 双击输入</a:t>
            </a:r>
            <a:endParaRPr lang="en-US" altLang="zh-CN" sz="12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4" name="Chord 57">
            <a:extLst>
              <a:ext uri="{FF2B5EF4-FFF2-40B4-BE49-F238E27FC236}">
                <a16:creationId xmlns:a16="http://schemas.microsoft.com/office/drawing/2014/main" xmlns="" id="{3D9A49EF-838C-446C-BF7B-9E242E565EE7}"/>
              </a:ext>
            </a:extLst>
          </p:cNvPr>
          <p:cNvSpPr/>
          <p:nvPr/>
        </p:nvSpPr>
        <p:spPr>
          <a:xfrm rot="17546085">
            <a:off x="6044463" y="2744527"/>
            <a:ext cx="1905000" cy="1905000"/>
          </a:xfrm>
          <a:prstGeom prst="chord">
            <a:avLst>
              <a:gd name="adj1" fmla="val 4058279"/>
              <a:gd name="adj2" fmla="val 14846112"/>
            </a:avLst>
          </a:prstGeom>
          <a:solidFill>
            <a:srgbClr val="7A842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5" name="Isosceles Triangle 84">
            <a:extLst>
              <a:ext uri="{FF2B5EF4-FFF2-40B4-BE49-F238E27FC236}">
                <a16:creationId xmlns:a16="http://schemas.microsoft.com/office/drawing/2014/main" xmlns="" id="{31E45406-7E43-4BC5-A770-15E869D7A8FB}"/>
              </a:ext>
            </a:extLst>
          </p:cNvPr>
          <p:cNvSpPr/>
          <p:nvPr/>
        </p:nvSpPr>
        <p:spPr>
          <a:xfrm rot="10800000" flipV="1">
            <a:off x="6843092" y="3325695"/>
            <a:ext cx="304800" cy="262759"/>
          </a:xfrm>
          <a:prstGeom prst="triangle">
            <a:avLst/>
          </a:prstGeom>
          <a:solidFill>
            <a:srgbClr val="7A842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6" name="Text Placeholder 3">
            <a:extLst>
              <a:ext uri="{FF2B5EF4-FFF2-40B4-BE49-F238E27FC236}">
                <a16:creationId xmlns:a16="http://schemas.microsoft.com/office/drawing/2014/main" xmlns="" id="{D51BAEA7-130D-45F3-AE55-80737512C491}"/>
              </a:ext>
            </a:extLst>
          </p:cNvPr>
          <p:cNvSpPr txBox="1">
            <a:spLocks/>
          </p:cNvSpPr>
          <p:nvPr/>
        </p:nvSpPr>
        <p:spPr>
          <a:xfrm>
            <a:off x="6164225" y="2582168"/>
            <a:ext cx="1776647" cy="646331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>
              <a:spcBef>
                <a:spcPct val="20000"/>
              </a:spcBef>
              <a:defRPr/>
            </a:pPr>
            <a:r>
              <a:rPr lang="zh-CN" altLang="en-US" sz="1800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此处输入标题</a:t>
            </a: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/>
            </a:r>
            <a:b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</a:b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双击输入替换内容 双击输入替换内容 双击输入</a:t>
            </a:r>
            <a:endParaRPr lang="en-US" altLang="zh-CN" sz="12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7" name="Chord 86">
            <a:extLst>
              <a:ext uri="{FF2B5EF4-FFF2-40B4-BE49-F238E27FC236}">
                <a16:creationId xmlns:a16="http://schemas.microsoft.com/office/drawing/2014/main" xmlns="" id="{8E4CEE5A-B6D1-47C0-AE44-C8B308DCC602}"/>
              </a:ext>
            </a:extLst>
          </p:cNvPr>
          <p:cNvSpPr/>
          <p:nvPr/>
        </p:nvSpPr>
        <p:spPr>
          <a:xfrm rot="6745650">
            <a:off x="8057250" y="2624607"/>
            <a:ext cx="1905000" cy="1905000"/>
          </a:xfrm>
          <a:prstGeom prst="chord">
            <a:avLst>
              <a:gd name="adj1" fmla="val 4058279"/>
              <a:gd name="adj2" fmla="val 14846112"/>
            </a:avLst>
          </a:prstGeom>
          <a:solidFill>
            <a:srgbClr val="7A842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8" name="Isosceles Triangle 87">
            <a:extLst>
              <a:ext uri="{FF2B5EF4-FFF2-40B4-BE49-F238E27FC236}">
                <a16:creationId xmlns:a16="http://schemas.microsoft.com/office/drawing/2014/main" xmlns="" id="{1743F1C4-21EA-4628-AAA6-3F7700DA7ACF}"/>
              </a:ext>
            </a:extLst>
          </p:cNvPr>
          <p:cNvSpPr/>
          <p:nvPr/>
        </p:nvSpPr>
        <p:spPr>
          <a:xfrm rot="10800000">
            <a:off x="8855445" y="3700815"/>
            <a:ext cx="304800" cy="262759"/>
          </a:xfrm>
          <a:prstGeom prst="triangle">
            <a:avLst/>
          </a:prstGeom>
          <a:solidFill>
            <a:srgbClr val="7A842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9" name="Text Placeholder 3">
            <a:extLst>
              <a:ext uri="{FF2B5EF4-FFF2-40B4-BE49-F238E27FC236}">
                <a16:creationId xmlns:a16="http://schemas.microsoft.com/office/drawing/2014/main" xmlns="" id="{EB1EAC84-0DFF-4316-8A60-3A8861D11901}"/>
              </a:ext>
            </a:extLst>
          </p:cNvPr>
          <p:cNvSpPr txBox="1">
            <a:spLocks/>
          </p:cNvSpPr>
          <p:nvPr/>
        </p:nvSpPr>
        <p:spPr>
          <a:xfrm>
            <a:off x="8196631" y="4009659"/>
            <a:ext cx="1776647" cy="646331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>
              <a:spcBef>
                <a:spcPct val="20000"/>
              </a:spcBef>
              <a:defRPr/>
            </a:pPr>
            <a:r>
              <a:rPr lang="zh-CN" altLang="en-US" sz="1800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此处输入标题</a:t>
            </a: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/>
            </a:r>
            <a:b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</a:b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双击输入替换内容 双击输入替换内容 双击输入</a:t>
            </a:r>
            <a:endParaRPr lang="en-US" altLang="zh-CN" sz="12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0" name="Freeform 172">
            <a:extLst>
              <a:ext uri="{FF2B5EF4-FFF2-40B4-BE49-F238E27FC236}">
                <a16:creationId xmlns:a16="http://schemas.microsoft.com/office/drawing/2014/main" xmlns="" id="{357AA1C7-32A4-440A-BCE7-7451FF0C97E7}"/>
              </a:ext>
            </a:extLst>
          </p:cNvPr>
          <p:cNvSpPr>
            <a:spLocks noEditPoints="1"/>
          </p:cNvSpPr>
          <p:nvPr/>
        </p:nvSpPr>
        <p:spPr bwMode="auto">
          <a:xfrm>
            <a:off x="4760542" y="2996580"/>
            <a:ext cx="494246" cy="359736"/>
          </a:xfrm>
          <a:custGeom>
            <a:avLst/>
            <a:gdLst/>
            <a:ahLst/>
            <a:cxnLst>
              <a:cxn ang="0">
                <a:pos x="59" y="53"/>
              </a:cxn>
              <a:cxn ang="0">
                <a:pos x="17" y="53"/>
              </a:cxn>
              <a:cxn ang="0">
                <a:pos x="0" y="36"/>
              </a:cxn>
              <a:cxn ang="0">
                <a:pos x="10" y="21"/>
              </a:cxn>
              <a:cxn ang="0">
                <a:pos x="10" y="19"/>
              </a:cxn>
              <a:cxn ang="0">
                <a:pos x="30" y="0"/>
              </a:cxn>
              <a:cxn ang="0">
                <a:pos x="48" y="12"/>
              </a:cxn>
              <a:cxn ang="0">
                <a:pos x="54" y="9"/>
              </a:cxn>
              <a:cxn ang="0">
                <a:pos x="64" y="19"/>
              </a:cxn>
              <a:cxn ang="0">
                <a:pos x="62" y="24"/>
              </a:cxn>
              <a:cxn ang="0">
                <a:pos x="73" y="38"/>
              </a:cxn>
              <a:cxn ang="0">
                <a:pos x="59" y="53"/>
              </a:cxn>
              <a:cxn ang="0">
                <a:pos x="49" y="27"/>
              </a:cxn>
              <a:cxn ang="0">
                <a:pos x="35" y="13"/>
              </a:cxn>
              <a:cxn ang="0">
                <a:pos x="34" y="13"/>
              </a:cxn>
              <a:cxn ang="0">
                <a:pos x="34" y="13"/>
              </a:cxn>
              <a:cxn ang="0">
                <a:pos x="20" y="27"/>
              </a:cxn>
              <a:cxn ang="0">
                <a:pos x="20" y="27"/>
              </a:cxn>
              <a:cxn ang="0">
                <a:pos x="21" y="29"/>
              </a:cxn>
              <a:cxn ang="0">
                <a:pos x="30" y="29"/>
              </a:cxn>
              <a:cxn ang="0">
                <a:pos x="30" y="42"/>
              </a:cxn>
              <a:cxn ang="0">
                <a:pos x="31" y="43"/>
              </a:cxn>
              <a:cxn ang="0">
                <a:pos x="38" y="43"/>
              </a:cxn>
              <a:cxn ang="0">
                <a:pos x="39" y="42"/>
              </a:cxn>
              <a:cxn ang="0">
                <a:pos x="39" y="29"/>
              </a:cxn>
              <a:cxn ang="0">
                <a:pos x="48" y="29"/>
              </a:cxn>
              <a:cxn ang="0">
                <a:pos x="49" y="27"/>
              </a:cxn>
              <a:cxn ang="0">
                <a:pos x="49" y="27"/>
              </a:cxn>
            </a:cxnLst>
            <a:rect l="0" t="0" r="r" b="b"/>
            <a:pathLst>
              <a:path w="73" h="53">
                <a:moveTo>
                  <a:pt x="59" y="53"/>
                </a:moveTo>
                <a:cubicBezTo>
                  <a:pt x="17" y="53"/>
                  <a:pt x="17" y="53"/>
                  <a:pt x="17" y="53"/>
                </a:cubicBezTo>
                <a:cubicBezTo>
                  <a:pt x="8" y="53"/>
                  <a:pt x="0" y="45"/>
                  <a:pt x="0" y="36"/>
                </a:cubicBezTo>
                <a:cubicBezTo>
                  <a:pt x="0" y="29"/>
                  <a:pt x="4" y="23"/>
                  <a:pt x="10" y="21"/>
                </a:cubicBezTo>
                <a:cubicBezTo>
                  <a:pt x="10" y="20"/>
                  <a:pt x="10" y="20"/>
                  <a:pt x="10" y="19"/>
                </a:cubicBezTo>
                <a:cubicBezTo>
                  <a:pt x="10" y="8"/>
                  <a:pt x="19" y="0"/>
                  <a:pt x="30" y="0"/>
                </a:cubicBezTo>
                <a:cubicBezTo>
                  <a:pt x="37" y="0"/>
                  <a:pt x="45" y="4"/>
                  <a:pt x="48" y="12"/>
                </a:cubicBezTo>
                <a:cubicBezTo>
                  <a:pt x="49" y="10"/>
                  <a:pt x="52" y="9"/>
                  <a:pt x="54" y="9"/>
                </a:cubicBezTo>
                <a:cubicBezTo>
                  <a:pt x="59" y="9"/>
                  <a:pt x="64" y="14"/>
                  <a:pt x="64" y="19"/>
                </a:cubicBezTo>
                <a:cubicBezTo>
                  <a:pt x="64" y="21"/>
                  <a:pt x="63" y="23"/>
                  <a:pt x="62" y="24"/>
                </a:cubicBezTo>
                <a:cubicBezTo>
                  <a:pt x="69" y="26"/>
                  <a:pt x="73" y="32"/>
                  <a:pt x="73" y="38"/>
                </a:cubicBezTo>
                <a:cubicBezTo>
                  <a:pt x="73" y="46"/>
                  <a:pt x="67" y="53"/>
                  <a:pt x="59" y="53"/>
                </a:cubicBezTo>
                <a:close/>
                <a:moveTo>
                  <a:pt x="49" y="27"/>
                </a:moveTo>
                <a:cubicBezTo>
                  <a:pt x="35" y="13"/>
                  <a:pt x="35" y="13"/>
                  <a:pt x="35" y="13"/>
                </a:cubicBezTo>
                <a:cubicBezTo>
                  <a:pt x="35" y="13"/>
                  <a:pt x="35" y="13"/>
                  <a:pt x="34" y="13"/>
                </a:cubicBezTo>
                <a:cubicBezTo>
                  <a:pt x="34" y="13"/>
                  <a:pt x="34" y="13"/>
                  <a:pt x="34" y="13"/>
                </a:cubicBezTo>
                <a:cubicBezTo>
                  <a:pt x="20" y="27"/>
                  <a:pt x="20" y="27"/>
                  <a:pt x="20" y="27"/>
                </a:cubicBezTo>
                <a:cubicBezTo>
                  <a:pt x="20" y="27"/>
                  <a:pt x="20" y="27"/>
                  <a:pt x="20" y="27"/>
                </a:cubicBezTo>
                <a:cubicBezTo>
                  <a:pt x="20" y="28"/>
                  <a:pt x="20" y="29"/>
                  <a:pt x="21" y="29"/>
                </a:cubicBezTo>
                <a:cubicBezTo>
                  <a:pt x="30" y="29"/>
                  <a:pt x="30" y="29"/>
                  <a:pt x="30" y="29"/>
                </a:cubicBezTo>
                <a:cubicBezTo>
                  <a:pt x="30" y="42"/>
                  <a:pt x="30" y="42"/>
                  <a:pt x="30" y="42"/>
                </a:cubicBezTo>
                <a:cubicBezTo>
                  <a:pt x="30" y="43"/>
                  <a:pt x="30" y="43"/>
                  <a:pt x="31" y="43"/>
                </a:cubicBezTo>
                <a:cubicBezTo>
                  <a:pt x="38" y="43"/>
                  <a:pt x="38" y="43"/>
                  <a:pt x="38" y="43"/>
                </a:cubicBezTo>
                <a:cubicBezTo>
                  <a:pt x="39" y="43"/>
                  <a:pt x="39" y="43"/>
                  <a:pt x="39" y="42"/>
                </a:cubicBezTo>
                <a:cubicBezTo>
                  <a:pt x="39" y="29"/>
                  <a:pt x="39" y="29"/>
                  <a:pt x="39" y="29"/>
                </a:cubicBezTo>
                <a:cubicBezTo>
                  <a:pt x="48" y="29"/>
                  <a:pt x="48" y="29"/>
                  <a:pt x="48" y="29"/>
                </a:cubicBezTo>
                <a:cubicBezTo>
                  <a:pt x="49" y="29"/>
                  <a:pt x="49" y="28"/>
                  <a:pt x="49" y="27"/>
                </a:cubicBezTo>
                <a:cubicBezTo>
                  <a:pt x="49" y="27"/>
                  <a:pt x="49" y="27"/>
                  <a:pt x="49" y="27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1" name="Freeform 122">
            <a:extLst>
              <a:ext uri="{FF2B5EF4-FFF2-40B4-BE49-F238E27FC236}">
                <a16:creationId xmlns:a16="http://schemas.microsoft.com/office/drawing/2014/main" xmlns="" id="{42A44D5F-670E-43D4-AC2F-471F6892854E}"/>
              </a:ext>
            </a:extLst>
          </p:cNvPr>
          <p:cNvSpPr>
            <a:spLocks noEditPoints="1"/>
          </p:cNvSpPr>
          <p:nvPr/>
        </p:nvSpPr>
        <p:spPr bwMode="auto">
          <a:xfrm>
            <a:off x="6880127" y="3908066"/>
            <a:ext cx="308042" cy="443025"/>
          </a:xfrm>
          <a:custGeom>
            <a:avLst/>
            <a:gdLst/>
            <a:ahLst/>
            <a:cxnLst>
              <a:cxn ang="0">
                <a:pos x="41" y="29"/>
              </a:cxn>
              <a:cxn ang="0">
                <a:pos x="23" y="50"/>
              </a:cxn>
              <a:cxn ang="0">
                <a:pos x="23" y="55"/>
              </a:cxn>
              <a:cxn ang="0">
                <a:pos x="32" y="55"/>
              </a:cxn>
              <a:cxn ang="0">
                <a:pos x="34" y="57"/>
              </a:cxn>
              <a:cxn ang="0">
                <a:pos x="32" y="59"/>
              </a:cxn>
              <a:cxn ang="0">
                <a:pos x="9" y="59"/>
              </a:cxn>
              <a:cxn ang="0">
                <a:pos x="7" y="57"/>
              </a:cxn>
              <a:cxn ang="0">
                <a:pos x="9" y="55"/>
              </a:cxn>
              <a:cxn ang="0">
                <a:pos x="18" y="55"/>
              </a:cxn>
              <a:cxn ang="0">
                <a:pos x="18" y="50"/>
              </a:cxn>
              <a:cxn ang="0">
                <a:pos x="0" y="29"/>
              </a:cxn>
              <a:cxn ang="0">
                <a:pos x="0" y="25"/>
              </a:cxn>
              <a:cxn ang="0">
                <a:pos x="2" y="23"/>
              </a:cxn>
              <a:cxn ang="0">
                <a:pos x="4" y="25"/>
              </a:cxn>
              <a:cxn ang="0">
                <a:pos x="4" y="29"/>
              </a:cxn>
              <a:cxn ang="0">
                <a:pos x="20" y="45"/>
              </a:cxn>
              <a:cxn ang="0">
                <a:pos x="36" y="29"/>
              </a:cxn>
              <a:cxn ang="0">
                <a:pos x="36" y="25"/>
              </a:cxn>
              <a:cxn ang="0">
                <a:pos x="39" y="23"/>
              </a:cxn>
              <a:cxn ang="0">
                <a:pos x="41" y="25"/>
              </a:cxn>
              <a:cxn ang="0">
                <a:pos x="41" y="29"/>
              </a:cxn>
              <a:cxn ang="0">
                <a:pos x="32" y="29"/>
              </a:cxn>
              <a:cxn ang="0">
                <a:pos x="20" y="41"/>
              </a:cxn>
              <a:cxn ang="0">
                <a:pos x="9" y="29"/>
              </a:cxn>
              <a:cxn ang="0">
                <a:pos x="9" y="11"/>
              </a:cxn>
              <a:cxn ang="0">
                <a:pos x="20" y="0"/>
              </a:cxn>
              <a:cxn ang="0">
                <a:pos x="32" y="11"/>
              </a:cxn>
              <a:cxn ang="0">
                <a:pos x="32" y="29"/>
              </a:cxn>
            </a:cxnLst>
            <a:rect l="0" t="0" r="r" b="b"/>
            <a:pathLst>
              <a:path w="41" h="59">
                <a:moveTo>
                  <a:pt x="41" y="29"/>
                </a:moveTo>
                <a:cubicBezTo>
                  <a:pt x="41" y="40"/>
                  <a:pt x="33" y="49"/>
                  <a:pt x="23" y="50"/>
                </a:cubicBezTo>
                <a:cubicBezTo>
                  <a:pt x="23" y="55"/>
                  <a:pt x="23" y="55"/>
                  <a:pt x="23" y="55"/>
                </a:cubicBezTo>
                <a:cubicBezTo>
                  <a:pt x="32" y="55"/>
                  <a:pt x="32" y="55"/>
                  <a:pt x="32" y="55"/>
                </a:cubicBezTo>
                <a:cubicBezTo>
                  <a:pt x="33" y="55"/>
                  <a:pt x="34" y="56"/>
                  <a:pt x="34" y="57"/>
                </a:cubicBezTo>
                <a:cubicBezTo>
                  <a:pt x="34" y="58"/>
                  <a:pt x="33" y="59"/>
                  <a:pt x="32" y="59"/>
                </a:cubicBezTo>
                <a:cubicBezTo>
                  <a:pt x="9" y="59"/>
                  <a:pt x="9" y="59"/>
                  <a:pt x="9" y="59"/>
                </a:cubicBezTo>
                <a:cubicBezTo>
                  <a:pt x="8" y="59"/>
                  <a:pt x="7" y="58"/>
                  <a:pt x="7" y="57"/>
                </a:cubicBezTo>
                <a:cubicBezTo>
                  <a:pt x="7" y="56"/>
                  <a:pt x="8" y="55"/>
                  <a:pt x="9" y="55"/>
                </a:cubicBezTo>
                <a:cubicBezTo>
                  <a:pt x="18" y="55"/>
                  <a:pt x="18" y="55"/>
                  <a:pt x="18" y="55"/>
                </a:cubicBezTo>
                <a:cubicBezTo>
                  <a:pt x="18" y="50"/>
                  <a:pt x="18" y="50"/>
                  <a:pt x="18" y="50"/>
                </a:cubicBezTo>
                <a:cubicBezTo>
                  <a:pt x="8" y="49"/>
                  <a:pt x="0" y="40"/>
                  <a:pt x="0" y="29"/>
                </a:cubicBezTo>
                <a:cubicBezTo>
                  <a:pt x="0" y="25"/>
                  <a:pt x="0" y="25"/>
                  <a:pt x="0" y="25"/>
                </a:cubicBezTo>
                <a:cubicBezTo>
                  <a:pt x="0" y="24"/>
                  <a:pt x="1" y="23"/>
                  <a:pt x="2" y="23"/>
                </a:cubicBezTo>
                <a:cubicBezTo>
                  <a:pt x="3" y="23"/>
                  <a:pt x="4" y="24"/>
                  <a:pt x="4" y="25"/>
                </a:cubicBezTo>
                <a:cubicBezTo>
                  <a:pt x="4" y="29"/>
                  <a:pt x="4" y="29"/>
                  <a:pt x="4" y="29"/>
                </a:cubicBezTo>
                <a:cubicBezTo>
                  <a:pt x="4" y="38"/>
                  <a:pt x="12" y="45"/>
                  <a:pt x="20" y="45"/>
                </a:cubicBezTo>
                <a:cubicBezTo>
                  <a:pt x="29" y="45"/>
                  <a:pt x="36" y="38"/>
                  <a:pt x="36" y="29"/>
                </a:cubicBezTo>
                <a:cubicBezTo>
                  <a:pt x="36" y="25"/>
                  <a:pt x="36" y="25"/>
                  <a:pt x="36" y="25"/>
                </a:cubicBezTo>
                <a:cubicBezTo>
                  <a:pt x="36" y="24"/>
                  <a:pt x="37" y="23"/>
                  <a:pt x="39" y="23"/>
                </a:cubicBezTo>
                <a:cubicBezTo>
                  <a:pt x="40" y="23"/>
                  <a:pt x="41" y="24"/>
                  <a:pt x="41" y="25"/>
                </a:cubicBezTo>
                <a:lnTo>
                  <a:pt x="41" y="29"/>
                </a:lnTo>
                <a:close/>
                <a:moveTo>
                  <a:pt x="32" y="29"/>
                </a:moveTo>
                <a:cubicBezTo>
                  <a:pt x="32" y="36"/>
                  <a:pt x="27" y="41"/>
                  <a:pt x="20" y="41"/>
                </a:cubicBezTo>
                <a:cubicBezTo>
                  <a:pt x="14" y="41"/>
                  <a:pt x="9" y="36"/>
                  <a:pt x="9" y="29"/>
                </a:cubicBezTo>
                <a:cubicBezTo>
                  <a:pt x="9" y="11"/>
                  <a:pt x="9" y="11"/>
                  <a:pt x="9" y="11"/>
                </a:cubicBezTo>
                <a:cubicBezTo>
                  <a:pt x="9" y="5"/>
                  <a:pt x="14" y="0"/>
                  <a:pt x="20" y="0"/>
                </a:cubicBezTo>
                <a:cubicBezTo>
                  <a:pt x="27" y="0"/>
                  <a:pt x="32" y="5"/>
                  <a:pt x="32" y="11"/>
                </a:cubicBezTo>
                <a:lnTo>
                  <a:pt x="32" y="2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2" name="Freeform 66">
            <a:extLst>
              <a:ext uri="{FF2B5EF4-FFF2-40B4-BE49-F238E27FC236}">
                <a16:creationId xmlns:a16="http://schemas.microsoft.com/office/drawing/2014/main" xmlns="" id="{B67D9385-F146-4E41-BD00-6F3AED04837D}"/>
              </a:ext>
            </a:extLst>
          </p:cNvPr>
          <p:cNvSpPr>
            <a:spLocks noEditPoints="1"/>
          </p:cNvSpPr>
          <p:nvPr/>
        </p:nvSpPr>
        <p:spPr bwMode="auto">
          <a:xfrm>
            <a:off x="8753209" y="2966599"/>
            <a:ext cx="509273" cy="395014"/>
          </a:xfrm>
          <a:custGeom>
            <a:avLst/>
            <a:gdLst/>
            <a:ahLst/>
            <a:cxnLst>
              <a:cxn ang="0">
                <a:pos x="29" y="41"/>
              </a:cxn>
              <a:cxn ang="0">
                <a:pos x="22" y="40"/>
              </a:cxn>
              <a:cxn ang="0">
                <a:pos x="11" y="45"/>
              </a:cxn>
              <a:cxn ang="0">
                <a:pos x="7" y="46"/>
              </a:cxn>
              <a:cxn ang="0">
                <a:pos x="7" y="46"/>
              </a:cxn>
              <a:cxn ang="0">
                <a:pos x="6" y="45"/>
              </a:cxn>
              <a:cxn ang="0">
                <a:pos x="6" y="43"/>
              </a:cxn>
              <a:cxn ang="0">
                <a:pos x="11" y="36"/>
              </a:cxn>
              <a:cxn ang="0">
                <a:pos x="0" y="20"/>
              </a:cxn>
              <a:cxn ang="0">
                <a:pos x="29" y="0"/>
              </a:cxn>
              <a:cxn ang="0">
                <a:pos x="57" y="20"/>
              </a:cxn>
              <a:cxn ang="0">
                <a:pos x="29" y="41"/>
              </a:cxn>
              <a:cxn ang="0">
                <a:pos x="62" y="47"/>
              </a:cxn>
              <a:cxn ang="0">
                <a:pos x="66" y="53"/>
              </a:cxn>
              <a:cxn ang="0">
                <a:pos x="67" y="55"/>
              </a:cxn>
              <a:cxn ang="0">
                <a:pos x="66" y="56"/>
              </a:cxn>
              <a:cxn ang="0">
                <a:pos x="62" y="55"/>
              </a:cxn>
              <a:cxn ang="0">
                <a:pos x="51" y="50"/>
              </a:cxn>
              <a:cxn ang="0">
                <a:pos x="44" y="51"/>
              </a:cxn>
              <a:cxn ang="0">
                <a:pos x="25" y="46"/>
              </a:cxn>
              <a:cxn ang="0">
                <a:pos x="29" y="46"/>
              </a:cxn>
              <a:cxn ang="0">
                <a:pos x="52" y="39"/>
              </a:cxn>
              <a:cxn ang="0">
                <a:pos x="62" y="20"/>
              </a:cxn>
              <a:cxn ang="0">
                <a:pos x="61" y="14"/>
              </a:cxn>
              <a:cxn ang="0">
                <a:pos x="72" y="30"/>
              </a:cxn>
              <a:cxn ang="0">
                <a:pos x="62" y="47"/>
              </a:cxn>
            </a:cxnLst>
            <a:rect l="0" t="0" r="r" b="b"/>
            <a:pathLst>
              <a:path w="72" h="56">
                <a:moveTo>
                  <a:pt x="29" y="41"/>
                </a:moveTo>
                <a:cubicBezTo>
                  <a:pt x="26" y="41"/>
                  <a:pt x="24" y="40"/>
                  <a:pt x="22" y="40"/>
                </a:cubicBezTo>
                <a:cubicBezTo>
                  <a:pt x="18" y="42"/>
                  <a:pt x="15" y="44"/>
                  <a:pt x="11" y="45"/>
                </a:cubicBezTo>
                <a:cubicBezTo>
                  <a:pt x="9" y="45"/>
                  <a:pt x="8" y="46"/>
                  <a:pt x="7" y="46"/>
                </a:cubicBezTo>
                <a:cubicBezTo>
                  <a:pt x="7" y="46"/>
                  <a:pt x="7" y="46"/>
                  <a:pt x="7" y="46"/>
                </a:cubicBezTo>
                <a:cubicBezTo>
                  <a:pt x="6" y="46"/>
                  <a:pt x="6" y="45"/>
                  <a:pt x="6" y="45"/>
                </a:cubicBezTo>
                <a:cubicBezTo>
                  <a:pt x="5" y="44"/>
                  <a:pt x="6" y="43"/>
                  <a:pt x="6" y="43"/>
                </a:cubicBezTo>
                <a:cubicBezTo>
                  <a:pt x="8" y="41"/>
                  <a:pt x="10" y="40"/>
                  <a:pt x="11" y="36"/>
                </a:cubicBezTo>
                <a:cubicBezTo>
                  <a:pt x="5" y="32"/>
                  <a:pt x="0" y="27"/>
                  <a:pt x="0" y="20"/>
                </a:cubicBezTo>
                <a:cubicBezTo>
                  <a:pt x="0" y="9"/>
                  <a:pt x="13" y="0"/>
                  <a:pt x="29" y="0"/>
                </a:cubicBezTo>
                <a:cubicBezTo>
                  <a:pt x="44" y="0"/>
                  <a:pt x="57" y="9"/>
                  <a:pt x="57" y="20"/>
                </a:cubicBezTo>
                <a:cubicBezTo>
                  <a:pt x="57" y="32"/>
                  <a:pt x="44" y="41"/>
                  <a:pt x="29" y="41"/>
                </a:cubicBezTo>
                <a:close/>
                <a:moveTo>
                  <a:pt x="62" y="47"/>
                </a:moveTo>
                <a:cubicBezTo>
                  <a:pt x="63" y="50"/>
                  <a:pt x="65" y="51"/>
                  <a:pt x="66" y="53"/>
                </a:cubicBezTo>
                <a:cubicBezTo>
                  <a:pt x="67" y="54"/>
                  <a:pt x="67" y="54"/>
                  <a:pt x="67" y="55"/>
                </a:cubicBezTo>
                <a:cubicBezTo>
                  <a:pt x="67" y="56"/>
                  <a:pt x="67" y="56"/>
                  <a:pt x="66" y="56"/>
                </a:cubicBezTo>
                <a:cubicBezTo>
                  <a:pt x="65" y="56"/>
                  <a:pt x="63" y="56"/>
                  <a:pt x="62" y="55"/>
                </a:cubicBezTo>
                <a:cubicBezTo>
                  <a:pt x="58" y="54"/>
                  <a:pt x="55" y="53"/>
                  <a:pt x="51" y="50"/>
                </a:cubicBezTo>
                <a:cubicBezTo>
                  <a:pt x="49" y="51"/>
                  <a:pt x="47" y="51"/>
                  <a:pt x="44" y="51"/>
                </a:cubicBezTo>
                <a:cubicBezTo>
                  <a:pt x="37" y="51"/>
                  <a:pt x="30" y="49"/>
                  <a:pt x="25" y="46"/>
                </a:cubicBezTo>
                <a:cubicBezTo>
                  <a:pt x="26" y="46"/>
                  <a:pt x="28" y="46"/>
                  <a:pt x="29" y="46"/>
                </a:cubicBezTo>
                <a:cubicBezTo>
                  <a:pt x="37" y="46"/>
                  <a:pt x="46" y="43"/>
                  <a:pt x="52" y="39"/>
                </a:cubicBezTo>
                <a:cubicBezTo>
                  <a:pt x="58" y="34"/>
                  <a:pt x="62" y="27"/>
                  <a:pt x="62" y="20"/>
                </a:cubicBezTo>
                <a:cubicBezTo>
                  <a:pt x="62" y="18"/>
                  <a:pt x="62" y="16"/>
                  <a:pt x="61" y="14"/>
                </a:cubicBezTo>
                <a:cubicBezTo>
                  <a:pt x="68" y="18"/>
                  <a:pt x="72" y="24"/>
                  <a:pt x="72" y="30"/>
                </a:cubicBezTo>
                <a:cubicBezTo>
                  <a:pt x="72" y="37"/>
                  <a:pt x="68" y="43"/>
                  <a:pt x="62" y="47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6188989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5000">
        <p:fade/>
      </p:transition>
    </mc:Choice>
    <mc:Fallback xmlns="">
      <p:transition spd="med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" grpId="0" animBg="1"/>
      <p:bldP spid="8" grpId="0" animBg="1"/>
      <p:bldP spid="9" grpId="0"/>
      <p:bldP spid="10" grpId="0" animBg="1"/>
      <p:bldP spid="11" grpId="0" animBg="1"/>
      <p:bldP spid="12" grpId="0" animBg="1"/>
      <p:bldP spid="13" grpId="0"/>
      <p:bldP spid="14" grpId="0" animBg="1"/>
      <p:bldP spid="15" grpId="0" animBg="1"/>
      <p:bldP spid="16" grpId="0"/>
      <p:bldP spid="17" grpId="0" animBg="1"/>
      <p:bldP spid="18" grpId="0" animBg="1"/>
      <p:bldP spid="19" grpId="0"/>
      <p:bldP spid="20" grpId="0" animBg="1"/>
      <p:bldP spid="21" grpId="0" animBg="1"/>
      <p:bldP spid="22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4A10FA82-3CFE-4E2C-BE6C-664E4C82E50F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1323" y="588808"/>
            <a:ext cx="918134" cy="415059"/>
          </a:xfrm>
          <a:prstGeom prst="rect">
            <a:avLst/>
          </a:prstGeom>
        </p:spPr>
      </p:pic>
      <p:sp>
        <p:nvSpPr>
          <p:cNvPr id="6" name="文本框 5">
            <a:extLst>
              <a:ext uri="{FF2B5EF4-FFF2-40B4-BE49-F238E27FC236}">
                <a16:creationId xmlns:a16="http://schemas.microsoft.com/office/drawing/2014/main" xmlns="" id="{2A450B98-FF8A-41B6-915B-5DA8F94975EB}"/>
              </a:ext>
            </a:extLst>
          </p:cNvPr>
          <p:cNvSpPr txBox="1"/>
          <p:nvPr/>
        </p:nvSpPr>
        <p:spPr>
          <a:xfrm>
            <a:off x="1595993" y="546437"/>
            <a:ext cx="1648913" cy="510778"/>
          </a:xfrm>
          <a:prstGeom prst="roundRect">
            <a:avLst/>
          </a:prstGeom>
          <a:solidFill>
            <a:srgbClr val="7A842F"/>
          </a:solidFill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chemeClr val="bg1"/>
                </a:solidFill>
                <a:cs typeface="+mn-ea"/>
                <a:sym typeface="+mn-lt"/>
              </a:rPr>
              <a:t>活动概况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B5620E1A-DCD9-44BE-8B22-10C04F31D826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7790" y="1286256"/>
            <a:ext cx="6994267" cy="4666488"/>
          </a:xfrm>
          <a:prstGeom prst="rect">
            <a:avLst/>
          </a:prstGeom>
        </p:spPr>
      </p:pic>
      <p:sp>
        <p:nvSpPr>
          <p:cNvPr id="7" name="文本框 6">
            <a:extLst>
              <a:ext uri="{FF2B5EF4-FFF2-40B4-BE49-F238E27FC236}">
                <a16:creationId xmlns:a16="http://schemas.microsoft.com/office/drawing/2014/main" xmlns="" id="{A9D946DA-8C45-44FB-93F1-798B55A872D7}"/>
              </a:ext>
            </a:extLst>
          </p:cNvPr>
          <p:cNvSpPr txBox="1"/>
          <p:nvPr/>
        </p:nvSpPr>
        <p:spPr>
          <a:xfrm>
            <a:off x="8267700" y="3921419"/>
            <a:ext cx="33909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rgbClr val="0E2C2C"/>
                </a:solidFill>
                <a:cs typeface="+mn-ea"/>
                <a:sym typeface="+mn-lt"/>
              </a:rPr>
              <a:t>单击这里修改填写你的文字内容，或复制的文本信息。单击这里修改填写你的文字内容，或复制的文本信息。单击这里修改填写你的文字内容，或复制的文本信息。单击这里修改填写你的文字内容，或复制的文本信息。</a:t>
            </a: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xmlns="" id="{135E8B76-FD65-45A5-BFED-B282B9344A38}"/>
              </a:ext>
            </a:extLst>
          </p:cNvPr>
          <p:cNvSpPr txBox="1"/>
          <p:nvPr/>
        </p:nvSpPr>
        <p:spPr>
          <a:xfrm>
            <a:off x="8267700" y="3067339"/>
            <a:ext cx="1290399" cy="8254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600" dirty="0">
                <a:solidFill>
                  <a:srgbClr val="0E2C2C"/>
                </a:solidFill>
                <a:cs typeface="+mn-ea"/>
                <a:sym typeface="+mn-lt"/>
              </a:rPr>
              <a:t>露营</a:t>
            </a:r>
          </a:p>
        </p:txBody>
      </p:sp>
      <p:pic>
        <p:nvPicPr>
          <p:cNvPr id="9" name="图片 8">
            <a:extLst>
              <a:ext uri="{FF2B5EF4-FFF2-40B4-BE49-F238E27FC236}">
                <a16:creationId xmlns:a16="http://schemas.microsoft.com/office/drawing/2014/main" xmlns="" id="{F83A7AEA-66B7-4539-8C78-67E2046A2729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234124" y="1298361"/>
            <a:ext cx="2647950" cy="176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58767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5000">
        <p:fade/>
      </p:transition>
    </mc:Choice>
    <mc:Fallback xmlns="">
      <p:transition spd="med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3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4" decel="3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4A10FA82-3CFE-4E2C-BE6C-664E4C82E50F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1323" y="588808"/>
            <a:ext cx="918134" cy="415059"/>
          </a:xfrm>
          <a:prstGeom prst="rect">
            <a:avLst/>
          </a:prstGeom>
        </p:spPr>
      </p:pic>
      <p:sp>
        <p:nvSpPr>
          <p:cNvPr id="6" name="文本框 5">
            <a:extLst>
              <a:ext uri="{FF2B5EF4-FFF2-40B4-BE49-F238E27FC236}">
                <a16:creationId xmlns:a16="http://schemas.microsoft.com/office/drawing/2014/main" xmlns="" id="{2A450B98-FF8A-41B6-915B-5DA8F94975EB}"/>
              </a:ext>
            </a:extLst>
          </p:cNvPr>
          <p:cNvSpPr txBox="1"/>
          <p:nvPr/>
        </p:nvSpPr>
        <p:spPr>
          <a:xfrm>
            <a:off x="1595993" y="546437"/>
            <a:ext cx="1648913" cy="510778"/>
          </a:xfrm>
          <a:prstGeom prst="roundRect">
            <a:avLst/>
          </a:prstGeom>
          <a:solidFill>
            <a:srgbClr val="7A842F"/>
          </a:solidFill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chemeClr val="bg1"/>
                </a:solidFill>
                <a:cs typeface="+mn-ea"/>
                <a:sym typeface="+mn-lt"/>
              </a:rPr>
              <a:t>活动概况</a:t>
            </a:r>
          </a:p>
        </p:txBody>
      </p:sp>
      <p:cxnSp>
        <p:nvCxnSpPr>
          <p:cNvPr id="4" name="直接连接符 3">
            <a:extLst>
              <a:ext uri="{FF2B5EF4-FFF2-40B4-BE49-F238E27FC236}">
                <a16:creationId xmlns:a16="http://schemas.microsoft.com/office/drawing/2014/main" xmlns="" id="{5970C604-9733-44E1-9D16-C0F35B88CF7B}"/>
              </a:ext>
            </a:extLst>
          </p:cNvPr>
          <p:cNvCxnSpPr/>
          <p:nvPr/>
        </p:nvCxnSpPr>
        <p:spPr>
          <a:xfrm>
            <a:off x="8383956" y="2604273"/>
            <a:ext cx="3041037" cy="0"/>
          </a:xfrm>
          <a:prstGeom prst="line">
            <a:avLst/>
          </a:prstGeom>
          <a:ln w="25400">
            <a:solidFill>
              <a:schemeClr val="tx1">
                <a:lumMod val="65000"/>
                <a:lumOff val="3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Freeform 5">
            <a:extLst>
              <a:ext uri="{FF2B5EF4-FFF2-40B4-BE49-F238E27FC236}">
                <a16:creationId xmlns:a16="http://schemas.microsoft.com/office/drawing/2014/main" xmlns="" id="{4C7D0287-92B0-4E2F-8A66-1B172ECC9E0F}"/>
              </a:ext>
            </a:extLst>
          </p:cNvPr>
          <p:cNvSpPr>
            <a:spLocks/>
          </p:cNvSpPr>
          <p:nvPr/>
        </p:nvSpPr>
        <p:spPr bwMode="auto">
          <a:xfrm>
            <a:off x="4136652" y="2633758"/>
            <a:ext cx="1927935" cy="1876821"/>
          </a:xfrm>
          <a:custGeom>
            <a:avLst/>
            <a:gdLst/>
            <a:ahLst/>
            <a:cxnLst>
              <a:cxn ang="0">
                <a:pos x="265" y="22"/>
              </a:cxn>
              <a:cxn ang="0">
                <a:pos x="399" y="0"/>
              </a:cxn>
              <a:cxn ang="0">
                <a:pos x="644" y="84"/>
              </a:cxn>
              <a:cxn ang="0">
                <a:pos x="682" y="117"/>
              </a:cxn>
              <a:cxn ang="0">
                <a:pos x="778" y="268"/>
              </a:cxn>
              <a:cxn ang="0">
                <a:pos x="799" y="391"/>
              </a:cxn>
              <a:cxn ang="0">
                <a:pos x="754" y="291"/>
              </a:cxn>
              <a:cxn ang="0">
                <a:pos x="644" y="246"/>
              </a:cxn>
              <a:cxn ang="0">
                <a:pos x="644" y="246"/>
              </a:cxn>
              <a:cxn ang="0">
                <a:pos x="643" y="246"/>
              </a:cxn>
              <a:cxn ang="0">
                <a:pos x="510" y="267"/>
              </a:cxn>
              <a:cxn ang="0">
                <a:pos x="360" y="363"/>
              </a:cxn>
              <a:cxn ang="0">
                <a:pos x="326" y="401"/>
              </a:cxn>
              <a:cxn ang="0">
                <a:pos x="243" y="646"/>
              </a:cxn>
              <a:cxn ang="0">
                <a:pos x="264" y="777"/>
              </a:cxn>
              <a:cxn ang="0">
                <a:pos x="117" y="682"/>
              </a:cxn>
              <a:cxn ang="0">
                <a:pos x="0" y="400"/>
              </a:cxn>
              <a:cxn ang="0">
                <a:pos x="117" y="117"/>
              </a:cxn>
              <a:cxn ang="0">
                <a:pos x="265" y="22"/>
              </a:cxn>
            </a:cxnLst>
            <a:rect l="0" t="0" r="r" b="b"/>
            <a:pathLst>
              <a:path w="799" h="777">
                <a:moveTo>
                  <a:pt x="265" y="22"/>
                </a:moveTo>
                <a:cubicBezTo>
                  <a:pt x="307" y="8"/>
                  <a:pt x="351" y="0"/>
                  <a:pt x="399" y="0"/>
                </a:cubicBezTo>
                <a:cubicBezTo>
                  <a:pt x="492" y="0"/>
                  <a:pt x="574" y="28"/>
                  <a:pt x="644" y="84"/>
                </a:cubicBezTo>
                <a:cubicBezTo>
                  <a:pt x="657" y="94"/>
                  <a:pt x="670" y="105"/>
                  <a:pt x="682" y="117"/>
                </a:cubicBezTo>
                <a:cubicBezTo>
                  <a:pt x="727" y="162"/>
                  <a:pt x="759" y="212"/>
                  <a:pt x="778" y="268"/>
                </a:cubicBezTo>
                <a:cubicBezTo>
                  <a:pt x="791" y="306"/>
                  <a:pt x="798" y="347"/>
                  <a:pt x="799" y="391"/>
                </a:cubicBezTo>
                <a:cubicBezTo>
                  <a:pt x="797" y="353"/>
                  <a:pt x="781" y="319"/>
                  <a:pt x="754" y="291"/>
                </a:cubicBezTo>
                <a:cubicBezTo>
                  <a:pt x="723" y="261"/>
                  <a:pt x="687" y="246"/>
                  <a:pt x="644" y="246"/>
                </a:cubicBezTo>
                <a:cubicBezTo>
                  <a:pt x="644" y="246"/>
                  <a:pt x="644" y="246"/>
                  <a:pt x="644" y="246"/>
                </a:cubicBezTo>
                <a:cubicBezTo>
                  <a:pt x="644" y="246"/>
                  <a:pt x="643" y="246"/>
                  <a:pt x="643" y="246"/>
                </a:cubicBezTo>
                <a:cubicBezTo>
                  <a:pt x="596" y="246"/>
                  <a:pt x="552" y="253"/>
                  <a:pt x="510" y="267"/>
                </a:cubicBezTo>
                <a:cubicBezTo>
                  <a:pt x="455" y="286"/>
                  <a:pt x="405" y="318"/>
                  <a:pt x="360" y="363"/>
                </a:cubicBezTo>
                <a:cubicBezTo>
                  <a:pt x="348" y="375"/>
                  <a:pt x="337" y="388"/>
                  <a:pt x="326" y="401"/>
                </a:cubicBezTo>
                <a:cubicBezTo>
                  <a:pt x="271" y="471"/>
                  <a:pt x="243" y="553"/>
                  <a:pt x="243" y="646"/>
                </a:cubicBezTo>
                <a:cubicBezTo>
                  <a:pt x="243" y="693"/>
                  <a:pt x="250" y="736"/>
                  <a:pt x="264" y="777"/>
                </a:cubicBezTo>
                <a:cubicBezTo>
                  <a:pt x="210" y="758"/>
                  <a:pt x="161" y="726"/>
                  <a:pt x="117" y="682"/>
                </a:cubicBezTo>
                <a:cubicBezTo>
                  <a:pt x="39" y="604"/>
                  <a:pt x="0" y="510"/>
                  <a:pt x="0" y="400"/>
                </a:cubicBezTo>
                <a:cubicBezTo>
                  <a:pt x="0" y="290"/>
                  <a:pt x="39" y="195"/>
                  <a:pt x="117" y="117"/>
                </a:cubicBezTo>
                <a:cubicBezTo>
                  <a:pt x="161" y="73"/>
                  <a:pt x="210" y="42"/>
                  <a:pt x="265" y="22"/>
                </a:cubicBezTo>
                <a:close/>
              </a:path>
            </a:pathLst>
          </a:custGeom>
          <a:solidFill>
            <a:srgbClr val="7A842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cs typeface="+mn-ea"/>
              <a:sym typeface="+mn-lt"/>
            </a:endParaRPr>
          </a:p>
        </p:txBody>
      </p:sp>
      <p:sp>
        <p:nvSpPr>
          <p:cNvPr id="9" name="Freeform 6">
            <a:extLst>
              <a:ext uri="{FF2B5EF4-FFF2-40B4-BE49-F238E27FC236}">
                <a16:creationId xmlns:a16="http://schemas.microsoft.com/office/drawing/2014/main" xmlns="" id="{E326676E-0DE8-4912-AD45-6DBFDCED0B87}"/>
              </a:ext>
            </a:extLst>
          </p:cNvPr>
          <p:cNvSpPr>
            <a:spLocks/>
          </p:cNvSpPr>
          <p:nvPr/>
        </p:nvSpPr>
        <p:spPr bwMode="auto">
          <a:xfrm>
            <a:off x="5128680" y="1563860"/>
            <a:ext cx="1876822" cy="1932726"/>
          </a:xfrm>
          <a:custGeom>
            <a:avLst/>
            <a:gdLst/>
            <a:ahLst/>
            <a:cxnLst>
              <a:cxn ang="0">
                <a:pos x="390" y="800"/>
              </a:cxn>
              <a:cxn ang="0">
                <a:pos x="489" y="755"/>
              </a:cxn>
              <a:cxn ang="0">
                <a:pos x="534" y="657"/>
              </a:cxn>
              <a:cxn ang="0">
                <a:pos x="534" y="645"/>
              </a:cxn>
              <a:cxn ang="0">
                <a:pos x="534" y="635"/>
              </a:cxn>
              <a:cxn ang="0">
                <a:pos x="513" y="512"/>
              </a:cxn>
              <a:cxn ang="0">
                <a:pos x="417" y="361"/>
              </a:cxn>
              <a:cxn ang="0">
                <a:pos x="379" y="328"/>
              </a:cxn>
              <a:cxn ang="0">
                <a:pos x="134" y="244"/>
              </a:cxn>
              <a:cxn ang="0">
                <a:pos x="0" y="266"/>
              </a:cxn>
              <a:cxn ang="0">
                <a:pos x="95" y="117"/>
              </a:cxn>
              <a:cxn ang="0">
                <a:pos x="378" y="0"/>
              </a:cxn>
              <a:cxn ang="0">
                <a:pos x="661" y="117"/>
              </a:cxn>
              <a:cxn ang="0">
                <a:pos x="756" y="266"/>
              </a:cxn>
              <a:cxn ang="0">
                <a:pos x="778" y="400"/>
              </a:cxn>
              <a:cxn ang="0">
                <a:pos x="695" y="645"/>
              </a:cxn>
              <a:cxn ang="0">
                <a:pos x="661" y="683"/>
              </a:cxn>
              <a:cxn ang="0">
                <a:pos x="512" y="778"/>
              </a:cxn>
              <a:cxn ang="0">
                <a:pos x="390" y="800"/>
              </a:cxn>
            </a:cxnLst>
            <a:rect l="0" t="0" r="r" b="b"/>
            <a:pathLst>
              <a:path w="778" h="800">
                <a:moveTo>
                  <a:pt x="390" y="800"/>
                </a:moveTo>
                <a:cubicBezTo>
                  <a:pt x="428" y="798"/>
                  <a:pt x="461" y="783"/>
                  <a:pt x="489" y="755"/>
                </a:cubicBezTo>
                <a:cubicBezTo>
                  <a:pt x="516" y="727"/>
                  <a:pt x="531" y="695"/>
                  <a:pt x="534" y="657"/>
                </a:cubicBezTo>
                <a:cubicBezTo>
                  <a:pt x="534" y="653"/>
                  <a:pt x="534" y="649"/>
                  <a:pt x="534" y="645"/>
                </a:cubicBezTo>
                <a:cubicBezTo>
                  <a:pt x="534" y="642"/>
                  <a:pt x="534" y="638"/>
                  <a:pt x="534" y="635"/>
                </a:cubicBezTo>
                <a:cubicBezTo>
                  <a:pt x="533" y="591"/>
                  <a:pt x="526" y="550"/>
                  <a:pt x="513" y="512"/>
                </a:cubicBezTo>
                <a:cubicBezTo>
                  <a:pt x="494" y="456"/>
                  <a:pt x="462" y="406"/>
                  <a:pt x="417" y="361"/>
                </a:cubicBezTo>
                <a:cubicBezTo>
                  <a:pt x="405" y="349"/>
                  <a:pt x="392" y="338"/>
                  <a:pt x="379" y="328"/>
                </a:cubicBezTo>
                <a:cubicBezTo>
                  <a:pt x="309" y="272"/>
                  <a:pt x="227" y="244"/>
                  <a:pt x="134" y="244"/>
                </a:cubicBezTo>
                <a:cubicBezTo>
                  <a:pt x="86" y="244"/>
                  <a:pt x="42" y="252"/>
                  <a:pt x="0" y="266"/>
                </a:cubicBezTo>
                <a:cubicBezTo>
                  <a:pt x="19" y="212"/>
                  <a:pt x="51" y="162"/>
                  <a:pt x="95" y="117"/>
                </a:cubicBezTo>
                <a:cubicBezTo>
                  <a:pt x="173" y="39"/>
                  <a:pt x="268" y="0"/>
                  <a:pt x="378" y="0"/>
                </a:cubicBezTo>
                <a:cubicBezTo>
                  <a:pt x="488" y="0"/>
                  <a:pt x="583" y="39"/>
                  <a:pt x="661" y="117"/>
                </a:cubicBezTo>
                <a:cubicBezTo>
                  <a:pt x="705" y="162"/>
                  <a:pt x="737" y="211"/>
                  <a:pt x="756" y="266"/>
                </a:cubicBezTo>
                <a:cubicBezTo>
                  <a:pt x="771" y="308"/>
                  <a:pt x="778" y="352"/>
                  <a:pt x="778" y="400"/>
                </a:cubicBezTo>
                <a:cubicBezTo>
                  <a:pt x="778" y="493"/>
                  <a:pt x="750" y="575"/>
                  <a:pt x="695" y="645"/>
                </a:cubicBezTo>
                <a:cubicBezTo>
                  <a:pt x="684" y="658"/>
                  <a:pt x="673" y="671"/>
                  <a:pt x="661" y="683"/>
                </a:cubicBezTo>
                <a:cubicBezTo>
                  <a:pt x="616" y="727"/>
                  <a:pt x="567" y="759"/>
                  <a:pt x="512" y="778"/>
                </a:cubicBezTo>
                <a:cubicBezTo>
                  <a:pt x="474" y="792"/>
                  <a:pt x="433" y="799"/>
                  <a:pt x="390" y="800"/>
                </a:cubicBezTo>
                <a:close/>
              </a:path>
            </a:pathLst>
          </a:custGeom>
          <a:solidFill>
            <a:srgbClr val="7A842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cs typeface="+mn-ea"/>
              <a:sym typeface="+mn-lt"/>
            </a:endParaRPr>
          </a:p>
        </p:txBody>
      </p:sp>
      <p:sp>
        <p:nvSpPr>
          <p:cNvPr id="10" name="Freeform 7">
            <a:extLst>
              <a:ext uri="{FF2B5EF4-FFF2-40B4-BE49-F238E27FC236}">
                <a16:creationId xmlns:a16="http://schemas.microsoft.com/office/drawing/2014/main" xmlns="" id="{739C7ABA-1CC4-46AE-BD21-A4E19C59AF47}"/>
              </a:ext>
            </a:extLst>
          </p:cNvPr>
          <p:cNvSpPr>
            <a:spLocks/>
          </p:cNvSpPr>
          <p:nvPr/>
        </p:nvSpPr>
        <p:spPr bwMode="auto">
          <a:xfrm>
            <a:off x="6064587" y="2490850"/>
            <a:ext cx="1926337" cy="1878417"/>
          </a:xfrm>
          <a:custGeom>
            <a:avLst/>
            <a:gdLst/>
            <a:ahLst/>
            <a:cxnLst>
              <a:cxn ang="0">
                <a:pos x="532" y="0"/>
              </a:cxn>
              <a:cxn ang="0">
                <a:pos x="682" y="95"/>
              </a:cxn>
              <a:cxn ang="0">
                <a:pos x="799" y="378"/>
              </a:cxn>
              <a:cxn ang="0">
                <a:pos x="682" y="660"/>
              </a:cxn>
              <a:cxn ang="0">
                <a:pos x="533" y="756"/>
              </a:cxn>
              <a:cxn ang="0">
                <a:pos x="399" y="778"/>
              </a:cxn>
              <a:cxn ang="0">
                <a:pos x="155" y="694"/>
              </a:cxn>
              <a:cxn ang="0">
                <a:pos x="117" y="660"/>
              </a:cxn>
              <a:cxn ang="0">
                <a:pos x="22" y="513"/>
              </a:cxn>
              <a:cxn ang="0">
                <a:pos x="0" y="391"/>
              </a:cxn>
              <a:cxn ang="0">
                <a:pos x="45" y="489"/>
              </a:cxn>
              <a:cxn ang="0">
                <a:pos x="145" y="534"/>
              </a:cxn>
              <a:cxn ang="0">
                <a:pos x="155" y="534"/>
              </a:cxn>
              <a:cxn ang="0">
                <a:pos x="166" y="534"/>
              </a:cxn>
              <a:cxn ang="0">
                <a:pos x="288" y="512"/>
              </a:cxn>
              <a:cxn ang="0">
                <a:pos x="437" y="417"/>
              </a:cxn>
              <a:cxn ang="0">
                <a:pos x="471" y="379"/>
              </a:cxn>
              <a:cxn ang="0">
                <a:pos x="554" y="134"/>
              </a:cxn>
              <a:cxn ang="0">
                <a:pos x="532" y="0"/>
              </a:cxn>
            </a:cxnLst>
            <a:rect l="0" t="0" r="r" b="b"/>
            <a:pathLst>
              <a:path w="799" h="778">
                <a:moveTo>
                  <a:pt x="532" y="0"/>
                </a:moveTo>
                <a:cubicBezTo>
                  <a:pt x="587" y="19"/>
                  <a:pt x="637" y="51"/>
                  <a:pt x="682" y="95"/>
                </a:cubicBezTo>
                <a:cubicBezTo>
                  <a:pt x="760" y="173"/>
                  <a:pt x="799" y="268"/>
                  <a:pt x="799" y="378"/>
                </a:cubicBezTo>
                <a:cubicBezTo>
                  <a:pt x="799" y="488"/>
                  <a:pt x="760" y="582"/>
                  <a:pt x="682" y="660"/>
                </a:cubicBezTo>
                <a:cubicBezTo>
                  <a:pt x="637" y="705"/>
                  <a:pt x="588" y="737"/>
                  <a:pt x="533" y="756"/>
                </a:cubicBezTo>
                <a:cubicBezTo>
                  <a:pt x="491" y="770"/>
                  <a:pt x="447" y="778"/>
                  <a:pt x="399" y="778"/>
                </a:cubicBezTo>
                <a:cubicBezTo>
                  <a:pt x="306" y="778"/>
                  <a:pt x="225" y="750"/>
                  <a:pt x="155" y="694"/>
                </a:cubicBezTo>
                <a:cubicBezTo>
                  <a:pt x="142" y="684"/>
                  <a:pt x="129" y="673"/>
                  <a:pt x="117" y="660"/>
                </a:cubicBezTo>
                <a:cubicBezTo>
                  <a:pt x="73" y="616"/>
                  <a:pt x="41" y="567"/>
                  <a:pt x="22" y="513"/>
                </a:cubicBezTo>
                <a:cubicBezTo>
                  <a:pt x="9" y="475"/>
                  <a:pt x="1" y="434"/>
                  <a:pt x="0" y="391"/>
                </a:cubicBezTo>
                <a:cubicBezTo>
                  <a:pt x="2" y="429"/>
                  <a:pt x="18" y="461"/>
                  <a:pt x="45" y="489"/>
                </a:cubicBezTo>
                <a:cubicBezTo>
                  <a:pt x="73" y="517"/>
                  <a:pt x="106" y="532"/>
                  <a:pt x="145" y="534"/>
                </a:cubicBezTo>
                <a:cubicBezTo>
                  <a:pt x="148" y="534"/>
                  <a:pt x="151" y="534"/>
                  <a:pt x="155" y="534"/>
                </a:cubicBezTo>
                <a:cubicBezTo>
                  <a:pt x="159" y="534"/>
                  <a:pt x="162" y="534"/>
                  <a:pt x="166" y="534"/>
                </a:cubicBezTo>
                <a:cubicBezTo>
                  <a:pt x="209" y="533"/>
                  <a:pt x="250" y="526"/>
                  <a:pt x="288" y="512"/>
                </a:cubicBezTo>
                <a:cubicBezTo>
                  <a:pt x="343" y="493"/>
                  <a:pt x="392" y="461"/>
                  <a:pt x="437" y="417"/>
                </a:cubicBezTo>
                <a:cubicBezTo>
                  <a:pt x="449" y="405"/>
                  <a:pt x="460" y="392"/>
                  <a:pt x="471" y="379"/>
                </a:cubicBezTo>
                <a:cubicBezTo>
                  <a:pt x="526" y="309"/>
                  <a:pt x="554" y="227"/>
                  <a:pt x="554" y="134"/>
                </a:cubicBezTo>
                <a:cubicBezTo>
                  <a:pt x="554" y="86"/>
                  <a:pt x="547" y="42"/>
                  <a:pt x="532" y="0"/>
                </a:cubicBezTo>
                <a:close/>
              </a:path>
            </a:pathLst>
          </a:custGeom>
          <a:solidFill>
            <a:srgbClr val="7A842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cs typeface="+mn-ea"/>
              <a:sym typeface="+mn-lt"/>
            </a:endParaRPr>
          </a:p>
        </p:txBody>
      </p:sp>
      <p:sp>
        <p:nvSpPr>
          <p:cNvPr id="11" name="Freeform 8">
            <a:extLst>
              <a:ext uri="{FF2B5EF4-FFF2-40B4-BE49-F238E27FC236}">
                <a16:creationId xmlns:a16="http://schemas.microsoft.com/office/drawing/2014/main" xmlns="" id="{1B505909-9CBA-4837-B0FD-E2279FD330DF}"/>
              </a:ext>
            </a:extLst>
          </p:cNvPr>
          <p:cNvSpPr>
            <a:spLocks/>
          </p:cNvSpPr>
          <p:nvPr/>
        </p:nvSpPr>
        <p:spPr bwMode="auto">
          <a:xfrm>
            <a:off x="5154736" y="3492674"/>
            <a:ext cx="1878418" cy="1931129"/>
          </a:xfrm>
          <a:custGeom>
            <a:avLst/>
            <a:gdLst/>
            <a:ahLst/>
            <a:cxnLst>
              <a:cxn ang="0">
                <a:pos x="400" y="0"/>
              </a:cxn>
              <a:cxn ang="0">
                <a:pos x="400" y="0"/>
              </a:cxn>
              <a:cxn ang="0">
                <a:pos x="291" y="45"/>
              </a:cxn>
              <a:cxn ang="0">
                <a:pos x="246" y="145"/>
              </a:cxn>
              <a:cxn ang="0">
                <a:pos x="246" y="155"/>
              </a:cxn>
              <a:cxn ang="0">
                <a:pos x="246" y="167"/>
              </a:cxn>
              <a:cxn ang="0">
                <a:pos x="268" y="289"/>
              </a:cxn>
              <a:cxn ang="0">
                <a:pos x="363" y="436"/>
              </a:cxn>
              <a:cxn ang="0">
                <a:pos x="401" y="470"/>
              </a:cxn>
              <a:cxn ang="0">
                <a:pos x="645" y="554"/>
              </a:cxn>
              <a:cxn ang="0">
                <a:pos x="779" y="532"/>
              </a:cxn>
              <a:cxn ang="0">
                <a:pos x="683" y="683"/>
              </a:cxn>
              <a:cxn ang="0">
                <a:pos x="400" y="800"/>
              </a:cxn>
              <a:cxn ang="0">
                <a:pos x="117" y="683"/>
              </a:cxn>
              <a:cxn ang="0">
                <a:pos x="21" y="531"/>
              </a:cxn>
              <a:cxn ang="0">
                <a:pos x="0" y="400"/>
              </a:cxn>
              <a:cxn ang="0">
                <a:pos x="83" y="155"/>
              </a:cxn>
              <a:cxn ang="0">
                <a:pos x="117" y="117"/>
              </a:cxn>
              <a:cxn ang="0">
                <a:pos x="267" y="21"/>
              </a:cxn>
              <a:cxn ang="0">
                <a:pos x="400" y="0"/>
              </a:cxn>
            </a:cxnLst>
            <a:rect l="0" t="0" r="r" b="b"/>
            <a:pathLst>
              <a:path w="779" h="800">
                <a:moveTo>
                  <a:pt x="400" y="0"/>
                </a:moveTo>
                <a:cubicBezTo>
                  <a:pt x="400" y="0"/>
                  <a:pt x="400" y="0"/>
                  <a:pt x="400" y="0"/>
                </a:cubicBezTo>
                <a:cubicBezTo>
                  <a:pt x="358" y="0"/>
                  <a:pt x="321" y="15"/>
                  <a:pt x="291" y="45"/>
                </a:cubicBezTo>
                <a:cubicBezTo>
                  <a:pt x="263" y="73"/>
                  <a:pt x="248" y="107"/>
                  <a:pt x="246" y="145"/>
                </a:cubicBezTo>
                <a:cubicBezTo>
                  <a:pt x="246" y="148"/>
                  <a:pt x="246" y="152"/>
                  <a:pt x="246" y="155"/>
                </a:cubicBezTo>
                <a:cubicBezTo>
                  <a:pt x="246" y="159"/>
                  <a:pt x="246" y="163"/>
                  <a:pt x="246" y="167"/>
                </a:cubicBezTo>
                <a:cubicBezTo>
                  <a:pt x="247" y="210"/>
                  <a:pt x="255" y="251"/>
                  <a:pt x="268" y="289"/>
                </a:cubicBezTo>
                <a:cubicBezTo>
                  <a:pt x="287" y="343"/>
                  <a:pt x="319" y="392"/>
                  <a:pt x="363" y="436"/>
                </a:cubicBezTo>
                <a:cubicBezTo>
                  <a:pt x="375" y="449"/>
                  <a:pt x="388" y="460"/>
                  <a:pt x="401" y="470"/>
                </a:cubicBezTo>
                <a:cubicBezTo>
                  <a:pt x="471" y="526"/>
                  <a:pt x="552" y="554"/>
                  <a:pt x="645" y="554"/>
                </a:cubicBezTo>
                <a:cubicBezTo>
                  <a:pt x="693" y="554"/>
                  <a:pt x="737" y="546"/>
                  <a:pt x="779" y="532"/>
                </a:cubicBezTo>
                <a:cubicBezTo>
                  <a:pt x="760" y="587"/>
                  <a:pt x="728" y="638"/>
                  <a:pt x="683" y="683"/>
                </a:cubicBezTo>
                <a:cubicBezTo>
                  <a:pt x="605" y="761"/>
                  <a:pt x="510" y="800"/>
                  <a:pt x="400" y="800"/>
                </a:cubicBezTo>
                <a:cubicBezTo>
                  <a:pt x="290" y="800"/>
                  <a:pt x="195" y="761"/>
                  <a:pt x="117" y="683"/>
                </a:cubicBezTo>
                <a:cubicBezTo>
                  <a:pt x="72" y="638"/>
                  <a:pt x="40" y="587"/>
                  <a:pt x="21" y="531"/>
                </a:cubicBezTo>
                <a:cubicBezTo>
                  <a:pt x="7" y="490"/>
                  <a:pt x="0" y="447"/>
                  <a:pt x="0" y="400"/>
                </a:cubicBezTo>
                <a:cubicBezTo>
                  <a:pt x="0" y="307"/>
                  <a:pt x="28" y="225"/>
                  <a:pt x="83" y="155"/>
                </a:cubicBezTo>
                <a:cubicBezTo>
                  <a:pt x="94" y="142"/>
                  <a:pt x="105" y="129"/>
                  <a:pt x="117" y="117"/>
                </a:cubicBezTo>
                <a:cubicBezTo>
                  <a:pt x="162" y="72"/>
                  <a:pt x="212" y="40"/>
                  <a:pt x="267" y="21"/>
                </a:cubicBezTo>
                <a:cubicBezTo>
                  <a:pt x="309" y="7"/>
                  <a:pt x="353" y="0"/>
                  <a:pt x="400" y="0"/>
                </a:cubicBezTo>
                <a:close/>
              </a:path>
            </a:pathLst>
          </a:custGeom>
          <a:solidFill>
            <a:srgbClr val="7A842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cs typeface="+mn-ea"/>
              <a:sym typeface="+mn-lt"/>
            </a:endParaRPr>
          </a:p>
        </p:txBody>
      </p:sp>
      <p:sp>
        <p:nvSpPr>
          <p:cNvPr id="12" name="Freeform 65">
            <a:extLst>
              <a:ext uri="{FF2B5EF4-FFF2-40B4-BE49-F238E27FC236}">
                <a16:creationId xmlns:a16="http://schemas.microsoft.com/office/drawing/2014/main" xmlns="" id="{CEE1D1F6-8E3B-4A95-A2E8-E825161C5F4C}"/>
              </a:ext>
            </a:extLst>
          </p:cNvPr>
          <p:cNvSpPr>
            <a:spLocks noEditPoints="1"/>
          </p:cNvSpPr>
          <p:nvPr/>
        </p:nvSpPr>
        <p:spPr bwMode="auto">
          <a:xfrm>
            <a:off x="4452786" y="3103695"/>
            <a:ext cx="411697" cy="375153"/>
          </a:xfrm>
          <a:custGeom>
            <a:avLst/>
            <a:gdLst/>
            <a:ahLst/>
            <a:cxnLst>
              <a:cxn ang="0">
                <a:pos x="45" y="41"/>
              </a:cxn>
              <a:cxn ang="0">
                <a:pos x="47" y="50"/>
              </a:cxn>
              <a:cxn ang="0">
                <a:pos x="40" y="56"/>
              </a:cxn>
              <a:cxn ang="0">
                <a:pos x="31" y="60"/>
              </a:cxn>
              <a:cxn ang="0">
                <a:pos x="21" y="60"/>
              </a:cxn>
              <a:cxn ang="0">
                <a:pos x="13" y="56"/>
              </a:cxn>
              <a:cxn ang="0">
                <a:pos x="5" y="50"/>
              </a:cxn>
              <a:cxn ang="0">
                <a:pos x="8" y="41"/>
              </a:cxn>
              <a:cxn ang="0">
                <a:pos x="0" y="32"/>
              </a:cxn>
              <a:cxn ang="0">
                <a:pos x="9" y="26"/>
              </a:cxn>
              <a:cxn ang="0">
                <a:pos x="5" y="20"/>
              </a:cxn>
              <a:cxn ang="0">
                <a:pos x="17" y="18"/>
              </a:cxn>
              <a:cxn ang="0">
                <a:pos x="22" y="10"/>
              </a:cxn>
              <a:cxn ang="0">
                <a:pos x="32" y="17"/>
              </a:cxn>
              <a:cxn ang="0">
                <a:pos x="41" y="14"/>
              </a:cxn>
              <a:cxn ang="0">
                <a:pos x="47" y="22"/>
              </a:cxn>
              <a:cxn ang="0">
                <a:pos x="51" y="30"/>
              </a:cxn>
              <a:cxn ang="0">
                <a:pos x="26" y="25"/>
              </a:cxn>
              <a:cxn ang="0">
                <a:pos x="36" y="35"/>
              </a:cxn>
              <a:cxn ang="0">
                <a:pos x="72" y="19"/>
              </a:cxn>
              <a:cxn ang="0">
                <a:pos x="72" y="27"/>
              </a:cxn>
              <a:cxn ang="0">
                <a:pos x="62" y="25"/>
              </a:cxn>
              <a:cxn ang="0">
                <a:pos x="52" y="27"/>
              </a:cxn>
              <a:cxn ang="0">
                <a:pos x="53" y="19"/>
              </a:cxn>
              <a:cxn ang="0">
                <a:pos x="53" y="11"/>
              </a:cxn>
              <a:cxn ang="0">
                <a:pos x="52" y="3"/>
              </a:cxn>
              <a:cxn ang="0">
                <a:pos x="62" y="4"/>
              </a:cxn>
              <a:cxn ang="0">
                <a:pos x="67" y="0"/>
              </a:cxn>
              <a:cxn ang="0">
                <a:pos x="70" y="9"/>
              </a:cxn>
              <a:cxn ang="0">
                <a:pos x="78" y="18"/>
              </a:cxn>
              <a:cxn ang="0">
                <a:pos x="70" y="62"/>
              </a:cxn>
              <a:cxn ang="0">
                <a:pos x="67" y="71"/>
              </a:cxn>
              <a:cxn ang="0">
                <a:pos x="61" y="66"/>
              </a:cxn>
              <a:cxn ang="0">
                <a:pos x="52" y="68"/>
              </a:cxn>
              <a:cxn ang="0">
                <a:pos x="47" y="59"/>
              </a:cxn>
              <a:cxn ang="0">
                <a:pos x="54" y="50"/>
              </a:cxn>
              <a:cxn ang="0">
                <a:pos x="57" y="41"/>
              </a:cxn>
              <a:cxn ang="0">
                <a:pos x="63" y="46"/>
              </a:cxn>
              <a:cxn ang="0">
                <a:pos x="72" y="44"/>
              </a:cxn>
              <a:cxn ang="0">
                <a:pos x="72" y="52"/>
              </a:cxn>
              <a:cxn ang="0">
                <a:pos x="62" y="10"/>
              </a:cxn>
              <a:cxn ang="0">
                <a:pos x="67" y="15"/>
              </a:cxn>
              <a:cxn ang="0">
                <a:pos x="57" y="56"/>
              </a:cxn>
              <a:cxn ang="0">
                <a:pos x="62" y="51"/>
              </a:cxn>
            </a:cxnLst>
            <a:rect l="0" t="0" r="r" b="b"/>
            <a:pathLst>
              <a:path w="78" h="71">
                <a:moveTo>
                  <a:pt x="52" y="39"/>
                </a:moveTo>
                <a:cubicBezTo>
                  <a:pt x="52" y="40"/>
                  <a:pt x="51" y="40"/>
                  <a:pt x="51" y="40"/>
                </a:cubicBezTo>
                <a:cubicBezTo>
                  <a:pt x="45" y="41"/>
                  <a:pt x="45" y="41"/>
                  <a:pt x="45" y="41"/>
                </a:cubicBezTo>
                <a:cubicBezTo>
                  <a:pt x="44" y="42"/>
                  <a:pt x="44" y="43"/>
                  <a:pt x="43" y="44"/>
                </a:cubicBezTo>
                <a:cubicBezTo>
                  <a:pt x="45" y="46"/>
                  <a:pt x="46" y="47"/>
                  <a:pt x="47" y="49"/>
                </a:cubicBezTo>
                <a:cubicBezTo>
                  <a:pt x="47" y="49"/>
                  <a:pt x="47" y="49"/>
                  <a:pt x="47" y="50"/>
                </a:cubicBezTo>
                <a:cubicBezTo>
                  <a:pt x="47" y="50"/>
                  <a:pt x="47" y="50"/>
                  <a:pt x="47" y="50"/>
                </a:cubicBezTo>
                <a:cubicBezTo>
                  <a:pt x="46" y="52"/>
                  <a:pt x="42" y="56"/>
                  <a:pt x="41" y="56"/>
                </a:cubicBezTo>
                <a:cubicBezTo>
                  <a:pt x="40" y="56"/>
                  <a:pt x="40" y="56"/>
                  <a:pt x="40" y="56"/>
                </a:cubicBezTo>
                <a:cubicBezTo>
                  <a:pt x="35" y="53"/>
                  <a:pt x="35" y="53"/>
                  <a:pt x="35" y="53"/>
                </a:cubicBezTo>
                <a:cubicBezTo>
                  <a:pt x="34" y="53"/>
                  <a:pt x="33" y="53"/>
                  <a:pt x="32" y="54"/>
                </a:cubicBezTo>
                <a:cubicBezTo>
                  <a:pt x="32" y="56"/>
                  <a:pt x="32" y="58"/>
                  <a:pt x="31" y="60"/>
                </a:cubicBezTo>
                <a:cubicBezTo>
                  <a:pt x="31" y="61"/>
                  <a:pt x="30" y="61"/>
                  <a:pt x="30" y="61"/>
                </a:cubicBezTo>
                <a:cubicBezTo>
                  <a:pt x="22" y="61"/>
                  <a:pt x="22" y="61"/>
                  <a:pt x="22" y="61"/>
                </a:cubicBezTo>
                <a:cubicBezTo>
                  <a:pt x="22" y="61"/>
                  <a:pt x="21" y="61"/>
                  <a:pt x="21" y="60"/>
                </a:cubicBezTo>
                <a:cubicBezTo>
                  <a:pt x="20" y="54"/>
                  <a:pt x="20" y="54"/>
                  <a:pt x="20" y="54"/>
                </a:cubicBezTo>
                <a:cubicBezTo>
                  <a:pt x="19" y="54"/>
                  <a:pt x="18" y="53"/>
                  <a:pt x="17" y="53"/>
                </a:cubicBezTo>
                <a:cubicBezTo>
                  <a:pt x="13" y="56"/>
                  <a:pt x="13" y="56"/>
                  <a:pt x="13" y="56"/>
                </a:cubicBezTo>
                <a:cubicBezTo>
                  <a:pt x="12" y="56"/>
                  <a:pt x="12" y="56"/>
                  <a:pt x="12" y="56"/>
                </a:cubicBezTo>
                <a:cubicBezTo>
                  <a:pt x="11" y="56"/>
                  <a:pt x="11" y="56"/>
                  <a:pt x="11" y="56"/>
                </a:cubicBezTo>
                <a:cubicBezTo>
                  <a:pt x="10" y="55"/>
                  <a:pt x="5" y="51"/>
                  <a:pt x="5" y="50"/>
                </a:cubicBezTo>
                <a:cubicBezTo>
                  <a:pt x="5" y="49"/>
                  <a:pt x="5" y="49"/>
                  <a:pt x="5" y="49"/>
                </a:cubicBezTo>
                <a:cubicBezTo>
                  <a:pt x="7" y="47"/>
                  <a:pt x="8" y="46"/>
                  <a:pt x="9" y="44"/>
                </a:cubicBezTo>
                <a:cubicBezTo>
                  <a:pt x="8" y="43"/>
                  <a:pt x="8" y="42"/>
                  <a:pt x="8" y="41"/>
                </a:cubicBezTo>
                <a:cubicBezTo>
                  <a:pt x="1" y="40"/>
                  <a:pt x="1" y="40"/>
                  <a:pt x="1" y="40"/>
                </a:cubicBezTo>
                <a:cubicBezTo>
                  <a:pt x="1" y="40"/>
                  <a:pt x="0" y="40"/>
                  <a:pt x="0" y="39"/>
                </a:cubicBezTo>
                <a:cubicBezTo>
                  <a:pt x="0" y="32"/>
                  <a:pt x="0" y="32"/>
                  <a:pt x="0" y="32"/>
                </a:cubicBezTo>
                <a:cubicBezTo>
                  <a:pt x="0" y="31"/>
                  <a:pt x="1" y="30"/>
                  <a:pt x="1" y="30"/>
                </a:cubicBezTo>
                <a:cubicBezTo>
                  <a:pt x="8" y="29"/>
                  <a:pt x="8" y="29"/>
                  <a:pt x="8" y="29"/>
                </a:cubicBezTo>
                <a:cubicBezTo>
                  <a:pt x="8" y="28"/>
                  <a:pt x="8" y="27"/>
                  <a:pt x="9" y="26"/>
                </a:cubicBezTo>
                <a:cubicBezTo>
                  <a:pt x="8" y="25"/>
                  <a:pt x="7" y="23"/>
                  <a:pt x="5" y="22"/>
                </a:cubicBezTo>
                <a:cubicBezTo>
                  <a:pt x="5" y="21"/>
                  <a:pt x="5" y="21"/>
                  <a:pt x="5" y="21"/>
                </a:cubicBezTo>
                <a:cubicBezTo>
                  <a:pt x="5" y="21"/>
                  <a:pt x="5" y="20"/>
                  <a:pt x="5" y="20"/>
                </a:cubicBezTo>
                <a:cubicBezTo>
                  <a:pt x="6" y="19"/>
                  <a:pt x="11" y="14"/>
                  <a:pt x="12" y="14"/>
                </a:cubicBezTo>
                <a:cubicBezTo>
                  <a:pt x="12" y="14"/>
                  <a:pt x="12" y="14"/>
                  <a:pt x="13" y="14"/>
                </a:cubicBezTo>
                <a:cubicBezTo>
                  <a:pt x="17" y="18"/>
                  <a:pt x="17" y="18"/>
                  <a:pt x="17" y="18"/>
                </a:cubicBezTo>
                <a:cubicBezTo>
                  <a:pt x="18" y="18"/>
                  <a:pt x="19" y="17"/>
                  <a:pt x="20" y="17"/>
                </a:cubicBezTo>
                <a:cubicBezTo>
                  <a:pt x="21" y="15"/>
                  <a:pt x="21" y="13"/>
                  <a:pt x="21" y="11"/>
                </a:cubicBezTo>
                <a:cubicBezTo>
                  <a:pt x="21" y="10"/>
                  <a:pt x="22" y="10"/>
                  <a:pt x="22" y="10"/>
                </a:cubicBezTo>
                <a:cubicBezTo>
                  <a:pt x="30" y="10"/>
                  <a:pt x="30" y="10"/>
                  <a:pt x="30" y="10"/>
                </a:cubicBezTo>
                <a:cubicBezTo>
                  <a:pt x="30" y="10"/>
                  <a:pt x="31" y="10"/>
                  <a:pt x="31" y="11"/>
                </a:cubicBezTo>
                <a:cubicBezTo>
                  <a:pt x="32" y="17"/>
                  <a:pt x="32" y="17"/>
                  <a:pt x="32" y="17"/>
                </a:cubicBezTo>
                <a:cubicBezTo>
                  <a:pt x="33" y="17"/>
                  <a:pt x="34" y="18"/>
                  <a:pt x="35" y="18"/>
                </a:cubicBezTo>
                <a:cubicBezTo>
                  <a:pt x="40" y="14"/>
                  <a:pt x="40" y="14"/>
                  <a:pt x="40" y="14"/>
                </a:cubicBezTo>
                <a:cubicBezTo>
                  <a:pt x="40" y="14"/>
                  <a:pt x="40" y="14"/>
                  <a:pt x="41" y="14"/>
                </a:cubicBezTo>
                <a:cubicBezTo>
                  <a:pt x="41" y="14"/>
                  <a:pt x="41" y="14"/>
                  <a:pt x="41" y="14"/>
                </a:cubicBezTo>
                <a:cubicBezTo>
                  <a:pt x="42" y="15"/>
                  <a:pt x="47" y="20"/>
                  <a:pt x="47" y="21"/>
                </a:cubicBezTo>
                <a:cubicBezTo>
                  <a:pt x="47" y="21"/>
                  <a:pt x="47" y="21"/>
                  <a:pt x="47" y="22"/>
                </a:cubicBezTo>
                <a:cubicBezTo>
                  <a:pt x="46" y="23"/>
                  <a:pt x="45" y="25"/>
                  <a:pt x="43" y="26"/>
                </a:cubicBezTo>
                <a:cubicBezTo>
                  <a:pt x="44" y="27"/>
                  <a:pt x="44" y="28"/>
                  <a:pt x="45" y="30"/>
                </a:cubicBezTo>
                <a:cubicBezTo>
                  <a:pt x="51" y="30"/>
                  <a:pt x="51" y="30"/>
                  <a:pt x="51" y="30"/>
                </a:cubicBezTo>
                <a:cubicBezTo>
                  <a:pt x="51" y="31"/>
                  <a:pt x="52" y="31"/>
                  <a:pt x="52" y="32"/>
                </a:cubicBezTo>
                <a:lnTo>
                  <a:pt x="52" y="39"/>
                </a:lnTo>
                <a:close/>
                <a:moveTo>
                  <a:pt x="26" y="25"/>
                </a:moveTo>
                <a:cubicBezTo>
                  <a:pt x="21" y="25"/>
                  <a:pt x="16" y="30"/>
                  <a:pt x="16" y="35"/>
                </a:cubicBezTo>
                <a:cubicBezTo>
                  <a:pt x="16" y="41"/>
                  <a:pt x="21" y="46"/>
                  <a:pt x="26" y="46"/>
                </a:cubicBezTo>
                <a:cubicBezTo>
                  <a:pt x="32" y="46"/>
                  <a:pt x="36" y="41"/>
                  <a:pt x="36" y="35"/>
                </a:cubicBezTo>
                <a:cubicBezTo>
                  <a:pt x="36" y="30"/>
                  <a:pt x="32" y="25"/>
                  <a:pt x="26" y="25"/>
                </a:cubicBezTo>
                <a:close/>
                <a:moveTo>
                  <a:pt x="78" y="18"/>
                </a:moveTo>
                <a:cubicBezTo>
                  <a:pt x="78" y="18"/>
                  <a:pt x="72" y="19"/>
                  <a:pt x="72" y="19"/>
                </a:cubicBezTo>
                <a:cubicBezTo>
                  <a:pt x="71" y="20"/>
                  <a:pt x="71" y="20"/>
                  <a:pt x="70" y="21"/>
                </a:cubicBezTo>
                <a:cubicBezTo>
                  <a:pt x="71" y="22"/>
                  <a:pt x="72" y="26"/>
                  <a:pt x="72" y="26"/>
                </a:cubicBezTo>
                <a:cubicBezTo>
                  <a:pt x="72" y="27"/>
                  <a:pt x="72" y="27"/>
                  <a:pt x="72" y="27"/>
                </a:cubicBezTo>
                <a:cubicBezTo>
                  <a:pt x="72" y="27"/>
                  <a:pt x="68" y="30"/>
                  <a:pt x="67" y="30"/>
                </a:cubicBezTo>
                <a:cubicBezTo>
                  <a:pt x="67" y="30"/>
                  <a:pt x="64" y="26"/>
                  <a:pt x="63" y="25"/>
                </a:cubicBezTo>
                <a:cubicBezTo>
                  <a:pt x="63" y="25"/>
                  <a:pt x="63" y="25"/>
                  <a:pt x="62" y="25"/>
                </a:cubicBezTo>
                <a:cubicBezTo>
                  <a:pt x="62" y="25"/>
                  <a:pt x="61" y="25"/>
                  <a:pt x="61" y="25"/>
                </a:cubicBezTo>
                <a:cubicBezTo>
                  <a:pt x="61" y="26"/>
                  <a:pt x="58" y="30"/>
                  <a:pt x="57" y="30"/>
                </a:cubicBezTo>
                <a:cubicBezTo>
                  <a:pt x="57" y="30"/>
                  <a:pt x="53" y="27"/>
                  <a:pt x="52" y="27"/>
                </a:cubicBezTo>
                <a:cubicBezTo>
                  <a:pt x="52" y="27"/>
                  <a:pt x="52" y="27"/>
                  <a:pt x="52" y="26"/>
                </a:cubicBezTo>
                <a:cubicBezTo>
                  <a:pt x="52" y="26"/>
                  <a:pt x="54" y="22"/>
                  <a:pt x="54" y="21"/>
                </a:cubicBezTo>
                <a:cubicBezTo>
                  <a:pt x="53" y="20"/>
                  <a:pt x="53" y="20"/>
                  <a:pt x="53" y="19"/>
                </a:cubicBezTo>
                <a:cubicBezTo>
                  <a:pt x="52" y="19"/>
                  <a:pt x="47" y="18"/>
                  <a:pt x="47" y="18"/>
                </a:cubicBezTo>
                <a:cubicBezTo>
                  <a:pt x="47" y="12"/>
                  <a:pt x="47" y="12"/>
                  <a:pt x="47" y="12"/>
                </a:cubicBezTo>
                <a:cubicBezTo>
                  <a:pt x="47" y="11"/>
                  <a:pt x="52" y="11"/>
                  <a:pt x="53" y="11"/>
                </a:cubicBezTo>
                <a:cubicBezTo>
                  <a:pt x="53" y="10"/>
                  <a:pt x="53" y="9"/>
                  <a:pt x="54" y="9"/>
                </a:cubicBezTo>
                <a:cubicBezTo>
                  <a:pt x="54" y="8"/>
                  <a:pt x="52" y="4"/>
                  <a:pt x="52" y="3"/>
                </a:cubicBezTo>
                <a:cubicBezTo>
                  <a:pt x="52" y="3"/>
                  <a:pt x="52" y="3"/>
                  <a:pt x="52" y="3"/>
                </a:cubicBezTo>
                <a:cubicBezTo>
                  <a:pt x="53" y="3"/>
                  <a:pt x="57" y="0"/>
                  <a:pt x="57" y="0"/>
                </a:cubicBezTo>
                <a:cubicBezTo>
                  <a:pt x="58" y="0"/>
                  <a:pt x="61" y="4"/>
                  <a:pt x="61" y="5"/>
                </a:cubicBezTo>
                <a:cubicBezTo>
                  <a:pt x="61" y="4"/>
                  <a:pt x="62" y="4"/>
                  <a:pt x="62" y="4"/>
                </a:cubicBezTo>
                <a:cubicBezTo>
                  <a:pt x="63" y="4"/>
                  <a:pt x="63" y="4"/>
                  <a:pt x="63" y="5"/>
                </a:cubicBezTo>
                <a:cubicBezTo>
                  <a:pt x="64" y="3"/>
                  <a:pt x="66" y="1"/>
                  <a:pt x="67" y="0"/>
                </a:cubicBezTo>
                <a:cubicBezTo>
                  <a:pt x="67" y="0"/>
                  <a:pt x="67" y="0"/>
                  <a:pt x="67" y="0"/>
                </a:cubicBezTo>
                <a:cubicBezTo>
                  <a:pt x="68" y="0"/>
                  <a:pt x="72" y="2"/>
                  <a:pt x="72" y="3"/>
                </a:cubicBezTo>
                <a:cubicBezTo>
                  <a:pt x="72" y="3"/>
                  <a:pt x="72" y="3"/>
                  <a:pt x="72" y="3"/>
                </a:cubicBezTo>
                <a:cubicBezTo>
                  <a:pt x="72" y="4"/>
                  <a:pt x="71" y="8"/>
                  <a:pt x="70" y="9"/>
                </a:cubicBezTo>
                <a:cubicBezTo>
                  <a:pt x="71" y="9"/>
                  <a:pt x="71" y="10"/>
                  <a:pt x="72" y="11"/>
                </a:cubicBezTo>
                <a:cubicBezTo>
                  <a:pt x="72" y="11"/>
                  <a:pt x="78" y="11"/>
                  <a:pt x="78" y="12"/>
                </a:cubicBezTo>
                <a:lnTo>
                  <a:pt x="78" y="18"/>
                </a:lnTo>
                <a:close/>
                <a:moveTo>
                  <a:pt x="78" y="59"/>
                </a:moveTo>
                <a:cubicBezTo>
                  <a:pt x="78" y="59"/>
                  <a:pt x="72" y="60"/>
                  <a:pt x="72" y="60"/>
                </a:cubicBezTo>
                <a:cubicBezTo>
                  <a:pt x="71" y="61"/>
                  <a:pt x="71" y="61"/>
                  <a:pt x="70" y="62"/>
                </a:cubicBezTo>
                <a:cubicBezTo>
                  <a:pt x="71" y="63"/>
                  <a:pt x="72" y="67"/>
                  <a:pt x="72" y="68"/>
                </a:cubicBezTo>
                <a:cubicBezTo>
                  <a:pt x="72" y="68"/>
                  <a:pt x="72" y="68"/>
                  <a:pt x="72" y="68"/>
                </a:cubicBezTo>
                <a:cubicBezTo>
                  <a:pt x="72" y="68"/>
                  <a:pt x="68" y="71"/>
                  <a:pt x="67" y="71"/>
                </a:cubicBezTo>
                <a:cubicBezTo>
                  <a:pt x="67" y="71"/>
                  <a:pt x="64" y="67"/>
                  <a:pt x="63" y="66"/>
                </a:cubicBezTo>
                <a:cubicBezTo>
                  <a:pt x="63" y="66"/>
                  <a:pt x="63" y="66"/>
                  <a:pt x="62" y="66"/>
                </a:cubicBezTo>
                <a:cubicBezTo>
                  <a:pt x="62" y="66"/>
                  <a:pt x="61" y="66"/>
                  <a:pt x="61" y="66"/>
                </a:cubicBezTo>
                <a:cubicBezTo>
                  <a:pt x="61" y="67"/>
                  <a:pt x="58" y="71"/>
                  <a:pt x="57" y="71"/>
                </a:cubicBezTo>
                <a:cubicBezTo>
                  <a:pt x="57" y="71"/>
                  <a:pt x="53" y="68"/>
                  <a:pt x="52" y="68"/>
                </a:cubicBezTo>
                <a:cubicBezTo>
                  <a:pt x="52" y="68"/>
                  <a:pt x="52" y="68"/>
                  <a:pt x="52" y="68"/>
                </a:cubicBezTo>
                <a:cubicBezTo>
                  <a:pt x="52" y="67"/>
                  <a:pt x="54" y="63"/>
                  <a:pt x="54" y="62"/>
                </a:cubicBezTo>
                <a:cubicBezTo>
                  <a:pt x="53" y="61"/>
                  <a:pt x="53" y="61"/>
                  <a:pt x="53" y="60"/>
                </a:cubicBezTo>
                <a:cubicBezTo>
                  <a:pt x="52" y="60"/>
                  <a:pt x="47" y="59"/>
                  <a:pt x="47" y="59"/>
                </a:cubicBezTo>
                <a:cubicBezTo>
                  <a:pt x="47" y="53"/>
                  <a:pt x="47" y="53"/>
                  <a:pt x="47" y="53"/>
                </a:cubicBezTo>
                <a:cubicBezTo>
                  <a:pt x="47" y="52"/>
                  <a:pt x="52" y="52"/>
                  <a:pt x="53" y="52"/>
                </a:cubicBezTo>
                <a:cubicBezTo>
                  <a:pt x="53" y="51"/>
                  <a:pt x="53" y="50"/>
                  <a:pt x="54" y="50"/>
                </a:cubicBezTo>
                <a:cubicBezTo>
                  <a:pt x="54" y="49"/>
                  <a:pt x="52" y="45"/>
                  <a:pt x="52" y="44"/>
                </a:cubicBezTo>
                <a:cubicBezTo>
                  <a:pt x="52" y="44"/>
                  <a:pt x="52" y="44"/>
                  <a:pt x="52" y="44"/>
                </a:cubicBezTo>
                <a:cubicBezTo>
                  <a:pt x="53" y="44"/>
                  <a:pt x="57" y="41"/>
                  <a:pt x="57" y="41"/>
                </a:cubicBezTo>
                <a:cubicBezTo>
                  <a:pt x="58" y="41"/>
                  <a:pt x="61" y="45"/>
                  <a:pt x="61" y="46"/>
                </a:cubicBezTo>
                <a:cubicBezTo>
                  <a:pt x="61" y="46"/>
                  <a:pt x="62" y="46"/>
                  <a:pt x="62" y="46"/>
                </a:cubicBezTo>
                <a:cubicBezTo>
                  <a:pt x="63" y="46"/>
                  <a:pt x="63" y="46"/>
                  <a:pt x="63" y="46"/>
                </a:cubicBezTo>
                <a:cubicBezTo>
                  <a:pt x="64" y="44"/>
                  <a:pt x="66" y="43"/>
                  <a:pt x="67" y="41"/>
                </a:cubicBezTo>
                <a:cubicBezTo>
                  <a:pt x="67" y="41"/>
                  <a:pt x="67" y="41"/>
                  <a:pt x="67" y="41"/>
                </a:cubicBezTo>
                <a:cubicBezTo>
                  <a:pt x="68" y="41"/>
                  <a:pt x="72" y="44"/>
                  <a:pt x="72" y="44"/>
                </a:cubicBezTo>
                <a:cubicBezTo>
                  <a:pt x="72" y="44"/>
                  <a:pt x="72" y="44"/>
                  <a:pt x="72" y="44"/>
                </a:cubicBezTo>
                <a:cubicBezTo>
                  <a:pt x="72" y="45"/>
                  <a:pt x="71" y="49"/>
                  <a:pt x="70" y="50"/>
                </a:cubicBezTo>
                <a:cubicBezTo>
                  <a:pt x="71" y="50"/>
                  <a:pt x="71" y="51"/>
                  <a:pt x="72" y="52"/>
                </a:cubicBezTo>
                <a:cubicBezTo>
                  <a:pt x="72" y="52"/>
                  <a:pt x="78" y="52"/>
                  <a:pt x="78" y="53"/>
                </a:cubicBezTo>
                <a:lnTo>
                  <a:pt x="78" y="59"/>
                </a:lnTo>
                <a:close/>
                <a:moveTo>
                  <a:pt x="62" y="10"/>
                </a:moveTo>
                <a:cubicBezTo>
                  <a:pt x="59" y="10"/>
                  <a:pt x="57" y="12"/>
                  <a:pt x="57" y="15"/>
                </a:cubicBezTo>
                <a:cubicBezTo>
                  <a:pt x="57" y="18"/>
                  <a:pt x="59" y="20"/>
                  <a:pt x="62" y="20"/>
                </a:cubicBezTo>
                <a:cubicBezTo>
                  <a:pt x="65" y="20"/>
                  <a:pt x="67" y="18"/>
                  <a:pt x="67" y="15"/>
                </a:cubicBezTo>
                <a:cubicBezTo>
                  <a:pt x="67" y="12"/>
                  <a:pt x="65" y="10"/>
                  <a:pt x="62" y="10"/>
                </a:cubicBezTo>
                <a:close/>
                <a:moveTo>
                  <a:pt x="62" y="51"/>
                </a:moveTo>
                <a:cubicBezTo>
                  <a:pt x="59" y="51"/>
                  <a:pt x="57" y="53"/>
                  <a:pt x="57" y="56"/>
                </a:cubicBezTo>
                <a:cubicBezTo>
                  <a:pt x="57" y="59"/>
                  <a:pt x="59" y="61"/>
                  <a:pt x="62" y="61"/>
                </a:cubicBezTo>
                <a:cubicBezTo>
                  <a:pt x="65" y="61"/>
                  <a:pt x="67" y="59"/>
                  <a:pt x="67" y="56"/>
                </a:cubicBezTo>
                <a:cubicBezTo>
                  <a:pt x="67" y="53"/>
                  <a:pt x="65" y="51"/>
                  <a:pt x="62" y="51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cs typeface="+mn-ea"/>
              <a:sym typeface="+mn-lt"/>
            </a:endParaRPr>
          </a:p>
        </p:txBody>
      </p:sp>
      <p:sp>
        <p:nvSpPr>
          <p:cNvPr id="13" name="Freeform 131">
            <a:extLst>
              <a:ext uri="{FF2B5EF4-FFF2-40B4-BE49-F238E27FC236}">
                <a16:creationId xmlns:a16="http://schemas.microsoft.com/office/drawing/2014/main" xmlns="" id="{A900D91D-F419-466A-87F5-881C72DE63DB}"/>
              </a:ext>
            </a:extLst>
          </p:cNvPr>
          <p:cNvSpPr>
            <a:spLocks/>
          </p:cNvSpPr>
          <p:nvPr/>
        </p:nvSpPr>
        <p:spPr bwMode="auto">
          <a:xfrm>
            <a:off x="6178420" y="2026050"/>
            <a:ext cx="321562" cy="326433"/>
          </a:xfrm>
          <a:custGeom>
            <a:avLst/>
            <a:gdLst/>
            <a:ahLst/>
            <a:cxnLst>
              <a:cxn ang="0">
                <a:pos x="61" y="49"/>
              </a:cxn>
              <a:cxn ang="0">
                <a:pos x="49" y="62"/>
              </a:cxn>
              <a:cxn ang="0">
                <a:pos x="36" y="49"/>
              </a:cxn>
              <a:cxn ang="0">
                <a:pos x="36" y="48"/>
              </a:cxn>
              <a:cxn ang="0">
                <a:pos x="21" y="41"/>
              </a:cxn>
              <a:cxn ang="0">
                <a:pos x="13" y="44"/>
              </a:cxn>
              <a:cxn ang="0">
                <a:pos x="0" y="31"/>
              </a:cxn>
              <a:cxn ang="0">
                <a:pos x="13" y="18"/>
              </a:cxn>
              <a:cxn ang="0">
                <a:pos x="21" y="22"/>
              </a:cxn>
              <a:cxn ang="0">
                <a:pos x="36" y="15"/>
              </a:cxn>
              <a:cxn ang="0">
                <a:pos x="36" y="13"/>
              </a:cxn>
              <a:cxn ang="0">
                <a:pos x="49" y="0"/>
              </a:cxn>
              <a:cxn ang="0">
                <a:pos x="61" y="13"/>
              </a:cxn>
              <a:cxn ang="0">
                <a:pos x="49" y="26"/>
              </a:cxn>
              <a:cxn ang="0">
                <a:pos x="40" y="23"/>
              </a:cxn>
              <a:cxn ang="0">
                <a:pos x="25" y="30"/>
              </a:cxn>
              <a:cxn ang="0">
                <a:pos x="25" y="31"/>
              </a:cxn>
              <a:cxn ang="0">
                <a:pos x="25" y="33"/>
              </a:cxn>
              <a:cxn ang="0">
                <a:pos x="40" y="40"/>
              </a:cxn>
              <a:cxn ang="0">
                <a:pos x="49" y="36"/>
              </a:cxn>
              <a:cxn ang="0">
                <a:pos x="61" y="49"/>
              </a:cxn>
            </a:cxnLst>
            <a:rect l="0" t="0" r="r" b="b"/>
            <a:pathLst>
              <a:path w="61" h="62">
                <a:moveTo>
                  <a:pt x="61" y="49"/>
                </a:moveTo>
                <a:cubicBezTo>
                  <a:pt x="61" y="56"/>
                  <a:pt x="56" y="62"/>
                  <a:pt x="49" y="62"/>
                </a:cubicBezTo>
                <a:cubicBezTo>
                  <a:pt x="41" y="62"/>
                  <a:pt x="36" y="56"/>
                  <a:pt x="36" y="49"/>
                </a:cubicBezTo>
                <a:cubicBezTo>
                  <a:pt x="36" y="49"/>
                  <a:pt x="36" y="48"/>
                  <a:pt x="36" y="48"/>
                </a:cubicBezTo>
                <a:cubicBezTo>
                  <a:pt x="21" y="41"/>
                  <a:pt x="21" y="41"/>
                  <a:pt x="21" y="41"/>
                </a:cubicBezTo>
                <a:cubicBezTo>
                  <a:pt x="19" y="43"/>
                  <a:pt x="16" y="44"/>
                  <a:pt x="13" y="44"/>
                </a:cubicBezTo>
                <a:cubicBezTo>
                  <a:pt x="6" y="44"/>
                  <a:pt x="0" y="38"/>
                  <a:pt x="0" y="31"/>
                </a:cubicBezTo>
                <a:cubicBezTo>
                  <a:pt x="0" y="24"/>
                  <a:pt x="6" y="18"/>
                  <a:pt x="13" y="18"/>
                </a:cubicBezTo>
                <a:cubicBezTo>
                  <a:pt x="16" y="18"/>
                  <a:pt x="19" y="20"/>
                  <a:pt x="21" y="22"/>
                </a:cubicBezTo>
                <a:cubicBezTo>
                  <a:pt x="36" y="15"/>
                  <a:pt x="36" y="15"/>
                  <a:pt x="36" y="15"/>
                </a:cubicBezTo>
                <a:cubicBezTo>
                  <a:pt x="36" y="14"/>
                  <a:pt x="36" y="14"/>
                  <a:pt x="36" y="13"/>
                </a:cubicBezTo>
                <a:cubicBezTo>
                  <a:pt x="36" y="6"/>
                  <a:pt x="41" y="0"/>
                  <a:pt x="49" y="0"/>
                </a:cubicBezTo>
                <a:cubicBezTo>
                  <a:pt x="56" y="0"/>
                  <a:pt x="61" y="6"/>
                  <a:pt x="61" y="13"/>
                </a:cubicBezTo>
                <a:cubicBezTo>
                  <a:pt x="61" y="20"/>
                  <a:pt x="56" y="26"/>
                  <a:pt x="49" y="26"/>
                </a:cubicBezTo>
                <a:cubicBezTo>
                  <a:pt x="45" y="26"/>
                  <a:pt x="42" y="25"/>
                  <a:pt x="40" y="23"/>
                </a:cubicBezTo>
                <a:cubicBezTo>
                  <a:pt x="25" y="30"/>
                  <a:pt x="25" y="30"/>
                  <a:pt x="25" y="30"/>
                </a:cubicBezTo>
                <a:cubicBezTo>
                  <a:pt x="25" y="30"/>
                  <a:pt x="25" y="31"/>
                  <a:pt x="25" y="31"/>
                </a:cubicBezTo>
                <a:cubicBezTo>
                  <a:pt x="25" y="32"/>
                  <a:pt x="25" y="32"/>
                  <a:pt x="25" y="33"/>
                </a:cubicBezTo>
                <a:cubicBezTo>
                  <a:pt x="40" y="40"/>
                  <a:pt x="40" y="40"/>
                  <a:pt x="40" y="40"/>
                </a:cubicBezTo>
                <a:cubicBezTo>
                  <a:pt x="42" y="38"/>
                  <a:pt x="45" y="36"/>
                  <a:pt x="49" y="36"/>
                </a:cubicBezTo>
                <a:cubicBezTo>
                  <a:pt x="56" y="36"/>
                  <a:pt x="61" y="42"/>
                  <a:pt x="61" y="49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cs typeface="+mn-ea"/>
              <a:sym typeface="+mn-lt"/>
            </a:endParaRPr>
          </a:p>
        </p:txBody>
      </p:sp>
      <p:sp>
        <p:nvSpPr>
          <p:cNvPr id="14" name="Freeform 135">
            <a:extLst>
              <a:ext uri="{FF2B5EF4-FFF2-40B4-BE49-F238E27FC236}">
                <a16:creationId xmlns:a16="http://schemas.microsoft.com/office/drawing/2014/main" xmlns="" id="{17857DDF-8E73-479D-9E22-6F50F2C72858}"/>
              </a:ext>
            </a:extLst>
          </p:cNvPr>
          <p:cNvSpPr>
            <a:spLocks noEditPoints="1"/>
          </p:cNvSpPr>
          <p:nvPr/>
        </p:nvSpPr>
        <p:spPr bwMode="auto">
          <a:xfrm>
            <a:off x="7188426" y="3575910"/>
            <a:ext cx="384901" cy="360538"/>
          </a:xfrm>
          <a:custGeom>
            <a:avLst/>
            <a:gdLst/>
            <a:ahLst/>
            <a:cxnLst>
              <a:cxn ang="0">
                <a:pos x="13" y="39"/>
              </a:cxn>
              <a:cxn ang="0">
                <a:pos x="8" y="39"/>
              </a:cxn>
              <a:cxn ang="0">
                <a:pos x="0" y="33"/>
              </a:cxn>
              <a:cxn ang="0">
                <a:pos x="5" y="19"/>
              </a:cxn>
              <a:cxn ang="0">
                <a:pos x="15" y="22"/>
              </a:cxn>
              <a:cxn ang="0">
                <a:pos x="20" y="21"/>
              </a:cxn>
              <a:cxn ang="0">
                <a:pos x="20" y="24"/>
              </a:cxn>
              <a:cxn ang="0">
                <a:pos x="23" y="34"/>
              </a:cxn>
              <a:cxn ang="0">
                <a:pos x="13" y="39"/>
              </a:cxn>
              <a:cxn ang="0">
                <a:pos x="15" y="19"/>
              </a:cxn>
              <a:cxn ang="0">
                <a:pos x="5" y="9"/>
              </a:cxn>
              <a:cxn ang="0">
                <a:pos x="15" y="0"/>
              </a:cxn>
              <a:cxn ang="0">
                <a:pos x="25" y="9"/>
              </a:cxn>
              <a:cxn ang="0">
                <a:pos x="15" y="19"/>
              </a:cxn>
              <a:cxn ang="0">
                <a:pos x="53" y="68"/>
              </a:cxn>
              <a:cxn ang="0">
                <a:pos x="20" y="68"/>
              </a:cxn>
              <a:cxn ang="0">
                <a:pos x="10" y="58"/>
              </a:cxn>
              <a:cxn ang="0">
                <a:pos x="23" y="36"/>
              </a:cxn>
              <a:cxn ang="0">
                <a:pos x="37" y="41"/>
              </a:cxn>
              <a:cxn ang="0">
                <a:pos x="50" y="36"/>
              </a:cxn>
              <a:cxn ang="0">
                <a:pos x="64" y="58"/>
              </a:cxn>
              <a:cxn ang="0">
                <a:pos x="53" y="68"/>
              </a:cxn>
              <a:cxn ang="0">
                <a:pos x="37" y="39"/>
              </a:cxn>
              <a:cxn ang="0">
                <a:pos x="22" y="24"/>
              </a:cxn>
              <a:cxn ang="0">
                <a:pos x="37" y="9"/>
              </a:cxn>
              <a:cxn ang="0">
                <a:pos x="51" y="24"/>
              </a:cxn>
              <a:cxn ang="0">
                <a:pos x="37" y="39"/>
              </a:cxn>
              <a:cxn ang="0">
                <a:pos x="59" y="19"/>
              </a:cxn>
              <a:cxn ang="0">
                <a:pos x="49" y="9"/>
              </a:cxn>
              <a:cxn ang="0">
                <a:pos x="59" y="0"/>
              </a:cxn>
              <a:cxn ang="0">
                <a:pos x="68" y="9"/>
              </a:cxn>
              <a:cxn ang="0">
                <a:pos x="59" y="19"/>
              </a:cxn>
              <a:cxn ang="0">
                <a:pos x="66" y="39"/>
              </a:cxn>
              <a:cxn ang="0">
                <a:pos x="61" y="39"/>
              </a:cxn>
              <a:cxn ang="0">
                <a:pos x="51" y="34"/>
              </a:cxn>
              <a:cxn ang="0">
                <a:pos x="54" y="24"/>
              </a:cxn>
              <a:cxn ang="0">
                <a:pos x="54" y="21"/>
              </a:cxn>
              <a:cxn ang="0">
                <a:pos x="59" y="22"/>
              </a:cxn>
              <a:cxn ang="0">
                <a:pos x="69" y="19"/>
              </a:cxn>
              <a:cxn ang="0">
                <a:pos x="73" y="33"/>
              </a:cxn>
              <a:cxn ang="0">
                <a:pos x="66" y="39"/>
              </a:cxn>
            </a:cxnLst>
            <a:rect l="0" t="0" r="r" b="b"/>
            <a:pathLst>
              <a:path w="73" h="68">
                <a:moveTo>
                  <a:pt x="13" y="39"/>
                </a:moveTo>
                <a:cubicBezTo>
                  <a:pt x="8" y="39"/>
                  <a:pt x="8" y="39"/>
                  <a:pt x="8" y="39"/>
                </a:cubicBezTo>
                <a:cubicBezTo>
                  <a:pt x="4" y="39"/>
                  <a:pt x="0" y="37"/>
                  <a:pt x="0" y="33"/>
                </a:cubicBezTo>
                <a:cubicBezTo>
                  <a:pt x="0" y="29"/>
                  <a:pt x="0" y="19"/>
                  <a:pt x="5" y="19"/>
                </a:cubicBezTo>
                <a:cubicBezTo>
                  <a:pt x="6" y="19"/>
                  <a:pt x="10" y="22"/>
                  <a:pt x="15" y="22"/>
                </a:cubicBezTo>
                <a:cubicBezTo>
                  <a:pt x="17" y="22"/>
                  <a:pt x="18" y="22"/>
                  <a:pt x="20" y="21"/>
                </a:cubicBezTo>
                <a:cubicBezTo>
                  <a:pt x="20" y="22"/>
                  <a:pt x="20" y="23"/>
                  <a:pt x="20" y="24"/>
                </a:cubicBezTo>
                <a:cubicBezTo>
                  <a:pt x="20" y="27"/>
                  <a:pt x="21" y="31"/>
                  <a:pt x="23" y="34"/>
                </a:cubicBezTo>
                <a:cubicBezTo>
                  <a:pt x="19" y="34"/>
                  <a:pt x="15" y="36"/>
                  <a:pt x="13" y="39"/>
                </a:cubicBezTo>
                <a:close/>
                <a:moveTo>
                  <a:pt x="15" y="19"/>
                </a:moveTo>
                <a:cubicBezTo>
                  <a:pt x="10" y="19"/>
                  <a:pt x="5" y="15"/>
                  <a:pt x="5" y="9"/>
                </a:cubicBezTo>
                <a:cubicBezTo>
                  <a:pt x="5" y="4"/>
                  <a:pt x="10" y="0"/>
                  <a:pt x="15" y="0"/>
                </a:cubicBezTo>
                <a:cubicBezTo>
                  <a:pt x="20" y="0"/>
                  <a:pt x="25" y="4"/>
                  <a:pt x="25" y="9"/>
                </a:cubicBezTo>
                <a:cubicBezTo>
                  <a:pt x="25" y="15"/>
                  <a:pt x="20" y="19"/>
                  <a:pt x="15" y="19"/>
                </a:cubicBezTo>
                <a:close/>
                <a:moveTo>
                  <a:pt x="53" y="68"/>
                </a:moveTo>
                <a:cubicBezTo>
                  <a:pt x="20" y="68"/>
                  <a:pt x="20" y="68"/>
                  <a:pt x="20" y="68"/>
                </a:cubicBezTo>
                <a:cubicBezTo>
                  <a:pt x="14" y="68"/>
                  <a:pt x="10" y="64"/>
                  <a:pt x="10" y="58"/>
                </a:cubicBezTo>
                <a:cubicBezTo>
                  <a:pt x="10" y="49"/>
                  <a:pt x="12" y="36"/>
                  <a:pt x="23" y="36"/>
                </a:cubicBezTo>
                <a:cubicBezTo>
                  <a:pt x="25" y="36"/>
                  <a:pt x="29" y="41"/>
                  <a:pt x="37" y="41"/>
                </a:cubicBezTo>
                <a:cubicBezTo>
                  <a:pt x="44" y="41"/>
                  <a:pt x="49" y="36"/>
                  <a:pt x="50" y="36"/>
                </a:cubicBezTo>
                <a:cubicBezTo>
                  <a:pt x="62" y="36"/>
                  <a:pt x="64" y="49"/>
                  <a:pt x="64" y="58"/>
                </a:cubicBezTo>
                <a:cubicBezTo>
                  <a:pt x="64" y="64"/>
                  <a:pt x="60" y="68"/>
                  <a:pt x="53" y="68"/>
                </a:cubicBezTo>
                <a:close/>
                <a:moveTo>
                  <a:pt x="37" y="39"/>
                </a:moveTo>
                <a:cubicBezTo>
                  <a:pt x="29" y="39"/>
                  <a:pt x="22" y="32"/>
                  <a:pt x="22" y="24"/>
                </a:cubicBezTo>
                <a:cubicBezTo>
                  <a:pt x="22" y="16"/>
                  <a:pt x="29" y="9"/>
                  <a:pt x="37" y="9"/>
                </a:cubicBezTo>
                <a:cubicBezTo>
                  <a:pt x="45" y="9"/>
                  <a:pt x="51" y="16"/>
                  <a:pt x="51" y="24"/>
                </a:cubicBezTo>
                <a:cubicBezTo>
                  <a:pt x="51" y="32"/>
                  <a:pt x="45" y="39"/>
                  <a:pt x="37" y="39"/>
                </a:cubicBezTo>
                <a:close/>
                <a:moveTo>
                  <a:pt x="59" y="19"/>
                </a:moveTo>
                <a:cubicBezTo>
                  <a:pt x="53" y="19"/>
                  <a:pt x="49" y="15"/>
                  <a:pt x="49" y="9"/>
                </a:cubicBezTo>
                <a:cubicBezTo>
                  <a:pt x="49" y="4"/>
                  <a:pt x="53" y="0"/>
                  <a:pt x="59" y="0"/>
                </a:cubicBezTo>
                <a:cubicBezTo>
                  <a:pt x="64" y="0"/>
                  <a:pt x="68" y="4"/>
                  <a:pt x="68" y="9"/>
                </a:cubicBezTo>
                <a:cubicBezTo>
                  <a:pt x="68" y="15"/>
                  <a:pt x="64" y="19"/>
                  <a:pt x="59" y="19"/>
                </a:cubicBezTo>
                <a:close/>
                <a:moveTo>
                  <a:pt x="66" y="39"/>
                </a:moveTo>
                <a:cubicBezTo>
                  <a:pt x="61" y="39"/>
                  <a:pt x="61" y="39"/>
                  <a:pt x="61" y="39"/>
                </a:cubicBezTo>
                <a:cubicBezTo>
                  <a:pt x="58" y="36"/>
                  <a:pt x="55" y="34"/>
                  <a:pt x="51" y="34"/>
                </a:cubicBezTo>
                <a:cubicBezTo>
                  <a:pt x="53" y="31"/>
                  <a:pt x="54" y="27"/>
                  <a:pt x="54" y="24"/>
                </a:cubicBezTo>
                <a:cubicBezTo>
                  <a:pt x="54" y="23"/>
                  <a:pt x="54" y="22"/>
                  <a:pt x="54" y="21"/>
                </a:cubicBezTo>
                <a:cubicBezTo>
                  <a:pt x="55" y="22"/>
                  <a:pt x="57" y="22"/>
                  <a:pt x="59" y="22"/>
                </a:cubicBezTo>
                <a:cubicBezTo>
                  <a:pt x="64" y="22"/>
                  <a:pt x="68" y="19"/>
                  <a:pt x="69" y="19"/>
                </a:cubicBezTo>
                <a:cubicBezTo>
                  <a:pt x="73" y="19"/>
                  <a:pt x="73" y="29"/>
                  <a:pt x="73" y="33"/>
                </a:cubicBezTo>
                <a:cubicBezTo>
                  <a:pt x="73" y="37"/>
                  <a:pt x="70" y="39"/>
                  <a:pt x="66" y="39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cs typeface="+mn-ea"/>
              <a:sym typeface="+mn-lt"/>
            </a:endParaRPr>
          </a:p>
        </p:txBody>
      </p:sp>
      <p:sp>
        <p:nvSpPr>
          <p:cNvPr id="15" name="Freeform 36">
            <a:extLst>
              <a:ext uri="{FF2B5EF4-FFF2-40B4-BE49-F238E27FC236}">
                <a16:creationId xmlns:a16="http://schemas.microsoft.com/office/drawing/2014/main" xmlns="" id="{4869FB91-FD13-4AA0-9794-1ED627BBDB31}"/>
              </a:ext>
            </a:extLst>
          </p:cNvPr>
          <p:cNvSpPr>
            <a:spLocks noEditPoints="1"/>
          </p:cNvSpPr>
          <p:nvPr/>
        </p:nvSpPr>
        <p:spPr bwMode="auto">
          <a:xfrm>
            <a:off x="5640072" y="4679727"/>
            <a:ext cx="311818" cy="338614"/>
          </a:xfrm>
          <a:custGeom>
            <a:avLst/>
            <a:gdLst/>
            <a:ahLst/>
            <a:cxnLst>
              <a:cxn ang="0">
                <a:pos x="55" y="64"/>
              </a:cxn>
              <a:cxn ang="0">
                <a:pos x="0" y="59"/>
              </a:cxn>
              <a:cxn ang="0">
                <a:pos x="4" y="9"/>
              </a:cxn>
              <a:cxn ang="0">
                <a:pos x="9" y="5"/>
              </a:cxn>
              <a:cxn ang="0">
                <a:pos x="17" y="0"/>
              </a:cxn>
              <a:cxn ang="0">
                <a:pos x="23" y="9"/>
              </a:cxn>
              <a:cxn ang="0">
                <a:pos x="36" y="5"/>
              </a:cxn>
              <a:cxn ang="0">
                <a:pos x="44" y="0"/>
              </a:cxn>
              <a:cxn ang="0">
                <a:pos x="50" y="9"/>
              </a:cxn>
              <a:cxn ang="0">
                <a:pos x="59" y="13"/>
              </a:cxn>
              <a:cxn ang="0">
                <a:pos x="15" y="33"/>
              </a:cxn>
              <a:cxn ang="0">
                <a:pos x="4" y="23"/>
              </a:cxn>
              <a:cxn ang="0">
                <a:pos x="15" y="33"/>
              </a:cxn>
              <a:cxn ang="0">
                <a:pos x="15" y="35"/>
              </a:cxn>
              <a:cxn ang="0">
                <a:pos x="4" y="47"/>
              </a:cxn>
              <a:cxn ang="0">
                <a:pos x="15" y="59"/>
              </a:cxn>
              <a:cxn ang="0">
                <a:pos x="4" y="49"/>
              </a:cxn>
              <a:cxn ang="0">
                <a:pos x="15" y="59"/>
              </a:cxn>
              <a:cxn ang="0">
                <a:pos x="17" y="4"/>
              </a:cxn>
              <a:cxn ang="0">
                <a:pos x="13" y="5"/>
              </a:cxn>
              <a:cxn ang="0">
                <a:pos x="15" y="17"/>
              </a:cxn>
              <a:cxn ang="0">
                <a:pos x="18" y="16"/>
              </a:cxn>
              <a:cxn ang="0">
                <a:pos x="28" y="33"/>
              </a:cxn>
              <a:cxn ang="0">
                <a:pos x="17" y="23"/>
              </a:cxn>
              <a:cxn ang="0">
                <a:pos x="28" y="33"/>
              </a:cxn>
              <a:cxn ang="0">
                <a:pos x="28" y="35"/>
              </a:cxn>
              <a:cxn ang="0">
                <a:pos x="17" y="47"/>
              </a:cxn>
              <a:cxn ang="0">
                <a:pos x="28" y="59"/>
              </a:cxn>
              <a:cxn ang="0">
                <a:pos x="17" y="49"/>
              </a:cxn>
              <a:cxn ang="0">
                <a:pos x="28" y="59"/>
              </a:cxn>
              <a:cxn ang="0">
                <a:pos x="42" y="23"/>
              </a:cxn>
              <a:cxn ang="0">
                <a:pos x="31" y="33"/>
              </a:cxn>
              <a:cxn ang="0">
                <a:pos x="42" y="47"/>
              </a:cxn>
              <a:cxn ang="0">
                <a:pos x="31" y="35"/>
              </a:cxn>
              <a:cxn ang="0">
                <a:pos x="42" y="47"/>
              </a:cxn>
              <a:cxn ang="0">
                <a:pos x="42" y="49"/>
              </a:cxn>
              <a:cxn ang="0">
                <a:pos x="31" y="59"/>
              </a:cxn>
              <a:cxn ang="0">
                <a:pos x="45" y="5"/>
              </a:cxn>
              <a:cxn ang="0">
                <a:pos x="42" y="4"/>
              </a:cxn>
              <a:cxn ang="0">
                <a:pos x="41" y="16"/>
              </a:cxn>
              <a:cxn ang="0">
                <a:pos x="44" y="17"/>
              </a:cxn>
              <a:cxn ang="0">
                <a:pos x="45" y="5"/>
              </a:cxn>
              <a:cxn ang="0">
                <a:pos x="55" y="23"/>
              </a:cxn>
              <a:cxn ang="0">
                <a:pos x="44" y="33"/>
              </a:cxn>
              <a:cxn ang="0">
                <a:pos x="55" y="47"/>
              </a:cxn>
              <a:cxn ang="0">
                <a:pos x="44" y="35"/>
              </a:cxn>
              <a:cxn ang="0">
                <a:pos x="55" y="47"/>
              </a:cxn>
              <a:cxn ang="0">
                <a:pos x="55" y="49"/>
              </a:cxn>
              <a:cxn ang="0">
                <a:pos x="44" y="59"/>
              </a:cxn>
            </a:cxnLst>
            <a:rect l="0" t="0" r="r" b="b"/>
            <a:pathLst>
              <a:path w="59" h="64">
                <a:moveTo>
                  <a:pt x="59" y="59"/>
                </a:moveTo>
                <a:cubicBezTo>
                  <a:pt x="59" y="62"/>
                  <a:pt x="57" y="64"/>
                  <a:pt x="55" y="64"/>
                </a:cubicBezTo>
                <a:cubicBezTo>
                  <a:pt x="4" y="64"/>
                  <a:pt x="4" y="64"/>
                  <a:pt x="4" y="64"/>
                </a:cubicBezTo>
                <a:cubicBezTo>
                  <a:pt x="2" y="64"/>
                  <a:pt x="0" y="62"/>
                  <a:pt x="0" y="59"/>
                </a:cubicBezTo>
                <a:cubicBezTo>
                  <a:pt x="0" y="13"/>
                  <a:pt x="0" y="13"/>
                  <a:pt x="0" y="13"/>
                </a:cubicBezTo>
                <a:cubicBezTo>
                  <a:pt x="0" y="11"/>
                  <a:pt x="2" y="9"/>
                  <a:pt x="4" y="9"/>
                </a:cubicBezTo>
                <a:cubicBezTo>
                  <a:pt x="9" y="9"/>
                  <a:pt x="9" y="9"/>
                  <a:pt x="9" y="9"/>
                </a:cubicBezTo>
                <a:cubicBezTo>
                  <a:pt x="9" y="5"/>
                  <a:pt x="9" y="5"/>
                  <a:pt x="9" y="5"/>
                </a:cubicBezTo>
                <a:cubicBezTo>
                  <a:pt x="9" y="2"/>
                  <a:pt x="11" y="0"/>
                  <a:pt x="15" y="0"/>
                </a:cubicBezTo>
                <a:cubicBezTo>
                  <a:pt x="17" y="0"/>
                  <a:pt x="17" y="0"/>
                  <a:pt x="17" y="0"/>
                </a:cubicBezTo>
                <a:cubicBezTo>
                  <a:pt x="20" y="0"/>
                  <a:pt x="23" y="2"/>
                  <a:pt x="23" y="5"/>
                </a:cubicBezTo>
                <a:cubicBezTo>
                  <a:pt x="23" y="9"/>
                  <a:pt x="23" y="9"/>
                  <a:pt x="23" y="9"/>
                </a:cubicBezTo>
                <a:cubicBezTo>
                  <a:pt x="36" y="9"/>
                  <a:pt x="36" y="9"/>
                  <a:pt x="36" y="9"/>
                </a:cubicBezTo>
                <a:cubicBezTo>
                  <a:pt x="36" y="5"/>
                  <a:pt x="36" y="5"/>
                  <a:pt x="36" y="5"/>
                </a:cubicBezTo>
                <a:cubicBezTo>
                  <a:pt x="36" y="2"/>
                  <a:pt x="39" y="0"/>
                  <a:pt x="42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47" y="0"/>
                  <a:pt x="50" y="2"/>
                  <a:pt x="50" y="5"/>
                </a:cubicBezTo>
                <a:cubicBezTo>
                  <a:pt x="50" y="9"/>
                  <a:pt x="50" y="9"/>
                  <a:pt x="50" y="9"/>
                </a:cubicBezTo>
                <a:cubicBezTo>
                  <a:pt x="55" y="9"/>
                  <a:pt x="55" y="9"/>
                  <a:pt x="55" y="9"/>
                </a:cubicBezTo>
                <a:cubicBezTo>
                  <a:pt x="57" y="9"/>
                  <a:pt x="59" y="11"/>
                  <a:pt x="59" y="13"/>
                </a:cubicBezTo>
                <a:lnTo>
                  <a:pt x="59" y="59"/>
                </a:lnTo>
                <a:close/>
                <a:moveTo>
                  <a:pt x="15" y="33"/>
                </a:moveTo>
                <a:cubicBezTo>
                  <a:pt x="15" y="23"/>
                  <a:pt x="15" y="23"/>
                  <a:pt x="15" y="23"/>
                </a:cubicBezTo>
                <a:cubicBezTo>
                  <a:pt x="4" y="23"/>
                  <a:pt x="4" y="23"/>
                  <a:pt x="4" y="23"/>
                </a:cubicBezTo>
                <a:cubicBezTo>
                  <a:pt x="4" y="33"/>
                  <a:pt x="4" y="33"/>
                  <a:pt x="4" y="33"/>
                </a:cubicBezTo>
                <a:lnTo>
                  <a:pt x="15" y="33"/>
                </a:lnTo>
                <a:close/>
                <a:moveTo>
                  <a:pt x="15" y="47"/>
                </a:moveTo>
                <a:cubicBezTo>
                  <a:pt x="15" y="35"/>
                  <a:pt x="15" y="35"/>
                  <a:pt x="15" y="35"/>
                </a:cubicBezTo>
                <a:cubicBezTo>
                  <a:pt x="4" y="35"/>
                  <a:pt x="4" y="35"/>
                  <a:pt x="4" y="35"/>
                </a:cubicBezTo>
                <a:cubicBezTo>
                  <a:pt x="4" y="47"/>
                  <a:pt x="4" y="47"/>
                  <a:pt x="4" y="47"/>
                </a:cubicBezTo>
                <a:lnTo>
                  <a:pt x="15" y="47"/>
                </a:lnTo>
                <a:close/>
                <a:moveTo>
                  <a:pt x="15" y="59"/>
                </a:moveTo>
                <a:cubicBezTo>
                  <a:pt x="15" y="49"/>
                  <a:pt x="15" y="49"/>
                  <a:pt x="15" y="49"/>
                </a:cubicBezTo>
                <a:cubicBezTo>
                  <a:pt x="4" y="49"/>
                  <a:pt x="4" y="49"/>
                  <a:pt x="4" y="49"/>
                </a:cubicBezTo>
                <a:cubicBezTo>
                  <a:pt x="4" y="59"/>
                  <a:pt x="4" y="59"/>
                  <a:pt x="4" y="59"/>
                </a:cubicBezTo>
                <a:lnTo>
                  <a:pt x="15" y="59"/>
                </a:lnTo>
                <a:close/>
                <a:moveTo>
                  <a:pt x="18" y="5"/>
                </a:moveTo>
                <a:cubicBezTo>
                  <a:pt x="18" y="5"/>
                  <a:pt x="18" y="4"/>
                  <a:pt x="17" y="4"/>
                </a:cubicBezTo>
                <a:cubicBezTo>
                  <a:pt x="15" y="4"/>
                  <a:pt x="15" y="4"/>
                  <a:pt x="15" y="4"/>
                </a:cubicBezTo>
                <a:cubicBezTo>
                  <a:pt x="14" y="4"/>
                  <a:pt x="13" y="5"/>
                  <a:pt x="13" y="5"/>
                </a:cubicBezTo>
                <a:cubicBezTo>
                  <a:pt x="13" y="16"/>
                  <a:pt x="13" y="16"/>
                  <a:pt x="13" y="16"/>
                </a:cubicBezTo>
                <a:cubicBezTo>
                  <a:pt x="13" y="16"/>
                  <a:pt x="14" y="17"/>
                  <a:pt x="15" y="17"/>
                </a:cubicBezTo>
                <a:cubicBezTo>
                  <a:pt x="17" y="17"/>
                  <a:pt x="17" y="17"/>
                  <a:pt x="17" y="17"/>
                </a:cubicBezTo>
                <a:cubicBezTo>
                  <a:pt x="18" y="17"/>
                  <a:pt x="18" y="16"/>
                  <a:pt x="18" y="16"/>
                </a:cubicBezTo>
                <a:lnTo>
                  <a:pt x="18" y="5"/>
                </a:lnTo>
                <a:close/>
                <a:moveTo>
                  <a:pt x="28" y="33"/>
                </a:moveTo>
                <a:cubicBezTo>
                  <a:pt x="28" y="23"/>
                  <a:pt x="28" y="23"/>
                  <a:pt x="28" y="23"/>
                </a:cubicBezTo>
                <a:cubicBezTo>
                  <a:pt x="17" y="23"/>
                  <a:pt x="17" y="23"/>
                  <a:pt x="17" y="23"/>
                </a:cubicBezTo>
                <a:cubicBezTo>
                  <a:pt x="17" y="33"/>
                  <a:pt x="17" y="33"/>
                  <a:pt x="17" y="33"/>
                </a:cubicBezTo>
                <a:lnTo>
                  <a:pt x="28" y="33"/>
                </a:lnTo>
                <a:close/>
                <a:moveTo>
                  <a:pt x="28" y="47"/>
                </a:moveTo>
                <a:cubicBezTo>
                  <a:pt x="28" y="35"/>
                  <a:pt x="28" y="35"/>
                  <a:pt x="28" y="35"/>
                </a:cubicBezTo>
                <a:cubicBezTo>
                  <a:pt x="17" y="35"/>
                  <a:pt x="17" y="35"/>
                  <a:pt x="17" y="35"/>
                </a:cubicBezTo>
                <a:cubicBezTo>
                  <a:pt x="17" y="47"/>
                  <a:pt x="17" y="47"/>
                  <a:pt x="17" y="47"/>
                </a:cubicBezTo>
                <a:lnTo>
                  <a:pt x="28" y="47"/>
                </a:lnTo>
                <a:close/>
                <a:moveTo>
                  <a:pt x="28" y="59"/>
                </a:moveTo>
                <a:cubicBezTo>
                  <a:pt x="28" y="49"/>
                  <a:pt x="28" y="49"/>
                  <a:pt x="28" y="49"/>
                </a:cubicBezTo>
                <a:cubicBezTo>
                  <a:pt x="17" y="49"/>
                  <a:pt x="17" y="49"/>
                  <a:pt x="17" y="49"/>
                </a:cubicBezTo>
                <a:cubicBezTo>
                  <a:pt x="17" y="59"/>
                  <a:pt x="17" y="59"/>
                  <a:pt x="17" y="59"/>
                </a:cubicBezTo>
                <a:lnTo>
                  <a:pt x="28" y="59"/>
                </a:lnTo>
                <a:close/>
                <a:moveTo>
                  <a:pt x="42" y="33"/>
                </a:moveTo>
                <a:cubicBezTo>
                  <a:pt x="42" y="23"/>
                  <a:pt x="42" y="23"/>
                  <a:pt x="42" y="23"/>
                </a:cubicBezTo>
                <a:cubicBezTo>
                  <a:pt x="31" y="23"/>
                  <a:pt x="31" y="23"/>
                  <a:pt x="31" y="23"/>
                </a:cubicBezTo>
                <a:cubicBezTo>
                  <a:pt x="31" y="33"/>
                  <a:pt x="31" y="33"/>
                  <a:pt x="31" y="33"/>
                </a:cubicBezTo>
                <a:lnTo>
                  <a:pt x="42" y="33"/>
                </a:lnTo>
                <a:close/>
                <a:moveTo>
                  <a:pt x="42" y="47"/>
                </a:moveTo>
                <a:cubicBezTo>
                  <a:pt x="42" y="35"/>
                  <a:pt x="42" y="35"/>
                  <a:pt x="42" y="35"/>
                </a:cubicBezTo>
                <a:cubicBezTo>
                  <a:pt x="31" y="35"/>
                  <a:pt x="31" y="35"/>
                  <a:pt x="31" y="35"/>
                </a:cubicBezTo>
                <a:cubicBezTo>
                  <a:pt x="31" y="47"/>
                  <a:pt x="31" y="47"/>
                  <a:pt x="31" y="47"/>
                </a:cubicBezTo>
                <a:lnTo>
                  <a:pt x="42" y="47"/>
                </a:lnTo>
                <a:close/>
                <a:moveTo>
                  <a:pt x="42" y="59"/>
                </a:moveTo>
                <a:cubicBezTo>
                  <a:pt x="42" y="49"/>
                  <a:pt x="42" y="49"/>
                  <a:pt x="42" y="49"/>
                </a:cubicBezTo>
                <a:cubicBezTo>
                  <a:pt x="31" y="49"/>
                  <a:pt x="31" y="49"/>
                  <a:pt x="31" y="49"/>
                </a:cubicBezTo>
                <a:cubicBezTo>
                  <a:pt x="31" y="59"/>
                  <a:pt x="31" y="59"/>
                  <a:pt x="31" y="59"/>
                </a:cubicBezTo>
                <a:lnTo>
                  <a:pt x="42" y="59"/>
                </a:lnTo>
                <a:close/>
                <a:moveTo>
                  <a:pt x="45" y="5"/>
                </a:moveTo>
                <a:cubicBezTo>
                  <a:pt x="45" y="5"/>
                  <a:pt x="45" y="4"/>
                  <a:pt x="44" y="4"/>
                </a:cubicBezTo>
                <a:cubicBezTo>
                  <a:pt x="42" y="4"/>
                  <a:pt x="42" y="4"/>
                  <a:pt x="42" y="4"/>
                </a:cubicBezTo>
                <a:cubicBezTo>
                  <a:pt x="41" y="4"/>
                  <a:pt x="41" y="5"/>
                  <a:pt x="41" y="5"/>
                </a:cubicBezTo>
                <a:cubicBezTo>
                  <a:pt x="41" y="16"/>
                  <a:pt x="41" y="16"/>
                  <a:pt x="41" y="16"/>
                </a:cubicBezTo>
                <a:cubicBezTo>
                  <a:pt x="41" y="16"/>
                  <a:pt x="41" y="17"/>
                  <a:pt x="42" y="17"/>
                </a:cubicBezTo>
                <a:cubicBezTo>
                  <a:pt x="44" y="17"/>
                  <a:pt x="44" y="17"/>
                  <a:pt x="44" y="17"/>
                </a:cubicBezTo>
                <a:cubicBezTo>
                  <a:pt x="45" y="17"/>
                  <a:pt x="45" y="16"/>
                  <a:pt x="45" y="16"/>
                </a:cubicBezTo>
                <a:lnTo>
                  <a:pt x="45" y="5"/>
                </a:lnTo>
                <a:close/>
                <a:moveTo>
                  <a:pt x="55" y="33"/>
                </a:moveTo>
                <a:cubicBezTo>
                  <a:pt x="55" y="23"/>
                  <a:pt x="55" y="23"/>
                  <a:pt x="55" y="23"/>
                </a:cubicBezTo>
                <a:cubicBezTo>
                  <a:pt x="44" y="23"/>
                  <a:pt x="44" y="23"/>
                  <a:pt x="44" y="23"/>
                </a:cubicBezTo>
                <a:cubicBezTo>
                  <a:pt x="44" y="33"/>
                  <a:pt x="44" y="33"/>
                  <a:pt x="44" y="33"/>
                </a:cubicBezTo>
                <a:lnTo>
                  <a:pt x="55" y="33"/>
                </a:lnTo>
                <a:close/>
                <a:moveTo>
                  <a:pt x="55" y="47"/>
                </a:moveTo>
                <a:cubicBezTo>
                  <a:pt x="55" y="35"/>
                  <a:pt x="55" y="35"/>
                  <a:pt x="55" y="35"/>
                </a:cubicBezTo>
                <a:cubicBezTo>
                  <a:pt x="44" y="35"/>
                  <a:pt x="44" y="35"/>
                  <a:pt x="44" y="35"/>
                </a:cubicBezTo>
                <a:cubicBezTo>
                  <a:pt x="44" y="47"/>
                  <a:pt x="44" y="47"/>
                  <a:pt x="44" y="47"/>
                </a:cubicBezTo>
                <a:lnTo>
                  <a:pt x="55" y="47"/>
                </a:lnTo>
                <a:close/>
                <a:moveTo>
                  <a:pt x="55" y="59"/>
                </a:moveTo>
                <a:cubicBezTo>
                  <a:pt x="55" y="49"/>
                  <a:pt x="55" y="49"/>
                  <a:pt x="55" y="49"/>
                </a:cubicBezTo>
                <a:cubicBezTo>
                  <a:pt x="44" y="49"/>
                  <a:pt x="44" y="49"/>
                  <a:pt x="44" y="49"/>
                </a:cubicBezTo>
                <a:cubicBezTo>
                  <a:pt x="44" y="59"/>
                  <a:pt x="44" y="59"/>
                  <a:pt x="44" y="59"/>
                </a:cubicBezTo>
                <a:lnTo>
                  <a:pt x="55" y="5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cs typeface="+mn-ea"/>
              <a:sym typeface="+mn-lt"/>
            </a:endParaRPr>
          </a:p>
        </p:txBody>
      </p:sp>
      <p:cxnSp>
        <p:nvCxnSpPr>
          <p:cNvPr id="16" name="直接连接符 15">
            <a:extLst>
              <a:ext uri="{FF2B5EF4-FFF2-40B4-BE49-F238E27FC236}">
                <a16:creationId xmlns:a16="http://schemas.microsoft.com/office/drawing/2014/main" xmlns="" id="{E73CC758-7C64-40F6-98CA-C77D013C2D5D}"/>
              </a:ext>
            </a:extLst>
          </p:cNvPr>
          <p:cNvCxnSpPr/>
          <p:nvPr/>
        </p:nvCxnSpPr>
        <p:spPr>
          <a:xfrm>
            <a:off x="7032047" y="5133024"/>
            <a:ext cx="3041037" cy="0"/>
          </a:xfrm>
          <a:prstGeom prst="line">
            <a:avLst/>
          </a:prstGeom>
          <a:ln w="25400">
            <a:solidFill>
              <a:schemeClr val="tx1">
                <a:lumMod val="65000"/>
                <a:lumOff val="3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连接符 16">
            <a:extLst>
              <a:ext uri="{FF2B5EF4-FFF2-40B4-BE49-F238E27FC236}">
                <a16:creationId xmlns:a16="http://schemas.microsoft.com/office/drawing/2014/main" xmlns="" id="{D7AAD8AA-7163-48A4-9CBB-9FEDBCDE760A}"/>
              </a:ext>
            </a:extLst>
          </p:cNvPr>
          <p:cNvCxnSpPr>
            <a:cxnSpLocks/>
          </p:cNvCxnSpPr>
          <p:nvPr/>
        </p:nvCxnSpPr>
        <p:spPr>
          <a:xfrm>
            <a:off x="2647835" y="1675564"/>
            <a:ext cx="2875653" cy="0"/>
          </a:xfrm>
          <a:prstGeom prst="line">
            <a:avLst/>
          </a:prstGeom>
          <a:ln w="25400">
            <a:solidFill>
              <a:schemeClr val="tx1">
                <a:lumMod val="65000"/>
                <a:lumOff val="3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连接符 17">
            <a:extLst>
              <a:ext uri="{FF2B5EF4-FFF2-40B4-BE49-F238E27FC236}">
                <a16:creationId xmlns:a16="http://schemas.microsoft.com/office/drawing/2014/main" xmlns="" id="{EF37EACE-F889-43A0-951D-E275D5B32FD3}"/>
              </a:ext>
            </a:extLst>
          </p:cNvPr>
          <p:cNvCxnSpPr/>
          <p:nvPr/>
        </p:nvCxnSpPr>
        <p:spPr>
          <a:xfrm>
            <a:off x="1127316" y="3853426"/>
            <a:ext cx="3041037" cy="0"/>
          </a:xfrm>
          <a:prstGeom prst="line">
            <a:avLst/>
          </a:prstGeom>
          <a:ln w="25400">
            <a:solidFill>
              <a:schemeClr val="tx1">
                <a:lumMod val="65000"/>
                <a:lumOff val="3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9" name="Group 72">
            <a:extLst>
              <a:ext uri="{FF2B5EF4-FFF2-40B4-BE49-F238E27FC236}">
                <a16:creationId xmlns:a16="http://schemas.microsoft.com/office/drawing/2014/main" xmlns="" id="{C677E9C7-AE1D-405F-AF0E-BE30D74264E7}"/>
              </a:ext>
            </a:extLst>
          </p:cNvPr>
          <p:cNvGrpSpPr/>
          <p:nvPr/>
        </p:nvGrpSpPr>
        <p:grpSpPr>
          <a:xfrm>
            <a:off x="941614" y="1771851"/>
            <a:ext cx="3047999" cy="1003356"/>
            <a:chOff x="5603652" y="1829887"/>
            <a:chExt cx="1947726" cy="362587"/>
          </a:xfrm>
        </p:grpSpPr>
        <p:sp>
          <p:nvSpPr>
            <p:cNvPr id="20" name="Text Placeholder 3">
              <a:extLst>
                <a:ext uri="{FF2B5EF4-FFF2-40B4-BE49-F238E27FC236}">
                  <a16:creationId xmlns:a16="http://schemas.microsoft.com/office/drawing/2014/main" xmlns="" id="{82B7EB9A-955C-4E33-83D3-687FBC223EAF}"/>
                </a:ext>
              </a:extLst>
            </p:cNvPr>
            <p:cNvSpPr txBox="1">
              <a:spLocks/>
            </p:cNvSpPr>
            <p:nvPr/>
          </p:nvSpPr>
          <p:spPr>
            <a:xfrm>
              <a:off x="6459409" y="1829887"/>
              <a:ext cx="983374" cy="111223"/>
            </a:xfrm>
            <a:prstGeom prst="rect">
              <a:avLst/>
            </a:prstGeom>
          </p:spPr>
          <p:txBody>
            <a:bodyPr wrap="none" lIns="0" tIns="0" rIns="0" bIns="0" anchor="ctr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r"/>
              <a:r>
                <a:rPr lang="zh-CN" altLang="en-US" sz="2000" b="1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此处输入标题</a:t>
              </a:r>
              <a:endParaRPr lang="en-US" altLang="zh-CN" sz="2000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1" name="Text Placeholder 3">
              <a:extLst>
                <a:ext uri="{FF2B5EF4-FFF2-40B4-BE49-F238E27FC236}">
                  <a16:creationId xmlns:a16="http://schemas.microsoft.com/office/drawing/2014/main" xmlns="" id="{61D5EA43-56F0-49D4-9504-23C7E566C10C}"/>
                </a:ext>
              </a:extLst>
            </p:cNvPr>
            <p:cNvSpPr txBox="1">
              <a:spLocks/>
            </p:cNvSpPr>
            <p:nvPr/>
          </p:nvSpPr>
          <p:spPr>
            <a:xfrm>
              <a:off x="5603652" y="2036762"/>
              <a:ext cx="1947726" cy="155712"/>
            </a:xfrm>
            <a:prstGeom prst="rect">
              <a:avLst/>
            </a:prstGeom>
          </p:spPr>
          <p:txBody>
            <a:bodyPr wrap="square" lIns="0" tIns="0" rIns="0" bIns="0" anchor="ctr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r">
                <a:spcBef>
                  <a:spcPct val="20000"/>
                </a:spcBef>
                <a:defRPr/>
              </a:pPr>
              <a:r>
                <a:rPr lang="zh-CN" alt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双击输入替换内容 双击输入替换内容 双击输入替换内容 </a:t>
              </a:r>
              <a:endPara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2" name="Group 72">
            <a:extLst>
              <a:ext uri="{FF2B5EF4-FFF2-40B4-BE49-F238E27FC236}">
                <a16:creationId xmlns:a16="http://schemas.microsoft.com/office/drawing/2014/main" xmlns="" id="{AE66087B-784C-47FE-8F3C-931D0AFF0549}"/>
              </a:ext>
            </a:extLst>
          </p:cNvPr>
          <p:cNvGrpSpPr/>
          <p:nvPr/>
        </p:nvGrpSpPr>
        <p:grpSpPr>
          <a:xfrm>
            <a:off x="877957" y="3904322"/>
            <a:ext cx="3047999" cy="1003356"/>
            <a:chOff x="5603652" y="1829887"/>
            <a:chExt cx="1947726" cy="362587"/>
          </a:xfrm>
        </p:grpSpPr>
        <p:sp>
          <p:nvSpPr>
            <p:cNvPr id="23" name="Text Placeholder 3">
              <a:extLst>
                <a:ext uri="{FF2B5EF4-FFF2-40B4-BE49-F238E27FC236}">
                  <a16:creationId xmlns:a16="http://schemas.microsoft.com/office/drawing/2014/main" xmlns="" id="{EA10814D-A25A-4DDA-92C6-75B97C4B1764}"/>
                </a:ext>
              </a:extLst>
            </p:cNvPr>
            <p:cNvSpPr txBox="1">
              <a:spLocks/>
            </p:cNvSpPr>
            <p:nvPr/>
          </p:nvSpPr>
          <p:spPr>
            <a:xfrm>
              <a:off x="6459409" y="1829887"/>
              <a:ext cx="983374" cy="111223"/>
            </a:xfrm>
            <a:prstGeom prst="rect">
              <a:avLst/>
            </a:prstGeom>
          </p:spPr>
          <p:txBody>
            <a:bodyPr wrap="none" lIns="0" tIns="0" rIns="0" bIns="0" anchor="ctr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r"/>
              <a:r>
                <a:rPr lang="zh-CN" altLang="en-US" sz="2000" b="1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此处输入标题</a:t>
              </a:r>
              <a:endParaRPr lang="en-US" altLang="zh-CN" sz="2000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4" name="Text Placeholder 3">
              <a:extLst>
                <a:ext uri="{FF2B5EF4-FFF2-40B4-BE49-F238E27FC236}">
                  <a16:creationId xmlns:a16="http://schemas.microsoft.com/office/drawing/2014/main" xmlns="" id="{0D917F4B-943A-41DE-8F26-910CF4A485E0}"/>
                </a:ext>
              </a:extLst>
            </p:cNvPr>
            <p:cNvSpPr txBox="1">
              <a:spLocks/>
            </p:cNvSpPr>
            <p:nvPr/>
          </p:nvSpPr>
          <p:spPr>
            <a:xfrm>
              <a:off x="5603652" y="2036762"/>
              <a:ext cx="1947726" cy="155712"/>
            </a:xfrm>
            <a:prstGeom prst="rect">
              <a:avLst/>
            </a:prstGeom>
          </p:spPr>
          <p:txBody>
            <a:bodyPr wrap="square" lIns="0" tIns="0" rIns="0" bIns="0" anchor="ctr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r">
                <a:spcBef>
                  <a:spcPct val="20000"/>
                </a:spcBef>
                <a:defRPr/>
              </a:pPr>
              <a:r>
                <a:rPr lang="zh-CN" alt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双击输入替换内容 双击输入替换内容 双击输入替换内容 </a:t>
              </a:r>
              <a:endPara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5" name="Group 72">
            <a:extLst>
              <a:ext uri="{FF2B5EF4-FFF2-40B4-BE49-F238E27FC236}">
                <a16:creationId xmlns:a16="http://schemas.microsoft.com/office/drawing/2014/main" xmlns="" id="{7634BCCC-72B7-4AD9-BEB5-381AA1D3F7E6}"/>
              </a:ext>
            </a:extLst>
          </p:cNvPr>
          <p:cNvGrpSpPr/>
          <p:nvPr/>
        </p:nvGrpSpPr>
        <p:grpSpPr>
          <a:xfrm>
            <a:off x="8146196" y="2735079"/>
            <a:ext cx="3047999" cy="1010625"/>
            <a:chOff x="5603652" y="1827259"/>
            <a:chExt cx="1947726" cy="365214"/>
          </a:xfrm>
        </p:grpSpPr>
        <p:sp>
          <p:nvSpPr>
            <p:cNvPr id="26" name="Text Placeholder 3">
              <a:extLst>
                <a:ext uri="{FF2B5EF4-FFF2-40B4-BE49-F238E27FC236}">
                  <a16:creationId xmlns:a16="http://schemas.microsoft.com/office/drawing/2014/main" xmlns="" id="{0DFDF83F-4E9E-4072-B38C-20E17E7DE914}"/>
                </a:ext>
              </a:extLst>
            </p:cNvPr>
            <p:cNvSpPr txBox="1">
              <a:spLocks/>
            </p:cNvSpPr>
            <p:nvPr/>
          </p:nvSpPr>
          <p:spPr>
            <a:xfrm>
              <a:off x="5863330" y="1827259"/>
              <a:ext cx="983374" cy="111223"/>
            </a:xfrm>
            <a:prstGeom prst="rect">
              <a:avLst/>
            </a:prstGeom>
          </p:spPr>
          <p:txBody>
            <a:bodyPr wrap="none" lIns="0" tIns="0" rIns="0" bIns="0" anchor="ctr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/>
              <a:r>
                <a:rPr lang="zh-CN" altLang="en-US" sz="2000" b="1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此处输入标题</a:t>
              </a:r>
              <a:endParaRPr lang="en-US" altLang="zh-CN" sz="2000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7" name="Text Placeholder 3">
              <a:extLst>
                <a:ext uri="{FF2B5EF4-FFF2-40B4-BE49-F238E27FC236}">
                  <a16:creationId xmlns:a16="http://schemas.microsoft.com/office/drawing/2014/main" xmlns="" id="{A9ED76BD-01F2-45AD-A35D-48862E25D464}"/>
                </a:ext>
              </a:extLst>
            </p:cNvPr>
            <p:cNvSpPr txBox="1">
              <a:spLocks/>
            </p:cNvSpPr>
            <p:nvPr/>
          </p:nvSpPr>
          <p:spPr>
            <a:xfrm>
              <a:off x="5603652" y="2036761"/>
              <a:ext cx="1947726" cy="155712"/>
            </a:xfrm>
            <a:prstGeom prst="rect">
              <a:avLst/>
            </a:prstGeom>
          </p:spPr>
          <p:txBody>
            <a:bodyPr wrap="square" lIns="0" tIns="0" rIns="0" bIns="0" anchor="ctr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>
                <a:spcBef>
                  <a:spcPct val="20000"/>
                </a:spcBef>
                <a:defRPr/>
              </a:pPr>
              <a:r>
                <a:rPr lang="zh-CN" alt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双击输入替换内容 双击输入替换内容 双击输入替换内容 </a:t>
              </a:r>
              <a:endPara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8" name="Group 72">
            <a:extLst>
              <a:ext uri="{FF2B5EF4-FFF2-40B4-BE49-F238E27FC236}">
                <a16:creationId xmlns:a16="http://schemas.microsoft.com/office/drawing/2014/main" xmlns="" id="{C7E501EE-9497-4591-8C7E-D074AD57F870}"/>
              </a:ext>
            </a:extLst>
          </p:cNvPr>
          <p:cNvGrpSpPr/>
          <p:nvPr/>
        </p:nvGrpSpPr>
        <p:grpSpPr>
          <a:xfrm>
            <a:off x="7272482" y="5133025"/>
            <a:ext cx="3047999" cy="990245"/>
            <a:chOff x="5603652" y="1834624"/>
            <a:chExt cx="1947726" cy="357849"/>
          </a:xfrm>
        </p:grpSpPr>
        <p:sp>
          <p:nvSpPr>
            <p:cNvPr id="29" name="Text Placeholder 3">
              <a:extLst>
                <a:ext uri="{FF2B5EF4-FFF2-40B4-BE49-F238E27FC236}">
                  <a16:creationId xmlns:a16="http://schemas.microsoft.com/office/drawing/2014/main" xmlns="" id="{933499AD-7AD7-4B51-9B99-872D3878C91B}"/>
                </a:ext>
              </a:extLst>
            </p:cNvPr>
            <p:cNvSpPr txBox="1">
              <a:spLocks/>
            </p:cNvSpPr>
            <p:nvPr/>
          </p:nvSpPr>
          <p:spPr>
            <a:xfrm>
              <a:off x="5652782" y="1834624"/>
              <a:ext cx="983374" cy="111223"/>
            </a:xfrm>
            <a:prstGeom prst="rect">
              <a:avLst/>
            </a:prstGeom>
          </p:spPr>
          <p:txBody>
            <a:bodyPr wrap="none" lIns="0" tIns="0" rIns="0" bIns="0" anchor="ctr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/>
              <a:r>
                <a:rPr lang="zh-CN" altLang="en-US" sz="2000" b="1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此处输入标题</a:t>
              </a:r>
              <a:endParaRPr lang="en-US" altLang="zh-CN" sz="2000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30" name="Text Placeholder 3">
              <a:extLst>
                <a:ext uri="{FF2B5EF4-FFF2-40B4-BE49-F238E27FC236}">
                  <a16:creationId xmlns:a16="http://schemas.microsoft.com/office/drawing/2014/main" xmlns="" id="{D6DF7684-2D5D-4645-8941-9C97C39E77A2}"/>
                </a:ext>
              </a:extLst>
            </p:cNvPr>
            <p:cNvSpPr txBox="1">
              <a:spLocks/>
            </p:cNvSpPr>
            <p:nvPr/>
          </p:nvSpPr>
          <p:spPr>
            <a:xfrm>
              <a:off x="5603652" y="2036762"/>
              <a:ext cx="1947726" cy="155711"/>
            </a:xfrm>
            <a:prstGeom prst="rect">
              <a:avLst/>
            </a:prstGeom>
          </p:spPr>
          <p:txBody>
            <a:bodyPr wrap="square" lIns="0" tIns="0" rIns="0" bIns="0" anchor="ctr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>
                <a:spcBef>
                  <a:spcPct val="20000"/>
                </a:spcBef>
                <a:defRPr/>
              </a:pPr>
              <a:r>
                <a:rPr lang="zh-CN" alt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双击输入替换内容 双击输入替换内容 双击输入替换内容 </a:t>
              </a:r>
              <a:endPara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391408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5000">
        <p:fade/>
      </p:transition>
    </mc:Choice>
    <mc:Fallback xmlns="">
      <p:transition spd="med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pyright Notice">
            <a:extLst>
              <a:ext uri="{FF2B5EF4-FFF2-40B4-BE49-F238E27FC236}">
                <a16:creationId xmlns:a16="http://schemas.microsoft.com/office/drawing/2014/main" xmlns="" id="{F0796B4A-FA5C-46E4-B007-C29CB2CDF77A}"/>
              </a:ext>
            </a:extLst>
          </p:cNvPr>
          <p:cNvSpPr>
            <a:spLocks/>
          </p:cNvSpPr>
          <p:nvPr/>
        </p:nvSpPr>
        <p:spPr bwMode="auto">
          <a:xfrm>
            <a:off x="6699660" y="3487327"/>
            <a:ext cx="3260041" cy="742541"/>
          </a:xfrm>
          <a:prstGeom prst="rect">
            <a:avLst/>
          </a:prstGeom>
          <a:noFill/>
          <a:ln w="6350" cap="flat" cmpd="sng" algn="ctr">
            <a:noFill/>
            <a:prstDash val="solid"/>
          </a:ln>
          <a:effectLst/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72000" tIns="32400" rIns="72000" bIns="32400" rtlCol="0" anchor="t">
            <a:spAutoFit/>
          </a:bodyPr>
          <a:lstStyle/>
          <a:p>
            <a:r>
              <a:rPr lang="en-US" altLang="zh-CN" sz="4400" b="1" cap="small" dirty="0" smtClean="0">
                <a:solidFill>
                  <a:srgbClr val="7A842F"/>
                </a:solidFill>
                <a:cs typeface="+mn-ea"/>
                <a:sym typeface="+mn-lt"/>
              </a:rPr>
              <a:t>03.</a:t>
            </a:r>
            <a:r>
              <a:rPr lang="zh-CN" altLang="en-US" sz="4400" b="1" cap="small" dirty="0" smtClean="0">
                <a:solidFill>
                  <a:srgbClr val="7A842F"/>
                </a:solidFill>
                <a:cs typeface="+mn-ea"/>
                <a:sym typeface="+mn-lt"/>
              </a:rPr>
              <a:t>活</a:t>
            </a:r>
            <a:r>
              <a:rPr lang="zh-CN" altLang="en-US" sz="4400" b="1" cap="small" dirty="0">
                <a:solidFill>
                  <a:srgbClr val="7A842F"/>
                </a:solidFill>
                <a:cs typeface="+mn-ea"/>
                <a:sym typeface="+mn-lt"/>
              </a:rPr>
              <a:t>动形式</a:t>
            </a:r>
            <a:endParaRPr lang="en-US" sz="4400" b="1" cap="small" dirty="0">
              <a:solidFill>
                <a:srgbClr val="7A842F"/>
              </a:solidFill>
              <a:cs typeface="+mn-ea"/>
              <a:sym typeface="+mn-lt"/>
            </a:endParaRPr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xmlns="" id="{D31998C4-C3FE-4246-8577-62FFE225C61B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79152" y="2516622"/>
            <a:ext cx="3374269" cy="1525400"/>
          </a:xfrm>
          <a:prstGeom prst="rect">
            <a:avLst/>
          </a:prstGeom>
        </p:spPr>
      </p:pic>
      <p:sp>
        <p:nvSpPr>
          <p:cNvPr id="8" name="文本框 7">
            <a:extLst>
              <a:ext uri="{FF2B5EF4-FFF2-40B4-BE49-F238E27FC236}">
                <a16:creationId xmlns:a16="http://schemas.microsoft.com/office/drawing/2014/main" xmlns="" id="{0427B2DC-57C1-487F-9822-91FBD342A80C}"/>
              </a:ext>
            </a:extLst>
          </p:cNvPr>
          <p:cNvSpPr txBox="1"/>
          <p:nvPr/>
        </p:nvSpPr>
        <p:spPr>
          <a:xfrm>
            <a:off x="6680526" y="2581359"/>
            <a:ext cx="4431974" cy="769441"/>
          </a:xfrm>
          <a:prstGeom prst="rect">
            <a:avLst/>
          </a:prstGeom>
          <a:solidFill>
            <a:srgbClr val="7A842F"/>
          </a:solidFill>
        </p:spPr>
        <p:txBody>
          <a:bodyPr wrap="square" rtlCol="0">
            <a:spAutoFit/>
          </a:bodyPr>
          <a:lstStyle/>
          <a:p>
            <a:r>
              <a:rPr lang="en-US" altLang="zh-CN" sz="4400" b="1" dirty="0" smtClean="0">
                <a:solidFill>
                  <a:schemeClr val="bg1"/>
                </a:solidFill>
                <a:cs typeface="+mn-ea"/>
                <a:sym typeface="+mn-lt"/>
              </a:rPr>
              <a:t>PART THREE</a:t>
            </a:r>
            <a:endParaRPr lang="zh-CN" altLang="en-US" sz="44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5539706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5000">
        <p:fade/>
      </p:transition>
    </mc:Choice>
    <mc:Fallback xmlns="">
      <p:transition spd="med" advTm="500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" dur="500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3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" grpId="0"/>
          <p:bldP spid="8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" dur="500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3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" grpId="0"/>
          <p:bldP spid="8" grpId="0" animBg="1"/>
        </p:bldLst>
      </p:timing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AF161384-3DC1-4A33-B6BC-16B43A0A32E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1323" y="588808"/>
            <a:ext cx="918134" cy="415059"/>
          </a:xfrm>
          <a:prstGeom prst="rect">
            <a:avLst/>
          </a:prstGeom>
        </p:spPr>
      </p:pic>
      <p:sp>
        <p:nvSpPr>
          <p:cNvPr id="6" name="文本框 5">
            <a:extLst>
              <a:ext uri="{FF2B5EF4-FFF2-40B4-BE49-F238E27FC236}">
                <a16:creationId xmlns:a16="http://schemas.microsoft.com/office/drawing/2014/main" xmlns="" id="{04A60461-5545-48B5-8F59-F5A95BFD727B}"/>
              </a:ext>
            </a:extLst>
          </p:cNvPr>
          <p:cNvSpPr txBox="1"/>
          <p:nvPr/>
        </p:nvSpPr>
        <p:spPr>
          <a:xfrm>
            <a:off x="1595993" y="546437"/>
            <a:ext cx="1648913" cy="510778"/>
          </a:xfrm>
          <a:prstGeom prst="roundRect">
            <a:avLst/>
          </a:prstGeom>
          <a:solidFill>
            <a:srgbClr val="7A842F"/>
          </a:solidFill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chemeClr val="bg1"/>
                </a:solidFill>
                <a:cs typeface="+mn-ea"/>
                <a:sym typeface="+mn-lt"/>
              </a:rPr>
              <a:t>活动形式</a:t>
            </a:r>
          </a:p>
        </p:txBody>
      </p:sp>
      <p:sp>
        <p:nvSpPr>
          <p:cNvPr id="7" name="矩形: 圆角 6">
            <a:extLst>
              <a:ext uri="{FF2B5EF4-FFF2-40B4-BE49-F238E27FC236}">
                <a16:creationId xmlns:a16="http://schemas.microsoft.com/office/drawing/2014/main" xmlns="" id="{E86EA66F-8EF0-41ED-8772-699E86F8F308}"/>
              </a:ext>
            </a:extLst>
          </p:cNvPr>
          <p:cNvSpPr/>
          <p:nvPr/>
        </p:nvSpPr>
        <p:spPr>
          <a:xfrm>
            <a:off x="1581006" y="1473110"/>
            <a:ext cx="2818151" cy="1708879"/>
          </a:xfrm>
          <a:prstGeom prst="roundRect">
            <a:avLst/>
          </a:prstGeom>
          <a:solidFill>
            <a:srgbClr val="7A842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ct val="20000"/>
              </a:spcBef>
              <a:defRPr/>
            </a:pPr>
            <a:r>
              <a:rPr lang="zh-CN" altLang="en-US" b="1" dirty="0">
                <a:solidFill>
                  <a:schemeClr val="bg1"/>
                </a:solidFill>
                <a:cs typeface="+mn-ea"/>
                <a:sym typeface="+mn-lt"/>
              </a:rPr>
              <a:t>点击输入您的标题</a:t>
            </a:r>
            <a:endParaRPr lang="en-US" altLang="zh-CN" b="1" dirty="0">
              <a:solidFill>
                <a:schemeClr val="bg1"/>
              </a:solidFill>
              <a:cs typeface="+mn-ea"/>
              <a:sym typeface="+mn-lt"/>
            </a:endParaRPr>
          </a:p>
          <a:p>
            <a:pPr algn="ctr">
              <a:spcBef>
                <a:spcPct val="20000"/>
              </a:spcBef>
              <a:defRPr/>
            </a:pPr>
            <a:r>
              <a:rPr lang="zh-CN" altLang="en-US" sz="1400" dirty="0">
                <a:solidFill>
                  <a:schemeClr val="bg1"/>
                </a:solidFill>
                <a:cs typeface="+mn-ea"/>
                <a:sym typeface="+mn-lt"/>
              </a:rPr>
              <a:t>双击输入替换内容 双击输入替换内容 双击输入替换内容 </a:t>
            </a:r>
            <a:endParaRPr lang="en-US" altLang="zh-CN" sz="1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8" name="矩形: 圆角 7">
            <a:extLst>
              <a:ext uri="{FF2B5EF4-FFF2-40B4-BE49-F238E27FC236}">
                <a16:creationId xmlns:a16="http://schemas.microsoft.com/office/drawing/2014/main" xmlns="" id="{577D1FC8-F80A-438C-9EE7-7F4D623738F8}"/>
              </a:ext>
            </a:extLst>
          </p:cNvPr>
          <p:cNvSpPr/>
          <p:nvPr/>
        </p:nvSpPr>
        <p:spPr>
          <a:xfrm>
            <a:off x="4686924" y="1494330"/>
            <a:ext cx="2818151" cy="1708879"/>
          </a:xfrm>
          <a:prstGeom prst="roundRect">
            <a:avLst/>
          </a:prstGeom>
          <a:solidFill>
            <a:srgbClr val="7A842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ct val="20000"/>
              </a:spcBef>
              <a:defRPr/>
            </a:pPr>
            <a:r>
              <a:rPr lang="zh-CN" altLang="en-US" b="1" dirty="0">
                <a:solidFill>
                  <a:schemeClr val="bg1"/>
                </a:solidFill>
                <a:cs typeface="+mn-ea"/>
                <a:sym typeface="+mn-lt"/>
              </a:rPr>
              <a:t>点击输入您的标题</a:t>
            </a:r>
            <a:endParaRPr lang="en-US" altLang="zh-CN" b="1" dirty="0">
              <a:solidFill>
                <a:schemeClr val="bg1"/>
              </a:solidFill>
              <a:cs typeface="+mn-ea"/>
              <a:sym typeface="+mn-lt"/>
            </a:endParaRPr>
          </a:p>
          <a:p>
            <a:pPr algn="ctr">
              <a:spcBef>
                <a:spcPct val="20000"/>
              </a:spcBef>
              <a:defRPr/>
            </a:pPr>
            <a:r>
              <a:rPr lang="zh-CN" altLang="en-US" sz="1400" dirty="0">
                <a:solidFill>
                  <a:schemeClr val="bg1"/>
                </a:solidFill>
                <a:cs typeface="+mn-ea"/>
                <a:sym typeface="+mn-lt"/>
              </a:rPr>
              <a:t>双击输入替换内容 双击输入替换内容 双击输入替换内容 </a:t>
            </a:r>
            <a:endParaRPr lang="en-US" altLang="zh-CN" sz="1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9" name="矩形: 圆角 8">
            <a:extLst>
              <a:ext uri="{FF2B5EF4-FFF2-40B4-BE49-F238E27FC236}">
                <a16:creationId xmlns:a16="http://schemas.microsoft.com/office/drawing/2014/main" xmlns="" id="{FD81029F-5BFD-4F65-B3F4-68F8981F3FB4}"/>
              </a:ext>
            </a:extLst>
          </p:cNvPr>
          <p:cNvSpPr/>
          <p:nvPr/>
        </p:nvSpPr>
        <p:spPr>
          <a:xfrm>
            <a:off x="7792842" y="1494330"/>
            <a:ext cx="2818151" cy="1708879"/>
          </a:xfrm>
          <a:prstGeom prst="roundRect">
            <a:avLst/>
          </a:prstGeom>
          <a:solidFill>
            <a:srgbClr val="7A842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ct val="20000"/>
              </a:spcBef>
              <a:defRPr/>
            </a:pPr>
            <a:r>
              <a:rPr lang="zh-CN" altLang="en-US" b="1" dirty="0">
                <a:solidFill>
                  <a:schemeClr val="bg1"/>
                </a:solidFill>
                <a:cs typeface="+mn-ea"/>
                <a:sym typeface="+mn-lt"/>
              </a:rPr>
              <a:t>点击输入您的标题</a:t>
            </a:r>
            <a:endParaRPr lang="en-US" altLang="zh-CN" b="1" dirty="0">
              <a:solidFill>
                <a:schemeClr val="bg1"/>
              </a:solidFill>
              <a:cs typeface="+mn-ea"/>
              <a:sym typeface="+mn-lt"/>
            </a:endParaRPr>
          </a:p>
          <a:p>
            <a:pPr algn="ctr">
              <a:spcBef>
                <a:spcPct val="20000"/>
              </a:spcBef>
              <a:defRPr/>
            </a:pPr>
            <a:r>
              <a:rPr lang="zh-CN" altLang="en-US" sz="1400" dirty="0">
                <a:solidFill>
                  <a:schemeClr val="bg1"/>
                </a:solidFill>
                <a:cs typeface="+mn-ea"/>
                <a:sym typeface="+mn-lt"/>
              </a:rPr>
              <a:t>双击输入替换内容 双击输入替换内容 双击输入替换内容 </a:t>
            </a:r>
            <a:endParaRPr lang="en-US" altLang="zh-CN" sz="1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0" name="矩形: 圆角 9">
            <a:extLst>
              <a:ext uri="{FF2B5EF4-FFF2-40B4-BE49-F238E27FC236}">
                <a16:creationId xmlns:a16="http://schemas.microsoft.com/office/drawing/2014/main" xmlns="" id="{39E84B9B-56D8-4348-AEB6-BA150C475159}"/>
              </a:ext>
            </a:extLst>
          </p:cNvPr>
          <p:cNvSpPr/>
          <p:nvPr/>
        </p:nvSpPr>
        <p:spPr>
          <a:xfrm>
            <a:off x="1595993" y="3429000"/>
            <a:ext cx="2818151" cy="1708879"/>
          </a:xfrm>
          <a:prstGeom prst="round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ct val="20000"/>
              </a:spcBef>
              <a:defRPr/>
            </a:pPr>
            <a:endParaRPr lang="en-US" altLang="zh-CN" sz="16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1" name="矩形: 圆角 10">
            <a:extLst>
              <a:ext uri="{FF2B5EF4-FFF2-40B4-BE49-F238E27FC236}">
                <a16:creationId xmlns:a16="http://schemas.microsoft.com/office/drawing/2014/main" xmlns="" id="{77DFB45A-15B3-48E7-873B-729217E0AA22}"/>
              </a:ext>
            </a:extLst>
          </p:cNvPr>
          <p:cNvSpPr/>
          <p:nvPr/>
        </p:nvSpPr>
        <p:spPr>
          <a:xfrm>
            <a:off x="4686924" y="3428999"/>
            <a:ext cx="2818151" cy="1708879"/>
          </a:xfrm>
          <a:prstGeom prst="roundRect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ct val="20000"/>
              </a:spcBef>
              <a:defRPr/>
            </a:pPr>
            <a:endParaRPr lang="en-US" altLang="zh-CN" sz="16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2" name="矩形: 圆角 11">
            <a:extLst>
              <a:ext uri="{FF2B5EF4-FFF2-40B4-BE49-F238E27FC236}">
                <a16:creationId xmlns:a16="http://schemas.microsoft.com/office/drawing/2014/main" xmlns="" id="{02C71438-3AD7-4412-AE72-23379315C8D0}"/>
              </a:ext>
            </a:extLst>
          </p:cNvPr>
          <p:cNvSpPr/>
          <p:nvPr/>
        </p:nvSpPr>
        <p:spPr>
          <a:xfrm>
            <a:off x="7792842" y="3428998"/>
            <a:ext cx="2818151" cy="1708879"/>
          </a:xfrm>
          <a:prstGeom prst="roundRect">
            <a:avLst/>
          </a:prstGeom>
          <a:blipFill dpi="0"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ct val="20000"/>
              </a:spcBef>
              <a:defRPr/>
            </a:pPr>
            <a:endParaRPr lang="en-US" altLang="zh-CN" sz="1600" dirty="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1269546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5000">
        <p:fade/>
      </p:transition>
    </mc:Choice>
    <mc:Fallback xmlns="">
      <p:transition spd="med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AF161384-3DC1-4A33-B6BC-16B43A0A32E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1323" y="588808"/>
            <a:ext cx="918134" cy="415059"/>
          </a:xfrm>
          <a:prstGeom prst="rect">
            <a:avLst/>
          </a:prstGeom>
        </p:spPr>
      </p:pic>
      <p:sp>
        <p:nvSpPr>
          <p:cNvPr id="6" name="文本框 5">
            <a:extLst>
              <a:ext uri="{FF2B5EF4-FFF2-40B4-BE49-F238E27FC236}">
                <a16:creationId xmlns:a16="http://schemas.microsoft.com/office/drawing/2014/main" xmlns="" id="{04A60461-5545-48B5-8F59-F5A95BFD727B}"/>
              </a:ext>
            </a:extLst>
          </p:cNvPr>
          <p:cNvSpPr txBox="1"/>
          <p:nvPr/>
        </p:nvSpPr>
        <p:spPr>
          <a:xfrm>
            <a:off x="1595993" y="546437"/>
            <a:ext cx="1648913" cy="510778"/>
          </a:xfrm>
          <a:prstGeom prst="roundRect">
            <a:avLst/>
          </a:prstGeom>
          <a:solidFill>
            <a:srgbClr val="7A842F"/>
          </a:solidFill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chemeClr val="bg1"/>
                </a:solidFill>
                <a:cs typeface="+mn-ea"/>
                <a:sym typeface="+mn-lt"/>
              </a:rPr>
              <a:t>活动形式</a:t>
            </a:r>
          </a:p>
        </p:txBody>
      </p:sp>
      <p:sp>
        <p:nvSpPr>
          <p:cNvPr id="4" name="圆: 空心 3">
            <a:extLst>
              <a:ext uri="{FF2B5EF4-FFF2-40B4-BE49-F238E27FC236}">
                <a16:creationId xmlns:a16="http://schemas.microsoft.com/office/drawing/2014/main" xmlns="" id="{EB7A1BF7-340D-4477-9A59-A5E7091E125E}"/>
              </a:ext>
            </a:extLst>
          </p:cNvPr>
          <p:cNvSpPr/>
          <p:nvPr/>
        </p:nvSpPr>
        <p:spPr>
          <a:xfrm>
            <a:off x="959370" y="1229194"/>
            <a:ext cx="2938072" cy="2938072"/>
          </a:xfrm>
          <a:prstGeom prst="donut">
            <a:avLst>
              <a:gd name="adj" fmla="val 39274"/>
            </a:avLst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7" name="圆: 空心 6">
            <a:extLst>
              <a:ext uri="{FF2B5EF4-FFF2-40B4-BE49-F238E27FC236}">
                <a16:creationId xmlns:a16="http://schemas.microsoft.com/office/drawing/2014/main" xmlns="" id="{1B6F39B7-97F9-4EC0-BA20-BE3B9B454880}"/>
              </a:ext>
            </a:extLst>
          </p:cNvPr>
          <p:cNvSpPr/>
          <p:nvPr/>
        </p:nvSpPr>
        <p:spPr>
          <a:xfrm>
            <a:off x="2518516" y="3743343"/>
            <a:ext cx="2655757" cy="2655757"/>
          </a:xfrm>
          <a:prstGeom prst="donut">
            <a:avLst>
              <a:gd name="adj" fmla="val 39274"/>
            </a:avLst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8" name="圆: 空心 7">
            <a:extLst>
              <a:ext uri="{FF2B5EF4-FFF2-40B4-BE49-F238E27FC236}">
                <a16:creationId xmlns:a16="http://schemas.microsoft.com/office/drawing/2014/main" xmlns="" id="{873D90E7-182C-4358-8868-5882FD7077F4}"/>
              </a:ext>
            </a:extLst>
          </p:cNvPr>
          <p:cNvSpPr/>
          <p:nvPr/>
        </p:nvSpPr>
        <p:spPr>
          <a:xfrm>
            <a:off x="4821834" y="2398427"/>
            <a:ext cx="2133600" cy="2133600"/>
          </a:xfrm>
          <a:prstGeom prst="donut">
            <a:avLst>
              <a:gd name="adj" fmla="val 39274"/>
            </a:avLst>
          </a:prstGeom>
          <a:blipFill dpi="0"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9" name="矩形: 圆角 8">
            <a:extLst>
              <a:ext uri="{FF2B5EF4-FFF2-40B4-BE49-F238E27FC236}">
                <a16:creationId xmlns:a16="http://schemas.microsoft.com/office/drawing/2014/main" xmlns="" id="{828047D9-CA3A-4295-953D-9BD7EBDE1FB8}"/>
              </a:ext>
            </a:extLst>
          </p:cNvPr>
          <p:cNvSpPr/>
          <p:nvPr/>
        </p:nvSpPr>
        <p:spPr>
          <a:xfrm rot="694812">
            <a:off x="2294414" y="2915587"/>
            <a:ext cx="3717561" cy="404734"/>
          </a:xfrm>
          <a:prstGeom prst="roundRect">
            <a:avLst/>
          </a:prstGeom>
          <a:solidFill>
            <a:srgbClr val="FBBD4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0" name="矩形: 圆角 9">
            <a:extLst>
              <a:ext uri="{FF2B5EF4-FFF2-40B4-BE49-F238E27FC236}">
                <a16:creationId xmlns:a16="http://schemas.microsoft.com/office/drawing/2014/main" xmlns="" id="{6733FEAA-C7C7-4E88-8A0C-07FF6B2CEF7F}"/>
              </a:ext>
            </a:extLst>
          </p:cNvPr>
          <p:cNvSpPr/>
          <p:nvPr/>
        </p:nvSpPr>
        <p:spPr>
          <a:xfrm rot="19337545">
            <a:off x="3427320" y="4113047"/>
            <a:ext cx="2789029" cy="404734"/>
          </a:xfrm>
          <a:prstGeom prst="roundRect">
            <a:avLst/>
          </a:prstGeom>
          <a:solidFill>
            <a:srgbClr val="FBBD4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1" name="矩形: 圆角 10">
            <a:extLst>
              <a:ext uri="{FF2B5EF4-FFF2-40B4-BE49-F238E27FC236}">
                <a16:creationId xmlns:a16="http://schemas.microsoft.com/office/drawing/2014/main" xmlns="" id="{408D3EF5-1DE6-4FD0-BAA9-C4392D87567A}"/>
              </a:ext>
            </a:extLst>
          </p:cNvPr>
          <p:cNvSpPr/>
          <p:nvPr/>
        </p:nvSpPr>
        <p:spPr>
          <a:xfrm rot="3525479">
            <a:off x="1751828" y="3663096"/>
            <a:ext cx="2975749" cy="404734"/>
          </a:xfrm>
          <a:prstGeom prst="roundRect">
            <a:avLst/>
          </a:prstGeom>
          <a:solidFill>
            <a:srgbClr val="FBBD4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2" name="椭圆 11">
            <a:extLst>
              <a:ext uri="{FF2B5EF4-FFF2-40B4-BE49-F238E27FC236}">
                <a16:creationId xmlns:a16="http://schemas.microsoft.com/office/drawing/2014/main" xmlns="" id="{3E33D234-8BA3-43B7-A29E-A14B492F7257}"/>
              </a:ext>
            </a:extLst>
          </p:cNvPr>
          <p:cNvSpPr/>
          <p:nvPr/>
        </p:nvSpPr>
        <p:spPr>
          <a:xfrm>
            <a:off x="2089597" y="2269311"/>
            <a:ext cx="857837" cy="857837"/>
          </a:xfrm>
          <a:prstGeom prst="ellipse">
            <a:avLst/>
          </a:prstGeom>
          <a:solidFill>
            <a:srgbClr val="7A842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3" name="椭圆 12">
            <a:extLst>
              <a:ext uri="{FF2B5EF4-FFF2-40B4-BE49-F238E27FC236}">
                <a16:creationId xmlns:a16="http://schemas.microsoft.com/office/drawing/2014/main" xmlns="" id="{BB260EAB-A066-46D2-9220-5A7C7E6C4D2A}"/>
              </a:ext>
            </a:extLst>
          </p:cNvPr>
          <p:cNvSpPr/>
          <p:nvPr/>
        </p:nvSpPr>
        <p:spPr>
          <a:xfrm>
            <a:off x="3374677" y="4623660"/>
            <a:ext cx="857837" cy="857837"/>
          </a:xfrm>
          <a:prstGeom prst="ellipse">
            <a:avLst/>
          </a:prstGeom>
          <a:solidFill>
            <a:srgbClr val="7A842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4" name="椭圆 13">
            <a:extLst>
              <a:ext uri="{FF2B5EF4-FFF2-40B4-BE49-F238E27FC236}">
                <a16:creationId xmlns:a16="http://schemas.microsoft.com/office/drawing/2014/main" xmlns="" id="{75D02E90-E7B8-4BC8-B360-AF73A8ACEC65}"/>
              </a:ext>
            </a:extLst>
          </p:cNvPr>
          <p:cNvSpPr/>
          <p:nvPr/>
        </p:nvSpPr>
        <p:spPr>
          <a:xfrm>
            <a:off x="5477981" y="3027960"/>
            <a:ext cx="857837" cy="857837"/>
          </a:xfrm>
          <a:prstGeom prst="ellipse">
            <a:avLst/>
          </a:prstGeom>
          <a:solidFill>
            <a:srgbClr val="7A842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5" name="矩形 14">
            <a:extLst>
              <a:ext uri="{FF2B5EF4-FFF2-40B4-BE49-F238E27FC236}">
                <a16:creationId xmlns:a16="http://schemas.microsoft.com/office/drawing/2014/main" xmlns="" id="{71463AF0-4789-43EB-B878-6C325537A892}"/>
              </a:ext>
            </a:extLst>
          </p:cNvPr>
          <p:cNvSpPr/>
          <p:nvPr/>
        </p:nvSpPr>
        <p:spPr>
          <a:xfrm>
            <a:off x="7404079" y="2959602"/>
            <a:ext cx="4283247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600" dirty="0">
                <a:cs typeface="+mn-ea"/>
                <a:sym typeface="+mn-lt"/>
              </a:rPr>
              <a:t>双击输入替换内容 双击输入替换内容 双击输入替换内容 双击输入替换内容 双击输入替换内容 双击输入替换内容 </a:t>
            </a:r>
            <a:r>
              <a:rPr lang="en-US" altLang="zh-CN" sz="1600" dirty="0">
                <a:cs typeface="+mn-ea"/>
                <a:sym typeface="+mn-lt"/>
              </a:rPr>
              <a:t> </a:t>
            </a:r>
          </a:p>
          <a:p>
            <a:pPr algn="ctr"/>
            <a:endParaRPr lang="en-US" altLang="zh-CN" sz="1600" dirty="0">
              <a:cs typeface="+mn-ea"/>
              <a:sym typeface="+mn-lt"/>
            </a:endParaRPr>
          </a:p>
          <a:p>
            <a:pPr algn="ctr"/>
            <a:r>
              <a:rPr lang="zh-CN" altLang="en-US" sz="1600" dirty="0">
                <a:cs typeface="+mn-ea"/>
                <a:sym typeface="+mn-lt"/>
              </a:rPr>
              <a:t>双击输入替换内容 双击输入替换内容 双击输入替换内容 双击输入替换内容 </a:t>
            </a:r>
          </a:p>
        </p:txBody>
      </p:sp>
      <p:sp>
        <p:nvSpPr>
          <p:cNvPr id="16" name="矩形: 圆角 15">
            <a:extLst>
              <a:ext uri="{FF2B5EF4-FFF2-40B4-BE49-F238E27FC236}">
                <a16:creationId xmlns:a16="http://schemas.microsoft.com/office/drawing/2014/main" xmlns="" id="{B04B9B04-88AE-4D28-9FD7-5B4EC6D1133E}"/>
              </a:ext>
            </a:extLst>
          </p:cNvPr>
          <p:cNvSpPr/>
          <p:nvPr/>
        </p:nvSpPr>
        <p:spPr>
          <a:xfrm>
            <a:off x="7879826" y="2064466"/>
            <a:ext cx="3039331" cy="667922"/>
          </a:xfrm>
          <a:prstGeom prst="roundRect">
            <a:avLst/>
          </a:prstGeom>
          <a:solidFill>
            <a:srgbClr val="7A842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dirty="0">
                <a:cs typeface="+mn-ea"/>
                <a:sym typeface="+mn-lt"/>
              </a:rPr>
              <a:t>点击输入您的标题</a:t>
            </a:r>
          </a:p>
        </p:txBody>
      </p:sp>
    </p:spTree>
    <p:extLst>
      <p:ext uri="{BB962C8B-B14F-4D97-AF65-F5344CB8AC3E}">
        <p14:creationId xmlns:p14="http://schemas.microsoft.com/office/powerpoint/2010/main" val="8533710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5000">
        <p:fade/>
      </p:transition>
    </mc:Choice>
    <mc:Fallback xmlns="">
      <p:transition spd="med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500"/>
                            </p:stCondLst>
                            <p:childTnLst>
                              <p:par>
                                <p:cTn id="4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000"/>
                            </p:stCondLst>
                            <p:childTnLst>
                              <p:par>
                                <p:cTn id="4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5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/>
      <p:bldP spid="16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AF161384-3DC1-4A33-B6BC-16B43A0A32E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1323" y="588808"/>
            <a:ext cx="918134" cy="415059"/>
          </a:xfrm>
          <a:prstGeom prst="rect">
            <a:avLst/>
          </a:prstGeom>
        </p:spPr>
      </p:pic>
      <p:sp>
        <p:nvSpPr>
          <p:cNvPr id="6" name="文本框 5">
            <a:extLst>
              <a:ext uri="{FF2B5EF4-FFF2-40B4-BE49-F238E27FC236}">
                <a16:creationId xmlns:a16="http://schemas.microsoft.com/office/drawing/2014/main" xmlns="" id="{04A60461-5545-48B5-8F59-F5A95BFD727B}"/>
              </a:ext>
            </a:extLst>
          </p:cNvPr>
          <p:cNvSpPr txBox="1"/>
          <p:nvPr/>
        </p:nvSpPr>
        <p:spPr>
          <a:xfrm>
            <a:off x="1595993" y="546437"/>
            <a:ext cx="1648913" cy="510778"/>
          </a:xfrm>
          <a:prstGeom prst="roundRect">
            <a:avLst/>
          </a:prstGeom>
          <a:solidFill>
            <a:srgbClr val="7A842F"/>
          </a:solidFill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chemeClr val="bg1"/>
                </a:solidFill>
                <a:cs typeface="+mn-ea"/>
                <a:sym typeface="+mn-lt"/>
              </a:rPr>
              <a:t>活动形式</a:t>
            </a:r>
          </a:p>
        </p:txBody>
      </p:sp>
      <p:sp>
        <p:nvSpPr>
          <p:cNvPr id="7" name="Rectangle 81">
            <a:extLst>
              <a:ext uri="{FF2B5EF4-FFF2-40B4-BE49-F238E27FC236}">
                <a16:creationId xmlns:a16="http://schemas.microsoft.com/office/drawing/2014/main" xmlns="" id="{83FB20D0-8EEA-4485-84C4-3459006D566C}"/>
              </a:ext>
            </a:extLst>
          </p:cNvPr>
          <p:cNvSpPr/>
          <p:nvPr/>
        </p:nvSpPr>
        <p:spPr>
          <a:xfrm flipH="1">
            <a:off x="8887554" y="2336792"/>
            <a:ext cx="1414430" cy="1414430"/>
          </a:xfrm>
          <a:prstGeom prst="rect">
            <a:avLst/>
          </a:prstGeom>
          <a:solidFill>
            <a:srgbClr val="7A842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sz="1350" dirty="0">
              <a:cs typeface="+mn-ea"/>
              <a:sym typeface="+mn-lt"/>
            </a:endParaRPr>
          </a:p>
        </p:txBody>
      </p:sp>
      <p:sp>
        <p:nvSpPr>
          <p:cNvPr id="8" name="Rectangle 82">
            <a:extLst>
              <a:ext uri="{FF2B5EF4-FFF2-40B4-BE49-F238E27FC236}">
                <a16:creationId xmlns:a16="http://schemas.microsoft.com/office/drawing/2014/main" xmlns="" id="{7B0D22A8-AC25-43EF-9BAD-28A701D320DB}"/>
              </a:ext>
            </a:extLst>
          </p:cNvPr>
          <p:cNvSpPr/>
          <p:nvPr/>
        </p:nvSpPr>
        <p:spPr>
          <a:xfrm flipH="1">
            <a:off x="9006820" y="2456058"/>
            <a:ext cx="1175897" cy="1175897"/>
          </a:xfrm>
          <a:prstGeom prst="rect">
            <a:avLst/>
          </a:prstGeom>
          <a:noFill/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sz="1350">
              <a:cs typeface="+mn-ea"/>
              <a:sym typeface="+mn-lt"/>
            </a:endParaRPr>
          </a:p>
        </p:txBody>
      </p:sp>
      <p:sp>
        <p:nvSpPr>
          <p:cNvPr id="14" name="Rectangle 88">
            <a:extLst>
              <a:ext uri="{FF2B5EF4-FFF2-40B4-BE49-F238E27FC236}">
                <a16:creationId xmlns:a16="http://schemas.microsoft.com/office/drawing/2014/main" xmlns="" id="{F93FC8EF-D5D3-4721-A0FA-33EB513268F6}"/>
              </a:ext>
            </a:extLst>
          </p:cNvPr>
          <p:cNvSpPr/>
          <p:nvPr/>
        </p:nvSpPr>
        <p:spPr>
          <a:xfrm flipH="1">
            <a:off x="1749882" y="2331148"/>
            <a:ext cx="1414430" cy="1414430"/>
          </a:xfrm>
          <a:prstGeom prst="rect">
            <a:avLst/>
          </a:prstGeom>
          <a:solidFill>
            <a:srgbClr val="7A842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sz="1350">
              <a:cs typeface="+mn-ea"/>
              <a:sym typeface="+mn-lt"/>
            </a:endParaRPr>
          </a:p>
        </p:txBody>
      </p:sp>
      <p:sp>
        <p:nvSpPr>
          <p:cNvPr id="15" name="Rectangle 89">
            <a:extLst>
              <a:ext uri="{FF2B5EF4-FFF2-40B4-BE49-F238E27FC236}">
                <a16:creationId xmlns:a16="http://schemas.microsoft.com/office/drawing/2014/main" xmlns="" id="{3B047D69-43EB-4F77-A72F-58FB223D635C}"/>
              </a:ext>
            </a:extLst>
          </p:cNvPr>
          <p:cNvSpPr/>
          <p:nvPr/>
        </p:nvSpPr>
        <p:spPr>
          <a:xfrm flipH="1">
            <a:off x="1869148" y="2450414"/>
            <a:ext cx="1175897" cy="1175897"/>
          </a:xfrm>
          <a:prstGeom prst="rect">
            <a:avLst/>
          </a:prstGeom>
          <a:noFill/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sz="1350">
              <a:cs typeface="+mn-ea"/>
              <a:sym typeface="+mn-lt"/>
            </a:endParaRPr>
          </a:p>
        </p:txBody>
      </p:sp>
      <p:sp>
        <p:nvSpPr>
          <p:cNvPr id="23" name="Rectangle 112">
            <a:extLst>
              <a:ext uri="{FF2B5EF4-FFF2-40B4-BE49-F238E27FC236}">
                <a16:creationId xmlns:a16="http://schemas.microsoft.com/office/drawing/2014/main" xmlns="" id="{7AECD58A-13EF-4305-9000-6D649130A006}"/>
              </a:ext>
            </a:extLst>
          </p:cNvPr>
          <p:cNvSpPr/>
          <p:nvPr/>
        </p:nvSpPr>
        <p:spPr>
          <a:xfrm flipH="1">
            <a:off x="4129106" y="2331148"/>
            <a:ext cx="1414430" cy="1414430"/>
          </a:xfrm>
          <a:prstGeom prst="rect">
            <a:avLst/>
          </a:prstGeom>
          <a:solidFill>
            <a:srgbClr val="7A842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sz="1350" dirty="0">
              <a:cs typeface="+mn-ea"/>
              <a:sym typeface="+mn-lt"/>
            </a:endParaRPr>
          </a:p>
        </p:txBody>
      </p:sp>
      <p:sp>
        <p:nvSpPr>
          <p:cNvPr id="24" name="Rectangle 113">
            <a:extLst>
              <a:ext uri="{FF2B5EF4-FFF2-40B4-BE49-F238E27FC236}">
                <a16:creationId xmlns:a16="http://schemas.microsoft.com/office/drawing/2014/main" xmlns="" id="{6F09BE39-4A75-4961-B0B1-6491E1225E5E}"/>
              </a:ext>
            </a:extLst>
          </p:cNvPr>
          <p:cNvSpPr/>
          <p:nvPr/>
        </p:nvSpPr>
        <p:spPr>
          <a:xfrm flipH="1">
            <a:off x="4248372" y="2450414"/>
            <a:ext cx="1175897" cy="1175897"/>
          </a:xfrm>
          <a:prstGeom prst="rect">
            <a:avLst/>
          </a:prstGeom>
          <a:noFill/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sz="1350">
              <a:cs typeface="+mn-ea"/>
              <a:sym typeface="+mn-lt"/>
            </a:endParaRPr>
          </a:p>
        </p:txBody>
      </p:sp>
      <p:sp>
        <p:nvSpPr>
          <p:cNvPr id="44" name="Rectangle 133">
            <a:extLst>
              <a:ext uri="{FF2B5EF4-FFF2-40B4-BE49-F238E27FC236}">
                <a16:creationId xmlns:a16="http://schemas.microsoft.com/office/drawing/2014/main" xmlns="" id="{AD8711F8-0D7E-4785-BD81-98B6DF8CCC0D}"/>
              </a:ext>
            </a:extLst>
          </p:cNvPr>
          <p:cNvSpPr/>
          <p:nvPr/>
        </p:nvSpPr>
        <p:spPr>
          <a:xfrm>
            <a:off x="6508330" y="2331148"/>
            <a:ext cx="1414430" cy="1414430"/>
          </a:xfrm>
          <a:prstGeom prst="rect">
            <a:avLst/>
          </a:prstGeom>
          <a:solidFill>
            <a:srgbClr val="7A842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>
              <a:cs typeface="+mn-ea"/>
              <a:sym typeface="+mn-lt"/>
            </a:endParaRPr>
          </a:p>
        </p:txBody>
      </p:sp>
      <p:sp>
        <p:nvSpPr>
          <p:cNvPr id="45" name="Rectangle 134">
            <a:extLst>
              <a:ext uri="{FF2B5EF4-FFF2-40B4-BE49-F238E27FC236}">
                <a16:creationId xmlns:a16="http://schemas.microsoft.com/office/drawing/2014/main" xmlns="" id="{1DBE087E-8A7C-4AC2-B16C-C444D2702E4F}"/>
              </a:ext>
            </a:extLst>
          </p:cNvPr>
          <p:cNvSpPr/>
          <p:nvPr/>
        </p:nvSpPr>
        <p:spPr>
          <a:xfrm>
            <a:off x="6627596" y="2450414"/>
            <a:ext cx="1175897" cy="1175897"/>
          </a:xfrm>
          <a:prstGeom prst="rect">
            <a:avLst/>
          </a:prstGeom>
          <a:noFill/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cs typeface="+mn-ea"/>
              <a:sym typeface="+mn-lt"/>
            </a:endParaRPr>
          </a:p>
        </p:txBody>
      </p:sp>
      <p:grpSp>
        <p:nvGrpSpPr>
          <p:cNvPr id="47" name="Group 72">
            <a:extLst>
              <a:ext uri="{FF2B5EF4-FFF2-40B4-BE49-F238E27FC236}">
                <a16:creationId xmlns:a16="http://schemas.microsoft.com/office/drawing/2014/main" xmlns="" id="{607E72F7-A414-477D-BE2F-41C08266EBFC}"/>
              </a:ext>
            </a:extLst>
          </p:cNvPr>
          <p:cNvGrpSpPr/>
          <p:nvPr/>
        </p:nvGrpSpPr>
        <p:grpSpPr>
          <a:xfrm>
            <a:off x="1120090" y="4103821"/>
            <a:ext cx="2469306" cy="972615"/>
            <a:chOff x="5603652" y="1840996"/>
            <a:chExt cx="1947726" cy="351478"/>
          </a:xfrm>
        </p:grpSpPr>
        <p:sp>
          <p:nvSpPr>
            <p:cNvPr id="48" name="Text Placeholder 3">
              <a:extLst>
                <a:ext uri="{FF2B5EF4-FFF2-40B4-BE49-F238E27FC236}">
                  <a16:creationId xmlns:a16="http://schemas.microsoft.com/office/drawing/2014/main" xmlns="" id="{2B12B79D-279C-4BC7-9727-EA96AD4C95EB}"/>
                </a:ext>
              </a:extLst>
            </p:cNvPr>
            <p:cNvSpPr txBox="1">
              <a:spLocks/>
            </p:cNvSpPr>
            <p:nvPr/>
          </p:nvSpPr>
          <p:spPr>
            <a:xfrm>
              <a:off x="5895381" y="1840996"/>
              <a:ext cx="1213833" cy="111223"/>
            </a:xfrm>
            <a:prstGeom prst="rect">
              <a:avLst/>
            </a:prstGeom>
          </p:spPr>
          <p:txBody>
            <a:bodyPr wrap="none" lIns="0" tIns="0" rIns="0" bIns="0" anchor="ctr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r>
                <a:rPr lang="zh-CN" altLang="en-US" sz="2000" b="1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此处输入标题</a:t>
              </a:r>
              <a:endParaRPr lang="en-US" altLang="zh-CN" sz="2000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49" name="Text Placeholder 3">
              <a:extLst>
                <a:ext uri="{FF2B5EF4-FFF2-40B4-BE49-F238E27FC236}">
                  <a16:creationId xmlns:a16="http://schemas.microsoft.com/office/drawing/2014/main" xmlns="" id="{8B420431-BC31-40B3-9F45-06EDA405D9C9}"/>
                </a:ext>
              </a:extLst>
            </p:cNvPr>
            <p:cNvSpPr txBox="1">
              <a:spLocks/>
            </p:cNvSpPr>
            <p:nvPr/>
          </p:nvSpPr>
          <p:spPr>
            <a:xfrm>
              <a:off x="5603652" y="2036762"/>
              <a:ext cx="1947726" cy="155712"/>
            </a:xfrm>
            <a:prstGeom prst="rect">
              <a:avLst/>
            </a:prstGeom>
          </p:spPr>
          <p:txBody>
            <a:bodyPr wrap="square" lIns="0" tIns="0" rIns="0" bIns="0" anchor="ctr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>
                <a:spcBef>
                  <a:spcPct val="20000"/>
                </a:spcBef>
                <a:defRPr/>
              </a:pPr>
              <a:r>
                <a:rPr lang="zh-CN" alt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双击输入替换内容 双击输入替换内容 双击输入替换内容 </a:t>
              </a:r>
              <a:endPara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50" name="Group 72">
            <a:extLst>
              <a:ext uri="{FF2B5EF4-FFF2-40B4-BE49-F238E27FC236}">
                <a16:creationId xmlns:a16="http://schemas.microsoft.com/office/drawing/2014/main" xmlns="" id="{70DC5615-8E36-444A-A093-921701C36E4F}"/>
              </a:ext>
            </a:extLst>
          </p:cNvPr>
          <p:cNvGrpSpPr/>
          <p:nvPr/>
        </p:nvGrpSpPr>
        <p:grpSpPr>
          <a:xfrm>
            <a:off x="3713592" y="4119088"/>
            <a:ext cx="2469306" cy="972615"/>
            <a:chOff x="5603652" y="1840996"/>
            <a:chExt cx="1947726" cy="351478"/>
          </a:xfrm>
        </p:grpSpPr>
        <p:sp>
          <p:nvSpPr>
            <p:cNvPr id="51" name="Text Placeholder 3">
              <a:extLst>
                <a:ext uri="{FF2B5EF4-FFF2-40B4-BE49-F238E27FC236}">
                  <a16:creationId xmlns:a16="http://schemas.microsoft.com/office/drawing/2014/main" xmlns="" id="{AADC6BCB-EDD5-4903-A299-1B09049C2547}"/>
                </a:ext>
              </a:extLst>
            </p:cNvPr>
            <p:cNvSpPr txBox="1">
              <a:spLocks/>
            </p:cNvSpPr>
            <p:nvPr/>
          </p:nvSpPr>
          <p:spPr>
            <a:xfrm>
              <a:off x="5895381" y="1840996"/>
              <a:ext cx="1213833" cy="111223"/>
            </a:xfrm>
            <a:prstGeom prst="rect">
              <a:avLst/>
            </a:prstGeom>
          </p:spPr>
          <p:txBody>
            <a:bodyPr wrap="none" lIns="0" tIns="0" rIns="0" bIns="0" anchor="ctr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r>
                <a:rPr lang="zh-CN" altLang="en-US" sz="2000" b="1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此处输入标题</a:t>
              </a:r>
              <a:endParaRPr lang="en-US" altLang="zh-CN" sz="2000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52" name="Text Placeholder 3">
              <a:extLst>
                <a:ext uri="{FF2B5EF4-FFF2-40B4-BE49-F238E27FC236}">
                  <a16:creationId xmlns:a16="http://schemas.microsoft.com/office/drawing/2014/main" xmlns="" id="{046D0804-1A3E-4E59-BA41-A0595C32C41F}"/>
                </a:ext>
              </a:extLst>
            </p:cNvPr>
            <p:cNvSpPr txBox="1">
              <a:spLocks/>
            </p:cNvSpPr>
            <p:nvPr/>
          </p:nvSpPr>
          <p:spPr>
            <a:xfrm>
              <a:off x="5603652" y="2036762"/>
              <a:ext cx="1947726" cy="155712"/>
            </a:xfrm>
            <a:prstGeom prst="rect">
              <a:avLst/>
            </a:prstGeom>
          </p:spPr>
          <p:txBody>
            <a:bodyPr wrap="square" lIns="0" tIns="0" rIns="0" bIns="0" anchor="ctr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>
                <a:spcBef>
                  <a:spcPct val="20000"/>
                </a:spcBef>
                <a:defRPr/>
              </a:pPr>
              <a:r>
                <a:rPr lang="zh-CN" alt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双击输入替换内容 双击输入替换内容 双击输入替换内容 </a:t>
              </a:r>
              <a:endPara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53" name="Group 72">
            <a:extLst>
              <a:ext uri="{FF2B5EF4-FFF2-40B4-BE49-F238E27FC236}">
                <a16:creationId xmlns:a16="http://schemas.microsoft.com/office/drawing/2014/main" xmlns="" id="{B3F69703-6DD7-41D4-BB25-6B3E57C3F2E4}"/>
              </a:ext>
            </a:extLst>
          </p:cNvPr>
          <p:cNvGrpSpPr/>
          <p:nvPr/>
        </p:nvGrpSpPr>
        <p:grpSpPr>
          <a:xfrm>
            <a:off x="6182898" y="4119088"/>
            <a:ext cx="2469306" cy="972615"/>
            <a:chOff x="5603652" y="1840996"/>
            <a:chExt cx="1947726" cy="351478"/>
          </a:xfrm>
        </p:grpSpPr>
        <p:sp>
          <p:nvSpPr>
            <p:cNvPr id="54" name="Text Placeholder 3">
              <a:extLst>
                <a:ext uri="{FF2B5EF4-FFF2-40B4-BE49-F238E27FC236}">
                  <a16:creationId xmlns:a16="http://schemas.microsoft.com/office/drawing/2014/main" xmlns="" id="{D66B14E2-9F17-43E1-A35E-F6A3CC5C803E}"/>
                </a:ext>
              </a:extLst>
            </p:cNvPr>
            <p:cNvSpPr txBox="1">
              <a:spLocks/>
            </p:cNvSpPr>
            <p:nvPr/>
          </p:nvSpPr>
          <p:spPr>
            <a:xfrm>
              <a:off x="5895381" y="1840996"/>
              <a:ext cx="1213833" cy="111223"/>
            </a:xfrm>
            <a:prstGeom prst="rect">
              <a:avLst/>
            </a:prstGeom>
          </p:spPr>
          <p:txBody>
            <a:bodyPr wrap="none" lIns="0" tIns="0" rIns="0" bIns="0" anchor="ctr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r>
                <a:rPr lang="zh-CN" altLang="en-US" sz="2000" b="1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此处输入标题</a:t>
              </a:r>
              <a:endParaRPr lang="en-US" altLang="zh-CN" sz="2000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55" name="Text Placeholder 3">
              <a:extLst>
                <a:ext uri="{FF2B5EF4-FFF2-40B4-BE49-F238E27FC236}">
                  <a16:creationId xmlns:a16="http://schemas.microsoft.com/office/drawing/2014/main" xmlns="" id="{E37F504F-1DCA-4481-88F4-1AFBA802556F}"/>
                </a:ext>
              </a:extLst>
            </p:cNvPr>
            <p:cNvSpPr txBox="1">
              <a:spLocks/>
            </p:cNvSpPr>
            <p:nvPr/>
          </p:nvSpPr>
          <p:spPr>
            <a:xfrm>
              <a:off x="5603652" y="2036762"/>
              <a:ext cx="1947726" cy="155712"/>
            </a:xfrm>
            <a:prstGeom prst="rect">
              <a:avLst/>
            </a:prstGeom>
          </p:spPr>
          <p:txBody>
            <a:bodyPr wrap="square" lIns="0" tIns="0" rIns="0" bIns="0" anchor="ctr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>
                <a:spcBef>
                  <a:spcPct val="20000"/>
                </a:spcBef>
                <a:defRPr/>
              </a:pPr>
              <a:r>
                <a:rPr lang="zh-CN" alt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双击输入替换内容 双击输入替换内容 双击输入替换内容 </a:t>
              </a:r>
              <a:endPara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56" name="Group 72">
            <a:extLst>
              <a:ext uri="{FF2B5EF4-FFF2-40B4-BE49-F238E27FC236}">
                <a16:creationId xmlns:a16="http://schemas.microsoft.com/office/drawing/2014/main" xmlns="" id="{A096CF60-05C5-46F5-96FF-8887EE0D2D4D}"/>
              </a:ext>
            </a:extLst>
          </p:cNvPr>
          <p:cNvGrpSpPr/>
          <p:nvPr/>
        </p:nvGrpSpPr>
        <p:grpSpPr>
          <a:xfrm>
            <a:off x="8634681" y="4119088"/>
            <a:ext cx="2469306" cy="972615"/>
            <a:chOff x="5603652" y="1840996"/>
            <a:chExt cx="1947726" cy="351478"/>
          </a:xfrm>
        </p:grpSpPr>
        <p:sp>
          <p:nvSpPr>
            <p:cNvPr id="57" name="Text Placeholder 3">
              <a:extLst>
                <a:ext uri="{FF2B5EF4-FFF2-40B4-BE49-F238E27FC236}">
                  <a16:creationId xmlns:a16="http://schemas.microsoft.com/office/drawing/2014/main" xmlns="" id="{87C45EE1-D0D0-497F-BCA8-EC93F4B468EB}"/>
                </a:ext>
              </a:extLst>
            </p:cNvPr>
            <p:cNvSpPr txBox="1">
              <a:spLocks/>
            </p:cNvSpPr>
            <p:nvPr/>
          </p:nvSpPr>
          <p:spPr>
            <a:xfrm>
              <a:off x="5895381" y="1840996"/>
              <a:ext cx="1213833" cy="111223"/>
            </a:xfrm>
            <a:prstGeom prst="rect">
              <a:avLst/>
            </a:prstGeom>
          </p:spPr>
          <p:txBody>
            <a:bodyPr wrap="none" lIns="0" tIns="0" rIns="0" bIns="0" anchor="ctr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r>
                <a:rPr lang="zh-CN" altLang="en-US" sz="2000" b="1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此处输入标题</a:t>
              </a:r>
              <a:endParaRPr lang="en-US" altLang="zh-CN" sz="2000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58" name="Text Placeholder 3">
              <a:extLst>
                <a:ext uri="{FF2B5EF4-FFF2-40B4-BE49-F238E27FC236}">
                  <a16:creationId xmlns:a16="http://schemas.microsoft.com/office/drawing/2014/main" xmlns="" id="{AFD186E7-B91D-47C3-841A-B3EEC24ABEB0}"/>
                </a:ext>
              </a:extLst>
            </p:cNvPr>
            <p:cNvSpPr txBox="1">
              <a:spLocks/>
            </p:cNvSpPr>
            <p:nvPr/>
          </p:nvSpPr>
          <p:spPr>
            <a:xfrm>
              <a:off x="5603652" y="2036762"/>
              <a:ext cx="1947726" cy="155712"/>
            </a:xfrm>
            <a:prstGeom prst="rect">
              <a:avLst/>
            </a:prstGeom>
          </p:spPr>
          <p:txBody>
            <a:bodyPr wrap="square" lIns="0" tIns="0" rIns="0" bIns="0" anchor="ctr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>
                <a:spcBef>
                  <a:spcPct val="20000"/>
                </a:spcBef>
                <a:defRPr/>
              </a:pPr>
              <a:r>
                <a:rPr lang="zh-CN" alt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双击输入替换内容 双击输入替换内容 双击输入替换内容 </a:t>
              </a:r>
              <a:endPara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</p:grpSp>
      <p:pic>
        <p:nvPicPr>
          <p:cNvPr id="3" name="图形 2" descr="盆花">
            <a:extLst>
              <a:ext uri="{FF2B5EF4-FFF2-40B4-BE49-F238E27FC236}">
                <a16:creationId xmlns:a16="http://schemas.microsoft.com/office/drawing/2014/main" xmlns="" id="{EAC20B91-93F1-4398-A65C-20024858709E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tretch>
            <a:fillRect/>
          </a:stretch>
        </p:blipFill>
        <p:spPr>
          <a:xfrm>
            <a:off x="2008572" y="2615247"/>
            <a:ext cx="914400" cy="914400"/>
          </a:xfrm>
          <a:prstGeom prst="rect">
            <a:avLst/>
          </a:prstGeom>
        </p:spPr>
      </p:pic>
      <p:pic>
        <p:nvPicPr>
          <p:cNvPr id="60" name="图形 59" descr="远足">
            <a:extLst>
              <a:ext uri="{FF2B5EF4-FFF2-40B4-BE49-F238E27FC236}">
                <a16:creationId xmlns:a16="http://schemas.microsoft.com/office/drawing/2014/main" xmlns="" id="{5C623F3F-30A9-4E2F-8EBE-78923D76AEE1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tretch>
            <a:fillRect/>
          </a:stretch>
        </p:blipFill>
        <p:spPr>
          <a:xfrm>
            <a:off x="4395685" y="2560733"/>
            <a:ext cx="914400" cy="914400"/>
          </a:xfrm>
          <a:prstGeom prst="rect">
            <a:avLst/>
          </a:prstGeom>
        </p:spPr>
      </p:pic>
      <p:pic>
        <p:nvPicPr>
          <p:cNvPr id="62" name="图形 61" descr="足迹">
            <a:extLst>
              <a:ext uri="{FF2B5EF4-FFF2-40B4-BE49-F238E27FC236}">
                <a16:creationId xmlns:a16="http://schemas.microsoft.com/office/drawing/2014/main" xmlns="" id="{8AB853ED-42EC-4C88-A7EB-F3589B147EC9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xmlns="" r:embed="rId9"/>
              </a:ext>
            </a:extLst>
          </a:blip>
          <a:stretch>
            <a:fillRect/>
          </a:stretch>
        </p:blipFill>
        <p:spPr>
          <a:xfrm>
            <a:off x="6785318" y="2615247"/>
            <a:ext cx="914400" cy="914400"/>
          </a:xfrm>
          <a:prstGeom prst="rect">
            <a:avLst/>
          </a:prstGeom>
        </p:spPr>
      </p:pic>
      <p:pic>
        <p:nvPicPr>
          <p:cNvPr id="64" name="图形 63" descr="垂钓">
            <a:extLst>
              <a:ext uri="{FF2B5EF4-FFF2-40B4-BE49-F238E27FC236}">
                <a16:creationId xmlns:a16="http://schemas.microsoft.com/office/drawing/2014/main" xmlns="" id="{F26BC8E4-EC0B-4DE3-BFE2-B69391D05CC6}"/>
              </a:ext>
            </a:extLst>
          </p:cNvPr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xmlns="" r:embed="rId11"/>
              </a:ext>
            </a:extLst>
          </a:blip>
          <a:stretch>
            <a:fillRect/>
          </a:stretch>
        </p:blipFill>
        <p:spPr>
          <a:xfrm>
            <a:off x="9137568" y="2560733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58550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5000">
        <p:fade/>
      </p:transition>
    </mc:Choice>
    <mc:Fallback xmlns="">
      <p:transition spd="med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>
            <a:extLst>
              <a:ext uri="{FF2B5EF4-FFF2-40B4-BE49-F238E27FC236}">
                <a16:creationId xmlns:a16="http://schemas.microsoft.com/office/drawing/2014/main" xmlns="" id="{F49ED1D9-3CDA-4A31-8443-D31EA6B8C1C7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52392" y="1461885"/>
            <a:ext cx="3887215" cy="1757287"/>
          </a:xfrm>
          <a:prstGeom prst="rect">
            <a:avLst/>
          </a:prstGeom>
        </p:spPr>
      </p:pic>
      <p:sp>
        <p:nvSpPr>
          <p:cNvPr id="5" name="文本框 4">
            <a:extLst>
              <a:ext uri="{FF2B5EF4-FFF2-40B4-BE49-F238E27FC236}">
                <a16:creationId xmlns:a16="http://schemas.microsoft.com/office/drawing/2014/main" xmlns="" id="{F7745387-3F68-40B1-A0F2-F9FAF4A27DA1}"/>
              </a:ext>
            </a:extLst>
          </p:cNvPr>
          <p:cNvSpPr txBox="1"/>
          <p:nvPr/>
        </p:nvSpPr>
        <p:spPr>
          <a:xfrm>
            <a:off x="2180825" y="3327028"/>
            <a:ext cx="7830348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5400" b="1" dirty="0">
                <a:solidFill>
                  <a:srgbClr val="73481C"/>
                </a:solidFill>
                <a:cs typeface="+mn-ea"/>
                <a:sym typeface="+mn-lt"/>
              </a:rPr>
              <a:t>户外野营活动</a:t>
            </a:r>
            <a:endParaRPr lang="en-US" altLang="zh-CN" sz="5400" b="1" dirty="0">
              <a:solidFill>
                <a:srgbClr val="73481C"/>
              </a:solidFill>
              <a:cs typeface="+mn-ea"/>
              <a:sym typeface="+mn-lt"/>
            </a:endParaRPr>
          </a:p>
          <a:p>
            <a:pPr algn="ctr"/>
            <a:r>
              <a:rPr lang="zh-CN" altLang="en-US" sz="4800" b="1" dirty="0">
                <a:solidFill>
                  <a:srgbClr val="73481C"/>
                </a:solidFill>
                <a:cs typeface="+mn-ea"/>
                <a:sym typeface="+mn-lt"/>
              </a:rPr>
              <a:t>策划方案</a:t>
            </a:r>
            <a:r>
              <a:rPr lang="en-US" altLang="zh-CN" sz="4800" b="1" dirty="0">
                <a:solidFill>
                  <a:srgbClr val="73481C"/>
                </a:solidFill>
                <a:cs typeface="+mn-ea"/>
                <a:sym typeface="+mn-lt"/>
              </a:rPr>
              <a:t>PPT</a:t>
            </a:r>
          </a:p>
          <a:p>
            <a:pPr algn="ctr"/>
            <a:r>
              <a:rPr lang="en-US" altLang="zh-CN" sz="1400" b="1" dirty="0">
                <a:solidFill>
                  <a:srgbClr val="73481C"/>
                </a:solidFill>
                <a:cs typeface="+mn-ea"/>
                <a:sym typeface="+mn-lt"/>
              </a:rPr>
              <a:t>Great achievement of the construction bank, can not know</a:t>
            </a:r>
            <a:endParaRPr lang="zh-CN" altLang="en-US" sz="1400" b="1" dirty="0">
              <a:solidFill>
                <a:srgbClr val="73481C"/>
              </a:solidFill>
              <a:cs typeface="+mn-ea"/>
              <a:sym typeface="+mn-lt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861134" y="861134"/>
            <a:ext cx="197084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rgbClr val="FFE9A8"/>
                </a:solidFill>
              </a:rPr>
              <a:t>https://www.ypppt.com/</a:t>
            </a:r>
            <a:endParaRPr lang="zh-CN" altLang="en-US" sz="1200" dirty="0">
              <a:solidFill>
                <a:srgbClr val="FFE9A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95092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5000">
        <p:fade/>
      </p:transition>
    </mc:Choice>
    <mc:Fallback xmlns="">
      <p:transition spd="med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AF161384-3DC1-4A33-B6BC-16B43A0A32E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1323" y="588808"/>
            <a:ext cx="918134" cy="415059"/>
          </a:xfrm>
          <a:prstGeom prst="rect">
            <a:avLst/>
          </a:prstGeom>
        </p:spPr>
      </p:pic>
      <p:sp>
        <p:nvSpPr>
          <p:cNvPr id="6" name="文本框 5">
            <a:extLst>
              <a:ext uri="{FF2B5EF4-FFF2-40B4-BE49-F238E27FC236}">
                <a16:creationId xmlns:a16="http://schemas.microsoft.com/office/drawing/2014/main" xmlns="" id="{04A60461-5545-48B5-8F59-F5A95BFD727B}"/>
              </a:ext>
            </a:extLst>
          </p:cNvPr>
          <p:cNvSpPr txBox="1"/>
          <p:nvPr/>
        </p:nvSpPr>
        <p:spPr>
          <a:xfrm>
            <a:off x="1595993" y="546437"/>
            <a:ext cx="1648913" cy="510778"/>
          </a:xfrm>
          <a:prstGeom prst="roundRect">
            <a:avLst/>
          </a:prstGeom>
          <a:solidFill>
            <a:srgbClr val="7A842F"/>
          </a:solidFill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chemeClr val="bg1"/>
                </a:solidFill>
                <a:cs typeface="+mn-ea"/>
                <a:sym typeface="+mn-lt"/>
              </a:rPr>
              <a:t>活动形式</a:t>
            </a:r>
          </a:p>
        </p:txBody>
      </p:sp>
      <p:sp>
        <p:nvSpPr>
          <p:cNvPr id="7" name="Oval 36">
            <a:extLst>
              <a:ext uri="{FF2B5EF4-FFF2-40B4-BE49-F238E27FC236}">
                <a16:creationId xmlns:a16="http://schemas.microsoft.com/office/drawing/2014/main" xmlns="" id="{5AAFE0A1-DD41-49CF-A29A-95E0E6F56F3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53825" y="3119162"/>
            <a:ext cx="631659" cy="633236"/>
          </a:xfrm>
          <a:prstGeom prst="ellipse">
            <a:avLst/>
          </a:prstGeom>
          <a:solidFill>
            <a:srgbClr val="7A842F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8" name="Oval 37">
            <a:extLst>
              <a:ext uri="{FF2B5EF4-FFF2-40B4-BE49-F238E27FC236}">
                <a16:creationId xmlns:a16="http://schemas.microsoft.com/office/drawing/2014/main" xmlns="" id="{A06D2086-EF45-48DC-8532-9D9678171F6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98775" y="3164112"/>
            <a:ext cx="542549" cy="543337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9" name="Freeform 38">
            <a:extLst>
              <a:ext uri="{FF2B5EF4-FFF2-40B4-BE49-F238E27FC236}">
                <a16:creationId xmlns:a16="http://schemas.microsoft.com/office/drawing/2014/main" xmlns="" id="{23A27EC5-9AFD-4F07-A847-BCF3135D7AA4}"/>
              </a:ext>
            </a:extLst>
          </p:cNvPr>
          <p:cNvSpPr>
            <a:spLocks noEditPoints="1"/>
          </p:cNvSpPr>
          <p:nvPr/>
        </p:nvSpPr>
        <p:spPr bwMode="auto">
          <a:xfrm>
            <a:off x="2764379" y="3255588"/>
            <a:ext cx="208976" cy="360385"/>
          </a:xfrm>
          <a:custGeom>
            <a:avLst/>
            <a:gdLst>
              <a:gd name="T0" fmla="*/ 102 w 112"/>
              <a:gd name="T1" fmla="*/ 0 h 193"/>
              <a:gd name="T2" fmla="*/ 10 w 112"/>
              <a:gd name="T3" fmla="*/ 0 h 193"/>
              <a:gd name="T4" fmla="*/ 0 w 112"/>
              <a:gd name="T5" fmla="*/ 10 h 193"/>
              <a:gd name="T6" fmla="*/ 0 w 112"/>
              <a:gd name="T7" fmla="*/ 183 h 193"/>
              <a:gd name="T8" fmla="*/ 10 w 112"/>
              <a:gd name="T9" fmla="*/ 193 h 193"/>
              <a:gd name="T10" fmla="*/ 102 w 112"/>
              <a:gd name="T11" fmla="*/ 193 h 193"/>
              <a:gd name="T12" fmla="*/ 112 w 112"/>
              <a:gd name="T13" fmla="*/ 183 h 193"/>
              <a:gd name="T14" fmla="*/ 112 w 112"/>
              <a:gd name="T15" fmla="*/ 10 h 193"/>
              <a:gd name="T16" fmla="*/ 102 w 112"/>
              <a:gd name="T17" fmla="*/ 0 h 193"/>
              <a:gd name="T18" fmla="*/ 27 w 112"/>
              <a:gd name="T19" fmla="*/ 9 h 193"/>
              <a:gd name="T20" fmla="*/ 90 w 112"/>
              <a:gd name="T21" fmla="*/ 9 h 193"/>
              <a:gd name="T22" fmla="*/ 90 w 112"/>
              <a:gd name="T23" fmla="*/ 14 h 193"/>
              <a:gd name="T24" fmla="*/ 27 w 112"/>
              <a:gd name="T25" fmla="*/ 14 h 193"/>
              <a:gd name="T26" fmla="*/ 27 w 112"/>
              <a:gd name="T27" fmla="*/ 9 h 193"/>
              <a:gd name="T28" fmla="*/ 58 w 112"/>
              <a:gd name="T29" fmla="*/ 184 h 193"/>
              <a:gd name="T30" fmla="*/ 47 w 112"/>
              <a:gd name="T31" fmla="*/ 173 h 193"/>
              <a:gd name="T32" fmla="*/ 58 w 112"/>
              <a:gd name="T33" fmla="*/ 163 h 193"/>
              <a:gd name="T34" fmla="*/ 68 w 112"/>
              <a:gd name="T35" fmla="*/ 173 h 193"/>
              <a:gd name="T36" fmla="*/ 58 w 112"/>
              <a:gd name="T37" fmla="*/ 184 h 193"/>
              <a:gd name="T38" fmla="*/ 102 w 112"/>
              <a:gd name="T39" fmla="*/ 155 h 193"/>
              <a:gd name="T40" fmla="*/ 10 w 112"/>
              <a:gd name="T41" fmla="*/ 155 h 193"/>
              <a:gd name="T42" fmla="*/ 10 w 112"/>
              <a:gd name="T43" fmla="*/ 24 h 193"/>
              <a:gd name="T44" fmla="*/ 102 w 112"/>
              <a:gd name="T45" fmla="*/ 24 h 193"/>
              <a:gd name="T46" fmla="*/ 102 w 112"/>
              <a:gd name="T47" fmla="*/ 155 h 1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12" h="193">
                <a:moveTo>
                  <a:pt x="102" y="0"/>
                </a:moveTo>
                <a:cubicBezTo>
                  <a:pt x="10" y="0"/>
                  <a:pt x="10" y="0"/>
                  <a:pt x="10" y="0"/>
                </a:cubicBezTo>
                <a:cubicBezTo>
                  <a:pt x="5" y="0"/>
                  <a:pt x="0" y="5"/>
                  <a:pt x="0" y="10"/>
                </a:cubicBezTo>
                <a:cubicBezTo>
                  <a:pt x="0" y="183"/>
                  <a:pt x="0" y="183"/>
                  <a:pt x="0" y="183"/>
                </a:cubicBezTo>
                <a:cubicBezTo>
                  <a:pt x="0" y="189"/>
                  <a:pt x="5" y="193"/>
                  <a:pt x="10" y="193"/>
                </a:cubicBezTo>
                <a:cubicBezTo>
                  <a:pt x="102" y="193"/>
                  <a:pt x="102" y="193"/>
                  <a:pt x="102" y="193"/>
                </a:cubicBezTo>
                <a:cubicBezTo>
                  <a:pt x="108" y="193"/>
                  <a:pt x="112" y="189"/>
                  <a:pt x="112" y="183"/>
                </a:cubicBezTo>
                <a:cubicBezTo>
                  <a:pt x="112" y="10"/>
                  <a:pt x="112" y="10"/>
                  <a:pt x="112" y="10"/>
                </a:cubicBezTo>
                <a:cubicBezTo>
                  <a:pt x="112" y="5"/>
                  <a:pt x="108" y="0"/>
                  <a:pt x="102" y="0"/>
                </a:cubicBezTo>
                <a:close/>
                <a:moveTo>
                  <a:pt x="27" y="9"/>
                </a:moveTo>
                <a:cubicBezTo>
                  <a:pt x="90" y="9"/>
                  <a:pt x="90" y="9"/>
                  <a:pt x="90" y="9"/>
                </a:cubicBezTo>
                <a:cubicBezTo>
                  <a:pt x="90" y="14"/>
                  <a:pt x="90" y="14"/>
                  <a:pt x="90" y="14"/>
                </a:cubicBezTo>
                <a:cubicBezTo>
                  <a:pt x="27" y="14"/>
                  <a:pt x="27" y="14"/>
                  <a:pt x="27" y="14"/>
                </a:cubicBezTo>
                <a:lnTo>
                  <a:pt x="27" y="9"/>
                </a:lnTo>
                <a:close/>
                <a:moveTo>
                  <a:pt x="58" y="184"/>
                </a:moveTo>
                <a:cubicBezTo>
                  <a:pt x="52" y="184"/>
                  <a:pt x="47" y="179"/>
                  <a:pt x="47" y="173"/>
                </a:cubicBezTo>
                <a:cubicBezTo>
                  <a:pt x="47" y="167"/>
                  <a:pt x="52" y="163"/>
                  <a:pt x="58" y="163"/>
                </a:cubicBezTo>
                <a:cubicBezTo>
                  <a:pt x="64" y="163"/>
                  <a:pt x="68" y="167"/>
                  <a:pt x="68" y="173"/>
                </a:cubicBezTo>
                <a:cubicBezTo>
                  <a:pt x="68" y="179"/>
                  <a:pt x="64" y="184"/>
                  <a:pt x="58" y="184"/>
                </a:cubicBezTo>
                <a:close/>
                <a:moveTo>
                  <a:pt x="102" y="155"/>
                </a:moveTo>
                <a:cubicBezTo>
                  <a:pt x="10" y="155"/>
                  <a:pt x="10" y="155"/>
                  <a:pt x="10" y="155"/>
                </a:cubicBezTo>
                <a:cubicBezTo>
                  <a:pt x="10" y="24"/>
                  <a:pt x="10" y="24"/>
                  <a:pt x="10" y="24"/>
                </a:cubicBezTo>
                <a:cubicBezTo>
                  <a:pt x="102" y="24"/>
                  <a:pt x="102" y="24"/>
                  <a:pt x="102" y="24"/>
                </a:cubicBezTo>
                <a:lnTo>
                  <a:pt x="102" y="155"/>
                </a:lnTo>
                <a:close/>
              </a:path>
            </a:pathLst>
          </a:custGeom>
          <a:solidFill>
            <a:srgbClr val="7A842F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10" name="Group 8">
            <a:extLst>
              <a:ext uri="{FF2B5EF4-FFF2-40B4-BE49-F238E27FC236}">
                <a16:creationId xmlns:a16="http://schemas.microsoft.com/office/drawing/2014/main" xmlns="" id="{60742156-14B5-4A46-A880-C887DA500F9B}"/>
              </a:ext>
            </a:extLst>
          </p:cNvPr>
          <p:cNvGrpSpPr/>
          <p:nvPr/>
        </p:nvGrpSpPr>
        <p:grpSpPr>
          <a:xfrm>
            <a:off x="2560922" y="3744512"/>
            <a:ext cx="615099" cy="947962"/>
            <a:chOff x="1402549" y="4689132"/>
            <a:chExt cx="820132" cy="1263949"/>
          </a:xfrm>
        </p:grpSpPr>
        <p:sp>
          <p:nvSpPr>
            <p:cNvPr id="11" name="Freeform 40">
              <a:extLst>
                <a:ext uri="{FF2B5EF4-FFF2-40B4-BE49-F238E27FC236}">
                  <a16:creationId xmlns:a16="http://schemas.microsoft.com/office/drawing/2014/main" xmlns="" id="{10F3756B-D13F-4266-A586-677E49B912A1}"/>
                </a:ext>
              </a:extLst>
            </p:cNvPr>
            <p:cNvSpPr>
              <a:spLocks/>
            </p:cNvSpPr>
            <p:nvPr/>
          </p:nvSpPr>
          <p:spPr bwMode="auto">
            <a:xfrm>
              <a:off x="1402549" y="4689132"/>
              <a:ext cx="820132" cy="169284"/>
            </a:xfrm>
            <a:custGeom>
              <a:avLst/>
              <a:gdLst>
                <a:gd name="T0" fmla="*/ 330 w 330"/>
                <a:gd name="T1" fmla="*/ 0 h 68"/>
                <a:gd name="T2" fmla="*/ 165 w 330"/>
                <a:gd name="T3" fmla="*/ 68 h 68"/>
                <a:gd name="T4" fmla="*/ 0 w 330"/>
                <a:gd name="T5" fmla="*/ 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30" h="68">
                  <a:moveTo>
                    <a:pt x="330" y="0"/>
                  </a:moveTo>
                  <a:cubicBezTo>
                    <a:pt x="288" y="42"/>
                    <a:pt x="230" y="68"/>
                    <a:pt x="165" y="68"/>
                  </a:cubicBezTo>
                  <a:cubicBezTo>
                    <a:pt x="101" y="68"/>
                    <a:pt x="42" y="42"/>
                    <a:pt x="0" y="0"/>
                  </a:cubicBezTo>
                </a:path>
              </a:pathLst>
            </a:custGeom>
            <a:noFill/>
            <a:ln w="44450" cap="flat">
              <a:solidFill>
                <a:schemeClr val="tx2">
                  <a:lumMod val="20000"/>
                  <a:lumOff val="8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>
                <a:cs typeface="+mn-ea"/>
                <a:sym typeface="+mn-lt"/>
              </a:endParaRPr>
            </a:p>
          </p:txBody>
        </p:sp>
        <p:sp>
          <p:nvSpPr>
            <p:cNvPr id="12" name="Line 39">
              <a:extLst>
                <a:ext uri="{FF2B5EF4-FFF2-40B4-BE49-F238E27FC236}">
                  <a16:creationId xmlns:a16="http://schemas.microsoft.com/office/drawing/2014/main" xmlns="" id="{43A4B390-A6E6-4D75-A606-1253323FC687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812615" y="4860958"/>
              <a:ext cx="0" cy="1092123"/>
            </a:xfrm>
            <a:prstGeom prst="line">
              <a:avLst/>
            </a:prstGeom>
            <a:noFill/>
            <a:ln w="44450" cap="flat">
              <a:solidFill>
                <a:schemeClr val="tx2">
                  <a:lumMod val="20000"/>
                  <a:lumOff val="8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>
                <a:cs typeface="+mn-ea"/>
                <a:sym typeface="+mn-lt"/>
              </a:endParaRPr>
            </a:p>
          </p:txBody>
        </p:sp>
      </p:grpSp>
      <p:sp>
        <p:nvSpPr>
          <p:cNvPr id="14" name="Oval 41">
            <a:extLst>
              <a:ext uri="{FF2B5EF4-FFF2-40B4-BE49-F238E27FC236}">
                <a16:creationId xmlns:a16="http://schemas.microsoft.com/office/drawing/2014/main" xmlns="" id="{499B4D83-0982-4978-8A87-C5A61E9B047A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42745" y="2674596"/>
            <a:ext cx="632448" cy="632448"/>
          </a:xfrm>
          <a:prstGeom prst="ellipse">
            <a:avLst/>
          </a:prstGeom>
          <a:solidFill>
            <a:srgbClr val="7A842F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5" name="Oval 42">
            <a:extLst>
              <a:ext uri="{FF2B5EF4-FFF2-40B4-BE49-F238E27FC236}">
                <a16:creationId xmlns:a16="http://schemas.microsoft.com/office/drawing/2014/main" xmlns="" id="{DF8984F1-A21D-4A63-BAE2-7DE55AC7468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87694" y="2718757"/>
            <a:ext cx="542549" cy="543338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6" name="Freeform 43">
            <a:extLst>
              <a:ext uri="{FF2B5EF4-FFF2-40B4-BE49-F238E27FC236}">
                <a16:creationId xmlns:a16="http://schemas.microsoft.com/office/drawing/2014/main" xmlns="" id="{6B9D2066-F35E-4C73-9AAD-32A5559853C4}"/>
              </a:ext>
            </a:extLst>
          </p:cNvPr>
          <p:cNvSpPr>
            <a:spLocks/>
          </p:cNvSpPr>
          <p:nvPr/>
        </p:nvSpPr>
        <p:spPr bwMode="auto">
          <a:xfrm>
            <a:off x="4230731" y="2830736"/>
            <a:ext cx="93053" cy="93842"/>
          </a:xfrm>
          <a:custGeom>
            <a:avLst/>
            <a:gdLst>
              <a:gd name="T0" fmla="*/ 39 w 50"/>
              <a:gd name="T1" fmla="*/ 11 h 50"/>
              <a:gd name="T2" fmla="*/ 3 w 50"/>
              <a:gd name="T3" fmla="*/ 7 h 50"/>
              <a:gd name="T4" fmla="*/ 2 w 50"/>
              <a:gd name="T5" fmla="*/ 15 h 50"/>
              <a:gd name="T6" fmla="*/ 35 w 50"/>
              <a:gd name="T7" fmla="*/ 48 h 50"/>
              <a:gd name="T8" fmla="*/ 43 w 50"/>
              <a:gd name="T9" fmla="*/ 47 h 50"/>
              <a:gd name="T10" fmla="*/ 39 w 50"/>
              <a:gd name="T11" fmla="*/ 11 h 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0" h="50">
                <a:moveTo>
                  <a:pt x="39" y="11"/>
                </a:moveTo>
                <a:cubicBezTo>
                  <a:pt x="29" y="1"/>
                  <a:pt x="15" y="0"/>
                  <a:pt x="3" y="7"/>
                </a:cubicBezTo>
                <a:cubicBezTo>
                  <a:pt x="1" y="9"/>
                  <a:pt x="0" y="13"/>
                  <a:pt x="2" y="15"/>
                </a:cubicBezTo>
                <a:cubicBezTo>
                  <a:pt x="35" y="48"/>
                  <a:pt x="35" y="48"/>
                  <a:pt x="35" y="48"/>
                </a:cubicBezTo>
                <a:cubicBezTo>
                  <a:pt x="37" y="50"/>
                  <a:pt x="41" y="50"/>
                  <a:pt x="43" y="47"/>
                </a:cubicBezTo>
                <a:cubicBezTo>
                  <a:pt x="50" y="36"/>
                  <a:pt x="49" y="21"/>
                  <a:pt x="39" y="1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7" name="Freeform 44">
            <a:extLst>
              <a:ext uri="{FF2B5EF4-FFF2-40B4-BE49-F238E27FC236}">
                <a16:creationId xmlns:a16="http://schemas.microsoft.com/office/drawing/2014/main" xmlns="" id="{0634DF2F-DD7E-4EAF-977A-9D7EDAAEC023}"/>
              </a:ext>
            </a:extLst>
          </p:cNvPr>
          <p:cNvSpPr>
            <a:spLocks noEditPoints="1"/>
          </p:cNvSpPr>
          <p:nvPr/>
        </p:nvSpPr>
        <p:spPr bwMode="auto">
          <a:xfrm>
            <a:off x="4014657" y="2857549"/>
            <a:ext cx="283103" cy="288623"/>
          </a:xfrm>
          <a:custGeom>
            <a:avLst/>
            <a:gdLst>
              <a:gd name="T0" fmla="*/ 138 w 152"/>
              <a:gd name="T1" fmla="*/ 118 h 155"/>
              <a:gd name="T2" fmla="*/ 152 w 152"/>
              <a:gd name="T3" fmla="*/ 74 h 155"/>
              <a:gd name="T4" fmla="*/ 77 w 152"/>
              <a:gd name="T5" fmla="*/ 0 h 155"/>
              <a:gd name="T6" fmla="*/ 76 w 152"/>
              <a:gd name="T7" fmla="*/ 0 h 155"/>
              <a:gd name="T8" fmla="*/ 3 w 152"/>
              <a:gd name="T9" fmla="*/ 74 h 155"/>
              <a:gd name="T10" fmla="*/ 15 w 152"/>
              <a:gd name="T11" fmla="*/ 115 h 155"/>
              <a:gd name="T12" fmla="*/ 3 w 152"/>
              <a:gd name="T13" fmla="*/ 141 h 155"/>
              <a:gd name="T14" fmla="*/ 7 w 152"/>
              <a:gd name="T15" fmla="*/ 154 h 155"/>
              <a:gd name="T16" fmla="*/ 12 w 152"/>
              <a:gd name="T17" fmla="*/ 155 h 155"/>
              <a:gd name="T18" fmla="*/ 20 w 152"/>
              <a:gd name="T19" fmla="*/ 150 h 155"/>
              <a:gd name="T20" fmla="*/ 30 w 152"/>
              <a:gd name="T21" fmla="*/ 131 h 155"/>
              <a:gd name="T22" fmla="*/ 76 w 152"/>
              <a:gd name="T23" fmla="*/ 148 h 155"/>
              <a:gd name="T24" fmla="*/ 77 w 152"/>
              <a:gd name="T25" fmla="*/ 148 h 155"/>
              <a:gd name="T26" fmla="*/ 123 w 152"/>
              <a:gd name="T27" fmla="*/ 133 h 155"/>
              <a:gd name="T28" fmla="*/ 131 w 152"/>
              <a:gd name="T29" fmla="*/ 150 h 155"/>
              <a:gd name="T30" fmla="*/ 140 w 152"/>
              <a:gd name="T31" fmla="*/ 155 h 155"/>
              <a:gd name="T32" fmla="*/ 145 w 152"/>
              <a:gd name="T33" fmla="*/ 154 h 155"/>
              <a:gd name="T34" fmla="*/ 149 w 152"/>
              <a:gd name="T35" fmla="*/ 141 h 155"/>
              <a:gd name="T36" fmla="*/ 138 w 152"/>
              <a:gd name="T37" fmla="*/ 118 h 155"/>
              <a:gd name="T38" fmla="*/ 77 w 152"/>
              <a:gd name="T39" fmla="*/ 129 h 155"/>
              <a:gd name="T40" fmla="*/ 76 w 152"/>
              <a:gd name="T41" fmla="*/ 128 h 155"/>
              <a:gd name="T42" fmla="*/ 23 w 152"/>
              <a:gd name="T43" fmla="*/ 74 h 155"/>
              <a:gd name="T44" fmla="*/ 76 w 152"/>
              <a:gd name="T45" fmla="*/ 20 h 155"/>
              <a:gd name="T46" fmla="*/ 77 w 152"/>
              <a:gd name="T47" fmla="*/ 20 h 155"/>
              <a:gd name="T48" fmla="*/ 132 w 152"/>
              <a:gd name="T49" fmla="*/ 74 h 155"/>
              <a:gd name="T50" fmla="*/ 77 w 152"/>
              <a:gd name="T51" fmla="*/ 129 h 1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52" h="155">
                <a:moveTo>
                  <a:pt x="138" y="118"/>
                </a:moveTo>
                <a:cubicBezTo>
                  <a:pt x="146" y="105"/>
                  <a:pt x="152" y="90"/>
                  <a:pt x="152" y="74"/>
                </a:cubicBezTo>
                <a:cubicBezTo>
                  <a:pt x="152" y="33"/>
                  <a:pt x="118" y="0"/>
                  <a:pt x="77" y="0"/>
                </a:cubicBezTo>
                <a:cubicBezTo>
                  <a:pt x="77" y="0"/>
                  <a:pt x="77" y="0"/>
                  <a:pt x="76" y="0"/>
                </a:cubicBezTo>
                <a:cubicBezTo>
                  <a:pt x="36" y="0"/>
                  <a:pt x="3" y="34"/>
                  <a:pt x="3" y="74"/>
                </a:cubicBezTo>
                <a:cubicBezTo>
                  <a:pt x="3" y="89"/>
                  <a:pt x="8" y="103"/>
                  <a:pt x="15" y="115"/>
                </a:cubicBezTo>
                <a:cubicBezTo>
                  <a:pt x="3" y="141"/>
                  <a:pt x="3" y="141"/>
                  <a:pt x="3" y="141"/>
                </a:cubicBezTo>
                <a:cubicBezTo>
                  <a:pt x="0" y="146"/>
                  <a:pt x="2" y="152"/>
                  <a:pt x="7" y="154"/>
                </a:cubicBezTo>
                <a:cubicBezTo>
                  <a:pt x="8" y="155"/>
                  <a:pt x="10" y="155"/>
                  <a:pt x="12" y="155"/>
                </a:cubicBezTo>
                <a:cubicBezTo>
                  <a:pt x="15" y="155"/>
                  <a:pt x="19" y="153"/>
                  <a:pt x="20" y="150"/>
                </a:cubicBezTo>
                <a:cubicBezTo>
                  <a:pt x="30" y="131"/>
                  <a:pt x="30" y="131"/>
                  <a:pt x="30" y="131"/>
                </a:cubicBezTo>
                <a:cubicBezTo>
                  <a:pt x="42" y="142"/>
                  <a:pt x="59" y="148"/>
                  <a:pt x="76" y="148"/>
                </a:cubicBezTo>
                <a:cubicBezTo>
                  <a:pt x="77" y="148"/>
                  <a:pt x="77" y="148"/>
                  <a:pt x="77" y="148"/>
                </a:cubicBezTo>
                <a:cubicBezTo>
                  <a:pt x="94" y="148"/>
                  <a:pt x="110" y="143"/>
                  <a:pt x="123" y="133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53"/>
                  <a:pt x="137" y="155"/>
                  <a:pt x="140" y="155"/>
                </a:cubicBezTo>
                <a:cubicBezTo>
                  <a:pt x="142" y="155"/>
                  <a:pt x="143" y="155"/>
                  <a:pt x="145" y="154"/>
                </a:cubicBezTo>
                <a:cubicBezTo>
                  <a:pt x="150" y="152"/>
                  <a:pt x="152" y="146"/>
                  <a:pt x="149" y="141"/>
                </a:cubicBezTo>
                <a:lnTo>
                  <a:pt x="138" y="118"/>
                </a:lnTo>
                <a:close/>
                <a:moveTo>
                  <a:pt x="77" y="129"/>
                </a:moveTo>
                <a:cubicBezTo>
                  <a:pt x="77" y="129"/>
                  <a:pt x="77" y="128"/>
                  <a:pt x="76" y="128"/>
                </a:cubicBezTo>
                <a:cubicBezTo>
                  <a:pt x="47" y="128"/>
                  <a:pt x="23" y="104"/>
                  <a:pt x="23" y="74"/>
                </a:cubicBezTo>
                <a:cubicBezTo>
                  <a:pt x="23" y="45"/>
                  <a:pt x="47" y="20"/>
                  <a:pt x="76" y="20"/>
                </a:cubicBezTo>
                <a:cubicBezTo>
                  <a:pt x="77" y="20"/>
                  <a:pt x="77" y="20"/>
                  <a:pt x="77" y="20"/>
                </a:cubicBezTo>
                <a:cubicBezTo>
                  <a:pt x="107" y="20"/>
                  <a:pt x="132" y="44"/>
                  <a:pt x="132" y="74"/>
                </a:cubicBezTo>
                <a:cubicBezTo>
                  <a:pt x="132" y="104"/>
                  <a:pt x="107" y="129"/>
                  <a:pt x="77" y="129"/>
                </a:cubicBezTo>
                <a:close/>
              </a:path>
            </a:pathLst>
          </a:custGeom>
          <a:solidFill>
            <a:srgbClr val="FC624D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8" name="Freeform 45">
            <a:extLst>
              <a:ext uri="{FF2B5EF4-FFF2-40B4-BE49-F238E27FC236}">
                <a16:creationId xmlns:a16="http://schemas.microsoft.com/office/drawing/2014/main" xmlns="" id="{608B02A0-A9F3-47E4-9C53-43526108774E}"/>
              </a:ext>
            </a:extLst>
          </p:cNvPr>
          <p:cNvSpPr>
            <a:spLocks/>
          </p:cNvSpPr>
          <p:nvPr/>
        </p:nvSpPr>
        <p:spPr bwMode="auto">
          <a:xfrm>
            <a:off x="4100613" y="2945082"/>
            <a:ext cx="68607" cy="117500"/>
          </a:xfrm>
          <a:custGeom>
            <a:avLst/>
            <a:gdLst>
              <a:gd name="T0" fmla="*/ 31 w 37"/>
              <a:gd name="T1" fmla="*/ 0 h 63"/>
              <a:gd name="T2" fmla="*/ 30 w 37"/>
              <a:gd name="T3" fmla="*/ 0 h 63"/>
              <a:gd name="T4" fmla="*/ 26 w 37"/>
              <a:gd name="T5" fmla="*/ 5 h 63"/>
              <a:gd name="T6" fmla="*/ 26 w 37"/>
              <a:gd name="T7" fmla="*/ 27 h 63"/>
              <a:gd name="T8" fmla="*/ 2 w 37"/>
              <a:gd name="T9" fmla="*/ 54 h 63"/>
              <a:gd name="T10" fmla="*/ 3 w 37"/>
              <a:gd name="T11" fmla="*/ 62 h 63"/>
              <a:gd name="T12" fmla="*/ 7 w 37"/>
              <a:gd name="T13" fmla="*/ 63 h 63"/>
              <a:gd name="T14" fmla="*/ 11 w 37"/>
              <a:gd name="T15" fmla="*/ 61 h 63"/>
              <a:gd name="T16" fmla="*/ 30 w 37"/>
              <a:gd name="T17" fmla="*/ 39 h 63"/>
              <a:gd name="T18" fmla="*/ 35 w 37"/>
              <a:gd name="T19" fmla="*/ 34 h 63"/>
              <a:gd name="T20" fmla="*/ 37 w 37"/>
              <a:gd name="T21" fmla="*/ 29 h 63"/>
              <a:gd name="T22" fmla="*/ 37 w 37"/>
              <a:gd name="T23" fmla="*/ 5 h 63"/>
              <a:gd name="T24" fmla="*/ 31 w 37"/>
              <a:gd name="T25" fmla="*/ 0 h 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37" h="63">
                <a:moveTo>
                  <a:pt x="31" y="0"/>
                </a:moveTo>
                <a:cubicBezTo>
                  <a:pt x="31" y="0"/>
                  <a:pt x="31" y="0"/>
                  <a:pt x="30" y="0"/>
                </a:cubicBezTo>
                <a:cubicBezTo>
                  <a:pt x="28" y="0"/>
                  <a:pt x="26" y="2"/>
                  <a:pt x="26" y="5"/>
                </a:cubicBezTo>
                <a:cubicBezTo>
                  <a:pt x="26" y="27"/>
                  <a:pt x="26" y="27"/>
                  <a:pt x="26" y="27"/>
                </a:cubicBezTo>
                <a:cubicBezTo>
                  <a:pt x="2" y="54"/>
                  <a:pt x="2" y="54"/>
                  <a:pt x="2" y="54"/>
                </a:cubicBezTo>
                <a:cubicBezTo>
                  <a:pt x="0" y="56"/>
                  <a:pt x="1" y="60"/>
                  <a:pt x="3" y="62"/>
                </a:cubicBezTo>
                <a:cubicBezTo>
                  <a:pt x="4" y="63"/>
                  <a:pt x="6" y="63"/>
                  <a:pt x="7" y="63"/>
                </a:cubicBezTo>
                <a:cubicBezTo>
                  <a:pt x="8" y="63"/>
                  <a:pt x="10" y="63"/>
                  <a:pt x="11" y="61"/>
                </a:cubicBezTo>
                <a:cubicBezTo>
                  <a:pt x="30" y="39"/>
                  <a:pt x="30" y="39"/>
                  <a:pt x="30" y="39"/>
                </a:cubicBezTo>
                <a:cubicBezTo>
                  <a:pt x="35" y="34"/>
                  <a:pt x="35" y="34"/>
                  <a:pt x="35" y="34"/>
                </a:cubicBezTo>
                <a:cubicBezTo>
                  <a:pt x="36" y="33"/>
                  <a:pt x="37" y="31"/>
                  <a:pt x="37" y="29"/>
                </a:cubicBezTo>
                <a:cubicBezTo>
                  <a:pt x="37" y="5"/>
                  <a:pt x="37" y="5"/>
                  <a:pt x="37" y="5"/>
                </a:cubicBezTo>
                <a:cubicBezTo>
                  <a:pt x="37" y="2"/>
                  <a:pt x="34" y="0"/>
                  <a:pt x="31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9" name="Freeform 46">
            <a:extLst>
              <a:ext uri="{FF2B5EF4-FFF2-40B4-BE49-F238E27FC236}">
                <a16:creationId xmlns:a16="http://schemas.microsoft.com/office/drawing/2014/main" xmlns="" id="{E39E4F26-A243-46F7-BB79-CA2657BE66BC}"/>
              </a:ext>
            </a:extLst>
          </p:cNvPr>
          <p:cNvSpPr>
            <a:spLocks/>
          </p:cNvSpPr>
          <p:nvPr/>
        </p:nvSpPr>
        <p:spPr bwMode="auto">
          <a:xfrm>
            <a:off x="3994154" y="2830736"/>
            <a:ext cx="93053" cy="93842"/>
          </a:xfrm>
          <a:custGeom>
            <a:avLst/>
            <a:gdLst>
              <a:gd name="T0" fmla="*/ 11 w 50"/>
              <a:gd name="T1" fmla="*/ 11 h 50"/>
              <a:gd name="T2" fmla="*/ 7 w 50"/>
              <a:gd name="T3" fmla="*/ 47 h 50"/>
              <a:gd name="T4" fmla="*/ 15 w 50"/>
              <a:gd name="T5" fmla="*/ 48 h 50"/>
              <a:gd name="T6" fmla="*/ 48 w 50"/>
              <a:gd name="T7" fmla="*/ 15 h 50"/>
              <a:gd name="T8" fmla="*/ 47 w 50"/>
              <a:gd name="T9" fmla="*/ 7 h 50"/>
              <a:gd name="T10" fmla="*/ 11 w 50"/>
              <a:gd name="T11" fmla="*/ 11 h 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0" h="50">
                <a:moveTo>
                  <a:pt x="11" y="11"/>
                </a:moveTo>
                <a:cubicBezTo>
                  <a:pt x="1" y="21"/>
                  <a:pt x="0" y="36"/>
                  <a:pt x="7" y="47"/>
                </a:cubicBezTo>
                <a:cubicBezTo>
                  <a:pt x="9" y="50"/>
                  <a:pt x="13" y="50"/>
                  <a:pt x="15" y="48"/>
                </a:cubicBezTo>
                <a:cubicBezTo>
                  <a:pt x="48" y="15"/>
                  <a:pt x="48" y="15"/>
                  <a:pt x="48" y="15"/>
                </a:cubicBezTo>
                <a:cubicBezTo>
                  <a:pt x="50" y="13"/>
                  <a:pt x="50" y="9"/>
                  <a:pt x="47" y="7"/>
                </a:cubicBezTo>
                <a:cubicBezTo>
                  <a:pt x="36" y="0"/>
                  <a:pt x="21" y="1"/>
                  <a:pt x="11" y="1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20" name="Group 18">
            <a:extLst>
              <a:ext uri="{FF2B5EF4-FFF2-40B4-BE49-F238E27FC236}">
                <a16:creationId xmlns:a16="http://schemas.microsoft.com/office/drawing/2014/main" xmlns="" id="{9264A5DD-EBE2-47C0-B3EB-A647868B1062}"/>
              </a:ext>
            </a:extLst>
          </p:cNvPr>
          <p:cNvGrpSpPr/>
          <p:nvPr/>
        </p:nvGrpSpPr>
        <p:grpSpPr>
          <a:xfrm>
            <a:off x="3850631" y="3299159"/>
            <a:ext cx="616676" cy="1393315"/>
            <a:chOff x="3122162" y="4095326"/>
            <a:chExt cx="822235" cy="1857753"/>
          </a:xfrm>
        </p:grpSpPr>
        <p:sp>
          <p:nvSpPr>
            <p:cNvPr id="21" name="Freeform 48">
              <a:extLst>
                <a:ext uri="{FF2B5EF4-FFF2-40B4-BE49-F238E27FC236}">
                  <a16:creationId xmlns:a16="http://schemas.microsoft.com/office/drawing/2014/main" xmlns="" id="{FCE6EA9C-74BB-4CA9-8EF9-CAA905957EF2}"/>
                </a:ext>
              </a:extLst>
            </p:cNvPr>
            <p:cNvSpPr>
              <a:spLocks/>
            </p:cNvSpPr>
            <p:nvPr/>
          </p:nvSpPr>
          <p:spPr bwMode="auto">
            <a:xfrm>
              <a:off x="3122162" y="4095326"/>
              <a:ext cx="822235" cy="169284"/>
            </a:xfrm>
            <a:custGeom>
              <a:avLst/>
              <a:gdLst>
                <a:gd name="T0" fmla="*/ 331 w 331"/>
                <a:gd name="T1" fmla="*/ 0 h 68"/>
                <a:gd name="T2" fmla="*/ 166 w 331"/>
                <a:gd name="T3" fmla="*/ 68 h 68"/>
                <a:gd name="T4" fmla="*/ 0 w 331"/>
                <a:gd name="T5" fmla="*/ 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31" h="68">
                  <a:moveTo>
                    <a:pt x="331" y="0"/>
                  </a:moveTo>
                  <a:cubicBezTo>
                    <a:pt x="288" y="42"/>
                    <a:pt x="230" y="68"/>
                    <a:pt x="166" y="68"/>
                  </a:cubicBezTo>
                  <a:cubicBezTo>
                    <a:pt x="101" y="68"/>
                    <a:pt x="43" y="42"/>
                    <a:pt x="0" y="0"/>
                  </a:cubicBezTo>
                </a:path>
              </a:pathLst>
            </a:custGeom>
            <a:noFill/>
            <a:ln w="44450" cap="flat">
              <a:solidFill>
                <a:schemeClr val="tx2">
                  <a:lumMod val="20000"/>
                  <a:lumOff val="8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>
                <a:cs typeface="+mn-ea"/>
                <a:sym typeface="+mn-lt"/>
              </a:endParaRPr>
            </a:p>
          </p:txBody>
        </p:sp>
        <p:sp>
          <p:nvSpPr>
            <p:cNvPr id="22" name="Line 47">
              <a:extLst>
                <a:ext uri="{FF2B5EF4-FFF2-40B4-BE49-F238E27FC236}">
                  <a16:creationId xmlns:a16="http://schemas.microsoft.com/office/drawing/2014/main" xmlns="" id="{78332C12-6107-4E77-941E-B1F85EAF5CC5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534331" y="4264612"/>
              <a:ext cx="0" cy="1688467"/>
            </a:xfrm>
            <a:prstGeom prst="line">
              <a:avLst/>
            </a:prstGeom>
            <a:noFill/>
            <a:ln w="44450" cap="flat">
              <a:solidFill>
                <a:schemeClr val="tx2">
                  <a:lumMod val="20000"/>
                  <a:lumOff val="8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>
                <a:cs typeface="+mn-ea"/>
                <a:sym typeface="+mn-lt"/>
              </a:endParaRPr>
            </a:p>
          </p:txBody>
        </p:sp>
      </p:grpSp>
      <p:sp>
        <p:nvSpPr>
          <p:cNvPr id="24" name="Oval 49">
            <a:extLst>
              <a:ext uri="{FF2B5EF4-FFF2-40B4-BE49-F238E27FC236}">
                <a16:creationId xmlns:a16="http://schemas.microsoft.com/office/drawing/2014/main" xmlns="" id="{D341CE14-1AF7-4ED7-8031-D42369C8DA88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33245" y="3381961"/>
            <a:ext cx="630083" cy="632448"/>
          </a:xfrm>
          <a:prstGeom prst="ellipse">
            <a:avLst/>
          </a:prstGeom>
          <a:solidFill>
            <a:srgbClr val="7A842F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5" name="Oval 50">
            <a:extLst>
              <a:ext uri="{FF2B5EF4-FFF2-40B4-BE49-F238E27FC236}">
                <a16:creationId xmlns:a16="http://schemas.microsoft.com/office/drawing/2014/main" xmlns="" id="{F0F043DB-868A-4028-9AE7-BE8298D45CA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76617" y="3426123"/>
            <a:ext cx="544126" cy="543338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6" name="Freeform 51">
            <a:extLst>
              <a:ext uri="{FF2B5EF4-FFF2-40B4-BE49-F238E27FC236}">
                <a16:creationId xmlns:a16="http://schemas.microsoft.com/office/drawing/2014/main" xmlns="" id="{EC9B5F79-EA68-46B5-8949-1D81DEDE9081}"/>
              </a:ext>
            </a:extLst>
          </p:cNvPr>
          <p:cNvSpPr>
            <a:spLocks/>
          </p:cNvSpPr>
          <p:nvPr/>
        </p:nvSpPr>
        <p:spPr bwMode="auto">
          <a:xfrm>
            <a:off x="5392690" y="3510501"/>
            <a:ext cx="244463" cy="242885"/>
          </a:xfrm>
          <a:custGeom>
            <a:avLst/>
            <a:gdLst>
              <a:gd name="T0" fmla="*/ 35 w 131"/>
              <a:gd name="T1" fmla="*/ 94 h 130"/>
              <a:gd name="T2" fmla="*/ 37 w 131"/>
              <a:gd name="T3" fmla="*/ 95 h 130"/>
              <a:gd name="T4" fmla="*/ 120 w 131"/>
              <a:gd name="T5" fmla="*/ 130 h 130"/>
              <a:gd name="T6" fmla="*/ 122 w 131"/>
              <a:gd name="T7" fmla="*/ 130 h 130"/>
              <a:gd name="T8" fmla="*/ 124 w 131"/>
              <a:gd name="T9" fmla="*/ 128 h 130"/>
              <a:gd name="T10" fmla="*/ 119 w 131"/>
              <a:gd name="T11" fmla="*/ 58 h 130"/>
              <a:gd name="T12" fmla="*/ 68 w 131"/>
              <a:gd name="T13" fmla="*/ 10 h 130"/>
              <a:gd name="T14" fmla="*/ 3 w 131"/>
              <a:gd name="T15" fmla="*/ 6 h 130"/>
              <a:gd name="T16" fmla="*/ 1 w 131"/>
              <a:gd name="T17" fmla="*/ 8 h 130"/>
              <a:gd name="T18" fmla="*/ 1 w 131"/>
              <a:gd name="T19" fmla="*/ 10 h 130"/>
              <a:gd name="T20" fmla="*/ 35 w 131"/>
              <a:gd name="T21" fmla="*/ 94 h 1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31" h="130">
                <a:moveTo>
                  <a:pt x="35" y="94"/>
                </a:moveTo>
                <a:cubicBezTo>
                  <a:pt x="35" y="94"/>
                  <a:pt x="36" y="95"/>
                  <a:pt x="37" y="95"/>
                </a:cubicBezTo>
                <a:cubicBezTo>
                  <a:pt x="120" y="130"/>
                  <a:pt x="120" y="130"/>
                  <a:pt x="120" y="130"/>
                </a:cubicBezTo>
                <a:cubicBezTo>
                  <a:pt x="121" y="130"/>
                  <a:pt x="122" y="130"/>
                  <a:pt x="122" y="130"/>
                </a:cubicBezTo>
                <a:cubicBezTo>
                  <a:pt x="123" y="130"/>
                  <a:pt x="124" y="129"/>
                  <a:pt x="124" y="128"/>
                </a:cubicBezTo>
                <a:cubicBezTo>
                  <a:pt x="131" y="105"/>
                  <a:pt x="129" y="80"/>
                  <a:pt x="119" y="58"/>
                </a:cubicBezTo>
                <a:cubicBezTo>
                  <a:pt x="108" y="37"/>
                  <a:pt x="90" y="19"/>
                  <a:pt x="68" y="10"/>
                </a:cubicBezTo>
                <a:cubicBezTo>
                  <a:pt x="47" y="1"/>
                  <a:pt x="24" y="0"/>
                  <a:pt x="3" y="6"/>
                </a:cubicBezTo>
                <a:cubicBezTo>
                  <a:pt x="2" y="7"/>
                  <a:pt x="1" y="7"/>
                  <a:pt x="1" y="8"/>
                </a:cubicBezTo>
                <a:cubicBezTo>
                  <a:pt x="1" y="9"/>
                  <a:pt x="0" y="10"/>
                  <a:pt x="1" y="10"/>
                </a:cubicBezTo>
                <a:lnTo>
                  <a:pt x="35" y="94"/>
                </a:lnTo>
                <a:close/>
              </a:path>
            </a:pathLst>
          </a:custGeom>
          <a:solidFill>
            <a:srgbClr val="7A842F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7" name="Freeform 52">
            <a:extLst>
              <a:ext uri="{FF2B5EF4-FFF2-40B4-BE49-F238E27FC236}">
                <a16:creationId xmlns:a16="http://schemas.microsoft.com/office/drawing/2014/main" xmlns="" id="{21CD2A3E-F4DC-46BD-B867-924C11F118A2}"/>
              </a:ext>
            </a:extLst>
          </p:cNvPr>
          <p:cNvSpPr>
            <a:spLocks noEditPoints="1"/>
          </p:cNvSpPr>
          <p:nvPr/>
        </p:nvSpPr>
        <p:spPr bwMode="auto">
          <a:xfrm>
            <a:off x="5258630" y="3536525"/>
            <a:ext cx="173489" cy="253925"/>
          </a:xfrm>
          <a:custGeom>
            <a:avLst/>
            <a:gdLst>
              <a:gd name="T0" fmla="*/ 92 w 93"/>
              <a:gd name="T1" fmla="*/ 82 h 136"/>
              <a:gd name="T2" fmla="*/ 59 w 93"/>
              <a:gd name="T3" fmla="*/ 2 h 136"/>
              <a:gd name="T4" fmla="*/ 58 w 93"/>
              <a:gd name="T5" fmla="*/ 0 h 136"/>
              <a:gd name="T6" fmla="*/ 55 w 93"/>
              <a:gd name="T7" fmla="*/ 0 h 136"/>
              <a:gd name="T8" fmla="*/ 12 w 93"/>
              <a:gd name="T9" fmla="*/ 49 h 136"/>
              <a:gd name="T10" fmla="*/ 17 w 93"/>
              <a:gd name="T11" fmla="*/ 135 h 136"/>
              <a:gd name="T12" fmla="*/ 18 w 93"/>
              <a:gd name="T13" fmla="*/ 136 h 136"/>
              <a:gd name="T14" fmla="*/ 19 w 93"/>
              <a:gd name="T15" fmla="*/ 136 h 136"/>
              <a:gd name="T16" fmla="*/ 21 w 93"/>
              <a:gd name="T17" fmla="*/ 136 h 136"/>
              <a:gd name="T18" fmla="*/ 91 w 93"/>
              <a:gd name="T19" fmla="*/ 85 h 136"/>
              <a:gd name="T20" fmla="*/ 92 w 93"/>
              <a:gd name="T21" fmla="*/ 82 h 136"/>
              <a:gd name="T22" fmla="*/ 74 w 93"/>
              <a:gd name="T23" fmla="*/ 78 h 136"/>
              <a:gd name="T24" fmla="*/ 24 w 93"/>
              <a:gd name="T25" fmla="*/ 114 h 136"/>
              <a:gd name="T26" fmla="*/ 20 w 93"/>
              <a:gd name="T27" fmla="*/ 92 h 136"/>
              <a:gd name="T28" fmla="*/ 26 w 93"/>
              <a:gd name="T29" fmla="*/ 55 h 136"/>
              <a:gd name="T30" fmla="*/ 42 w 93"/>
              <a:gd name="T31" fmla="*/ 30 h 136"/>
              <a:gd name="T32" fmla="*/ 51 w 93"/>
              <a:gd name="T33" fmla="*/ 22 h 136"/>
              <a:gd name="T34" fmla="*/ 74 w 93"/>
              <a:gd name="T35" fmla="*/ 78 h 136"/>
              <a:gd name="T36" fmla="*/ 74 w 93"/>
              <a:gd name="T37" fmla="*/ 78 h 136"/>
              <a:gd name="T38" fmla="*/ 74 w 93"/>
              <a:gd name="T39" fmla="*/ 78 h 1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93" h="136">
                <a:moveTo>
                  <a:pt x="92" y="82"/>
                </a:moveTo>
                <a:cubicBezTo>
                  <a:pt x="59" y="2"/>
                  <a:pt x="59" y="2"/>
                  <a:pt x="59" y="2"/>
                </a:cubicBezTo>
                <a:cubicBezTo>
                  <a:pt x="59" y="1"/>
                  <a:pt x="59" y="0"/>
                  <a:pt x="58" y="0"/>
                </a:cubicBezTo>
                <a:cubicBezTo>
                  <a:pt x="57" y="0"/>
                  <a:pt x="56" y="0"/>
                  <a:pt x="55" y="0"/>
                </a:cubicBezTo>
                <a:cubicBezTo>
                  <a:pt x="36" y="11"/>
                  <a:pt x="20" y="28"/>
                  <a:pt x="12" y="49"/>
                </a:cubicBezTo>
                <a:cubicBezTo>
                  <a:pt x="0" y="77"/>
                  <a:pt x="2" y="108"/>
                  <a:pt x="17" y="135"/>
                </a:cubicBezTo>
                <a:cubicBezTo>
                  <a:pt x="17" y="135"/>
                  <a:pt x="18" y="136"/>
                  <a:pt x="18" y="136"/>
                </a:cubicBezTo>
                <a:cubicBezTo>
                  <a:pt x="18" y="136"/>
                  <a:pt x="19" y="136"/>
                  <a:pt x="19" y="136"/>
                </a:cubicBezTo>
                <a:cubicBezTo>
                  <a:pt x="20" y="136"/>
                  <a:pt x="20" y="136"/>
                  <a:pt x="21" y="136"/>
                </a:cubicBezTo>
                <a:cubicBezTo>
                  <a:pt x="91" y="85"/>
                  <a:pt x="91" y="85"/>
                  <a:pt x="91" y="85"/>
                </a:cubicBezTo>
                <a:cubicBezTo>
                  <a:pt x="92" y="84"/>
                  <a:pt x="93" y="83"/>
                  <a:pt x="92" y="82"/>
                </a:cubicBezTo>
                <a:close/>
                <a:moveTo>
                  <a:pt x="74" y="78"/>
                </a:moveTo>
                <a:cubicBezTo>
                  <a:pt x="24" y="114"/>
                  <a:pt x="24" y="114"/>
                  <a:pt x="24" y="114"/>
                </a:cubicBezTo>
                <a:cubicBezTo>
                  <a:pt x="22" y="107"/>
                  <a:pt x="20" y="100"/>
                  <a:pt x="20" y="92"/>
                </a:cubicBezTo>
                <a:cubicBezTo>
                  <a:pt x="19" y="79"/>
                  <a:pt x="21" y="67"/>
                  <a:pt x="26" y="55"/>
                </a:cubicBezTo>
                <a:cubicBezTo>
                  <a:pt x="30" y="46"/>
                  <a:pt x="35" y="37"/>
                  <a:pt x="42" y="30"/>
                </a:cubicBezTo>
                <a:cubicBezTo>
                  <a:pt x="44" y="27"/>
                  <a:pt x="48" y="24"/>
                  <a:pt x="51" y="22"/>
                </a:cubicBezTo>
                <a:lnTo>
                  <a:pt x="74" y="78"/>
                </a:lnTo>
                <a:close/>
                <a:moveTo>
                  <a:pt x="74" y="78"/>
                </a:moveTo>
                <a:cubicBezTo>
                  <a:pt x="74" y="78"/>
                  <a:pt x="74" y="78"/>
                  <a:pt x="74" y="78"/>
                </a:cubicBezTo>
              </a:path>
            </a:pathLst>
          </a:custGeom>
          <a:solidFill>
            <a:srgbClr val="7A842F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8" name="Freeform 53">
            <a:extLst>
              <a:ext uri="{FF2B5EF4-FFF2-40B4-BE49-F238E27FC236}">
                <a16:creationId xmlns:a16="http://schemas.microsoft.com/office/drawing/2014/main" xmlns="" id="{6AF5AC1B-352D-4EDA-8CF0-69EF823D4DB4}"/>
              </a:ext>
            </a:extLst>
          </p:cNvPr>
          <p:cNvSpPr>
            <a:spLocks noEditPoints="1"/>
          </p:cNvSpPr>
          <p:nvPr/>
        </p:nvSpPr>
        <p:spPr bwMode="auto">
          <a:xfrm>
            <a:off x="5310677" y="3713957"/>
            <a:ext cx="298087" cy="171912"/>
          </a:xfrm>
          <a:custGeom>
            <a:avLst/>
            <a:gdLst>
              <a:gd name="T0" fmla="*/ 158 w 160"/>
              <a:gd name="T1" fmla="*/ 34 h 92"/>
              <a:gd name="T2" fmla="*/ 76 w 160"/>
              <a:gd name="T3" fmla="*/ 0 h 92"/>
              <a:gd name="T4" fmla="*/ 74 w 160"/>
              <a:gd name="T5" fmla="*/ 1 h 92"/>
              <a:gd name="T6" fmla="*/ 2 w 160"/>
              <a:gd name="T7" fmla="*/ 52 h 92"/>
              <a:gd name="T8" fmla="*/ 0 w 160"/>
              <a:gd name="T9" fmla="*/ 54 h 92"/>
              <a:gd name="T10" fmla="*/ 1 w 160"/>
              <a:gd name="T11" fmla="*/ 57 h 92"/>
              <a:gd name="T12" fmla="*/ 36 w 160"/>
              <a:gd name="T13" fmla="*/ 82 h 92"/>
              <a:gd name="T14" fmla="*/ 106 w 160"/>
              <a:gd name="T15" fmla="*/ 84 h 92"/>
              <a:gd name="T16" fmla="*/ 160 w 160"/>
              <a:gd name="T17" fmla="*/ 39 h 92"/>
              <a:gd name="T18" fmla="*/ 160 w 160"/>
              <a:gd name="T19" fmla="*/ 36 h 92"/>
              <a:gd name="T20" fmla="*/ 158 w 160"/>
              <a:gd name="T21" fmla="*/ 34 h 92"/>
              <a:gd name="T22" fmla="*/ 158 w 160"/>
              <a:gd name="T23" fmla="*/ 34 h 92"/>
              <a:gd name="T24" fmla="*/ 158 w 160"/>
              <a:gd name="T25" fmla="*/ 34 h 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60" h="92">
                <a:moveTo>
                  <a:pt x="158" y="34"/>
                </a:moveTo>
                <a:cubicBezTo>
                  <a:pt x="76" y="0"/>
                  <a:pt x="76" y="0"/>
                  <a:pt x="76" y="0"/>
                </a:cubicBezTo>
                <a:cubicBezTo>
                  <a:pt x="76" y="0"/>
                  <a:pt x="74" y="0"/>
                  <a:pt x="74" y="1"/>
                </a:cubicBezTo>
                <a:cubicBezTo>
                  <a:pt x="2" y="52"/>
                  <a:pt x="2" y="52"/>
                  <a:pt x="2" y="52"/>
                </a:cubicBezTo>
                <a:cubicBezTo>
                  <a:pt x="1" y="53"/>
                  <a:pt x="0" y="54"/>
                  <a:pt x="0" y="54"/>
                </a:cubicBezTo>
                <a:cubicBezTo>
                  <a:pt x="0" y="55"/>
                  <a:pt x="1" y="56"/>
                  <a:pt x="1" y="57"/>
                </a:cubicBezTo>
                <a:cubicBezTo>
                  <a:pt x="11" y="68"/>
                  <a:pt x="23" y="76"/>
                  <a:pt x="36" y="82"/>
                </a:cubicBezTo>
                <a:cubicBezTo>
                  <a:pt x="59" y="91"/>
                  <a:pt x="84" y="92"/>
                  <a:pt x="106" y="84"/>
                </a:cubicBezTo>
                <a:cubicBezTo>
                  <a:pt x="129" y="76"/>
                  <a:pt x="148" y="60"/>
                  <a:pt x="160" y="39"/>
                </a:cubicBezTo>
                <a:cubicBezTo>
                  <a:pt x="160" y="38"/>
                  <a:pt x="160" y="37"/>
                  <a:pt x="160" y="36"/>
                </a:cubicBezTo>
                <a:cubicBezTo>
                  <a:pt x="160" y="35"/>
                  <a:pt x="159" y="35"/>
                  <a:pt x="158" y="34"/>
                </a:cubicBezTo>
                <a:close/>
                <a:moveTo>
                  <a:pt x="158" y="34"/>
                </a:moveTo>
                <a:cubicBezTo>
                  <a:pt x="158" y="34"/>
                  <a:pt x="158" y="34"/>
                  <a:pt x="158" y="34"/>
                </a:cubicBezTo>
              </a:path>
            </a:pathLst>
          </a:custGeom>
          <a:solidFill>
            <a:srgbClr val="7A842F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29" name="Group 27">
            <a:extLst>
              <a:ext uri="{FF2B5EF4-FFF2-40B4-BE49-F238E27FC236}">
                <a16:creationId xmlns:a16="http://schemas.microsoft.com/office/drawing/2014/main" xmlns="" id="{2157561F-4D0C-4478-8540-AA675DEB24D7}"/>
              </a:ext>
            </a:extLst>
          </p:cNvPr>
          <p:cNvGrpSpPr/>
          <p:nvPr/>
        </p:nvGrpSpPr>
        <p:grpSpPr>
          <a:xfrm>
            <a:off x="5141130" y="4006524"/>
            <a:ext cx="615099" cy="685950"/>
            <a:chOff x="4842827" y="5038481"/>
            <a:chExt cx="820132" cy="914600"/>
          </a:xfrm>
        </p:grpSpPr>
        <p:sp>
          <p:nvSpPr>
            <p:cNvPr id="30" name="Freeform 55">
              <a:extLst>
                <a:ext uri="{FF2B5EF4-FFF2-40B4-BE49-F238E27FC236}">
                  <a16:creationId xmlns:a16="http://schemas.microsoft.com/office/drawing/2014/main" xmlns="" id="{F915EBBF-61F8-4C66-9B5F-D3C03D6494A3}"/>
                </a:ext>
              </a:extLst>
            </p:cNvPr>
            <p:cNvSpPr>
              <a:spLocks/>
            </p:cNvSpPr>
            <p:nvPr/>
          </p:nvSpPr>
          <p:spPr bwMode="auto">
            <a:xfrm>
              <a:off x="4842827" y="5038481"/>
              <a:ext cx="820132" cy="169284"/>
            </a:xfrm>
            <a:custGeom>
              <a:avLst/>
              <a:gdLst>
                <a:gd name="T0" fmla="*/ 330 w 330"/>
                <a:gd name="T1" fmla="*/ 0 h 68"/>
                <a:gd name="T2" fmla="*/ 165 w 330"/>
                <a:gd name="T3" fmla="*/ 68 h 68"/>
                <a:gd name="T4" fmla="*/ 0 w 330"/>
                <a:gd name="T5" fmla="*/ 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30" h="68">
                  <a:moveTo>
                    <a:pt x="330" y="0"/>
                  </a:moveTo>
                  <a:cubicBezTo>
                    <a:pt x="288" y="42"/>
                    <a:pt x="229" y="68"/>
                    <a:pt x="165" y="68"/>
                  </a:cubicBezTo>
                  <a:cubicBezTo>
                    <a:pt x="101" y="68"/>
                    <a:pt x="42" y="42"/>
                    <a:pt x="0" y="0"/>
                  </a:cubicBezTo>
                </a:path>
              </a:pathLst>
            </a:custGeom>
            <a:noFill/>
            <a:ln w="44450" cap="flat">
              <a:solidFill>
                <a:schemeClr val="tx2">
                  <a:lumMod val="20000"/>
                  <a:lumOff val="8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>
                <a:cs typeface="+mn-ea"/>
                <a:sym typeface="+mn-lt"/>
              </a:endParaRPr>
            </a:p>
          </p:txBody>
        </p:sp>
        <p:sp>
          <p:nvSpPr>
            <p:cNvPr id="31" name="Line 54">
              <a:extLst>
                <a:ext uri="{FF2B5EF4-FFF2-40B4-BE49-F238E27FC236}">
                  <a16:creationId xmlns:a16="http://schemas.microsoft.com/office/drawing/2014/main" xmlns="" id="{61CED52B-A6D8-4260-B3C2-83ACA3B5A84E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5252893" y="5207765"/>
              <a:ext cx="0" cy="745316"/>
            </a:xfrm>
            <a:prstGeom prst="line">
              <a:avLst/>
            </a:prstGeom>
            <a:noFill/>
            <a:ln w="44450" cap="flat">
              <a:solidFill>
                <a:schemeClr val="tx2">
                  <a:lumMod val="20000"/>
                  <a:lumOff val="8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>
                <a:cs typeface="+mn-ea"/>
                <a:sym typeface="+mn-lt"/>
              </a:endParaRPr>
            </a:p>
          </p:txBody>
        </p:sp>
      </p:grpSp>
      <p:sp>
        <p:nvSpPr>
          <p:cNvPr id="33" name="Oval 56">
            <a:extLst>
              <a:ext uri="{FF2B5EF4-FFF2-40B4-BE49-F238E27FC236}">
                <a16:creationId xmlns:a16="http://schemas.microsoft.com/office/drawing/2014/main" xmlns="" id="{3E802C69-F2E0-475C-A4D3-D348B310E585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22955" y="2940342"/>
            <a:ext cx="631659" cy="632448"/>
          </a:xfrm>
          <a:prstGeom prst="ellipse">
            <a:avLst/>
          </a:prstGeom>
          <a:solidFill>
            <a:srgbClr val="7A842F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4" name="Oval 57">
            <a:extLst>
              <a:ext uri="{FF2B5EF4-FFF2-40B4-BE49-F238E27FC236}">
                <a16:creationId xmlns:a16="http://schemas.microsoft.com/office/drawing/2014/main" xmlns="" id="{B31860A7-D7B8-4E82-863B-FAB9E1896067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67905" y="2985292"/>
            <a:ext cx="542549" cy="543338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5" name="Freeform 58">
            <a:extLst>
              <a:ext uri="{FF2B5EF4-FFF2-40B4-BE49-F238E27FC236}">
                <a16:creationId xmlns:a16="http://schemas.microsoft.com/office/drawing/2014/main" xmlns="" id="{FE8A2D12-D63B-4807-8C06-3A9103A71C31}"/>
              </a:ext>
            </a:extLst>
          </p:cNvPr>
          <p:cNvSpPr>
            <a:spLocks noEditPoints="1"/>
          </p:cNvSpPr>
          <p:nvPr/>
        </p:nvSpPr>
        <p:spPr bwMode="auto">
          <a:xfrm>
            <a:off x="6566478" y="3117775"/>
            <a:ext cx="313070" cy="311492"/>
          </a:xfrm>
          <a:custGeom>
            <a:avLst/>
            <a:gdLst>
              <a:gd name="T0" fmla="*/ 84 w 168"/>
              <a:gd name="T1" fmla="*/ 167 h 167"/>
              <a:gd name="T2" fmla="*/ 168 w 168"/>
              <a:gd name="T3" fmla="*/ 83 h 167"/>
              <a:gd name="T4" fmla="*/ 158 w 168"/>
              <a:gd name="T5" fmla="*/ 44 h 167"/>
              <a:gd name="T6" fmla="*/ 156 w 168"/>
              <a:gd name="T7" fmla="*/ 44 h 167"/>
              <a:gd name="T8" fmla="*/ 155 w 168"/>
              <a:gd name="T9" fmla="*/ 44 h 167"/>
              <a:gd name="T10" fmla="*/ 144 w 168"/>
              <a:gd name="T11" fmla="*/ 43 h 167"/>
              <a:gd name="T12" fmla="*/ 136 w 168"/>
              <a:gd name="T13" fmla="*/ 51 h 167"/>
              <a:gd name="T14" fmla="*/ 146 w 168"/>
              <a:gd name="T15" fmla="*/ 83 h 167"/>
              <a:gd name="T16" fmla="*/ 84 w 168"/>
              <a:gd name="T17" fmla="*/ 145 h 167"/>
              <a:gd name="T18" fmla="*/ 23 w 168"/>
              <a:gd name="T19" fmla="*/ 83 h 167"/>
              <a:gd name="T20" fmla="*/ 84 w 168"/>
              <a:gd name="T21" fmla="*/ 22 h 167"/>
              <a:gd name="T22" fmla="*/ 116 w 168"/>
              <a:gd name="T23" fmla="*/ 31 h 167"/>
              <a:gd name="T24" fmla="*/ 123 w 168"/>
              <a:gd name="T25" fmla="*/ 24 h 167"/>
              <a:gd name="T26" fmla="*/ 122 w 168"/>
              <a:gd name="T27" fmla="*/ 12 h 167"/>
              <a:gd name="T28" fmla="*/ 122 w 168"/>
              <a:gd name="T29" fmla="*/ 9 h 167"/>
              <a:gd name="T30" fmla="*/ 84 w 168"/>
              <a:gd name="T31" fmla="*/ 0 h 167"/>
              <a:gd name="T32" fmla="*/ 0 w 168"/>
              <a:gd name="T33" fmla="*/ 83 h 167"/>
              <a:gd name="T34" fmla="*/ 84 w 168"/>
              <a:gd name="T35" fmla="*/ 167 h 167"/>
              <a:gd name="T36" fmla="*/ 84 w 168"/>
              <a:gd name="T37" fmla="*/ 167 h 167"/>
              <a:gd name="T38" fmla="*/ 84 w 168"/>
              <a:gd name="T39" fmla="*/ 167 h 1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68" h="167">
                <a:moveTo>
                  <a:pt x="84" y="167"/>
                </a:moveTo>
                <a:cubicBezTo>
                  <a:pt x="130" y="167"/>
                  <a:pt x="168" y="130"/>
                  <a:pt x="168" y="83"/>
                </a:cubicBezTo>
                <a:cubicBezTo>
                  <a:pt x="168" y="69"/>
                  <a:pt x="164" y="56"/>
                  <a:pt x="158" y="44"/>
                </a:cubicBezTo>
                <a:cubicBezTo>
                  <a:pt x="157" y="44"/>
                  <a:pt x="156" y="44"/>
                  <a:pt x="156" y="44"/>
                </a:cubicBezTo>
                <a:cubicBezTo>
                  <a:pt x="155" y="44"/>
                  <a:pt x="155" y="44"/>
                  <a:pt x="155" y="44"/>
                </a:cubicBezTo>
                <a:cubicBezTo>
                  <a:pt x="144" y="43"/>
                  <a:pt x="144" y="43"/>
                  <a:pt x="144" y="43"/>
                </a:cubicBezTo>
                <a:cubicBezTo>
                  <a:pt x="136" y="51"/>
                  <a:pt x="136" y="51"/>
                  <a:pt x="136" y="51"/>
                </a:cubicBezTo>
                <a:cubicBezTo>
                  <a:pt x="142" y="61"/>
                  <a:pt x="146" y="72"/>
                  <a:pt x="146" y="83"/>
                </a:cubicBezTo>
                <a:cubicBezTo>
                  <a:pt x="146" y="117"/>
                  <a:pt x="118" y="145"/>
                  <a:pt x="84" y="145"/>
                </a:cubicBezTo>
                <a:cubicBezTo>
                  <a:pt x="50" y="145"/>
                  <a:pt x="23" y="117"/>
                  <a:pt x="23" y="83"/>
                </a:cubicBezTo>
                <a:cubicBezTo>
                  <a:pt x="23" y="50"/>
                  <a:pt x="50" y="22"/>
                  <a:pt x="84" y="22"/>
                </a:cubicBezTo>
                <a:cubicBezTo>
                  <a:pt x="96" y="22"/>
                  <a:pt x="107" y="25"/>
                  <a:pt x="116" y="31"/>
                </a:cubicBezTo>
                <a:cubicBezTo>
                  <a:pt x="123" y="24"/>
                  <a:pt x="123" y="24"/>
                  <a:pt x="123" y="24"/>
                </a:cubicBezTo>
                <a:cubicBezTo>
                  <a:pt x="122" y="12"/>
                  <a:pt x="122" y="12"/>
                  <a:pt x="122" y="12"/>
                </a:cubicBezTo>
                <a:cubicBezTo>
                  <a:pt x="122" y="11"/>
                  <a:pt x="122" y="10"/>
                  <a:pt x="122" y="9"/>
                </a:cubicBezTo>
                <a:cubicBezTo>
                  <a:pt x="111" y="3"/>
                  <a:pt x="98" y="0"/>
                  <a:pt x="84" y="0"/>
                </a:cubicBezTo>
                <a:cubicBezTo>
                  <a:pt x="38" y="0"/>
                  <a:pt x="0" y="37"/>
                  <a:pt x="0" y="83"/>
                </a:cubicBezTo>
                <a:cubicBezTo>
                  <a:pt x="0" y="130"/>
                  <a:pt x="38" y="167"/>
                  <a:pt x="84" y="167"/>
                </a:cubicBezTo>
                <a:close/>
                <a:moveTo>
                  <a:pt x="84" y="167"/>
                </a:moveTo>
                <a:cubicBezTo>
                  <a:pt x="84" y="167"/>
                  <a:pt x="84" y="167"/>
                  <a:pt x="84" y="167"/>
                </a:cubicBezTo>
              </a:path>
            </a:pathLst>
          </a:custGeom>
          <a:solidFill>
            <a:srgbClr val="FC624D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6" name="Freeform 59">
            <a:extLst>
              <a:ext uri="{FF2B5EF4-FFF2-40B4-BE49-F238E27FC236}">
                <a16:creationId xmlns:a16="http://schemas.microsoft.com/office/drawing/2014/main" xmlns="" id="{9BB11C83-C6C7-4D54-89B6-42107BC3ED2E}"/>
              </a:ext>
            </a:extLst>
          </p:cNvPr>
          <p:cNvSpPr>
            <a:spLocks noEditPoints="1"/>
          </p:cNvSpPr>
          <p:nvPr/>
        </p:nvSpPr>
        <p:spPr bwMode="auto">
          <a:xfrm>
            <a:off x="6646126" y="3195845"/>
            <a:ext cx="152987" cy="155352"/>
          </a:xfrm>
          <a:custGeom>
            <a:avLst/>
            <a:gdLst>
              <a:gd name="T0" fmla="*/ 41 w 82"/>
              <a:gd name="T1" fmla="*/ 20 h 83"/>
              <a:gd name="T2" fmla="*/ 43 w 82"/>
              <a:gd name="T3" fmla="*/ 20 h 83"/>
              <a:gd name="T4" fmla="*/ 58 w 82"/>
              <a:gd name="T5" fmla="*/ 4 h 83"/>
              <a:gd name="T6" fmla="*/ 58 w 82"/>
              <a:gd name="T7" fmla="*/ 4 h 83"/>
              <a:gd name="T8" fmla="*/ 41 w 82"/>
              <a:gd name="T9" fmla="*/ 0 h 83"/>
              <a:gd name="T10" fmla="*/ 0 w 82"/>
              <a:gd name="T11" fmla="*/ 41 h 83"/>
              <a:gd name="T12" fmla="*/ 41 w 82"/>
              <a:gd name="T13" fmla="*/ 83 h 83"/>
              <a:gd name="T14" fmla="*/ 82 w 82"/>
              <a:gd name="T15" fmla="*/ 41 h 83"/>
              <a:gd name="T16" fmla="*/ 78 w 82"/>
              <a:gd name="T17" fmla="*/ 24 h 83"/>
              <a:gd name="T18" fmla="*/ 78 w 82"/>
              <a:gd name="T19" fmla="*/ 24 h 83"/>
              <a:gd name="T20" fmla="*/ 63 w 82"/>
              <a:gd name="T21" fmla="*/ 40 h 83"/>
              <a:gd name="T22" fmla="*/ 63 w 82"/>
              <a:gd name="T23" fmla="*/ 41 h 83"/>
              <a:gd name="T24" fmla="*/ 41 w 82"/>
              <a:gd name="T25" fmla="*/ 63 h 83"/>
              <a:gd name="T26" fmla="*/ 19 w 82"/>
              <a:gd name="T27" fmla="*/ 41 h 83"/>
              <a:gd name="T28" fmla="*/ 41 w 82"/>
              <a:gd name="T29" fmla="*/ 20 h 83"/>
              <a:gd name="T30" fmla="*/ 41 w 82"/>
              <a:gd name="T31" fmla="*/ 20 h 83"/>
              <a:gd name="T32" fmla="*/ 41 w 82"/>
              <a:gd name="T33" fmla="*/ 20 h 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82" h="83">
                <a:moveTo>
                  <a:pt x="41" y="20"/>
                </a:moveTo>
                <a:cubicBezTo>
                  <a:pt x="42" y="20"/>
                  <a:pt x="42" y="20"/>
                  <a:pt x="43" y="20"/>
                </a:cubicBezTo>
                <a:cubicBezTo>
                  <a:pt x="58" y="4"/>
                  <a:pt x="58" y="4"/>
                  <a:pt x="58" y="4"/>
                </a:cubicBezTo>
                <a:cubicBezTo>
                  <a:pt x="58" y="4"/>
                  <a:pt x="58" y="4"/>
                  <a:pt x="58" y="4"/>
                </a:cubicBezTo>
                <a:cubicBezTo>
                  <a:pt x="53" y="2"/>
                  <a:pt x="47" y="0"/>
                  <a:pt x="41" y="0"/>
                </a:cubicBezTo>
                <a:cubicBezTo>
                  <a:pt x="18" y="0"/>
                  <a:pt x="0" y="19"/>
                  <a:pt x="0" y="41"/>
                </a:cubicBezTo>
                <a:cubicBezTo>
                  <a:pt x="0" y="64"/>
                  <a:pt x="18" y="83"/>
                  <a:pt x="41" y="83"/>
                </a:cubicBezTo>
                <a:cubicBezTo>
                  <a:pt x="64" y="83"/>
                  <a:pt x="82" y="64"/>
                  <a:pt x="82" y="41"/>
                </a:cubicBezTo>
                <a:cubicBezTo>
                  <a:pt x="82" y="35"/>
                  <a:pt x="81" y="29"/>
                  <a:pt x="78" y="24"/>
                </a:cubicBezTo>
                <a:cubicBezTo>
                  <a:pt x="78" y="24"/>
                  <a:pt x="78" y="24"/>
                  <a:pt x="78" y="24"/>
                </a:cubicBezTo>
                <a:cubicBezTo>
                  <a:pt x="63" y="40"/>
                  <a:pt x="63" y="40"/>
                  <a:pt x="63" y="40"/>
                </a:cubicBezTo>
                <a:cubicBezTo>
                  <a:pt x="63" y="40"/>
                  <a:pt x="63" y="41"/>
                  <a:pt x="63" y="41"/>
                </a:cubicBezTo>
                <a:cubicBezTo>
                  <a:pt x="63" y="53"/>
                  <a:pt x="53" y="63"/>
                  <a:pt x="41" y="63"/>
                </a:cubicBezTo>
                <a:cubicBezTo>
                  <a:pt x="29" y="63"/>
                  <a:pt x="19" y="53"/>
                  <a:pt x="19" y="41"/>
                </a:cubicBezTo>
                <a:cubicBezTo>
                  <a:pt x="19" y="30"/>
                  <a:pt x="29" y="20"/>
                  <a:pt x="41" y="20"/>
                </a:cubicBezTo>
                <a:close/>
                <a:moveTo>
                  <a:pt x="41" y="20"/>
                </a:moveTo>
                <a:cubicBezTo>
                  <a:pt x="41" y="20"/>
                  <a:pt x="41" y="20"/>
                  <a:pt x="41" y="20"/>
                </a:cubicBezTo>
              </a:path>
            </a:pathLst>
          </a:custGeom>
          <a:solidFill>
            <a:srgbClr val="FC624D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7" name="Freeform 60">
            <a:extLst>
              <a:ext uri="{FF2B5EF4-FFF2-40B4-BE49-F238E27FC236}">
                <a16:creationId xmlns:a16="http://schemas.microsoft.com/office/drawing/2014/main" xmlns="" id="{49A56E3E-2D1D-4FE5-B0FD-248BFA734186}"/>
              </a:ext>
            </a:extLst>
          </p:cNvPr>
          <p:cNvSpPr>
            <a:spLocks noEditPoints="1"/>
          </p:cNvSpPr>
          <p:nvPr/>
        </p:nvSpPr>
        <p:spPr bwMode="auto">
          <a:xfrm>
            <a:off x="6737602" y="3083865"/>
            <a:ext cx="173489" cy="173489"/>
          </a:xfrm>
          <a:custGeom>
            <a:avLst/>
            <a:gdLst>
              <a:gd name="T0" fmla="*/ 78 w 93"/>
              <a:gd name="T1" fmla="*/ 26 h 93"/>
              <a:gd name="T2" fmla="*/ 83 w 93"/>
              <a:gd name="T3" fmla="*/ 21 h 93"/>
              <a:gd name="T4" fmla="*/ 83 w 93"/>
              <a:gd name="T5" fmla="*/ 14 h 93"/>
              <a:gd name="T6" fmla="*/ 80 w 93"/>
              <a:gd name="T7" fmla="*/ 10 h 93"/>
              <a:gd name="T8" fmla="*/ 76 w 93"/>
              <a:gd name="T9" fmla="*/ 9 h 93"/>
              <a:gd name="T10" fmla="*/ 72 w 93"/>
              <a:gd name="T11" fmla="*/ 10 h 93"/>
              <a:gd name="T12" fmla="*/ 67 w 93"/>
              <a:gd name="T13" fmla="*/ 16 h 93"/>
              <a:gd name="T14" fmla="*/ 66 w 93"/>
              <a:gd name="T15" fmla="*/ 2 h 93"/>
              <a:gd name="T16" fmla="*/ 64 w 93"/>
              <a:gd name="T17" fmla="*/ 0 h 93"/>
              <a:gd name="T18" fmla="*/ 63 w 93"/>
              <a:gd name="T19" fmla="*/ 1 h 93"/>
              <a:gd name="T20" fmla="*/ 43 w 93"/>
              <a:gd name="T21" fmla="*/ 21 h 93"/>
              <a:gd name="T22" fmla="*/ 40 w 93"/>
              <a:gd name="T23" fmla="*/ 28 h 93"/>
              <a:gd name="T24" fmla="*/ 40 w 93"/>
              <a:gd name="T25" fmla="*/ 29 h 93"/>
              <a:gd name="T26" fmla="*/ 41 w 93"/>
              <a:gd name="T27" fmla="*/ 42 h 93"/>
              <a:gd name="T28" fmla="*/ 34 w 93"/>
              <a:gd name="T29" fmla="*/ 49 h 93"/>
              <a:gd name="T30" fmla="*/ 21 w 93"/>
              <a:gd name="T31" fmla="*/ 62 h 93"/>
              <a:gd name="T32" fmla="*/ 20 w 93"/>
              <a:gd name="T33" fmla="*/ 63 h 93"/>
              <a:gd name="T34" fmla="*/ 7 w 93"/>
              <a:gd name="T35" fmla="*/ 75 h 93"/>
              <a:gd name="T36" fmla="*/ 2 w 93"/>
              <a:gd name="T37" fmla="*/ 81 h 93"/>
              <a:gd name="T38" fmla="*/ 0 w 93"/>
              <a:gd name="T39" fmla="*/ 84 h 93"/>
              <a:gd name="T40" fmla="*/ 0 w 93"/>
              <a:gd name="T41" fmla="*/ 88 h 93"/>
              <a:gd name="T42" fmla="*/ 4 w 93"/>
              <a:gd name="T43" fmla="*/ 93 h 93"/>
              <a:gd name="T44" fmla="*/ 5 w 93"/>
              <a:gd name="T45" fmla="*/ 93 h 93"/>
              <a:gd name="T46" fmla="*/ 9 w 93"/>
              <a:gd name="T47" fmla="*/ 93 h 93"/>
              <a:gd name="T48" fmla="*/ 12 w 93"/>
              <a:gd name="T49" fmla="*/ 92 h 93"/>
              <a:gd name="T50" fmla="*/ 52 w 93"/>
              <a:gd name="T51" fmla="*/ 52 h 93"/>
              <a:gd name="T52" fmla="*/ 64 w 93"/>
              <a:gd name="T53" fmla="*/ 53 h 93"/>
              <a:gd name="T54" fmla="*/ 65 w 93"/>
              <a:gd name="T55" fmla="*/ 53 h 93"/>
              <a:gd name="T56" fmla="*/ 65 w 93"/>
              <a:gd name="T57" fmla="*/ 53 h 93"/>
              <a:gd name="T58" fmla="*/ 72 w 93"/>
              <a:gd name="T59" fmla="*/ 50 h 93"/>
              <a:gd name="T60" fmla="*/ 92 w 93"/>
              <a:gd name="T61" fmla="*/ 30 h 93"/>
              <a:gd name="T62" fmla="*/ 91 w 93"/>
              <a:gd name="T63" fmla="*/ 27 h 93"/>
              <a:gd name="T64" fmla="*/ 78 w 93"/>
              <a:gd name="T65" fmla="*/ 26 h 93"/>
              <a:gd name="T66" fmla="*/ 78 w 93"/>
              <a:gd name="T67" fmla="*/ 26 h 93"/>
              <a:gd name="T68" fmla="*/ 78 w 93"/>
              <a:gd name="T69" fmla="*/ 26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93" h="93">
                <a:moveTo>
                  <a:pt x="78" y="26"/>
                </a:moveTo>
                <a:cubicBezTo>
                  <a:pt x="83" y="21"/>
                  <a:pt x="83" y="21"/>
                  <a:pt x="83" y="21"/>
                </a:cubicBezTo>
                <a:cubicBezTo>
                  <a:pt x="85" y="19"/>
                  <a:pt x="85" y="16"/>
                  <a:pt x="83" y="14"/>
                </a:cubicBezTo>
                <a:cubicBezTo>
                  <a:pt x="80" y="10"/>
                  <a:pt x="80" y="10"/>
                  <a:pt x="80" y="10"/>
                </a:cubicBezTo>
                <a:cubicBezTo>
                  <a:pt x="79" y="9"/>
                  <a:pt x="77" y="9"/>
                  <a:pt x="76" y="9"/>
                </a:cubicBezTo>
                <a:cubicBezTo>
                  <a:pt x="75" y="9"/>
                  <a:pt x="73" y="9"/>
                  <a:pt x="72" y="10"/>
                </a:cubicBezTo>
                <a:cubicBezTo>
                  <a:pt x="67" y="16"/>
                  <a:pt x="67" y="16"/>
                  <a:pt x="67" y="16"/>
                </a:cubicBezTo>
                <a:cubicBezTo>
                  <a:pt x="66" y="2"/>
                  <a:pt x="66" y="2"/>
                  <a:pt x="66" y="2"/>
                </a:cubicBezTo>
                <a:cubicBezTo>
                  <a:pt x="66" y="1"/>
                  <a:pt x="65" y="0"/>
                  <a:pt x="64" y="0"/>
                </a:cubicBezTo>
                <a:cubicBezTo>
                  <a:pt x="64" y="0"/>
                  <a:pt x="63" y="0"/>
                  <a:pt x="63" y="1"/>
                </a:cubicBezTo>
                <a:cubicBezTo>
                  <a:pt x="43" y="21"/>
                  <a:pt x="43" y="21"/>
                  <a:pt x="43" y="21"/>
                </a:cubicBezTo>
                <a:cubicBezTo>
                  <a:pt x="41" y="23"/>
                  <a:pt x="40" y="26"/>
                  <a:pt x="40" y="28"/>
                </a:cubicBezTo>
                <a:cubicBezTo>
                  <a:pt x="40" y="29"/>
                  <a:pt x="40" y="29"/>
                  <a:pt x="40" y="29"/>
                </a:cubicBezTo>
                <a:cubicBezTo>
                  <a:pt x="41" y="42"/>
                  <a:pt x="41" y="42"/>
                  <a:pt x="41" y="42"/>
                </a:cubicBezTo>
                <a:cubicBezTo>
                  <a:pt x="34" y="49"/>
                  <a:pt x="34" y="49"/>
                  <a:pt x="34" y="49"/>
                </a:cubicBezTo>
                <a:cubicBezTo>
                  <a:pt x="21" y="62"/>
                  <a:pt x="21" y="62"/>
                  <a:pt x="21" y="62"/>
                </a:cubicBezTo>
                <a:cubicBezTo>
                  <a:pt x="20" y="63"/>
                  <a:pt x="20" y="63"/>
                  <a:pt x="20" y="63"/>
                </a:cubicBezTo>
                <a:cubicBezTo>
                  <a:pt x="7" y="75"/>
                  <a:pt x="7" y="75"/>
                  <a:pt x="7" y="75"/>
                </a:cubicBezTo>
                <a:cubicBezTo>
                  <a:pt x="2" y="81"/>
                  <a:pt x="2" y="81"/>
                  <a:pt x="2" y="81"/>
                </a:cubicBezTo>
                <a:cubicBezTo>
                  <a:pt x="1" y="82"/>
                  <a:pt x="0" y="83"/>
                  <a:pt x="0" y="84"/>
                </a:cubicBezTo>
                <a:cubicBezTo>
                  <a:pt x="0" y="88"/>
                  <a:pt x="0" y="88"/>
                  <a:pt x="0" y="88"/>
                </a:cubicBezTo>
                <a:cubicBezTo>
                  <a:pt x="0" y="91"/>
                  <a:pt x="2" y="93"/>
                  <a:pt x="4" y="93"/>
                </a:cubicBezTo>
                <a:cubicBezTo>
                  <a:pt x="5" y="93"/>
                  <a:pt x="5" y="93"/>
                  <a:pt x="5" y="93"/>
                </a:cubicBezTo>
                <a:cubicBezTo>
                  <a:pt x="9" y="93"/>
                  <a:pt x="9" y="93"/>
                  <a:pt x="9" y="93"/>
                </a:cubicBezTo>
                <a:cubicBezTo>
                  <a:pt x="11" y="93"/>
                  <a:pt x="12" y="92"/>
                  <a:pt x="12" y="92"/>
                </a:cubicBezTo>
                <a:cubicBezTo>
                  <a:pt x="52" y="52"/>
                  <a:pt x="52" y="52"/>
                  <a:pt x="52" y="52"/>
                </a:cubicBezTo>
                <a:cubicBezTo>
                  <a:pt x="64" y="53"/>
                  <a:pt x="64" y="53"/>
                  <a:pt x="64" y="53"/>
                </a:cubicBezTo>
                <a:cubicBezTo>
                  <a:pt x="65" y="53"/>
                  <a:pt x="65" y="53"/>
                  <a:pt x="65" y="53"/>
                </a:cubicBezTo>
                <a:cubicBezTo>
                  <a:pt x="65" y="53"/>
                  <a:pt x="65" y="53"/>
                  <a:pt x="65" y="53"/>
                </a:cubicBezTo>
                <a:cubicBezTo>
                  <a:pt x="68" y="53"/>
                  <a:pt x="70" y="52"/>
                  <a:pt x="72" y="50"/>
                </a:cubicBezTo>
                <a:cubicBezTo>
                  <a:pt x="92" y="30"/>
                  <a:pt x="92" y="30"/>
                  <a:pt x="92" y="30"/>
                </a:cubicBezTo>
                <a:cubicBezTo>
                  <a:pt x="93" y="29"/>
                  <a:pt x="92" y="27"/>
                  <a:pt x="91" y="27"/>
                </a:cubicBezTo>
                <a:lnTo>
                  <a:pt x="78" y="26"/>
                </a:lnTo>
                <a:close/>
                <a:moveTo>
                  <a:pt x="78" y="26"/>
                </a:moveTo>
                <a:cubicBezTo>
                  <a:pt x="78" y="26"/>
                  <a:pt x="78" y="26"/>
                  <a:pt x="78" y="26"/>
                </a:cubicBezTo>
              </a:path>
            </a:pathLst>
          </a:custGeom>
          <a:solidFill>
            <a:srgbClr val="FC624D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38" name="Group 36">
            <a:extLst>
              <a:ext uri="{FF2B5EF4-FFF2-40B4-BE49-F238E27FC236}">
                <a16:creationId xmlns:a16="http://schemas.microsoft.com/office/drawing/2014/main" xmlns="" id="{53BC967C-2989-44F0-B712-41DF2697294B}"/>
              </a:ext>
            </a:extLst>
          </p:cNvPr>
          <p:cNvGrpSpPr/>
          <p:nvPr/>
        </p:nvGrpSpPr>
        <p:grpSpPr>
          <a:xfrm>
            <a:off x="6430052" y="3565693"/>
            <a:ext cx="617465" cy="1126781"/>
            <a:chOff x="6561389" y="4450706"/>
            <a:chExt cx="823286" cy="1502374"/>
          </a:xfrm>
        </p:grpSpPr>
        <p:sp>
          <p:nvSpPr>
            <p:cNvPr id="39" name="Freeform 62">
              <a:extLst>
                <a:ext uri="{FF2B5EF4-FFF2-40B4-BE49-F238E27FC236}">
                  <a16:creationId xmlns:a16="http://schemas.microsoft.com/office/drawing/2014/main" xmlns="" id="{79F9DE7E-E2AA-4B8F-9AB1-7B0CE0C7B68E}"/>
                </a:ext>
              </a:extLst>
            </p:cNvPr>
            <p:cNvSpPr>
              <a:spLocks/>
            </p:cNvSpPr>
            <p:nvPr/>
          </p:nvSpPr>
          <p:spPr bwMode="auto">
            <a:xfrm>
              <a:off x="6561389" y="4450706"/>
              <a:ext cx="823286" cy="169284"/>
            </a:xfrm>
            <a:custGeom>
              <a:avLst/>
              <a:gdLst>
                <a:gd name="T0" fmla="*/ 331 w 331"/>
                <a:gd name="T1" fmla="*/ 0 h 68"/>
                <a:gd name="T2" fmla="*/ 165 w 331"/>
                <a:gd name="T3" fmla="*/ 68 h 68"/>
                <a:gd name="T4" fmla="*/ 0 w 331"/>
                <a:gd name="T5" fmla="*/ 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31" h="68">
                  <a:moveTo>
                    <a:pt x="331" y="0"/>
                  </a:moveTo>
                  <a:cubicBezTo>
                    <a:pt x="288" y="42"/>
                    <a:pt x="230" y="68"/>
                    <a:pt x="165" y="68"/>
                  </a:cubicBezTo>
                  <a:cubicBezTo>
                    <a:pt x="101" y="68"/>
                    <a:pt x="43" y="42"/>
                    <a:pt x="0" y="0"/>
                  </a:cubicBezTo>
                </a:path>
              </a:pathLst>
            </a:custGeom>
            <a:noFill/>
            <a:ln w="44450" cap="flat">
              <a:solidFill>
                <a:schemeClr val="tx2">
                  <a:lumMod val="20000"/>
                  <a:lumOff val="8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>
                <a:cs typeface="+mn-ea"/>
                <a:sym typeface="+mn-lt"/>
              </a:endParaRPr>
            </a:p>
          </p:txBody>
        </p:sp>
        <p:sp>
          <p:nvSpPr>
            <p:cNvPr id="40" name="Line 61">
              <a:extLst>
                <a:ext uri="{FF2B5EF4-FFF2-40B4-BE49-F238E27FC236}">
                  <a16:creationId xmlns:a16="http://schemas.microsoft.com/office/drawing/2014/main" xmlns="" id="{BAE8A0DA-1B1A-416C-B661-250396C628E3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6971455" y="4613582"/>
              <a:ext cx="0" cy="1339498"/>
            </a:xfrm>
            <a:prstGeom prst="line">
              <a:avLst/>
            </a:prstGeom>
            <a:noFill/>
            <a:ln w="44450" cap="flat">
              <a:solidFill>
                <a:schemeClr val="tx2">
                  <a:lumMod val="20000"/>
                  <a:lumOff val="8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>
                <a:cs typeface="+mn-ea"/>
                <a:sym typeface="+mn-lt"/>
              </a:endParaRPr>
            </a:p>
          </p:txBody>
        </p:sp>
      </p:grpSp>
      <p:sp>
        <p:nvSpPr>
          <p:cNvPr id="42" name="Oval 63">
            <a:extLst>
              <a:ext uri="{FF2B5EF4-FFF2-40B4-BE49-F238E27FC236}">
                <a16:creationId xmlns:a16="http://schemas.microsoft.com/office/drawing/2014/main" xmlns="" id="{A71BD386-E481-4C9C-84FB-0EBF46AD7764}"/>
              </a:ext>
            </a:extLst>
          </p:cNvPr>
          <p:cNvSpPr>
            <a:spLocks noChangeArrowheads="1"/>
          </p:cNvSpPr>
          <p:nvPr/>
        </p:nvSpPr>
        <p:spPr bwMode="auto">
          <a:xfrm>
            <a:off x="7711875" y="3559309"/>
            <a:ext cx="632448" cy="632448"/>
          </a:xfrm>
          <a:prstGeom prst="ellipse">
            <a:avLst/>
          </a:prstGeom>
          <a:solidFill>
            <a:srgbClr val="7A842F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>
              <a:cs typeface="+mn-ea"/>
              <a:sym typeface="+mn-lt"/>
            </a:endParaRPr>
          </a:p>
        </p:txBody>
      </p:sp>
      <p:sp>
        <p:nvSpPr>
          <p:cNvPr id="43" name="Oval 64">
            <a:extLst>
              <a:ext uri="{FF2B5EF4-FFF2-40B4-BE49-F238E27FC236}">
                <a16:creationId xmlns:a16="http://schemas.microsoft.com/office/drawing/2014/main" xmlns="" id="{BD4A3C06-FE69-4611-B8E1-A13ECFA7A3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7756824" y="3604259"/>
            <a:ext cx="542549" cy="542549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 dirty="0">
              <a:cs typeface="+mn-ea"/>
              <a:sym typeface="+mn-lt"/>
            </a:endParaRPr>
          </a:p>
        </p:txBody>
      </p:sp>
      <p:sp>
        <p:nvSpPr>
          <p:cNvPr id="44" name="Freeform 65">
            <a:extLst>
              <a:ext uri="{FF2B5EF4-FFF2-40B4-BE49-F238E27FC236}">
                <a16:creationId xmlns:a16="http://schemas.microsoft.com/office/drawing/2014/main" xmlns="" id="{55AFAA1F-6F58-4284-B1D8-7EDCA96BC40A}"/>
              </a:ext>
            </a:extLst>
          </p:cNvPr>
          <p:cNvSpPr>
            <a:spLocks noEditPoints="1"/>
          </p:cNvSpPr>
          <p:nvPr/>
        </p:nvSpPr>
        <p:spPr bwMode="auto">
          <a:xfrm>
            <a:off x="7842781" y="3687849"/>
            <a:ext cx="373002" cy="373002"/>
          </a:xfrm>
          <a:custGeom>
            <a:avLst/>
            <a:gdLst>
              <a:gd name="T0" fmla="*/ 100 w 200"/>
              <a:gd name="T1" fmla="*/ 0 h 200"/>
              <a:gd name="T2" fmla="*/ 0 w 200"/>
              <a:gd name="T3" fmla="*/ 100 h 200"/>
              <a:gd name="T4" fmla="*/ 100 w 200"/>
              <a:gd name="T5" fmla="*/ 200 h 200"/>
              <a:gd name="T6" fmla="*/ 200 w 200"/>
              <a:gd name="T7" fmla="*/ 100 h 200"/>
              <a:gd name="T8" fmla="*/ 100 w 200"/>
              <a:gd name="T9" fmla="*/ 0 h 200"/>
              <a:gd name="T10" fmla="*/ 127 w 200"/>
              <a:gd name="T11" fmla="*/ 139 h 200"/>
              <a:gd name="T12" fmla="*/ 106 w 200"/>
              <a:gd name="T13" fmla="*/ 149 h 200"/>
              <a:gd name="T14" fmla="*/ 106 w 200"/>
              <a:gd name="T15" fmla="*/ 163 h 200"/>
              <a:gd name="T16" fmla="*/ 100 w 200"/>
              <a:gd name="T17" fmla="*/ 163 h 200"/>
              <a:gd name="T18" fmla="*/ 94 w 200"/>
              <a:gd name="T19" fmla="*/ 163 h 200"/>
              <a:gd name="T20" fmla="*/ 94 w 200"/>
              <a:gd name="T21" fmla="*/ 149 h 200"/>
              <a:gd name="T22" fmla="*/ 65 w 200"/>
              <a:gd name="T23" fmla="*/ 122 h 200"/>
              <a:gd name="T24" fmla="*/ 84 w 200"/>
              <a:gd name="T25" fmla="*/ 117 h 200"/>
              <a:gd name="T26" fmla="*/ 100 w 200"/>
              <a:gd name="T27" fmla="*/ 132 h 200"/>
              <a:gd name="T28" fmla="*/ 100 w 200"/>
              <a:gd name="T29" fmla="*/ 132 h 200"/>
              <a:gd name="T30" fmla="*/ 110 w 200"/>
              <a:gd name="T31" fmla="*/ 129 h 200"/>
              <a:gd name="T32" fmla="*/ 113 w 200"/>
              <a:gd name="T33" fmla="*/ 121 h 200"/>
              <a:gd name="T34" fmla="*/ 110 w 200"/>
              <a:gd name="T35" fmla="*/ 114 h 200"/>
              <a:gd name="T36" fmla="*/ 100 w 200"/>
              <a:gd name="T37" fmla="*/ 109 h 200"/>
              <a:gd name="T38" fmla="*/ 96 w 200"/>
              <a:gd name="T39" fmla="*/ 107 h 200"/>
              <a:gd name="T40" fmla="*/ 81 w 200"/>
              <a:gd name="T41" fmla="*/ 101 h 200"/>
              <a:gd name="T42" fmla="*/ 72 w 200"/>
              <a:gd name="T43" fmla="*/ 91 h 200"/>
              <a:gd name="T44" fmla="*/ 69 w 200"/>
              <a:gd name="T45" fmla="*/ 78 h 200"/>
              <a:gd name="T46" fmla="*/ 75 w 200"/>
              <a:gd name="T47" fmla="*/ 59 h 200"/>
              <a:gd name="T48" fmla="*/ 94 w 200"/>
              <a:gd name="T49" fmla="*/ 49 h 200"/>
              <a:gd name="T50" fmla="*/ 94 w 200"/>
              <a:gd name="T51" fmla="*/ 38 h 200"/>
              <a:gd name="T52" fmla="*/ 100 w 200"/>
              <a:gd name="T53" fmla="*/ 38 h 200"/>
              <a:gd name="T54" fmla="*/ 106 w 200"/>
              <a:gd name="T55" fmla="*/ 38 h 200"/>
              <a:gd name="T56" fmla="*/ 106 w 200"/>
              <a:gd name="T57" fmla="*/ 49 h 200"/>
              <a:gd name="T58" fmla="*/ 132 w 200"/>
              <a:gd name="T59" fmla="*/ 71 h 200"/>
              <a:gd name="T60" fmla="*/ 115 w 200"/>
              <a:gd name="T61" fmla="*/ 78 h 200"/>
              <a:gd name="T62" fmla="*/ 100 w 200"/>
              <a:gd name="T63" fmla="*/ 64 h 200"/>
              <a:gd name="T64" fmla="*/ 100 w 200"/>
              <a:gd name="T65" fmla="*/ 64 h 200"/>
              <a:gd name="T66" fmla="*/ 92 w 200"/>
              <a:gd name="T67" fmla="*/ 67 h 200"/>
              <a:gd name="T68" fmla="*/ 89 w 200"/>
              <a:gd name="T69" fmla="*/ 75 h 200"/>
              <a:gd name="T70" fmla="*/ 92 w 200"/>
              <a:gd name="T71" fmla="*/ 81 h 200"/>
              <a:gd name="T72" fmla="*/ 100 w 200"/>
              <a:gd name="T73" fmla="*/ 85 h 200"/>
              <a:gd name="T74" fmla="*/ 105 w 200"/>
              <a:gd name="T75" fmla="*/ 87 h 200"/>
              <a:gd name="T76" fmla="*/ 121 w 200"/>
              <a:gd name="T77" fmla="*/ 95 h 200"/>
              <a:gd name="T78" fmla="*/ 131 w 200"/>
              <a:gd name="T79" fmla="*/ 104 h 200"/>
              <a:gd name="T80" fmla="*/ 135 w 200"/>
              <a:gd name="T81" fmla="*/ 118 h 200"/>
              <a:gd name="T82" fmla="*/ 127 w 200"/>
              <a:gd name="T83" fmla="*/ 139 h 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200" h="200">
                <a:moveTo>
                  <a:pt x="100" y="0"/>
                </a:moveTo>
                <a:cubicBezTo>
                  <a:pt x="45" y="0"/>
                  <a:pt x="0" y="45"/>
                  <a:pt x="0" y="100"/>
                </a:cubicBezTo>
                <a:cubicBezTo>
                  <a:pt x="0" y="156"/>
                  <a:pt x="45" y="200"/>
                  <a:pt x="100" y="200"/>
                </a:cubicBezTo>
                <a:cubicBezTo>
                  <a:pt x="155" y="200"/>
                  <a:pt x="200" y="156"/>
                  <a:pt x="200" y="100"/>
                </a:cubicBezTo>
                <a:cubicBezTo>
                  <a:pt x="200" y="45"/>
                  <a:pt x="155" y="0"/>
                  <a:pt x="100" y="0"/>
                </a:cubicBezTo>
                <a:close/>
                <a:moveTo>
                  <a:pt x="127" y="139"/>
                </a:moveTo>
                <a:cubicBezTo>
                  <a:pt x="122" y="144"/>
                  <a:pt x="115" y="148"/>
                  <a:pt x="106" y="149"/>
                </a:cubicBezTo>
                <a:cubicBezTo>
                  <a:pt x="106" y="163"/>
                  <a:pt x="106" y="163"/>
                  <a:pt x="106" y="163"/>
                </a:cubicBezTo>
                <a:cubicBezTo>
                  <a:pt x="100" y="163"/>
                  <a:pt x="100" y="163"/>
                  <a:pt x="100" y="163"/>
                </a:cubicBezTo>
                <a:cubicBezTo>
                  <a:pt x="94" y="163"/>
                  <a:pt x="94" y="163"/>
                  <a:pt x="94" y="163"/>
                </a:cubicBezTo>
                <a:cubicBezTo>
                  <a:pt x="94" y="149"/>
                  <a:pt x="94" y="149"/>
                  <a:pt x="94" y="149"/>
                </a:cubicBezTo>
                <a:cubicBezTo>
                  <a:pt x="78" y="147"/>
                  <a:pt x="69" y="138"/>
                  <a:pt x="65" y="122"/>
                </a:cubicBezTo>
                <a:cubicBezTo>
                  <a:pt x="84" y="117"/>
                  <a:pt x="84" y="117"/>
                  <a:pt x="84" y="117"/>
                </a:cubicBezTo>
                <a:cubicBezTo>
                  <a:pt x="85" y="127"/>
                  <a:pt x="91" y="132"/>
                  <a:pt x="100" y="132"/>
                </a:cubicBezTo>
                <a:cubicBezTo>
                  <a:pt x="100" y="132"/>
                  <a:pt x="100" y="132"/>
                  <a:pt x="100" y="132"/>
                </a:cubicBezTo>
                <a:cubicBezTo>
                  <a:pt x="105" y="132"/>
                  <a:pt x="108" y="131"/>
                  <a:pt x="110" y="129"/>
                </a:cubicBezTo>
                <a:cubicBezTo>
                  <a:pt x="112" y="127"/>
                  <a:pt x="113" y="124"/>
                  <a:pt x="113" y="121"/>
                </a:cubicBezTo>
                <a:cubicBezTo>
                  <a:pt x="113" y="118"/>
                  <a:pt x="112" y="115"/>
                  <a:pt x="110" y="114"/>
                </a:cubicBezTo>
                <a:cubicBezTo>
                  <a:pt x="108" y="112"/>
                  <a:pt x="105" y="111"/>
                  <a:pt x="100" y="109"/>
                </a:cubicBezTo>
                <a:cubicBezTo>
                  <a:pt x="99" y="108"/>
                  <a:pt x="98" y="108"/>
                  <a:pt x="96" y="107"/>
                </a:cubicBezTo>
                <a:cubicBezTo>
                  <a:pt x="90" y="105"/>
                  <a:pt x="85" y="103"/>
                  <a:pt x="81" y="101"/>
                </a:cubicBezTo>
                <a:cubicBezTo>
                  <a:pt x="77" y="99"/>
                  <a:pt x="74" y="95"/>
                  <a:pt x="72" y="91"/>
                </a:cubicBezTo>
                <a:cubicBezTo>
                  <a:pt x="70" y="87"/>
                  <a:pt x="69" y="83"/>
                  <a:pt x="69" y="78"/>
                </a:cubicBezTo>
                <a:cubicBezTo>
                  <a:pt x="69" y="71"/>
                  <a:pt x="71" y="64"/>
                  <a:pt x="75" y="59"/>
                </a:cubicBezTo>
                <a:cubicBezTo>
                  <a:pt x="79" y="53"/>
                  <a:pt x="85" y="50"/>
                  <a:pt x="94" y="49"/>
                </a:cubicBezTo>
                <a:cubicBezTo>
                  <a:pt x="94" y="38"/>
                  <a:pt x="94" y="38"/>
                  <a:pt x="94" y="38"/>
                </a:cubicBezTo>
                <a:cubicBezTo>
                  <a:pt x="100" y="38"/>
                  <a:pt x="100" y="38"/>
                  <a:pt x="100" y="38"/>
                </a:cubicBezTo>
                <a:cubicBezTo>
                  <a:pt x="106" y="38"/>
                  <a:pt x="106" y="38"/>
                  <a:pt x="106" y="38"/>
                </a:cubicBezTo>
                <a:cubicBezTo>
                  <a:pt x="106" y="49"/>
                  <a:pt x="106" y="49"/>
                  <a:pt x="106" y="49"/>
                </a:cubicBezTo>
                <a:cubicBezTo>
                  <a:pt x="119" y="50"/>
                  <a:pt x="128" y="58"/>
                  <a:pt x="132" y="71"/>
                </a:cubicBezTo>
                <a:cubicBezTo>
                  <a:pt x="115" y="78"/>
                  <a:pt x="115" y="78"/>
                  <a:pt x="115" y="78"/>
                </a:cubicBezTo>
                <a:cubicBezTo>
                  <a:pt x="112" y="69"/>
                  <a:pt x="107" y="64"/>
                  <a:pt x="100" y="64"/>
                </a:cubicBezTo>
                <a:cubicBezTo>
                  <a:pt x="100" y="64"/>
                  <a:pt x="100" y="64"/>
                  <a:pt x="100" y="64"/>
                </a:cubicBezTo>
                <a:cubicBezTo>
                  <a:pt x="97" y="64"/>
                  <a:pt x="94" y="65"/>
                  <a:pt x="92" y="67"/>
                </a:cubicBezTo>
                <a:cubicBezTo>
                  <a:pt x="90" y="69"/>
                  <a:pt x="89" y="72"/>
                  <a:pt x="89" y="75"/>
                </a:cubicBezTo>
                <a:cubicBezTo>
                  <a:pt x="89" y="78"/>
                  <a:pt x="90" y="80"/>
                  <a:pt x="92" y="81"/>
                </a:cubicBezTo>
                <a:cubicBezTo>
                  <a:pt x="94" y="83"/>
                  <a:pt x="96" y="84"/>
                  <a:pt x="100" y="85"/>
                </a:cubicBezTo>
                <a:cubicBezTo>
                  <a:pt x="101" y="86"/>
                  <a:pt x="103" y="87"/>
                  <a:pt x="105" y="87"/>
                </a:cubicBezTo>
                <a:cubicBezTo>
                  <a:pt x="112" y="90"/>
                  <a:pt x="117" y="92"/>
                  <a:pt x="121" y="95"/>
                </a:cubicBezTo>
                <a:cubicBezTo>
                  <a:pt x="125" y="97"/>
                  <a:pt x="129" y="100"/>
                  <a:pt x="131" y="104"/>
                </a:cubicBezTo>
                <a:cubicBezTo>
                  <a:pt x="133" y="108"/>
                  <a:pt x="135" y="113"/>
                  <a:pt x="135" y="118"/>
                </a:cubicBezTo>
                <a:cubicBezTo>
                  <a:pt x="135" y="127"/>
                  <a:pt x="132" y="133"/>
                  <a:pt x="127" y="139"/>
                </a:cubicBezTo>
                <a:close/>
              </a:path>
            </a:pathLst>
          </a:custGeom>
          <a:solidFill>
            <a:srgbClr val="7A842F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>
              <a:cs typeface="+mn-ea"/>
              <a:sym typeface="+mn-lt"/>
            </a:endParaRPr>
          </a:p>
        </p:txBody>
      </p:sp>
      <p:grpSp>
        <p:nvGrpSpPr>
          <p:cNvPr id="45" name="Group 43">
            <a:extLst>
              <a:ext uri="{FF2B5EF4-FFF2-40B4-BE49-F238E27FC236}">
                <a16:creationId xmlns:a16="http://schemas.microsoft.com/office/drawing/2014/main" xmlns="" id="{B71507E6-68E6-415A-ADD2-3E1DD1766F11}"/>
              </a:ext>
            </a:extLst>
          </p:cNvPr>
          <p:cNvGrpSpPr/>
          <p:nvPr/>
        </p:nvGrpSpPr>
        <p:grpSpPr>
          <a:xfrm>
            <a:off x="7721339" y="4182296"/>
            <a:ext cx="615099" cy="510179"/>
            <a:chOff x="8283105" y="5272842"/>
            <a:chExt cx="820132" cy="680239"/>
          </a:xfrm>
        </p:grpSpPr>
        <p:sp>
          <p:nvSpPr>
            <p:cNvPr id="46" name="Line 66">
              <a:extLst>
                <a:ext uri="{FF2B5EF4-FFF2-40B4-BE49-F238E27FC236}">
                  <a16:creationId xmlns:a16="http://schemas.microsoft.com/office/drawing/2014/main" xmlns="" id="{3359270E-34B6-45E7-9FC6-81A2BD04973C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8693171" y="5448780"/>
              <a:ext cx="0" cy="504301"/>
            </a:xfrm>
            <a:prstGeom prst="line">
              <a:avLst/>
            </a:prstGeom>
            <a:noFill/>
            <a:ln w="44450" cap="flat">
              <a:solidFill>
                <a:schemeClr val="tx2">
                  <a:lumMod val="20000"/>
                  <a:lumOff val="8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>
                <a:cs typeface="+mn-ea"/>
                <a:sym typeface="+mn-lt"/>
              </a:endParaRPr>
            </a:p>
          </p:txBody>
        </p:sp>
        <p:sp>
          <p:nvSpPr>
            <p:cNvPr id="47" name="Freeform 67">
              <a:extLst>
                <a:ext uri="{FF2B5EF4-FFF2-40B4-BE49-F238E27FC236}">
                  <a16:creationId xmlns:a16="http://schemas.microsoft.com/office/drawing/2014/main" xmlns="" id="{2FE5AB62-C6E2-4BAE-9E87-EE74C7B4BB61}"/>
                </a:ext>
              </a:extLst>
            </p:cNvPr>
            <p:cNvSpPr>
              <a:spLocks/>
            </p:cNvSpPr>
            <p:nvPr/>
          </p:nvSpPr>
          <p:spPr bwMode="auto">
            <a:xfrm>
              <a:off x="8283105" y="5272842"/>
              <a:ext cx="820132" cy="172438"/>
            </a:xfrm>
            <a:custGeom>
              <a:avLst/>
              <a:gdLst>
                <a:gd name="T0" fmla="*/ 330 w 330"/>
                <a:gd name="T1" fmla="*/ 0 h 69"/>
                <a:gd name="T2" fmla="*/ 165 w 330"/>
                <a:gd name="T3" fmla="*/ 69 h 69"/>
                <a:gd name="T4" fmla="*/ 0 w 330"/>
                <a:gd name="T5" fmla="*/ 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30" h="69">
                  <a:moveTo>
                    <a:pt x="330" y="0"/>
                  </a:moveTo>
                  <a:cubicBezTo>
                    <a:pt x="288" y="43"/>
                    <a:pt x="229" y="69"/>
                    <a:pt x="165" y="69"/>
                  </a:cubicBezTo>
                  <a:cubicBezTo>
                    <a:pt x="100" y="69"/>
                    <a:pt x="42" y="43"/>
                    <a:pt x="0" y="0"/>
                  </a:cubicBezTo>
                </a:path>
              </a:pathLst>
            </a:custGeom>
            <a:noFill/>
            <a:ln w="44450" cap="flat">
              <a:solidFill>
                <a:schemeClr val="tx2">
                  <a:lumMod val="20000"/>
                  <a:lumOff val="8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>
                <a:cs typeface="+mn-ea"/>
                <a:sym typeface="+mn-lt"/>
              </a:endParaRPr>
            </a:p>
          </p:txBody>
        </p:sp>
      </p:grpSp>
      <p:sp>
        <p:nvSpPr>
          <p:cNvPr id="49" name="Oval 36">
            <a:extLst>
              <a:ext uri="{FF2B5EF4-FFF2-40B4-BE49-F238E27FC236}">
                <a16:creationId xmlns:a16="http://schemas.microsoft.com/office/drawing/2014/main" xmlns="" id="{19F4C79A-F790-4A28-9EC7-51FAC47BFA78}"/>
              </a:ext>
            </a:extLst>
          </p:cNvPr>
          <p:cNvSpPr>
            <a:spLocks noChangeArrowheads="1"/>
          </p:cNvSpPr>
          <p:nvPr/>
        </p:nvSpPr>
        <p:spPr bwMode="auto">
          <a:xfrm>
            <a:off x="9006758" y="3119162"/>
            <a:ext cx="631659" cy="633236"/>
          </a:xfrm>
          <a:prstGeom prst="ellipse">
            <a:avLst/>
          </a:prstGeom>
          <a:solidFill>
            <a:srgbClr val="7A842F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50" name="Oval 37">
            <a:extLst>
              <a:ext uri="{FF2B5EF4-FFF2-40B4-BE49-F238E27FC236}">
                <a16:creationId xmlns:a16="http://schemas.microsoft.com/office/drawing/2014/main" xmlns="" id="{575DA941-4017-47C3-9828-82B9E2C3DC57}"/>
              </a:ext>
            </a:extLst>
          </p:cNvPr>
          <p:cNvSpPr>
            <a:spLocks noChangeArrowheads="1"/>
          </p:cNvSpPr>
          <p:nvPr/>
        </p:nvSpPr>
        <p:spPr bwMode="auto">
          <a:xfrm>
            <a:off x="9051708" y="3164112"/>
            <a:ext cx="542549" cy="543337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51" name="Freeform 38">
            <a:extLst>
              <a:ext uri="{FF2B5EF4-FFF2-40B4-BE49-F238E27FC236}">
                <a16:creationId xmlns:a16="http://schemas.microsoft.com/office/drawing/2014/main" xmlns="" id="{129F3F69-2449-43D4-9DDC-A4AE8E4E2103}"/>
              </a:ext>
            </a:extLst>
          </p:cNvPr>
          <p:cNvSpPr>
            <a:spLocks noEditPoints="1"/>
          </p:cNvSpPr>
          <p:nvPr/>
        </p:nvSpPr>
        <p:spPr bwMode="auto">
          <a:xfrm>
            <a:off x="9217312" y="3255588"/>
            <a:ext cx="208976" cy="360385"/>
          </a:xfrm>
          <a:custGeom>
            <a:avLst/>
            <a:gdLst>
              <a:gd name="T0" fmla="*/ 102 w 112"/>
              <a:gd name="T1" fmla="*/ 0 h 193"/>
              <a:gd name="T2" fmla="*/ 10 w 112"/>
              <a:gd name="T3" fmla="*/ 0 h 193"/>
              <a:gd name="T4" fmla="*/ 0 w 112"/>
              <a:gd name="T5" fmla="*/ 10 h 193"/>
              <a:gd name="T6" fmla="*/ 0 w 112"/>
              <a:gd name="T7" fmla="*/ 183 h 193"/>
              <a:gd name="T8" fmla="*/ 10 w 112"/>
              <a:gd name="T9" fmla="*/ 193 h 193"/>
              <a:gd name="T10" fmla="*/ 102 w 112"/>
              <a:gd name="T11" fmla="*/ 193 h 193"/>
              <a:gd name="T12" fmla="*/ 112 w 112"/>
              <a:gd name="T13" fmla="*/ 183 h 193"/>
              <a:gd name="T14" fmla="*/ 112 w 112"/>
              <a:gd name="T15" fmla="*/ 10 h 193"/>
              <a:gd name="T16" fmla="*/ 102 w 112"/>
              <a:gd name="T17" fmla="*/ 0 h 193"/>
              <a:gd name="T18" fmla="*/ 27 w 112"/>
              <a:gd name="T19" fmla="*/ 9 h 193"/>
              <a:gd name="T20" fmla="*/ 90 w 112"/>
              <a:gd name="T21" fmla="*/ 9 h 193"/>
              <a:gd name="T22" fmla="*/ 90 w 112"/>
              <a:gd name="T23" fmla="*/ 14 h 193"/>
              <a:gd name="T24" fmla="*/ 27 w 112"/>
              <a:gd name="T25" fmla="*/ 14 h 193"/>
              <a:gd name="T26" fmla="*/ 27 w 112"/>
              <a:gd name="T27" fmla="*/ 9 h 193"/>
              <a:gd name="T28" fmla="*/ 58 w 112"/>
              <a:gd name="T29" fmla="*/ 184 h 193"/>
              <a:gd name="T30" fmla="*/ 47 w 112"/>
              <a:gd name="T31" fmla="*/ 173 h 193"/>
              <a:gd name="T32" fmla="*/ 58 w 112"/>
              <a:gd name="T33" fmla="*/ 163 h 193"/>
              <a:gd name="T34" fmla="*/ 68 w 112"/>
              <a:gd name="T35" fmla="*/ 173 h 193"/>
              <a:gd name="T36" fmla="*/ 58 w 112"/>
              <a:gd name="T37" fmla="*/ 184 h 193"/>
              <a:gd name="T38" fmla="*/ 102 w 112"/>
              <a:gd name="T39" fmla="*/ 155 h 193"/>
              <a:gd name="T40" fmla="*/ 10 w 112"/>
              <a:gd name="T41" fmla="*/ 155 h 193"/>
              <a:gd name="T42" fmla="*/ 10 w 112"/>
              <a:gd name="T43" fmla="*/ 24 h 193"/>
              <a:gd name="T44" fmla="*/ 102 w 112"/>
              <a:gd name="T45" fmla="*/ 24 h 193"/>
              <a:gd name="T46" fmla="*/ 102 w 112"/>
              <a:gd name="T47" fmla="*/ 155 h 1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12" h="193">
                <a:moveTo>
                  <a:pt x="102" y="0"/>
                </a:moveTo>
                <a:cubicBezTo>
                  <a:pt x="10" y="0"/>
                  <a:pt x="10" y="0"/>
                  <a:pt x="10" y="0"/>
                </a:cubicBezTo>
                <a:cubicBezTo>
                  <a:pt x="5" y="0"/>
                  <a:pt x="0" y="5"/>
                  <a:pt x="0" y="10"/>
                </a:cubicBezTo>
                <a:cubicBezTo>
                  <a:pt x="0" y="183"/>
                  <a:pt x="0" y="183"/>
                  <a:pt x="0" y="183"/>
                </a:cubicBezTo>
                <a:cubicBezTo>
                  <a:pt x="0" y="189"/>
                  <a:pt x="5" y="193"/>
                  <a:pt x="10" y="193"/>
                </a:cubicBezTo>
                <a:cubicBezTo>
                  <a:pt x="102" y="193"/>
                  <a:pt x="102" y="193"/>
                  <a:pt x="102" y="193"/>
                </a:cubicBezTo>
                <a:cubicBezTo>
                  <a:pt x="108" y="193"/>
                  <a:pt x="112" y="189"/>
                  <a:pt x="112" y="183"/>
                </a:cubicBezTo>
                <a:cubicBezTo>
                  <a:pt x="112" y="10"/>
                  <a:pt x="112" y="10"/>
                  <a:pt x="112" y="10"/>
                </a:cubicBezTo>
                <a:cubicBezTo>
                  <a:pt x="112" y="5"/>
                  <a:pt x="108" y="0"/>
                  <a:pt x="102" y="0"/>
                </a:cubicBezTo>
                <a:close/>
                <a:moveTo>
                  <a:pt x="27" y="9"/>
                </a:moveTo>
                <a:cubicBezTo>
                  <a:pt x="90" y="9"/>
                  <a:pt x="90" y="9"/>
                  <a:pt x="90" y="9"/>
                </a:cubicBezTo>
                <a:cubicBezTo>
                  <a:pt x="90" y="14"/>
                  <a:pt x="90" y="14"/>
                  <a:pt x="90" y="14"/>
                </a:cubicBezTo>
                <a:cubicBezTo>
                  <a:pt x="27" y="14"/>
                  <a:pt x="27" y="14"/>
                  <a:pt x="27" y="14"/>
                </a:cubicBezTo>
                <a:lnTo>
                  <a:pt x="27" y="9"/>
                </a:lnTo>
                <a:close/>
                <a:moveTo>
                  <a:pt x="58" y="184"/>
                </a:moveTo>
                <a:cubicBezTo>
                  <a:pt x="52" y="184"/>
                  <a:pt x="47" y="179"/>
                  <a:pt x="47" y="173"/>
                </a:cubicBezTo>
                <a:cubicBezTo>
                  <a:pt x="47" y="167"/>
                  <a:pt x="52" y="163"/>
                  <a:pt x="58" y="163"/>
                </a:cubicBezTo>
                <a:cubicBezTo>
                  <a:pt x="64" y="163"/>
                  <a:pt x="68" y="167"/>
                  <a:pt x="68" y="173"/>
                </a:cubicBezTo>
                <a:cubicBezTo>
                  <a:pt x="68" y="179"/>
                  <a:pt x="64" y="184"/>
                  <a:pt x="58" y="184"/>
                </a:cubicBezTo>
                <a:close/>
                <a:moveTo>
                  <a:pt x="102" y="155"/>
                </a:moveTo>
                <a:cubicBezTo>
                  <a:pt x="10" y="155"/>
                  <a:pt x="10" y="155"/>
                  <a:pt x="10" y="155"/>
                </a:cubicBezTo>
                <a:cubicBezTo>
                  <a:pt x="10" y="24"/>
                  <a:pt x="10" y="24"/>
                  <a:pt x="10" y="24"/>
                </a:cubicBezTo>
                <a:cubicBezTo>
                  <a:pt x="102" y="24"/>
                  <a:pt x="102" y="24"/>
                  <a:pt x="102" y="24"/>
                </a:cubicBezTo>
                <a:lnTo>
                  <a:pt x="102" y="155"/>
                </a:lnTo>
                <a:close/>
              </a:path>
            </a:pathLst>
          </a:custGeom>
          <a:solidFill>
            <a:srgbClr val="FC624D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52" name="Group 50">
            <a:extLst>
              <a:ext uri="{FF2B5EF4-FFF2-40B4-BE49-F238E27FC236}">
                <a16:creationId xmlns:a16="http://schemas.microsoft.com/office/drawing/2014/main" xmlns="" id="{D3EA0D8E-5614-41A9-A679-473AC4C1AFA8}"/>
              </a:ext>
            </a:extLst>
          </p:cNvPr>
          <p:cNvGrpSpPr/>
          <p:nvPr/>
        </p:nvGrpSpPr>
        <p:grpSpPr>
          <a:xfrm>
            <a:off x="9013855" y="3744512"/>
            <a:ext cx="615099" cy="947962"/>
            <a:chOff x="10006460" y="4689132"/>
            <a:chExt cx="820132" cy="1263949"/>
          </a:xfrm>
        </p:grpSpPr>
        <p:sp>
          <p:nvSpPr>
            <p:cNvPr id="53" name="Freeform 40">
              <a:extLst>
                <a:ext uri="{FF2B5EF4-FFF2-40B4-BE49-F238E27FC236}">
                  <a16:creationId xmlns:a16="http://schemas.microsoft.com/office/drawing/2014/main" xmlns="" id="{B7E70DC3-CDA3-4694-9F62-544C49496DF9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06460" y="4689132"/>
              <a:ext cx="820132" cy="169284"/>
            </a:xfrm>
            <a:custGeom>
              <a:avLst/>
              <a:gdLst>
                <a:gd name="T0" fmla="*/ 330 w 330"/>
                <a:gd name="T1" fmla="*/ 0 h 68"/>
                <a:gd name="T2" fmla="*/ 165 w 330"/>
                <a:gd name="T3" fmla="*/ 68 h 68"/>
                <a:gd name="T4" fmla="*/ 0 w 330"/>
                <a:gd name="T5" fmla="*/ 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30" h="68">
                  <a:moveTo>
                    <a:pt x="330" y="0"/>
                  </a:moveTo>
                  <a:cubicBezTo>
                    <a:pt x="288" y="42"/>
                    <a:pt x="230" y="68"/>
                    <a:pt x="165" y="68"/>
                  </a:cubicBezTo>
                  <a:cubicBezTo>
                    <a:pt x="101" y="68"/>
                    <a:pt x="42" y="42"/>
                    <a:pt x="0" y="0"/>
                  </a:cubicBezTo>
                </a:path>
              </a:pathLst>
            </a:custGeom>
            <a:noFill/>
            <a:ln w="44450" cap="flat">
              <a:solidFill>
                <a:schemeClr val="tx2">
                  <a:lumMod val="20000"/>
                  <a:lumOff val="8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>
                <a:cs typeface="+mn-ea"/>
                <a:sym typeface="+mn-lt"/>
              </a:endParaRPr>
            </a:p>
          </p:txBody>
        </p:sp>
        <p:sp>
          <p:nvSpPr>
            <p:cNvPr id="54" name="Line 39">
              <a:extLst>
                <a:ext uri="{FF2B5EF4-FFF2-40B4-BE49-F238E27FC236}">
                  <a16:creationId xmlns:a16="http://schemas.microsoft.com/office/drawing/2014/main" xmlns="" id="{816283F4-5430-49DA-9AA8-3148CF9B0A2D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0416526" y="4860958"/>
              <a:ext cx="0" cy="1092123"/>
            </a:xfrm>
            <a:prstGeom prst="line">
              <a:avLst/>
            </a:prstGeom>
            <a:noFill/>
            <a:ln w="44450" cap="flat">
              <a:solidFill>
                <a:schemeClr val="tx2">
                  <a:lumMod val="20000"/>
                  <a:lumOff val="8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>
                <a:cs typeface="+mn-ea"/>
                <a:sym typeface="+mn-lt"/>
              </a:endParaRPr>
            </a:p>
          </p:txBody>
        </p:sp>
      </p:grpSp>
      <p:sp>
        <p:nvSpPr>
          <p:cNvPr id="55" name="Rectangle 6">
            <a:extLst>
              <a:ext uri="{FF2B5EF4-FFF2-40B4-BE49-F238E27FC236}">
                <a16:creationId xmlns:a16="http://schemas.microsoft.com/office/drawing/2014/main" xmlns="" id="{A11398E0-1292-4CA4-B133-5B4FF05E9F5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28317" y="4778430"/>
            <a:ext cx="572387" cy="171912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>
              <a:cs typeface="+mn-ea"/>
              <a:sym typeface="+mn-lt"/>
            </a:endParaRPr>
          </a:p>
        </p:txBody>
      </p:sp>
      <p:sp>
        <p:nvSpPr>
          <p:cNvPr id="56" name="Rectangle 6">
            <a:extLst>
              <a:ext uri="{FF2B5EF4-FFF2-40B4-BE49-F238E27FC236}">
                <a16:creationId xmlns:a16="http://schemas.microsoft.com/office/drawing/2014/main" xmlns="" id="{B475A000-DBCF-4181-85D8-106FF395186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17238" y="4778430"/>
            <a:ext cx="572387" cy="171912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>
              <a:cs typeface="+mn-ea"/>
              <a:sym typeface="+mn-lt"/>
            </a:endParaRPr>
          </a:p>
        </p:txBody>
      </p:sp>
      <p:sp>
        <p:nvSpPr>
          <p:cNvPr id="57" name="Rectangle 6">
            <a:extLst>
              <a:ext uri="{FF2B5EF4-FFF2-40B4-BE49-F238E27FC236}">
                <a16:creationId xmlns:a16="http://schemas.microsoft.com/office/drawing/2014/main" xmlns="" id="{FD534C44-CC63-47D1-9F8F-BD86399039E5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09634" y="4778430"/>
            <a:ext cx="572387" cy="171912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>
              <a:cs typeface="+mn-ea"/>
              <a:sym typeface="+mn-lt"/>
            </a:endParaRPr>
          </a:p>
        </p:txBody>
      </p:sp>
      <p:sp>
        <p:nvSpPr>
          <p:cNvPr id="58" name="Rectangle 6">
            <a:extLst>
              <a:ext uri="{FF2B5EF4-FFF2-40B4-BE49-F238E27FC236}">
                <a16:creationId xmlns:a16="http://schemas.microsoft.com/office/drawing/2014/main" xmlns="" id="{FF2CE5AE-1B73-454B-B177-06B8BB58270F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95328" y="4778430"/>
            <a:ext cx="572387" cy="171912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>
              <a:cs typeface="+mn-ea"/>
              <a:sym typeface="+mn-lt"/>
            </a:endParaRPr>
          </a:p>
        </p:txBody>
      </p:sp>
      <p:sp>
        <p:nvSpPr>
          <p:cNvPr id="59" name="Rectangle 6">
            <a:extLst>
              <a:ext uri="{FF2B5EF4-FFF2-40B4-BE49-F238E27FC236}">
                <a16:creationId xmlns:a16="http://schemas.microsoft.com/office/drawing/2014/main" xmlns="" id="{9182D289-9912-4F88-AB89-76B080E1F0A6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80855" y="4778430"/>
            <a:ext cx="572387" cy="171912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>
              <a:cs typeface="+mn-ea"/>
              <a:sym typeface="+mn-lt"/>
            </a:endParaRPr>
          </a:p>
        </p:txBody>
      </p:sp>
      <p:sp>
        <p:nvSpPr>
          <p:cNvPr id="60" name="Rectangle 6">
            <a:extLst>
              <a:ext uri="{FF2B5EF4-FFF2-40B4-BE49-F238E27FC236}">
                <a16:creationId xmlns:a16="http://schemas.microsoft.com/office/drawing/2014/main" xmlns="" id="{A6139E25-AD20-40E8-B779-034316967BC6}"/>
              </a:ext>
            </a:extLst>
          </p:cNvPr>
          <p:cNvSpPr>
            <a:spLocks noChangeArrowheads="1"/>
          </p:cNvSpPr>
          <p:nvPr/>
        </p:nvSpPr>
        <p:spPr bwMode="auto">
          <a:xfrm>
            <a:off x="9666382" y="4778430"/>
            <a:ext cx="986629" cy="171912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>
              <a:cs typeface="+mn-ea"/>
              <a:sym typeface="+mn-lt"/>
            </a:endParaRPr>
          </a:p>
        </p:txBody>
      </p:sp>
      <p:sp>
        <p:nvSpPr>
          <p:cNvPr id="61" name="Rectangle 6">
            <a:extLst>
              <a:ext uri="{FF2B5EF4-FFF2-40B4-BE49-F238E27FC236}">
                <a16:creationId xmlns:a16="http://schemas.microsoft.com/office/drawing/2014/main" xmlns="" id="{52360486-F27B-4A7B-92C4-5B8ACDE5282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09010" y="4778430"/>
            <a:ext cx="1007078" cy="171912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>
              <a:cs typeface="+mn-ea"/>
              <a:sym typeface="+mn-lt"/>
            </a:endParaRPr>
          </a:p>
        </p:txBody>
      </p:sp>
      <p:grpSp>
        <p:nvGrpSpPr>
          <p:cNvPr id="62" name="Group 60">
            <a:extLst>
              <a:ext uri="{FF2B5EF4-FFF2-40B4-BE49-F238E27FC236}">
                <a16:creationId xmlns:a16="http://schemas.microsoft.com/office/drawing/2014/main" xmlns="" id="{2FC73E75-EB55-4E2A-8571-19551E528255}"/>
              </a:ext>
            </a:extLst>
          </p:cNvPr>
          <p:cNvGrpSpPr/>
          <p:nvPr/>
        </p:nvGrpSpPr>
        <p:grpSpPr>
          <a:xfrm>
            <a:off x="2199082" y="2052528"/>
            <a:ext cx="1374389" cy="864808"/>
            <a:chOff x="920094" y="2433154"/>
            <a:chExt cx="1832518" cy="1153078"/>
          </a:xfrm>
        </p:grpSpPr>
        <p:sp>
          <p:nvSpPr>
            <p:cNvPr id="63" name="TextBox 61">
              <a:extLst>
                <a:ext uri="{FF2B5EF4-FFF2-40B4-BE49-F238E27FC236}">
                  <a16:creationId xmlns:a16="http://schemas.microsoft.com/office/drawing/2014/main" xmlns="" id="{F8947FF6-B538-480C-88B7-0BCAA9112EB0}"/>
                </a:ext>
              </a:extLst>
            </p:cNvPr>
            <p:cNvSpPr txBox="1"/>
            <p:nvPr/>
          </p:nvSpPr>
          <p:spPr>
            <a:xfrm>
              <a:off x="920563" y="2724457"/>
              <a:ext cx="1832049" cy="861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900" dirty="0">
                  <a:cs typeface="+mn-ea"/>
                  <a:sym typeface="+mn-lt"/>
                </a:rPr>
                <a:t>双击输入替换内容 双击输入替换内容 双击输入替换内容 双击输入替换内容 </a:t>
              </a:r>
            </a:p>
          </p:txBody>
        </p:sp>
        <p:sp>
          <p:nvSpPr>
            <p:cNvPr id="64" name="TextBox 62">
              <a:extLst>
                <a:ext uri="{FF2B5EF4-FFF2-40B4-BE49-F238E27FC236}">
                  <a16:creationId xmlns:a16="http://schemas.microsoft.com/office/drawing/2014/main" xmlns="" id="{60BA41E2-6E91-4288-8DEA-EEC0E6640167}"/>
                </a:ext>
              </a:extLst>
            </p:cNvPr>
            <p:cNvSpPr txBox="1"/>
            <p:nvPr/>
          </p:nvSpPr>
          <p:spPr>
            <a:xfrm>
              <a:off x="920094" y="2433154"/>
              <a:ext cx="1826105" cy="362731"/>
            </a:xfrm>
            <a:prstGeom prst="rect">
              <a:avLst/>
            </a:prstGeom>
            <a:noFill/>
          </p:spPr>
          <p:txBody>
            <a:bodyPr wrap="none" lIns="68567" tIns="34283" rIns="68567" bIns="34283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b="1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点击输入您的标题</a:t>
              </a:r>
              <a:endParaRPr lang="id-ID" sz="1200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65" name="Group 63">
            <a:extLst>
              <a:ext uri="{FF2B5EF4-FFF2-40B4-BE49-F238E27FC236}">
                <a16:creationId xmlns:a16="http://schemas.microsoft.com/office/drawing/2014/main" xmlns="" id="{302D3682-EE83-44E2-930D-187904E758A1}"/>
              </a:ext>
            </a:extLst>
          </p:cNvPr>
          <p:cNvGrpSpPr/>
          <p:nvPr/>
        </p:nvGrpSpPr>
        <p:grpSpPr>
          <a:xfrm>
            <a:off x="3485508" y="1619836"/>
            <a:ext cx="1374387" cy="864808"/>
            <a:chOff x="2635331" y="1856230"/>
            <a:chExt cx="1832516" cy="1153078"/>
          </a:xfrm>
        </p:grpSpPr>
        <p:sp>
          <p:nvSpPr>
            <p:cNvPr id="66" name="TextBox 64">
              <a:extLst>
                <a:ext uri="{FF2B5EF4-FFF2-40B4-BE49-F238E27FC236}">
                  <a16:creationId xmlns:a16="http://schemas.microsoft.com/office/drawing/2014/main" xmlns="" id="{EAFF9985-35E9-4DA6-9447-3678356BA35D}"/>
                </a:ext>
              </a:extLst>
            </p:cNvPr>
            <p:cNvSpPr txBox="1"/>
            <p:nvPr/>
          </p:nvSpPr>
          <p:spPr>
            <a:xfrm>
              <a:off x="2635798" y="2147533"/>
              <a:ext cx="1832049" cy="861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900" dirty="0">
                  <a:cs typeface="+mn-ea"/>
                  <a:sym typeface="+mn-lt"/>
                </a:rPr>
                <a:t>双击输入替换内容 双击输入替换内容 双击输入替换内容 双击输入替换内容 </a:t>
              </a:r>
            </a:p>
          </p:txBody>
        </p:sp>
        <p:sp>
          <p:nvSpPr>
            <p:cNvPr id="67" name="TextBox 65">
              <a:extLst>
                <a:ext uri="{FF2B5EF4-FFF2-40B4-BE49-F238E27FC236}">
                  <a16:creationId xmlns:a16="http://schemas.microsoft.com/office/drawing/2014/main" xmlns="" id="{41D02E8C-8151-4A03-AB5E-084EAD77ABB4}"/>
                </a:ext>
              </a:extLst>
            </p:cNvPr>
            <p:cNvSpPr txBox="1"/>
            <p:nvPr/>
          </p:nvSpPr>
          <p:spPr>
            <a:xfrm>
              <a:off x="2635331" y="1856230"/>
              <a:ext cx="1826105" cy="362731"/>
            </a:xfrm>
            <a:prstGeom prst="rect">
              <a:avLst/>
            </a:prstGeom>
            <a:noFill/>
          </p:spPr>
          <p:txBody>
            <a:bodyPr wrap="none" lIns="68567" tIns="34283" rIns="68567" bIns="34283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b="1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点击输入您的标题</a:t>
              </a:r>
              <a:endParaRPr lang="id-ID" altLang="zh-CN" sz="1200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68" name="Group 66">
            <a:extLst>
              <a:ext uri="{FF2B5EF4-FFF2-40B4-BE49-F238E27FC236}">
                <a16:creationId xmlns:a16="http://schemas.microsoft.com/office/drawing/2014/main" xmlns="" id="{FFE59E04-EF4C-47BB-8AAC-B5D8D144651A}"/>
              </a:ext>
            </a:extLst>
          </p:cNvPr>
          <p:cNvGrpSpPr/>
          <p:nvPr/>
        </p:nvGrpSpPr>
        <p:grpSpPr>
          <a:xfrm>
            <a:off x="4802419" y="2330441"/>
            <a:ext cx="1374387" cy="864808"/>
            <a:chOff x="4391212" y="2803705"/>
            <a:chExt cx="1832516" cy="1153078"/>
          </a:xfrm>
        </p:grpSpPr>
        <p:sp>
          <p:nvSpPr>
            <p:cNvPr id="69" name="TextBox 67">
              <a:extLst>
                <a:ext uri="{FF2B5EF4-FFF2-40B4-BE49-F238E27FC236}">
                  <a16:creationId xmlns:a16="http://schemas.microsoft.com/office/drawing/2014/main" xmlns="" id="{0785D5CF-9462-413C-8393-51A70C2FDD78}"/>
                </a:ext>
              </a:extLst>
            </p:cNvPr>
            <p:cNvSpPr txBox="1"/>
            <p:nvPr/>
          </p:nvSpPr>
          <p:spPr>
            <a:xfrm>
              <a:off x="4391679" y="3095008"/>
              <a:ext cx="1832049" cy="861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900" dirty="0">
                  <a:cs typeface="+mn-ea"/>
                  <a:sym typeface="+mn-lt"/>
                </a:rPr>
                <a:t>双击输入替换内容 双击输入替换内容 双击输入替换内容 双击输入替换内容 </a:t>
              </a:r>
            </a:p>
          </p:txBody>
        </p:sp>
        <p:sp>
          <p:nvSpPr>
            <p:cNvPr id="70" name="TextBox 68">
              <a:extLst>
                <a:ext uri="{FF2B5EF4-FFF2-40B4-BE49-F238E27FC236}">
                  <a16:creationId xmlns:a16="http://schemas.microsoft.com/office/drawing/2014/main" xmlns="" id="{74D3393F-88D6-4C99-B820-403DB9E6B238}"/>
                </a:ext>
              </a:extLst>
            </p:cNvPr>
            <p:cNvSpPr txBox="1"/>
            <p:nvPr/>
          </p:nvSpPr>
          <p:spPr>
            <a:xfrm>
              <a:off x="4391212" y="2803705"/>
              <a:ext cx="1826105" cy="362731"/>
            </a:xfrm>
            <a:prstGeom prst="rect">
              <a:avLst/>
            </a:prstGeom>
            <a:noFill/>
          </p:spPr>
          <p:txBody>
            <a:bodyPr wrap="none" lIns="68567" tIns="34283" rIns="68567" bIns="34283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b="1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点击输入您的标题</a:t>
              </a:r>
              <a:endParaRPr lang="id-ID" altLang="zh-CN" sz="1200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71" name="Group 69">
            <a:extLst>
              <a:ext uri="{FF2B5EF4-FFF2-40B4-BE49-F238E27FC236}">
                <a16:creationId xmlns:a16="http://schemas.microsoft.com/office/drawing/2014/main" xmlns="" id="{A6BF1CC7-BEFB-4DA6-A592-49EDCE515E49}"/>
              </a:ext>
            </a:extLst>
          </p:cNvPr>
          <p:cNvGrpSpPr/>
          <p:nvPr/>
        </p:nvGrpSpPr>
        <p:grpSpPr>
          <a:xfrm>
            <a:off x="6072409" y="1921731"/>
            <a:ext cx="1374387" cy="864808"/>
            <a:chOff x="6084532" y="2258758"/>
            <a:chExt cx="1832516" cy="1153078"/>
          </a:xfrm>
        </p:grpSpPr>
        <p:sp>
          <p:nvSpPr>
            <p:cNvPr id="72" name="TextBox 70">
              <a:extLst>
                <a:ext uri="{FF2B5EF4-FFF2-40B4-BE49-F238E27FC236}">
                  <a16:creationId xmlns:a16="http://schemas.microsoft.com/office/drawing/2014/main" xmlns="" id="{0B164665-735F-4F16-9962-C7BA2D82CD4C}"/>
                </a:ext>
              </a:extLst>
            </p:cNvPr>
            <p:cNvSpPr txBox="1"/>
            <p:nvPr/>
          </p:nvSpPr>
          <p:spPr>
            <a:xfrm>
              <a:off x="6084999" y="2550061"/>
              <a:ext cx="1832049" cy="861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900" dirty="0">
                  <a:cs typeface="+mn-ea"/>
                  <a:sym typeface="+mn-lt"/>
                </a:rPr>
                <a:t>双击输入替换内容 双击输入替换内容 双击输入替换内容 双击输入替换内容 </a:t>
              </a:r>
            </a:p>
          </p:txBody>
        </p:sp>
        <p:sp>
          <p:nvSpPr>
            <p:cNvPr id="73" name="TextBox 71">
              <a:extLst>
                <a:ext uri="{FF2B5EF4-FFF2-40B4-BE49-F238E27FC236}">
                  <a16:creationId xmlns:a16="http://schemas.microsoft.com/office/drawing/2014/main" xmlns="" id="{8E5086ED-72AE-4BED-8759-1EACBE4B9A46}"/>
                </a:ext>
              </a:extLst>
            </p:cNvPr>
            <p:cNvSpPr txBox="1"/>
            <p:nvPr/>
          </p:nvSpPr>
          <p:spPr>
            <a:xfrm>
              <a:off x="6084532" y="2258758"/>
              <a:ext cx="1826105" cy="362731"/>
            </a:xfrm>
            <a:prstGeom prst="rect">
              <a:avLst/>
            </a:prstGeom>
            <a:noFill/>
          </p:spPr>
          <p:txBody>
            <a:bodyPr wrap="none" lIns="68567" tIns="34283" rIns="68567" bIns="34283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b="1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点击输入您的标题</a:t>
              </a:r>
              <a:endParaRPr lang="id-ID" altLang="zh-CN" sz="1200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</p:grpSp>
      <p:sp>
        <p:nvSpPr>
          <p:cNvPr id="75" name="TextBox 73">
            <a:extLst>
              <a:ext uri="{FF2B5EF4-FFF2-40B4-BE49-F238E27FC236}">
                <a16:creationId xmlns:a16="http://schemas.microsoft.com/office/drawing/2014/main" xmlns="" id="{B0E1B6C7-8ADC-4074-92A5-7D68B7296C6C}"/>
              </a:ext>
            </a:extLst>
          </p:cNvPr>
          <p:cNvSpPr txBox="1"/>
          <p:nvPr/>
        </p:nvSpPr>
        <p:spPr>
          <a:xfrm>
            <a:off x="7341869" y="2717955"/>
            <a:ext cx="13740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900" dirty="0">
                <a:cs typeface="+mn-ea"/>
                <a:sym typeface="+mn-lt"/>
              </a:rPr>
              <a:t>双击输入替换内容 双击输入替换内容 双击输入替换内容 双击输入替换内容 </a:t>
            </a:r>
          </a:p>
        </p:txBody>
      </p:sp>
      <p:sp>
        <p:nvSpPr>
          <p:cNvPr id="76" name="TextBox 74">
            <a:extLst>
              <a:ext uri="{FF2B5EF4-FFF2-40B4-BE49-F238E27FC236}">
                <a16:creationId xmlns:a16="http://schemas.microsoft.com/office/drawing/2014/main" xmlns="" id="{B6B615E3-3499-45AC-A7E3-346C4E3D8240}"/>
              </a:ext>
            </a:extLst>
          </p:cNvPr>
          <p:cNvSpPr txBox="1"/>
          <p:nvPr/>
        </p:nvSpPr>
        <p:spPr>
          <a:xfrm>
            <a:off x="7341519" y="2499478"/>
            <a:ext cx="1369579" cy="272048"/>
          </a:xfrm>
          <a:prstGeom prst="rect">
            <a:avLst/>
          </a:prstGeom>
          <a:noFill/>
        </p:spPr>
        <p:txBody>
          <a:bodyPr wrap="none" lIns="68567" tIns="34283" rIns="68567" bIns="34283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00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点击输入您的标题</a:t>
            </a:r>
            <a:endParaRPr lang="id-ID" altLang="zh-CN" sz="1200" b="1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77" name="Group 75">
            <a:extLst>
              <a:ext uri="{FF2B5EF4-FFF2-40B4-BE49-F238E27FC236}">
                <a16:creationId xmlns:a16="http://schemas.microsoft.com/office/drawing/2014/main" xmlns="" id="{3BD349EC-88DA-46CA-9CB7-E65B39657882}"/>
              </a:ext>
            </a:extLst>
          </p:cNvPr>
          <p:cNvGrpSpPr/>
          <p:nvPr/>
        </p:nvGrpSpPr>
        <p:grpSpPr>
          <a:xfrm>
            <a:off x="8637520" y="2090016"/>
            <a:ext cx="1374387" cy="864808"/>
            <a:chOff x="9504682" y="2483138"/>
            <a:chExt cx="1832516" cy="1153078"/>
          </a:xfrm>
        </p:grpSpPr>
        <p:sp>
          <p:nvSpPr>
            <p:cNvPr id="78" name="TextBox 76">
              <a:extLst>
                <a:ext uri="{FF2B5EF4-FFF2-40B4-BE49-F238E27FC236}">
                  <a16:creationId xmlns:a16="http://schemas.microsoft.com/office/drawing/2014/main" xmlns="" id="{9DC62758-3146-455A-B513-33D0D95D2192}"/>
                </a:ext>
              </a:extLst>
            </p:cNvPr>
            <p:cNvSpPr txBox="1"/>
            <p:nvPr/>
          </p:nvSpPr>
          <p:spPr>
            <a:xfrm>
              <a:off x="9505149" y="2774441"/>
              <a:ext cx="1832049" cy="861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900" dirty="0">
                  <a:cs typeface="+mn-ea"/>
                  <a:sym typeface="+mn-lt"/>
                </a:rPr>
                <a:t>双击输入替换内容 双击输入替换内容 双击输入替换内容 双击输入替换内容 </a:t>
              </a:r>
            </a:p>
          </p:txBody>
        </p:sp>
        <p:sp>
          <p:nvSpPr>
            <p:cNvPr id="79" name="TextBox 77">
              <a:extLst>
                <a:ext uri="{FF2B5EF4-FFF2-40B4-BE49-F238E27FC236}">
                  <a16:creationId xmlns:a16="http://schemas.microsoft.com/office/drawing/2014/main" xmlns="" id="{AE9D5917-0405-4F64-AE8B-E9FF0CCA6861}"/>
                </a:ext>
              </a:extLst>
            </p:cNvPr>
            <p:cNvSpPr txBox="1"/>
            <p:nvPr/>
          </p:nvSpPr>
          <p:spPr>
            <a:xfrm>
              <a:off x="9504682" y="2483138"/>
              <a:ext cx="1826105" cy="362731"/>
            </a:xfrm>
            <a:prstGeom prst="rect">
              <a:avLst/>
            </a:prstGeom>
            <a:noFill/>
          </p:spPr>
          <p:txBody>
            <a:bodyPr wrap="none" lIns="68567" tIns="34283" rIns="68567" bIns="34283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b="1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点击输入您的标题</a:t>
              </a:r>
              <a:endParaRPr lang="id-ID" altLang="zh-CN" sz="1200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</p:grpSp>
      <p:sp>
        <p:nvSpPr>
          <p:cNvPr id="80" name="Freeform 31">
            <a:extLst>
              <a:ext uri="{FF2B5EF4-FFF2-40B4-BE49-F238E27FC236}">
                <a16:creationId xmlns:a16="http://schemas.microsoft.com/office/drawing/2014/main" xmlns="" id="{7A0C405A-9D3E-4173-80CD-4F488A6C6E7B}"/>
              </a:ext>
            </a:extLst>
          </p:cNvPr>
          <p:cNvSpPr>
            <a:spLocks/>
          </p:cNvSpPr>
          <p:nvPr/>
        </p:nvSpPr>
        <p:spPr bwMode="auto">
          <a:xfrm>
            <a:off x="2411878" y="4692474"/>
            <a:ext cx="913974" cy="343036"/>
          </a:xfrm>
          <a:custGeom>
            <a:avLst/>
            <a:gdLst>
              <a:gd name="T0" fmla="*/ 984 w 1159"/>
              <a:gd name="T1" fmla="*/ 369 h 435"/>
              <a:gd name="T2" fmla="*/ 984 w 1159"/>
              <a:gd name="T3" fmla="*/ 66 h 435"/>
              <a:gd name="T4" fmla="*/ 1159 w 1159"/>
              <a:gd name="T5" fmla="*/ 66 h 435"/>
              <a:gd name="T6" fmla="*/ 1159 w 1159"/>
              <a:gd name="T7" fmla="*/ 0 h 435"/>
              <a:gd name="T8" fmla="*/ 0 w 1159"/>
              <a:gd name="T9" fmla="*/ 0 h 435"/>
              <a:gd name="T10" fmla="*/ 0 w 1159"/>
              <a:gd name="T11" fmla="*/ 66 h 435"/>
              <a:gd name="T12" fmla="*/ 185 w 1159"/>
              <a:gd name="T13" fmla="*/ 66 h 435"/>
              <a:gd name="T14" fmla="*/ 185 w 1159"/>
              <a:gd name="T15" fmla="*/ 369 h 435"/>
              <a:gd name="T16" fmla="*/ 0 w 1159"/>
              <a:gd name="T17" fmla="*/ 369 h 435"/>
              <a:gd name="T18" fmla="*/ 0 w 1159"/>
              <a:gd name="T19" fmla="*/ 435 h 435"/>
              <a:gd name="T20" fmla="*/ 1159 w 1159"/>
              <a:gd name="T21" fmla="*/ 435 h 435"/>
              <a:gd name="T22" fmla="*/ 1159 w 1159"/>
              <a:gd name="T23" fmla="*/ 369 h 435"/>
              <a:gd name="T24" fmla="*/ 984 w 1159"/>
              <a:gd name="T25" fmla="*/ 369 h 4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159" h="435">
                <a:moveTo>
                  <a:pt x="984" y="369"/>
                </a:moveTo>
                <a:lnTo>
                  <a:pt x="984" y="66"/>
                </a:lnTo>
                <a:lnTo>
                  <a:pt x="1159" y="66"/>
                </a:lnTo>
                <a:lnTo>
                  <a:pt x="1159" y="0"/>
                </a:lnTo>
                <a:lnTo>
                  <a:pt x="0" y="0"/>
                </a:lnTo>
                <a:lnTo>
                  <a:pt x="0" y="66"/>
                </a:lnTo>
                <a:lnTo>
                  <a:pt x="185" y="66"/>
                </a:lnTo>
                <a:lnTo>
                  <a:pt x="185" y="369"/>
                </a:lnTo>
                <a:lnTo>
                  <a:pt x="0" y="369"/>
                </a:lnTo>
                <a:lnTo>
                  <a:pt x="0" y="435"/>
                </a:lnTo>
                <a:lnTo>
                  <a:pt x="1159" y="435"/>
                </a:lnTo>
                <a:lnTo>
                  <a:pt x="1159" y="369"/>
                </a:lnTo>
                <a:lnTo>
                  <a:pt x="984" y="369"/>
                </a:lnTo>
                <a:close/>
              </a:path>
            </a:pathLst>
          </a:custGeom>
          <a:solidFill>
            <a:srgbClr val="7A842F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>
              <a:cs typeface="+mn-ea"/>
              <a:sym typeface="+mn-lt"/>
            </a:endParaRPr>
          </a:p>
        </p:txBody>
      </p:sp>
      <p:sp>
        <p:nvSpPr>
          <p:cNvPr id="81" name="Freeform 26">
            <a:extLst>
              <a:ext uri="{FF2B5EF4-FFF2-40B4-BE49-F238E27FC236}">
                <a16:creationId xmlns:a16="http://schemas.microsoft.com/office/drawing/2014/main" xmlns="" id="{A9D4D428-040C-4AE4-AB9F-F74F1148384E}"/>
              </a:ext>
            </a:extLst>
          </p:cNvPr>
          <p:cNvSpPr>
            <a:spLocks/>
          </p:cNvSpPr>
          <p:nvPr/>
        </p:nvSpPr>
        <p:spPr bwMode="auto">
          <a:xfrm>
            <a:off x="3703166" y="4692474"/>
            <a:ext cx="911609" cy="343036"/>
          </a:xfrm>
          <a:custGeom>
            <a:avLst/>
            <a:gdLst>
              <a:gd name="T0" fmla="*/ 984 w 1156"/>
              <a:gd name="T1" fmla="*/ 369 h 435"/>
              <a:gd name="T2" fmla="*/ 984 w 1156"/>
              <a:gd name="T3" fmla="*/ 66 h 435"/>
              <a:gd name="T4" fmla="*/ 1156 w 1156"/>
              <a:gd name="T5" fmla="*/ 66 h 435"/>
              <a:gd name="T6" fmla="*/ 1156 w 1156"/>
              <a:gd name="T7" fmla="*/ 0 h 435"/>
              <a:gd name="T8" fmla="*/ 0 w 1156"/>
              <a:gd name="T9" fmla="*/ 0 h 435"/>
              <a:gd name="T10" fmla="*/ 0 w 1156"/>
              <a:gd name="T11" fmla="*/ 66 h 435"/>
              <a:gd name="T12" fmla="*/ 173 w 1156"/>
              <a:gd name="T13" fmla="*/ 66 h 435"/>
              <a:gd name="T14" fmla="*/ 173 w 1156"/>
              <a:gd name="T15" fmla="*/ 369 h 435"/>
              <a:gd name="T16" fmla="*/ 0 w 1156"/>
              <a:gd name="T17" fmla="*/ 369 h 435"/>
              <a:gd name="T18" fmla="*/ 0 w 1156"/>
              <a:gd name="T19" fmla="*/ 435 h 435"/>
              <a:gd name="T20" fmla="*/ 1156 w 1156"/>
              <a:gd name="T21" fmla="*/ 435 h 435"/>
              <a:gd name="T22" fmla="*/ 1156 w 1156"/>
              <a:gd name="T23" fmla="*/ 369 h 435"/>
              <a:gd name="T24" fmla="*/ 984 w 1156"/>
              <a:gd name="T25" fmla="*/ 369 h 4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156" h="435">
                <a:moveTo>
                  <a:pt x="984" y="369"/>
                </a:moveTo>
                <a:lnTo>
                  <a:pt x="984" y="66"/>
                </a:lnTo>
                <a:lnTo>
                  <a:pt x="1156" y="66"/>
                </a:lnTo>
                <a:lnTo>
                  <a:pt x="1156" y="0"/>
                </a:lnTo>
                <a:lnTo>
                  <a:pt x="0" y="0"/>
                </a:lnTo>
                <a:lnTo>
                  <a:pt x="0" y="66"/>
                </a:lnTo>
                <a:lnTo>
                  <a:pt x="173" y="66"/>
                </a:lnTo>
                <a:lnTo>
                  <a:pt x="173" y="369"/>
                </a:lnTo>
                <a:lnTo>
                  <a:pt x="0" y="369"/>
                </a:lnTo>
                <a:lnTo>
                  <a:pt x="0" y="435"/>
                </a:lnTo>
                <a:lnTo>
                  <a:pt x="1156" y="435"/>
                </a:lnTo>
                <a:lnTo>
                  <a:pt x="1156" y="369"/>
                </a:lnTo>
                <a:lnTo>
                  <a:pt x="984" y="369"/>
                </a:lnTo>
                <a:close/>
              </a:path>
            </a:pathLst>
          </a:custGeom>
          <a:solidFill>
            <a:srgbClr val="7A842F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>
              <a:cs typeface="+mn-ea"/>
              <a:sym typeface="+mn-lt"/>
            </a:endParaRPr>
          </a:p>
        </p:txBody>
      </p:sp>
      <p:sp>
        <p:nvSpPr>
          <p:cNvPr id="82" name="Freeform 21">
            <a:extLst>
              <a:ext uri="{FF2B5EF4-FFF2-40B4-BE49-F238E27FC236}">
                <a16:creationId xmlns:a16="http://schemas.microsoft.com/office/drawing/2014/main" xmlns="" id="{ED49AE54-97C9-4D1C-8211-A6F203477C47}"/>
              </a:ext>
            </a:extLst>
          </p:cNvPr>
          <p:cNvSpPr>
            <a:spLocks/>
          </p:cNvSpPr>
          <p:nvPr/>
        </p:nvSpPr>
        <p:spPr bwMode="auto">
          <a:xfrm>
            <a:off x="4992087" y="4692474"/>
            <a:ext cx="913186" cy="343036"/>
          </a:xfrm>
          <a:custGeom>
            <a:avLst/>
            <a:gdLst>
              <a:gd name="T0" fmla="*/ 983 w 1158"/>
              <a:gd name="T1" fmla="*/ 369 h 435"/>
              <a:gd name="T2" fmla="*/ 983 w 1158"/>
              <a:gd name="T3" fmla="*/ 66 h 435"/>
              <a:gd name="T4" fmla="*/ 1158 w 1158"/>
              <a:gd name="T5" fmla="*/ 66 h 435"/>
              <a:gd name="T6" fmla="*/ 1158 w 1158"/>
              <a:gd name="T7" fmla="*/ 0 h 435"/>
              <a:gd name="T8" fmla="*/ 0 w 1158"/>
              <a:gd name="T9" fmla="*/ 0 h 435"/>
              <a:gd name="T10" fmla="*/ 0 w 1158"/>
              <a:gd name="T11" fmla="*/ 66 h 435"/>
              <a:gd name="T12" fmla="*/ 175 w 1158"/>
              <a:gd name="T13" fmla="*/ 66 h 435"/>
              <a:gd name="T14" fmla="*/ 175 w 1158"/>
              <a:gd name="T15" fmla="*/ 369 h 435"/>
              <a:gd name="T16" fmla="*/ 0 w 1158"/>
              <a:gd name="T17" fmla="*/ 369 h 435"/>
              <a:gd name="T18" fmla="*/ 0 w 1158"/>
              <a:gd name="T19" fmla="*/ 435 h 435"/>
              <a:gd name="T20" fmla="*/ 1158 w 1158"/>
              <a:gd name="T21" fmla="*/ 435 h 435"/>
              <a:gd name="T22" fmla="*/ 1158 w 1158"/>
              <a:gd name="T23" fmla="*/ 369 h 435"/>
              <a:gd name="T24" fmla="*/ 983 w 1158"/>
              <a:gd name="T25" fmla="*/ 369 h 4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158" h="435">
                <a:moveTo>
                  <a:pt x="983" y="369"/>
                </a:moveTo>
                <a:lnTo>
                  <a:pt x="983" y="66"/>
                </a:lnTo>
                <a:lnTo>
                  <a:pt x="1158" y="66"/>
                </a:lnTo>
                <a:lnTo>
                  <a:pt x="1158" y="0"/>
                </a:lnTo>
                <a:lnTo>
                  <a:pt x="0" y="0"/>
                </a:lnTo>
                <a:lnTo>
                  <a:pt x="0" y="66"/>
                </a:lnTo>
                <a:lnTo>
                  <a:pt x="175" y="66"/>
                </a:lnTo>
                <a:lnTo>
                  <a:pt x="175" y="369"/>
                </a:lnTo>
                <a:lnTo>
                  <a:pt x="0" y="369"/>
                </a:lnTo>
                <a:lnTo>
                  <a:pt x="0" y="435"/>
                </a:lnTo>
                <a:lnTo>
                  <a:pt x="1158" y="435"/>
                </a:lnTo>
                <a:lnTo>
                  <a:pt x="1158" y="369"/>
                </a:lnTo>
                <a:lnTo>
                  <a:pt x="983" y="369"/>
                </a:lnTo>
                <a:close/>
              </a:path>
            </a:pathLst>
          </a:custGeom>
          <a:solidFill>
            <a:srgbClr val="7A842F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>
              <a:cs typeface="+mn-ea"/>
              <a:sym typeface="+mn-lt"/>
            </a:endParaRPr>
          </a:p>
        </p:txBody>
      </p:sp>
      <p:sp>
        <p:nvSpPr>
          <p:cNvPr id="83" name="Freeform 16">
            <a:extLst>
              <a:ext uri="{FF2B5EF4-FFF2-40B4-BE49-F238E27FC236}">
                <a16:creationId xmlns:a16="http://schemas.microsoft.com/office/drawing/2014/main" xmlns="" id="{36BEAE4A-007E-4A27-86B1-00E865EEF60E}"/>
              </a:ext>
            </a:extLst>
          </p:cNvPr>
          <p:cNvSpPr>
            <a:spLocks/>
          </p:cNvSpPr>
          <p:nvPr/>
        </p:nvSpPr>
        <p:spPr bwMode="auto">
          <a:xfrm>
            <a:off x="6282586" y="4692474"/>
            <a:ext cx="912397" cy="343036"/>
          </a:xfrm>
          <a:custGeom>
            <a:avLst/>
            <a:gdLst>
              <a:gd name="T0" fmla="*/ 984 w 1157"/>
              <a:gd name="T1" fmla="*/ 369 h 435"/>
              <a:gd name="T2" fmla="*/ 984 w 1157"/>
              <a:gd name="T3" fmla="*/ 66 h 435"/>
              <a:gd name="T4" fmla="*/ 1157 w 1157"/>
              <a:gd name="T5" fmla="*/ 66 h 435"/>
              <a:gd name="T6" fmla="*/ 1157 w 1157"/>
              <a:gd name="T7" fmla="*/ 0 h 435"/>
              <a:gd name="T8" fmla="*/ 0 w 1157"/>
              <a:gd name="T9" fmla="*/ 0 h 435"/>
              <a:gd name="T10" fmla="*/ 0 w 1157"/>
              <a:gd name="T11" fmla="*/ 66 h 435"/>
              <a:gd name="T12" fmla="*/ 173 w 1157"/>
              <a:gd name="T13" fmla="*/ 66 h 435"/>
              <a:gd name="T14" fmla="*/ 173 w 1157"/>
              <a:gd name="T15" fmla="*/ 369 h 435"/>
              <a:gd name="T16" fmla="*/ 0 w 1157"/>
              <a:gd name="T17" fmla="*/ 369 h 435"/>
              <a:gd name="T18" fmla="*/ 0 w 1157"/>
              <a:gd name="T19" fmla="*/ 435 h 435"/>
              <a:gd name="T20" fmla="*/ 1157 w 1157"/>
              <a:gd name="T21" fmla="*/ 435 h 435"/>
              <a:gd name="T22" fmla="*/ 1157 w 1157"/>
              <a:gd name="T23" fmla="*/ 369 h 435"/>
              <a:gd name="T24" fmla="*/ 984 w 1157"/>
              <a:gd name="T25" fmla="*/ 369 h 4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157" h="435">
                <a:moveTo>
                  <a:pt x="984" y="369"/>
                </a:moveTo>
                <a:lnTo>
                  <a:pt x="984" y="66"/>
                </a:lnTo>
                <a:lnTo>
                  <a:pt x="1157" y="66"/>
                </a:lnTo>
                <a:lnTo>
                  <a:pt x="1157" y="0"/>
                </a:lnTo>
                <a:lnTo>
                  <a:pt x="0" y="0"/>
                </a:lnTo>
                <a:lnTo>
                  <a:pt x="0" y="66"/>
                </a:lnTo>
                <a:lnTo>
                  <a:pt x="173" y="66"/>
                </a:lnTo>
                <a:lnTo>
                  <a:pt x="173" y="369"/>
                </a:lnTo>
                <a:lnTo>
                  <a:pt x="0" y="369"/>
                </a:lnTo>
                <a:lnTo>
                  <a:pt x="0" y="435"/>
                </a:lnTo>
                <a:lnTo>
                  <a:pt x="1157" y="435"/>
                </a:lnTo>
                <a:lnTo>
                  <a:pt x="1157" y="369"/>
                </a:lnTo>
                <a:lnTo>
                  <a:pt x="984" y="369"/>
                </a:lnTo>
                <a:close/>
              </a:path>
            </a:pathLst>
          </a:custGeom>
          <a:solidFill>
            <a:srgbClr val="7A842F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 dirty="0">
              <a:cs typeface="+mn-ea"/>
              <a:sym typeface="+mn-lt"/>
            </a:endParaRPr>
          </a:p>
        </p:txBody>
      </p:sp>
      <p:sp>
        <p:nvSpPr>
          <p:cNvPr id="84" name="Freeform 11">
            <a:extLst>
              <a:ext uri="{FF2B5EF4-FFF2-40B4-BE49-F238E27FC236}">
                <a16:creationId xmlns:a16="http://schemas.microsoft.com/office/drawing/2014/main" xmlns="" id="{51D41176-BA4C-4153-8EF3-AE792C39C779}"/>
              </a:ext>
            </a:extLst>
          </p:cNvPr>
          <p:cNvSpPr>
            <a:spLocks/>
          </p:cNvSpPr>
          <p:nvPr/>
        </p:nvSpPr>
        <p:spPr bwMode="auto">
          <a:xfrm>
            <a:off x="7572295" y="4692474"/>
            <a:ext cx="913186" cy="343036"/>
          </a:xfrm>
          <a:custGeom>
            <a:avLst/>
            <a:gdLst>
              <a:gd name="T0" fmla="*/ 974 w 1158"/>
              <a:gd name="T1" fmla="*/ 369 h 435"/>
              <a:gd name="T2" fmla="*/ 974 w 1158"/>
              <a:gd name="T3" fmla="*/ 66 h 435"/>
              <a:gd name="T4" fmla="*/ 1158 w 1158"/>
              <a:gd name="T5" fmla="*/ 66 h 435"/>
              <a:gd name="T6" fmla="*/ 1158 w 1158"/>
              <a:gd name="T7" fmla="*/ 0 h 435"/>
              <a:gd name="T8" fmla="*/ 0 w 1158"/>
              <a:gd name="T9" fmla="*/ 0 h 435"/>
              <a:gd name="T10" fmla="*/ 0 w 1158"/>
              <a:gd name="T11" fmla="*/ 66 h 435"/>
              <a:gd name="T12" fmla="*/ 175 w 1158"/>
              <a:gd name="T13" fmla="*/ 66 h 435"/>
              <a:gd name="T14" fmla="*/ 175 w 1158"/>
              <a:gd name="T15" fmla="*/ 369 h 435"/>
              <a:gd name="T16" fmla="*/ 0 w 1158"/>
              <a:gd name="T17" fmla="*/ 369 h 435"/>
              <a:gd name="T18" fmla="*/ 0 w 1158"/>
              <a:gd name="T19" fmla="*/ 435 h 435"/>
              <a:gd name="T20" fmla="*/ 1158 w 1158"/>
              <a:gd name="T21" fmla="*/ 435 h 435"/>
              <a:gd name="T22" fmla="*/ 1158 w 1158"/>
              <a:gd name="T23" fmla="*/ 369 h 435"/>
              <a:gd name="T24" fmla="*/ 974 w 1158"/>
              <a:gd name="T25" fmla="*/ 369 h 4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158" h="435">
                <a:moveTo>
                  <a:pt x="974" y="369"/>
                </a:moveTo>
                <a:lnTo>
                  <a:pt x="974" y="66"/>
                </a:lnTo>
                <a:lnTo>
                  <a:pt x="1158" y="66"/>
                </a:lnTo>
                <a:lnTo>
                  <a:pt x="1158" y="0"/>
                </a:lnTo>
                <a:lnTo>
                  <a:pt x="0" y="0"/>
                </a:lnTo>
                <a:lnTo>
                  <a:pt x="0" y="66"/>
                </a:lnTo>
                <a:lnTo>
                  <a:pt x="175" y="66"/>
                </a:lnTo>
                <a:lnTo>
                  <a:pt x="175" y="369"/>
                </a:lnTo>
                <a:lnTo>
                  <a:pt x="0" y="369"/>
                </a:lnTo>
                <a:lnTo>
                  <a:pt x="0" y="435"/>
                </a:lnTo>
                <a:lnTo>
                  <a:pt x="1158" y="435"/>
                </a:lnTo>
                <a:lnTo>
                  <a:pt x="1158" y="369"/>
                </a:lnTo>
                <a:lnTo>
                  <a:pt x="974" y="369"/>
                </a:lnTo>
                <a:close/>
              </a:path>
            </a:pathLst>
          </a:custGeom>
          <a:solidFill>
            <a:srgbClr val="7A842F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 dirty="0">
              <a:cs typeface="+mn-ea"/>
              <a:sym typeface="+mn-lt"/>
            </a:endParaRPr>
          </a:p>
        </p:txBody>
      </p:sp>
      <p:sp>
        <p:nvSpPr>
          <p:cNvPr id="85" name="Freeform 11">
            <a:extLst>
              <a:ext uri="{FF2B5EF4-FFF2-40B4-BE49-F238E27FC236}">
                <a16:creationId xmlns:a16="http://schemas.microsoft.com/office/drawing/2014/main" xmlns="" id="{AB43C09E-EF28-44D4-A434-B1C051D7AAF1}"/>
              </a:ext>
            </a:extLst>
          </p:cNvPr>
          <p:cNvSpPr>
            <a:spLocks/>
          </p:cNvSpPr>
          <p:nvPr/>
        </p:nvSpPr>
        <p:spPr bwMode="auto">
          <a:xfrm>
            <a:off x="8862795" y="4692474"/>
            <a:ext cx="913186" cy="343036"/>
          </a:xfrm>
          <a:custGeom>
            <a:avLst/>
            <a:gdLst>
              <a:gd name="T0" fmla="*/ 974 w 1158"/>
              <a:gd name="T1" fmla="*/ 369 h 435"/>
              <a:gd name="T2" fmla="*/ 974 w 1158"/>
              <a:gd name="T3" fmla="*/ 66 h 435"/>
              <a:gd name="T4" fmla="*/ 1158 w 1158"/>
              <a:gd name="T5" fmla="*/ 66 h 435"/>
              <a:gd name="T6" fmla="*/ 1158 w 1158"/>
              <a:gd name="T7" fmla="*/ 0 h 435"/>
              <a:gd name="T8" fmla="*/ 0 w 1158"/>
              <a:gd name="T9" fmla="*/ 0 h 435"/>
              <a:gd name="T10" fmla="*/ 0 w 1158"/>
              <a:gd name="T11" fmla="*/ 66 h 435"/>
              <a:gd name="T12" fmla="*/ 175 w 1158"/>
              <a:gd name="T13" fmla="*/ 66 h 435"/>
              <a:gd name="T14" fmla="*/ 175 w 1158"/>
              <a:gd name="T15" fmla="*/ 369 h 435"/>
              <a:gd name="T16" fmla="*/ 0 w 1158"/>
              <a:gd name="T17" fmla="*/ 369 h 435"/>
              <a:gd name="T18" fmla="*/ 0 w 1158"/>
              <a:gd name="T19" fmla="*/ 435 h 435"/>
              <a:gd name="T20" fmla="*/ 1158 w 1158"/>
              <a:gd name="T21" fmla="*/ 435 h 435"/>
              <a:gd name="T22" fmla="*/ 1158 w 1158"/>
              <a:gd name="T23" fmla="*/ 369 h 435"/>
              <a:gd name="T24" fmla="*/ 974 w 1158"/>
              <a:gd name="T25" fmla="*/ 369 h 4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158" h="435">
                <a:moveTo>
                  <a:pt x="974" y="369"/>
                </a:moveTo>
                <a:lnTo>
                  <a:pt x="974" y="66"/>
                </a:lnTo>
                <a:lnTo>
                  <a:pt x="1158" y="66"/>
                </a:lnTo>
                <a:lnTo>
                  <a:pt x="1158" y="0"/>
                </a:lnTo>
                <a:lnTo>
                  <a:pt x="0" y="0"/>
                </a:lnTo>
                <a:lnTo>
                  <a:pt x="0" y="66"/>
                </a:lnTo>
                <a:lnTo>
                  <a:pt x="175" y="66"/>
                </a:lnTo>
                <a:lnTo>
                  <a:pt x="175" y="369"/>
                </a:lnTo>
                <a:lnTo>
                  <a:pt x="0" y="369"/>
                </a:lnTo>
                <a:lnTo>
                  <a:pt x="0" y="435"/>
                </a:lnTo>
                <a:lnTo>
                  <a:pt x="1158" y="435"/>
                </a:lnTo>
                <a:lnTo>
                  <a:pt x="1158" y="369"/>
                </a:lnTo>
                <a:lnTo>
                  <a:pt x="974" y="369"/>
                </a:lnTo>
                <a:close/>
              </a:path>
            </a:pathLst>
          </a:custGeom>
          <a:solidFill>
            <a:srgbClr val="7A842F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 dirty="0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6007156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5000">
        <p:fade/>
      </p:transition>
    </mc:Choice>
    <mc:Fallback xmlns="">
      <p:transition spd="med" advTm="500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grpId="0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2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" dur="1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6" dur="1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2" fill="hold" grpId="0" nodeType="withEffect" p14:presetBounceEnd="50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9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0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2" fill="hold" grpId="0" nodeType="withEffect" p14:presetBounceEnd="50000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3" dur="10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4" dur="10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2" fill="hold" grpId="0" nodeType="withEffect" p14:presetBounceEnd="50000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7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8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2" fill="hold" grpId="0" nodeType="withEffect" p14:presetBounceEnd="50000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1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2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3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34" presetID="2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6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22" presetClass="entr" presetSubtype="4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9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22" presetClass="entr" presetSubtype="4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2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2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5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2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8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22" presetClass="entr" presetSubtype="4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51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42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4" dur="75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5" dur="75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75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42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9" dur="75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0" dur="75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75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42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4" dur="750"/>
                                            <p:tgtEl>
                                              <p:spTgt spid="6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5" dur="75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75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7" presetID="42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9" dur="750"/>
                                            <p:tgtEl>
                                              <p:spTgt spid="7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0" dur="75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75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2" presetID="42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4" dur="75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5" dur="75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75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5" grpId="0" animBg="1"/>
          <p:bldP spid="56" grpId="0" animBg="1"/>
          <p:bldP spid="57" grpId="0" animBg="1"/>
          <p:bldP spid="58" grpId="0" animBg="1"/>
          <p:bldP spid="59" grpId="0" animBg="1"/>
          <p:bldP spid="60" grpId="0" animBg="1"/>
          <p:bldP spid="61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2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2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2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0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2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2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3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34" presetID="2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6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22" presetClass="entr" presetSubtype="4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9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22" presetClass="entr" presetSubtype="4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2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2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5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2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8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22" presetClass="entr" presetSubtype="4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51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42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4" dur="75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5" dur="75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75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42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9" dur="75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0" dur="75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75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42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4" dur="750"/>
                                            <p:tgtEl>
                                              <p:spTgt spid="6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5" dur="75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75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7" presetID="42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9" dur="750"/>
                                            <p:tgtEl>
                                              <p:spTgt spid="7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0" dur="75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75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2" presetID="42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4" dur="75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5" dur="75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75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5" grpId="0" animBg="1"/>
          <p:bldP spid="56" grpId="0" animBg="1"/>
          <p:bldP spid="57" grpId="0" animBg="1"/>
          <p:bldP spid="58" grpId="0" animBg="1"/>
          <p:bldP spid="59" grpId="0" animBg="1"/>
          <p:bldP spid="60" grpId="0" animBg="1"/>
          <p:bldP spid="61" grpId="0" animBg="1"/>
        </p:bldLst>
      </p:timing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pyright Notice">
            <a:extLst>
              <a:ext uri="{FF2B5EF4-FFF2-40B4-BE49-F238E27FC236}">
                <a16:creationId xmlns:a16="http://schemas.microsoft.com/office/drawing/2014/main" xmlns="" id="{01DE64EB-F598-4444-AA18-49AAEBF5C31F}"/>
              </a:ext>
            </a:extLst>
          </p:cNvPr>
          <p:cNvSpPr>
            <a:spLocks/>
          </p:cNvSpPr>
          <p:nvPr/>
        </p:nvSpPr>
        <p:spPr bwMode="auto">
          <a:xfrm>
            <a:off x="6648860" y="3487327"/>
            <a:ext cx="3260041" cy="742541"/>
          </a:xfrm>
          <a:prstGeom prst="rect">
            <a:avLst/>
          </a:prstGeom>
          <a:noFill/>
          <a:ln w="6350" cap="flat" cmpd="sng" algn="ctr">
            <a:noFill/>
            <a:prstDash val="solid"/>
          </a:ln>
          <a:effectLst/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72000" tIns="32400" rIns="72000" bIns="32400" rtlCol="0" anchor="t">
            <a:spAutoFit/>
          </a:bodyPr>
          <a:lstStyle/>
          <a:p>
            <a:r>
              <a:rPr lang="en-US" altLang="zh-CN" sz="4400" b="1" cap="small" dirty="0" smtClean="0">
                <a:solidFill>
                  <a:srgbClr val="7A842F"/>
                </a:solidFill>
                <a:cs typeface="+mn-ea"/>
                <a:sym typeface="+mn-lt"/>
              </a:rPr>
              <a:t>04.</a:t>
            </a:r>
            <a:r>
              <a:rPr lang="zh-CN" altLang="en-US" sz="4400" b="1" cap="small" dirty="0" smtClean="0">
                <a:solidFill>
                  <a:srgbClr val="7A842F"/>
                </a:solidFill>
                <a:cs typeface="+mn-ea"/>
                <a:sym typeface="+mn-lt"/>
              </a:rPr>
              <a:t>活</a:t>
            </a:r>
            <a:r>
              <a:rPr lang="zh-CN" altLang="en-US" sz="4400" b="1" cap="small" dirty="0">
                <a:solidFill>
                  <a:srgbClr val="7A842F"/>
                </a:solidFill>
                <a:cs typeface="+mn-ea"/>
                <a:sym typeface="+mn-lt"/>
              </a:rPr>
              <a:t>动内容</a:t>
            </a:r>
            <a:endParaRPr lang="en-US" sz="4400" b="1" cap="small" dirty="0">
              <a:solidFill>
                <a:srgbClr val="7A842F"/>
              </a:solidFill>
              <a:cs typeface="+mn-ea"/>
              <a:sym typeface="+mn-lt"/>
            </a:endParaRPr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xmlns="" id="{5B0278F8-1DA3-4A6F-8C01-4BE73BA43C18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79152" y="2516622"/>
            <a:ext cx="3374269" cy="1525400"/>
          </a:xfrm>
          <a:prstGeom prst="rect">
            <a:avLst/>
          </a:prstGeom>
        </p:spPr>
      </p:pic>
      <p:sp>
        <p:nvSpPr>
          <p:cNvPr id="8" name="文本框 7">
            <a:extLst>
              <a:ext uri="{FF2B5EF4-FFF2-40B4-BE49-F238E27FC236}">
                <a16:creationId xmlns:a16="http://schemas.microsoft.com/office/drawing/2014/main" xmlns="" id="{07B3C3E1-F5FF-4E07-BC09-770989B7A860}"/>
              </a:ext>
            </a:extLst>
          </p:cNvPr>
          <p:cNvSpPr txBox="1"/>
          <p:nvPr/>
        </p:nvSpPr>
        <p:spPr>
          <a:xfrm>
            <a:off x="6680525" y="2581359"/>
            <a:ext cx="3568375" cy="769441"/>
          </a:xfrm>
          <a:prstGeom prst="rect">
            <a:avLst/>
          </a:prstGeom>
          <a:solidFill>
            <a:srgbClr val="7A842F"/>
          </a:solidFill>
        </p:spPr>
        <p:txBody>
          <a:bodyPr wrap="square" rtlCol="0">
            <a:spAutoFit/>
          </a:bodyPr>
          <a:lstStyle/>
          <a:p>
            <a:r>
              <a:rPr lang="en-US" altLang="zh-CN" sz="4400" b="1" dirty="0" smtClean="0">
                <a:solidFill>
                  <a:schemeClr val="bg1"/>
                </a:solidFill>
                <a:cs typeface="+mn-ea"/>
                <a:sym typeface="+mn-lt"/>
              </a:rPr>
              <a:t>PART FOUR</a:t>
            </a:r>
            <a:endParaRPr lang="zh-CN" altLang="en-US" sz="44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1236787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5000">
        <p:fade/>
      </p:transition>
    </mc:Choice>
    <mc:Fallback xmlns="">
      <p:transition spd="med" advTm="500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" dur="500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3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" grpId="0"/>
          <p:bldP spid="8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" dur="500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3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" grpId="0"/>
          <p:bldP spid="8" grpId="0" animBg="1"/>
        </p:bldLst>
      </p:timing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AF161384-3DC1-4A33-B6BC-16B43A0A32E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1323" y="588808"/>
            <a:ext cx="918134" cy="415059"/>
          </a:xfrm>
          <a:prstGeom prst="rect">
            <a:avLst/>
          </a:prstGeom>
        </p:spPr>
      </p:pic>
      <p:sp>
        <p:nvSpPr>
          <p:cNvPr id="6" name="文本框 5">
            <a:extLst>
              <a:ext uri="{FF2B5EF4-FFF2-40B4-BE49-F238E27FC236}">
                <a16:creationId xmlns:a16="http://schemas.microsoft.com/office/drawing/2014/main" xmlns="" id="{04A60461-5545-48B5-8F59-F5A95BFD727B}"/>
              </a:ext>
            </a:extLst>
          </p:cNvPr>
          <p:cNvSpPr txBox="1"/>
          <p:nvPr/>
        </p:nvSpPr>
        <p:spPr>
          <a:xfrm>
            <a:off x="1595993" y="546437"/>
            <a:ext cx="1648913" cy="510778"/>
          </a:xfrm>
          <a:prstGeom prst="roundRect">
            <a:avLst/>
          </a:prstGeom>
          <a:solidFill>
            <a:srgbClr val="7A842F"/>
          </a:solidFill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chemeClr val="bg1"/>
                </a:solidFill>
                <a:cs typeface="+mn-ea"/>
                <a:sym typeface="+mn-lt"/>
              </a:rPr>
              <a:t>活动内容</a:t>
            </a:r>
          </a:p>
        </p:txBody>
      </p:sp>
      <p:sp>
        <p:nvSpPr>
          <p:cNvPr id="87" name="Pie 4">
            <a:extLst>
              <a:ext uri="{FF2B5EF4-FFF2-40B4-BE49-F238E27FC236}">
                <a16:creationId xmlns:a16="http://schemas.microsoft.com/office/drawing/2014/main" xmlns="" id="{0131600F-BA31-47E1-BBFC-6E4995FE7F51}"/>
              </a:ext>
            </a:extLst>
          </p:cNvPr>
          <p:cNvSpPr/>
          <p:nvPr/>
        </p:nvSpPr>
        <p:spPr>
          <a:xfrm rot="18000000">
            <a:off x="1491659" y="1828128"/>
            <a:ext cx="3339099" cy="3339099"/>
          </a:xfrm>
          <a:prstGeom prst="pie">
            <a:avLst>
              <a:gd name="adj1" fmla="val 16200000"/>
              <a:gd name="adj2" fmla="val 1800000"/>
            </a:avLst>
          </a:prstGeom>
          <a:solidFill>
            <a:srgbClr val="7A842F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zh-CN" altLang="en-US" b="1" dirty="0">
              <a:cs typeface="+mn-ea"/>
              <a:sym typeface="+mn-lt"/>
            </a:endParaRPr>
          </a:p>
        </p:txBody>
      </p:sp>
      <p:sp>
        <p:nvSpPr>
          <p:cNvPr id="88" name="Pie 5">
            <a:extLst>
              <a:ext uri="{FF2B5EF4-FFF2-40B4-BE49-F238E27FC236}">
                <a16:creationId xmlns:a16="http://schemas.microsoft.com/office/drawing/2014/main" xmlns="" id="{2CE87A59-A782-40B1-83A3-151CD00B5FFB}"/>
              </a:ext>
            </a:extLst>
          </p:cNvPr>
          <p:cNvSpPr/>
          <p:nvPr/>
        </p:nvSpPr>
        <p:spPr>
          <a:xfrm rot="18000000">
            <a:off x="1497595" y="1839773"/>
            <a:ext cx="3339099" cy="3339099"/>
          </a:xfrm>
          <a:prstGeom prst="pie">
            <a:avLst>
              <a:gd name="adj1" fmla="val 1800000"/>
              <a:gd name="adj2" fmla="val 9000000"/>
            </a:avLst>
          </a:prstGeom>
          <a:solidFill>
            <a:srgbClr val="7A842F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89" name="Pie 6">
            <a:extLst>
              <a:ext uri="{FF2B5EF4-FFF2-40B4-BE49-F238E27FC236}">
                <a16:creationId xmlns:a16="http://schemas.microsoft.com/office/drawing/2014/main" xmlns="" id="{44ACCC02-B8DE-406E-A01B-C52680F1B5C2}"/>
              </a:ext>
            </a:extLst>
          </p:cNvPr>
          <p:cNvSpPr/>
          <p:nvPr/>
        </p:nvSpPr>
        <p:spPr>
          <a:xfrm rot="18000000">
            <a:off x="1479457" y="1827605"/>
            <a:ext cx="3339099" cy="3339099"/>
          </a:xfrm>
          <a:prstGeom prst="pie">
            <a:avLst>
              <a:gd name="adj1" fmla="val 9000000"/>
              <a:gd name="adj2" fmla="val 16200000"/>
            </a:avLst>
          </a:prstGeom>
          <a:solidFill>
            <a:srgbClr val="7A842F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zh-CN" altLang="en-US" b="1" dirty="0">
              <a:cs typeface="+mn-ea"/>
              <a:sym typeface="+mn-lt"/>
            </a:endParaRPr>
          </a:p>
        </p:txBody>
      </p:sp>
      <p:sp>
        <p:nvSpPr>
          <p:cNvPr id="91" name="Oval 8">
            <a:extLst>
              <a:ext uri="{FF2B5EF4-FFF2-40B4-BE49-F238E27FC236}">
                <a16:creationId xmlns:a16="http://schemas.microsoft.com/office/drawing/2014/main" xmlns="" id="{8ADFEB7E-C932-44CC-8A99-CDC24A098B76}"/>
              </a:ext>
            </a:extLst>
          </p:cNvPr>
          <p:cNvSpPr/>
          <p:nvPr/>
        </p:nvSpPr>
        <p:spPr bwMode="auto">
          <a:xfrm>
            <a:off x="2418165" y="2742411"/>
            <a:ext cx="1482645" cy="1482645"/>
          </a:xfrm>
          <a:prstGeom prst="ellipse">
            <a:avLst/>
          </a:prstGeom>
          <a:solidFill>
            <a:srgbClr val="FFE9A8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en-US" b="1">
              <a:cs typeface="+mn-ea"/>
              <a:sym typeface="+mn-lt"/>
            </a:endParaRPr>
          </a:p>
        </p:txBody>
      </p:sp>
      <p:cxnSp>
        <p:nvCxnSpPr>
          <p:cNvPr id="93" name="直接连接符 92">
            <a:extLst>
              <a:ext uri="{FF2B5EF4-FFF2-40B4-BE49-F238E27FC236}">
                <a16:creationId xmlns:a16="http://schemas.microsoft.com/office/drawing/2014/main" xmlns="" id="{C4C5D7E5-CA27-4DF9-9B44-5E7DA5D71E4D}"/>
              </a:ext>
            </a:extLst>
          </p:cNvPr>
          <p:cNvCxnSpPr/>
          <p:nvPr/>
        </p:nvCxnSpPr>
        <p:spPr>
          <a:xfrm>
            <a:off x="5276964" y="1669958"/>
            <a:ext cx="0" cy="3597639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4" name="矩形 93">
            <a:extLst>
              <a:ext uri="{FF2B5EF4-FFF2-40B4-BE49-F238E27FC236}">
                <a16:creationId xmlns:a16="http://schemas.microsoft.com/office/drawing/2014/main" xmlns="" id="{4D97F971-2266-4356-A16E-C8090CA6864D}"/>
              </a:ext>
            </a:extLst>
          </p:cNvPr>
          <p:cNvSpPr/>
          <p:nvPr/>
        </p:nvSpPr>
        <p:spPr>
          <a:xfrm>
            <a:off x="5465930" y="2487490"/>
            <a:ext cx="5623981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600" dirty="0">
                <a:cs typeface="+mn-ea"/>
                <a:sym typeface="+mn-lt"/>
              </a:rPr>
              <a:t>双击输入替换内容 双击输入替换内容 双击输入替换内容 双击输入替换内容 双击输入替换内容 双击输入替换内容 </a:t>
            </a:r>
            <a:r>
              <a:rPr lang="en-US" altLang="zh-CN" sz="1600" dirty="0">
                <a:cs typeface="+mn-ea"/>
                <a:sym typeface="+mn-lt"/>
              </a:rPr>
              <a:t> </a:t>
            </a:r>
          </a:p>
          <a:p>
            <a:pPr algn="ctr"/>
            <a:endParaRPr lang="en-US" altLang="zh-CN" sz="1600" dirty="0">
              <a:cs typeface="+mn-ea"/>
              <a:sym typeface="+mn-lt"/>
            </a:endParaRPr>
          </a:p>
          <a:p>
            <a:pPr algn="ctr"/>
            <a:r>
              <a:rPr lang="zh-CN" altLang="en-US" sz="1600" dirty="0">
                <a:cs typeface="+mn-ea"/>
                <a:sym typeface="+mn-lt"/>
              </a:rPr>
              <a:t>双击输入替换内容 双击输入替换内容 双击输入替换内容 双击输入替换内容 双击输入替换内容 双击输入替换内容 双击输入替换内容 双击输入替换内容 </a:t>
            </a:r>
            <a:endParaRPr lang="en-US" altLang="zh-CN" sz="1600" dirty="0">
              <a:cs typeface="+mn-ea"/>
              <a:sym typeface="+mn-lt"/>
            </a:endParaRPr>
          </a:p>
          <a:p>
            <a:pPr algn="ctr"/>
            <a:endParaRPr lang="zh-CN" altLang="en-US" sz="1600" dirty="0">
              <a:cs typeface="+mn-ea"/>
              <a:sym typeface="+mn-lt"/>
            </a:endParaRPr>
          </a:p>
          <a:p>
            <a:pPr algn="ctr"/>
            <a:r>
              <a:rPr lang="zh-CN" altLang="en-US" sz="1600" dirty="0">
                <a:cs typeface="+mn-ea"/>
                <a:sym typeface="+mn-lt"/>
              </a:rPr>
              <a:t>双击输入替换内容 双击输入替换内容 双击输入替换内容 双击输入替换内容 </a:t>
            </a:r>
          </a:p>
          <a:p>
            <a:pPr algn="ctr"/>
            <a:endParaRPr lang="zh-CN" altLang="en-US" sz="1600" dirty="0">
              <a:cs typeface="+mn-ea"/>
              <a:sym typeface="+mn-lt"/>
            </a:endParaRPr>
          </a:p>
        </p:txBody>
      </p:sp>
      <p:sp>
        <p:nvSpPr>
          <p:cNvPr id="95" name="矩形: 圆角 94">
            <a:extLst>
              <a:ext uri="{FF2B5EF4-FFF2-40B4-BE49-F238E27FC236}">
                <a16:creationId xmlns:a16="http://schemas.microsoft.com/office/drawing/2014/main" xmlns="" id="{3BA92D75-F325-4981-BC29-29B7126DC699}"/>
              </a:ext>
            </a:extLst>
          </p:cNvPr>
          <p:cNvSpPr/>
          <p:nvPr/>
        </p:nvSpPr>
        <p:spPr>
          <a:xfrm>
            <a:off x="5633494" y="1669958"/>
            <a:ext cx="3039331" cy="667922"/>
          </a:xfrm>
          <a:prstGeom prst="roundRect">
            <a:avLst/>
          </a:prstGeom>
          <a:solidFill>
            <a:srgbClr val="7A842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dirty="0">
                <a:cs typeface="+mn-ea"/>
                <a:sym typeface="+mn-lt"/>
              </a:rPr>
              <a:t>点击输入您的标题</a:t>
            </a:r>
          </a:p>
        </p:txBody>
      </p:sp>
      <p:sp>
        <p:nvSpPr>
          <p:cNvPr id="96" name="文本框 95">
            <a:extLst>
              <a:ext uri="{FF2B5EF4-FFF2-40B4-BE49-F238E27FC236}">
                <a16:creationId xmlns:a16="http://schemas.microsoft.com/office/drawing/2014/main" xmlns="" id="{C1142B09-C8FD-4886-8ED7-442B760DEF1F}"/>
              </a:ext>
            </a:extLst>
          </p:cNvPr>
          <p:cNvSpPr txBox="1"/>
          <p:nvPr/>
        </p:nvSpPr>
        <p:spPr>
          <a:xfrm>
            <a:off x="2777950" y="2142400"/>
            <a:ext cx="9958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solidFill>
                  <a:schemeClr val="bg1"/>
                </a:solidFill>
                <a:cs typeface="+mn-ea"/>
                <a:sym typeface="+mn-lt"/>
              </a:rPr>
              <a:t>50%</a:t>
            </a:r>
            <a:endParaRPr lang="zh-CN" altLang="en-US" sz="24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97" name="文本框 96">
            <a:extLst>
              <a:ext uri="{FF2B5EF4-FFF2-40B4-BE49-F238E27FC236}">
                <a16:creationId xmlns:a16="http://schemas.microsoft.com/office/drawing/2014/main" xmlns="" id="{F16AD70D-0C4F-4CD3-8108-59729E0965AC}"/>
              </a:ext>
            </a:extLst>
          </p:cNvPr>
          <p:cNvSpPr txBox="1"/>
          <p:nvPr/>
        </p:nvSpPr>
        <p:spPr>
          <a:xfrm>
            <a:off x="3900809" y="3763391"/>
            <a:ext cx="86195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solidFill>
                  <a:schemeClr val="bg1"/>
                </a:solidFill>
                <a:cs typeface="+mn-ea"/>
                <a:sym typeface="+mn-lt"/>
              </a:rPr>
              <a:t>50%</a:t>
            </a:r>
            <a:endParaRPr lang="zh-CN" altLang="en-US" sz="24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98" name="文本框 97">
            <a:extLst>
              <a:ext uri="{FF2B5EF4-FFF2-40B4-BE49-F238E27FC236}">
                <a16:creationId xmlns:a16="http://schemas.microsoft.com/office/drawing/2014/main" xmlns="" id="{D17CB8CD-CAE8-4F8D-89BF-46F73A7EFA57}"/>
              </a:ext>
            </a:extLst>
          </p:cNvPr>
          <p:cNvSpPr txBox="1"/>
          <p:nvPr/>
        </p:nvSpPr>
        <p:spPr>
          <a:xfrm>
            <a:off x="1873127" y="3901737"/>
            <a:ext cx="86197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solidFill>
                  <a:schemeClr val="bg1"/>
                </a:solidFill>
                <a:cs typeface="+mn-ea"/>
                <a:sym typeface="+mn-lt"/>
              </a:rPr>
              <a:t>50%</a:t>
            </a:r>
            <a:endParaRPr lang="zh-CN" altLang="en-US" sz="24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pic>
        <p:nvPicPr>
          <p:cNvPr id="99" name="图形 98" descr="远足">
            <a:extLst>
              <a:ext uri="{FF2B5EF4-FFF2-40B4-BE49-F238E27FC236}">
                <a16:creationId xmlns:a16="http://schemas.microsoft.com/office/drawing/2014/main" xmlns="" id="{B21C92FC-53F2-4886-838A-72D79E5BBE8A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tretch>
            <a:fillRect/>
          </a:stretch>
        </p:blipFill>
        <p:spPr>
          <a:xfrm>
            <a:off x="2691806" y="3006450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18851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5000">
        <p:fade/>
      </p:transition>
    </mc:Choice>
    <mc:Fallback xmlns="">
      <p:transition spd="med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4" grpId="0"/>
      <p:bldP spid="95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AF161384-3DC1-4A33-B6BC-16B43A0A32E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1323" y="588808"/>
            <a:ext cx="918134" cy="415059"/>
          </a:xfrm>
          <a:prstGeom prst="rect">
            <a:avLst/>
          </a:prstGeom>
        </p:spPr>
      </p:pic>
      <p:sp>
        <p:nvSpPr>
          <p:cNvPr id="6" name="文本框 5">
            <a:extLst>
              <a:ext uri="{FF2B5EF4-FFF2-40B4-BE49-F238E27FC236}">
                <a16:creationId xmlns:a16="http://schemas.microsoft.com/office/drawing/2014/main" xmlns="" id="{04A60461-5545-48B5-8F59-F5A95BFD727B}"/>
              </a:ext>
            </a:extLst>
          </p:cNvPr>
          <p:cNvSpPr txBox="1"/>
          <p:nvPr/>
        </p:nvSpPr>
        <p:spPr>
          <a:xfrm>
            <a:off x="1595993" y="546437"/>
            <a:ext cx="1648913" cy="510778"/>
          </a:xfrm>
          <a:prstGeom prst="roundRect">
            <a:avLst/>
          </a:prstGeom>
          <a:solidFill>
            <a:srgbClr val="7A842F"/>
          </a:solidFill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chemeClr val="bg1"/>
                </a:solidFill>
                <a:cs typeface="+mn-ea"/>
                <a:sym typeface="+mn-lt"/>
              </a:rPr>
              <a:t>活动内容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6EC40466-C7A6-4BCB-90E2-48AEE03F21A1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14"/>
          <a:stretch/>
        </p:blipFill>
        <p:spPr>
          <a:xfrm>
            <a:off x="1108608" y="1338558"/>
            <a:ext cx="9977479" cy="3095877"/>
          </a:xfrm>
          <a:prstGeom prst="rect">
            <a:avLst/>
          </a:prstGeom>
        </p:spPr>
      </p:pic>
      <p:sp>
        <p:nvSpPr>
          <p:cNvPr id="7" name="文本框 6">
            <a:extLst>
              <a:ext uri="{FF2B5EF4-FFF2-40B4-BE49-F238E27FC236}">
                <a16:creationId xmlns:a16="http://schemas.microsoft.com/office/drawing/2014/main" xmlns="" id="{45EE5C6D-21B7-4A28-951B-09B7B70930A6}"/>
              </a:ext>
            </a:extLst>
          </p:cNvPr>
          <p:cNvSpPr txBox="1"/>
          <p:nvPr/>
        </p:nvSpPr>
        <p:spPr>
          <a:xfrm>
            <a:off x="2613222" y="4692176"/>
            <a:ext cx="6819900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如果有可能，我带你去远行。躺在德德玛的草原，数最亮的星。如果有可能，我带你去远行。坐在外婆的沙滩，看最白的帆影。如果有可能，我带你去远行。爬上那座山，听最圣洁的经。穿越茫茫人海，寻找属于我们的那一份宁静。</a:t>
            </a:r>
          </a:p>
        </p:txBody>
      </p:sp>
    </p:spTree>
    <p:extLst>
      <p:ext uri="{BB962C8B-B14F-4D97-AF65-F5344CB8AC3E}">
        <p14:creationId xmlns:p14="http://schemas.microsoft.com/office/powerpoint/2010/main" val="35235676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5000">
        <p:fade/>
      </p:transition>
    </mc:Choice>
    <mc:Fallback xmlns="">
      <p:transition spd="med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3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>
            <a:extLst>
              <a:ext uri="{FF2B5EF4-FFF2-40B4-BE49-F238E27FC236}">
                <a16:creationId xmlns:a16="http://schemas.microsoft.com/office/drawing/2014/main" xmlns="" id="{DBD5F9BE-6097-43A5-9946-D226217F4F80}"/>
              </a:ext>
            </a:extLst>
          </p:cNvPr>
          <p:cNvSpPr txBox="1"/>
          <p:nvPr/>
        </p:nvSpPr>
        <p:spPr>
          <a:xfrm>
            <a:off x="3365500" y="3854629"/>
            <a:ext cx="5321300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5400" b="1">
                <a:solidFill>
                  <a:srgbClr val="73481C"/>
                </a:solidFill>
                <a:cs typeface="+mn-ea"/>
              </a:defRPr>
            </a:lvl1pPr>
          </a:lstStyle>
          <a:p>
            <a:r>
              <a:rPr lang="zh-CN" altLang="en-US" sz="6600" dirty="0">
                <a:sym typeface="+mn-lt"/>
              </a:rPr>
              <a:t>谢谢观看</a:t>
            </a:r>
            <a:endParaRPr lang="en-US" altLang="zh-CN" sz="6600" dirty="0">
              <a:sym typeface="+mn-lt"/>
            </a:endParaRPr>
          </a:p>
          <a:p>
            <a:r>
              <a:rPr lang="en-US" altLang="zh-CN" sz="4400" dirty="0">
                <a:sym typeface="+mn-lt"/>
              </a:rPr>
              <a:t>THANK YOU</a:t>
            </a:r>
            <a:endParaRPr lang="zh-CN" altLang="en-US" sz="4400" dirty="0">
              <a:sym typeface="+mn-lt"/>
            </a:endParaRP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E8775B72-E142-4924-B9AD-F203270346A9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06750" y="1832655"/>
            <a:ext cx="4336584" cy="19604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60492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5000">
        <p:fade/>
      </p:transition>
    </mc:Choice>
    <mc:Fallback xmlns="">
      <p:transition spd="med" advTm="5000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77999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FA00A406-9F4E-4E29-8061-EF931C1FCB1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18212" y="1243481"/>
            <a:ext cx="3588301" cy="2529333"/>
          </a:xfrm>
          <a:prstGeom prst="rect">
            <a:avLst/>
          </a:prstGeom>
        </p:spPr>
      </p:pic>
      <p:sp>
        <p:nvSpPr>
          <p:cNvPr id="8" name="文本框 7">
            <a:extLst>
              <a:ext uri="{FF2B5EF4-FFF2-40B4-BE49-F238E27FC236}">
                <a16:creationId xmlns:a16="http://schemas.microsoft.com/office/drawing/2014/main" xmlns="" id="{DD8B31F9-4A29-4748-920F-55728ADC5B87}"/>
              </a:ext>
            </a:extLst>
          </p:cNvPr>
          <p:cNvSpPr txBox="1"/>
          <p:nvPr/>
        </p:nvSpPr>
        <p:spPr>
          <a:xfrm>
            <a:off x="2058495" y="3954982"/>
            <a:ext cx="8075009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 dirty="0">
                <a:solidFill>
                  <a:srgbClr val="73481C"/>
                </a:solidFill>
                <a:cs typeface="+mn-ea"/>
                <a:sym typeface="+mn-lt"/>
              </a:rPr>
              <a:t>请在此处可输入名言或者企业的口号</a:t>
            </a:r>
            <a:endParaRPr lang="en-US" altLang="zh-CN" sz="3600" dirty="0">
              <a:solidFill>
                <a:srgbClr val="73481C"/>
              </a:solidFill>
              <a:cs typeface="+mn-ea"/>
              <a:sym typeface="+mn-lt"/>
            </a:endParaRPr>
          </a:p>
          <a:p>
            <a:pPr algn="ctr"/>
            <a:r>
              <a:rPr lang="en-US" altLang="zh-CN" sz="1400" dirty="0">
                <a:solidFill>
                  <a:srgbClr val="73481C"/>
                </a:solidFill>
                <a:cs typeface="+mn-ea"/>
                <a:sym typeface="+mn-lt"/>
              </a:rPr>
              <a:t>Great achievement of the construction bank, can not know, but in can do it.</a:t>
            </a:r>
            <a:endParaRPr lang="zh-CN" altLang="en-US" sz="1400" dirty="0">
              <a:solidFill>
                <a:srgbClr val="73481C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3387614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5000">
        <p:fade/>
      </p:transition>
    </mc:Choice>
    <mc:Fallback xmlns="">
      <p:transition spd="med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>
            <a:extLst>
              <a:ext uri="{FF2B5EF4-FFF2-40B4-BE49-F238E27FC236}">
                <a16:creationId xmlns:a16="http://schemas.microsoft.com/office/drawing/2014/main" xmlns="" id="{E99752C1-A95D-4C80-8C65-A8A3DAAFF20C}"/>
              </a:ext>
            </a:extLst>
          </p:cNvPr>
          <p:cNvGrpSpPr/>
          <p:nvPr/>
        </p:nvGrpSpPr>
        <p:grpSpPr>
          <a:xfrm>
            <a:off x="2790147" y="1346802"/>
            <a:ext cx="4056036" cy="1015663"/>
            <a:chOff x="-291327" y="639587"/>
            <a:chExt cx="5408012" cy="1353793"/>
          </a:xfrm>
        </p:grpSpPr>
        <p:sp>
          <p:nvSpPr>
            <p:cNvPr id="5" name="Text Box 7">
              <a:extLst>
                <a:ext uri="{FF2B5EF4-FFF2-40B4-BE49-F238E27FC236}">
                  <a16:creationId xmlns:a16="http://schemas.microsoft.com/office/drawing/2014/main" xmlns="" id="{1815D80B-8F54-49B5-B217-98EB1883E88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418096" y="1281767"/>
              <a:ext cx="2698589" cy="6358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45720" tIns="22860" rIns="45720" bIns="22860">
              <a:spAutoFit/>
            </a:bodyPr>
            <a:lstStyle/>
            <a:p>
              <a:pPr algn="ctr" defTabSz="816208"/>
              <a:r>
                <a:rPr lang="en-US" altLang="zh-CN" sz="2800" kern="0" dirty="0">
                  <a:solidFill>
                    <a:srgbClr val="73481C"/>
                  </a:solidFill>
                  <a:cs typeface="+mn-ea"/>
                  <a:sym typeface="+mn-lt"/>
                </a:rPr>
                <a:t>CONTENTS</a:t>
              </a:r>
              <a:endParaRPr lang="en-CA" sz="2800" spc="-113" dirty="0">
                <a:solidFill>
                  <a:srgbClr val="73481C"/>
                </a:solidFill>
                <a:cs typeface="+mn-ea"/>
                <a:sym typeface="+mn-lt"/>
              </a:endParaRPr>
            </a:p>
          </p:txBody>
        </p:sp>
        <p:sp>
          <p:nvSpPr>
            <p:cNvPr id="6" name="矩形 5">
              <a:extLst>
                <a:ext uri="{FF2B5EF4-FFF2-40B4-BE49-F238E27FC236}">
                  <a16:creationId xmlns:a16="http://schemas.microsoft.com/office/drawing/2014/main" xmlns="" id="{D48A84A2-2398-4069-BE72-AA015915405E}"/>
                </a:ext>
              </a:extLst>
            </p:cNvPr>
            <p:cNvSpPr/>
            <p:nvPr/>
          </p:nvSpPr>
          <p:spPr>
            <a:xfrm>
              <a:off x="-291327" y="639587"/>
              <a:ext cx="2603695" cy="135379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defTabSz="816208"/>
              <a:r>
                <a:rPr lang="zh-CN" altLang="en-US" sz="6000" b="1" dirty="0">
                  <a:solidFill>
                    <a:srgbClr val="73481C"/>
                  </a:solidFill>
                  <a:cs typeface="+mn-ea"/>
                  <a:sym typeface="+mn-lt"/>
                </a:rPr>
                <a:t>目 录</a:t>
              </a:r>
              <a:endParaRPr lang="en-CA" altLang="zh-CN" sz="6000" b="1" dirty="0">
                <a:solidFill>
                  <a:srgbClr val="73481C"/>
                </a:solidFill>
                <a:cs typeface="+mn-ea"/>
                <a:sym typeface="+mn-lt"/>
              </a:endParaRPr>
            </a:p>
          </p:txBody>
        </p:sp>
      </p:grpSp>
      <p:sp>
        <p:nvSpPr>
          <p:cNvPr id="7" name="Rectangle 5">
            <a:extLst>
              <a:ext uri="{FF2B5EF4-FFF2-40B4-BE49-F238E27FC236}">
                <a16:creationId xmlns:a16="http://schemas.microsoft.com/office/drawing/2014/main" xmlns="" id="{C90AA7A3-1BA4-4A89-8A81-E1784C01D705}"/>
              </a:ext>
            </a:extLst>
          </p:cNvPr>
          <p:cNvSpPr/>
          <p:nvPr/>
        </p:nvSpPr>
        <p:spPr>
          <a:xfrm flipV="1">
            <a:off x="310195" y="4417679"/>
            <a:ext cx="11571610" cy="45719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b="1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8" name="Oval 6">
            <a:extLst>
              <a:ext uri="{FF2B5EF4-FFF2-40B4-BE49-F238E27FC236}">
                <a16:creationId xmlns:a16="http://schemas.microsoft.com/office/drawing/2014/main" xmlns="" id="{9D7091EC-1622-47DE-9C8C-EFED81F8C5C6}"/>
              </a:ext>
            </a:extLst>
          </p:cNvPr>
          <p:cNvSpPr/>
          <p:nvPr/>
        </p:nvSpPr>
        <p:spPr>
          <a:xfrm>
            <a:off x="2852926" y="4318144"/>
            <a:ext cx="217712" cy="217779"/>
          </a:xfrm>
          <a:prstGeom prst="ellipse">
            <a:avLst/>
          </a:prstGeom>
          <a:solidFill>
            <a:srgbClr val="7A842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b="1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9" name="Oval 7">
            <a:extLst>
              <a:ext uri="{FF2B5EF4-FFF2-40B4-BE49-F238E27FC236}">
                <a16:creationId xmlns:a16="http://schemas.microsoft.com/office/drawing/2014/main" xmlns="" id="{B707B1AB-43BD-407E-A092-9C2923729849}"/>
              </a:ext>
            </a:extLst>
          </p:cNvPr>
          <p:cNvSpPr/>
          <p:nvPr/>
        </p:nvSpPr>
        <p:spPr>
          <a:xfrm>
            <a:off x="5073613" y="4326311"/>
            <a:ext cx="217712" cy="217779"/>
          </a:xfrm>
          <a:prstGeom prst="ellipse">
            <a:avLst/>
          </a:prstGeom>
          <a:solidFill>
            <a:srgbClr val="7A842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b="1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0" name="Oval 8">
            <a:extLst>
              <a:ext uri="{FF2B5EF4-FFF2-40B4-BE49-F238E27FC236}">
                <a16:creationId xmlns:a16="http://schemas.microsoft.com/office/drawing/2014/main" xmlns="" id="{CD847ABF-526E-49E1-BEF2-AA7C73D6AA64}"/>
              </a:ext>
            </a:extLst>
          </p:cNvPr>
          <p:cNvSpPr/>
          <p:nvPr/>
        </p:nvSpPr>
        <p:spPr>
          <a:xfrm>
            <a:off x="7294299" y="4334478"/>
            <a:ext cx="217712" cy="217779"/>
          </a:xfrm>
          <a:prstGeom prst="ellipse">
            <a:avLst/>
          </a:prstGeom>
          <a:solidFill>
            <a:srgbClr val="7A842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b="1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1" name="Oval 9">
            <a:extLst>
              <a:ext uri="{FF2B5EF4-FFF2-40B4-BE49-F238E27FC236}">
                <a16:creationId xmlns:a16="http://schemas.microsoft.com/office/drawing/2014/main" xmlns="" id="{162186CB-6AA6-4DBC-8AD4-7C2FA8C605F4}"/>
              </a:ext>
            </a:extLst>
          </p:cNvPr>
          <p:cNvSpPr/>
          <p:nvPr/>
        </p:nvSpPr>
        <p:spPr>
          <a:xfrm>
            <a:off x="9514984" y="4318144"/>
            <a:ext cx="217712" cy="217779"/>
          </a:xfrm>
          <a:prstGeom prst="ellipse">
            <a:avLst/>
          </a:prstGeom>
          <a:solidFill>
            <a:srgbClr val="7A842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b="1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12" name="Group 56">
            <a:extLst>
              <a:ext uri="{FF2B5EF4-FFF2-40B4-BE49-F238E27FC236}">
                <a16:creationId xmlns:a16="http://schemas.microsoft.com/office/drawing/2014/main" xmlns="" id="{2C62F2E6-6DD5-436C-86A0-76EE4F2E99AD}"/>
              </a:ext>
            </a:extLst>
          </p:cNvPr>
          <p:cNvGrpSpPr/>
          <p:nvPr/>
        </p:nvGrpSpPr>
        <p:grpSpPr>
          <a:xfrm>
            <a:off x="3927429" y="3550008"/>
            <a:ext cx="1766645" cy="350346"/>
            <a:chOff x="1221184" y="1824507"/>
            <a:chExt cx="3099522" cy="606566"/>
          </a:xfrm>
          <a:solidFill>
            <a:srgbClr val="7AB005"/>
          </a:solidFill>
        </p:grpSpPr>
        <p:sp>
          <p:nvSpPr>
            <p:cNvPr id="13" name="Rectangular Callout 15">
              <a:extLst>
                <a:ext uri="{FF2B5EF4-FFF2-40B4-BE49-F238E27FC236}">
                  <a16:creationId xmlns:a16="http://schemas.microsoft.com/office/drawing/2014/main" xmlns="" id="{36C9A05A-BB7C-4F00-81B9-A147C806A7DA}"/>
                </a:ext>
              </a:extLst>
            </p:cNvPr>
            <p:cNvSpPr/>
            <p:nvPr/>
          </p:nvSpPr>
          <p:spPr>
            <a:xfrm flipH="1">
              <a:off x="1221184" y="1846692"/>
              <a:ext cx="3078665" cy="584381"/>
            </a:xfrm>
            <a:prstGeom prst="wedgeRectCallout">
              <a:avLst/>
            </a:prstGeom>
            <a:solidFill>
              <a:srgbClr val="7A842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4" name="Rectangle 44">
              <a:extLst>
                <a:ext uri="{FF2B5EF4-FFF2-40B4-BE49-F238E27FC236}">
                  <a16:creationId xmlns:a16="http://schemas.microsoft.com/office/drawing/2014/main" xmlns="" id="{23612FE9-3B38-4517-8077-8054BC938D8C}"/>
                </a:ext>
              </a:extLst>
            </p:cNvPr>
            <p:cNvSpPr/>
            <p:nvPr/>
          </p:nvSpPr>
          <p:spPr>
            <a:xfrm>
              <a:off x="1221184" y="1824507"/>
              <a:ext cx="3099522" cy="569499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1600" b="1" dirty="0" smtClean="0">
                  <a:solidFill>
                    <a:schemeClr val="bg1"/>
                  </a:solidFill>
                  <a:cs typeface="+mn-ea"/>
                  <a:sym typeface="+mn-lt"/>
                </a:rPr>
                <a:t>活动概况</a:t>
              </a:r>
              <a:endParaRPr lang="zh-CN" altLang="en-US" sz="16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5" name="Group 57">
            <a:extLst>
              <a:ext uri="{FF2B5EF4-FFF2-40B4-BE49-F238E27FC236}">
                <a16:creationId xmlns:a16="http://schemas.microsoft.com/office/drawing/2014/main" xmlns="" id="{48A92641-F2E1-4758-8371-AE7B8BE60BF7}"/>
              </a:ext>
            </a:extLst>
          </p:cNvPr>
          <p:cNvGrpSpPr/>
          <p:nvPr/>
        </p:nvGrpSpPr>
        <p:grpSpPr>
          <a:xfrm>
            <a:off x="8175398" y="3553541"/>
            <a:ext cx="2034436" cy="346812"/>
            <a:chOff x="5805978" y="1740605"/>
            <a:chExt cx="2517977" cy="629301"/>
          </a:xfrm>
          <a:solidFill>
            <a:srgbClr val="7AB005"/>
          </a:solidFill>
        </p:grpSpPr>
        <p:sp>
          <p:nvSpPr>
            <p:cNvPr id="16" name="Rectangular Callout 17">
              <a:extLst>
                <a:ext uri="{FF2B5EF4-FFF2-40B4-BE49-F238E27FC236}">
                  <a16:creationId xmlns:a16="http://schemas.microsoft.com/office/drawing/2014/main" xmlns="" id="{281305F8-AAAE-473D-8672-BFE185008A68}"/>
                </a:ext>
              </a:extLst>
            </p:cNvPr>
            <p:cNvSpPr/>
            <p:nvPr/>
          </p:nvSpPr>
          <p:spPr>
            <a:xfrm flipH="1">
              <a:off x="6019793" y="1800216"/>
              <a:ext cx="2090347" cy="569690"/>
            </a:xfrm>
            <a:prstGeom prst="wedgeRectCallout">
              <a:avLst/>
            </a:prstGeom>
            <a:solidFill>
              <a:srgbClr val="7A842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7" name="Rectangle 46">
              <a:extLst>
                <a:ext uri="{FF2B5EF4-FFF2-40B4-BE49-F238E27FC236}">
                  <a16:creationId xmlns:a16="http://schemas.microsoft.com/office/drawing/2014/main" xmlns="" id="{2442E89F-EF69-4D95-9894-81CE97F8276F}"/>
                </a:ext>
              </a:extLst>
            </p:cNvPr>
            <p:cNvSpPr/>
            <p:nvPr/>
          </p:nvSpPr>
          <p:spPr>
            <a:xfrm>
              <a:off x="5805978" y="1740605"/>
              <a:ext cx="2517977" cy="596864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1600" b="1" dirty="0" smtClean="0">
                  <a:solidFill>
                    <a:schemeClr val="bg1"/>
                  </a:solidFill>
                  <a:cs typeface="+mn-ea"/>
                  <a:sym typeface="+mn-lt"/>
                </a:rPr>
                <a:t>活动内容</a:t>
              </a:r>
              <a:endParaRPr lang="zh-CN" altLang="en-US" sz="16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8" name="Group 58">
            <a:extLst>
              <a:ext uri="{FF2B5EF4-FFF2-40B4-BE49-F238E27FC236}">
                <a16:creationId xmlns:a16="http://schemas.microsoft.com/office/drawing/2014/main" xmlns="" id="{092683DF-EB88-4F69-A34F-BD881E7A3A29}"/>
              </a:ext>
            </a:extLst>
          </p:cNvPr>
          <p:cNvGrpSpPr/>
          <p:nvPr/>
        </p:nvGrpSpPr>
        <p:grpSpPr>
          <a:xfrm>
            <a:off x="6792924" y="4902414"/>
            <a:ext cx="1917143" cy="340665"/>
            <a:chOff x="4844141" y="3398224"/>
            <a:chExt cx="2699660" cy="716669"/>
          </a:xfrm>
          <a:solidFill>
            <a:srgbClr val="7AB005"/>
          </a:solidFill>
        </p:grpSpPr>
        <p:sp>
          <p:nvSpPr>
            <p:cNvPr id="19" name="Rectangular Callout 16">
              <a:extLst>
                <a:ext uri="{FF2B5EF4-FFF2-40B4-BE49-F238E27FC236}">
                  <a16:creationId xmlns:a16="http://schemas.microsoft.com/office/drawing/2014/main" xmlns="" id="{F4AA481F-A6E1-41E7-9CD1-E53ABB353605}"/>
                </a:ext>
              </a:extLst>
            </p:cNvPr>
            <p:cNvSpPr/>
            <p:nvPr/>
          </p:nvSpPr>
          <p:spPr>
            <a:xfrm rot="10800000" flipH="1">
              <a:off x="4844141" y="3398224"/>
              <a:ext cx="2699660" cy="707453"/>
            </a:xfrm>
            <a:prstGeom prst="wedgeRectCallout">
              <a:avLst/>
            </a:prstGeom>
            <a:solidFill>
              <a:srgbClr val="7A842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0" name="Rectangle 53">
              <a:extLst>
                <a:ext uri="{FF2B5EF4-FFF2-40B4-BE49-F238E27FC236}">
                  <a16:creationId xmlns:a16="http://schemas.microsoft.com/office/drawing/2014/main" xmlns="" id="{97283151-AB91-4F06-9F67-FB107FDAACED}"/>
                </a:ext>
              </a:extLst>
            </p:cNvPr>
            <p:cNvSpPr/>
            <p:nvPr/>
          </p:nvSpPr>
          <p:spPr>
            <a:xfrm>
              <a:off x="4952999" y="3422899"/>
              <a:ext cx="2517980" cy="691994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1600" b="1" dirty="0" smtClean="0">
                  <a:solidFill>
                    <a:schemeClr val="bg1"/>
                  </a:solidFill>
                  <a:cs typeface="+mn-ea"/>
                  <a:sym typeface="+mn-lt"/>
                </a:rPr>
                <a:t>活动组织形式</a:t>
              </a:r>
              <a:endParaRPr lang="zh-CN" altLang="en-US" sz="16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1" name="Group 59">
            <a:extLst>
              <a:ext uri="{FF2B5EF4-FFF2-40B4-BE49-F238E27FC236}">
                <a16:creationId xmlns:a16="http://schemas.microsoft.com/office/drawing/2014/main" xmlns="" id="{7EF1862D-5345-429C-BBEC-C9CB5231DABF}"/>
              </a:ext>
            </a:extLst>
          </p:cNvPr>
          <p:cNvGrpSpPr/>
          <p:nvPr/>
        </p:nvGrpSpPr>
        <p:grpSpPr>
          <a:xfrm>
            <a:off x="2392990" y="4901969"/>
            <a:ext cx="1858478" cy="328936"/>
            <a:chOff x="348339" y="3386021"/>
            <a:chExt cx="3094903" cy="516416"/>
          </a:xfrm>
          <a:solidFill>
            <a:srgbClr val="7AB005"/>
          </a:solidFill>
        </p:grpSpPr>
        <p:sp>
          <p:nvSpPr>
            <p:cNvPr id="22" name="Rectangular Callout 14">
              <a:extLst>
                <a:ext uri="{FF2B5EF4-FFF2-40B4-BE49-F238E27FC236}">
                  <a16:creationId xmlns:a16="http://schemas.microsoft.com/office/drawing/2014/main" xmlns="" id="{6EA485FD-2E72-48FF-9E5A-E120E7687DAB}"/>
                </a:ext>
              </a:extLst>
            </p:cNvPr>
            <p:cNvSpPr/>
            <p:nvPr/>
          </p:nvSpPr>
          <p:spPr>
            <a:xfrm rot="10800000" flipH="1">
              <a:off x="348339" y="3398224"/>
              <a:ext cx="3094903" cy="483312"/>
            </a:xfrm>
            <a:prstGeom prst="wedgeRectCallout">
              <a:avLst/>
            </a:prstGeom>
            <a:solidFill>
              <a:srgbClr val="7A842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3" name="Rectangle 55">
              <a:extLst>
                <a:ext uri="{FF2B5EF4-FFF2-40B4-BE49-F238E27FC236}">
                  <a16:creationId xmlns:a16="http://schemas.microsoft.com/office/drawing/2014/main" xmlns="" id="{6EC5A653-89F6-4DC9-B93C-8E6F2973E9BB}"/>
                </a:ext>
              </a:extLst>
            </p:cNvPr>
            <p:cNvSpPr/>
            <p:nvPr/>
          </p:nvSpPr>
          <p:spPr>
            <a:xfrm>
              <a:off x="457199" y="3386021"/>
              <a:ext cx="2806172" cy="51641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1600" b="1" dirty="0" smtClean="0">
                  <a:solidFill>
                    <a:schemeClr val="bg1"/>
                  </a:solidFill>
                  <a:cs typeface="+mn-ea"/>
                  <a:sym typeface="+mn-lt"/>
                </a:rPr>
                <a:t>活动背景</a:t>
              </a:r>
              <a:endParaRPr lang="zh-CN" altLang="en-US" sz="16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24" name="TextBox 27">
            <a:extLst>
              <a:ext uri="{FF2B5EF4-FFF2-40B4-BE49-F238E27FC236}">
                <a16:creationId xmlns:a16="http://schemas.microsoft.com/office/drawing/2014/main" xmlns="" id="{0CEEED86-8AD4-4893-936C-7B3BA04FD1C5}"/>
              </a:ext>
            </a:extLst>
          </p:cNvPr>
          <p:cNvSpPr txBox="1"/>
          <p:nvPr/>
        </p:nvSpPr>
        <p:spPr>
          <a:xfrm>
            <a:off x="2559280" y="3798543"/>
            <a:ext cx="1052083" cy="377026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en-US" altLang="zh-CN" sz="2000" b="1" dirty="0" smtClean="0">
                <a:solidFill>
                  <a:srgbClr val="73481C"/>
                </a:solidFill>
                <a:cs typeface="+mn-ea"/>
                <a:sym typeface="+mn-lt"/>
              </a:rPr>
              <a:t>PART 1</a:t>
            </a:r>
            <a:endParaRPr lang="zh-CN" altLang="en-US" sz="2000" b="1" dirty="0">
              <a:solidFill>
                <a:srgbClr val="73481C"/>
              </a:solidFill>
              <a:cs typeface="+mn-ea"/>
              <a:sym typeface="+mn-lt"/>
            </a:endParaRPr>
          </a:p>
        </p:txBody>
      </p:sp>
      <p:sp>
        <p:nvSpPr>
          <p:cNvPr id="25" name="TextBox 28">
            <a:extLst>
              <a:ext uri="{FF2B5EF4-FFF2-40B4-BE49-F238E27FC236}">
                <a16:creationId xmlns:a16="http://schemas.microsoft.com/office/drawing/2014/main" xmlns="" id="{1A5FAF1F-ADC2-4489-9D1E-A3D59C79DF27}"/>
              </a:ext>
            </a:extLst>
          </p:cNvPr>
          <p:cNvSpPr txBox="1"/>
          <p:nvPr/>
        </p:nvSpPr>
        <p:spPr>
          <a:xfrm>
            <a:off x="4827532" y="4662639"/>
            <a:ext cx="1052083" cy="377026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>
            <a:defPPr>
              <a:defRPr lang="zh-CN"/>
            </a:defPPr>
            <a:lvl1pPr>
              <a:defRPr sz="2000" b="1">
                <a:solidFill>
                  <a:srgbClr val="73481C"/>
                </a:solidFill>
                <a:cs typeface="+mn-ea"/>
              </a:defRPr>
            </a:lvl1pPr>
          </a:lstStyle>
          <a:p>
            <a:r>
              <a:rPr lang="en-US" altLang="zh-CN" dirty="0" smtClean="0">
                <a:sym typeface="+mn-lt"/>
              </a:rPr>
              <a:t>PART 2</a:t>
            </a:r>
            <a:endParaRPr lang="zh-CN" altLang="en-US" dirty="0">
              <a:sym typeface="+mn-lt"/>
            </a:endParaRPr>
          </a:p>
        </p:txBody>
      </p:sp>
      <p:sp>
        <p:nvSpPr>
          <p:cNvPr id="26" name="TextBox 29">
            <a:extLst>
              <a:ext uri="{FF2B5EF4-FFF2-40B4-BE49-F238E27FC236}">
                <a16:creationId xmlns:a16="http://schemas.microsoft.com/office/drawing/2014/main" xmlns="" id="{4068B3B1-6F73-451D-91B1-E14B0759CE7C}"/>
              </a:ext>
            </a:extLst>
          </p:cNvPr>
          <p:cNvSpPr txBox="1"/>
          <p:nvPr/>
        </p:nvSpPr>
        <p:spPr>
          <a:xfrm>
            <a:off x="7023776" y="3870551"/>
            <a:ext cx="1052083" cy="377026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>
            <a:defPPr>
              <a:defRPr lang="zh-CN"/>
            </a:defPPr>
            <a:lvl1pPr>
              <a:defRPr sz="2000" b="1">
                <a:solidFill>
                  <a:srgbClr val="73481C"/>
                </a:solidFill>
                <a:cs typeface="+mn-ea"/>
              </a:defRPr>
            </a:lvl1pPr>
          </a:lstStyle>
          <a:p>
            <a:r>
              <a:rPr lang="en-US" altLang="zh-CN" dirty="0" smtClean="0">
                <a:sym typeface="+mn-lt"/>
              </a:rPr>
              <a:t>PART 3</a:t>
            </a:r>
            <a:endParaRPr lang="zh-CN" altLang="en-US" dirty="0">
              <a:sym typeface="+mn-lt"/>
            </a:endParaRPr>
          </a:p>
        </p:txBody>
      </p:sp>
      <p:sp>
        <p:nvSpPr>
          <p:cNvPr id="27" name="TextBox 31">
            <a:extLst>
              <a:ext uri="{FF2B5EF4-FFF2-40B4-BE49-F238E27FC236}">
                <a16:creationId xmlns:a16="http://schemas.microsoft.com/office/drawing/2014/main" xmlns="" id="{38A9C499-FE7A-4419-A5D5-1DC626C9E500}"/>
              </a:ext>
            </a:extLst>
          </p:cNvPr>
          <p:cNvSpPr txBox="1"/>
          <p:nvPr/>
        </p:nvSpPr>
        <p:spPr>
          <a:xfrm>
            <a:off x="9292028" y="4662639"/>
            <a:ext cx="1052083" cy="377026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>
            <a:defPPr>
              <a:defRPr lang="zh-CN"/>
            </a:defPPr>
            <a:lvl1pPr>
              <a:defRPr sz="2000" b="1">
                <a:solidFill>
                  <a:srgbClr val="73481C"/>
                </a:solidFill>
                <a:cs typeface="+mn-ea"/>
              </a:defRPr>
            </a:lvl1pPr>
          </a:lstStyle>
          <a:p>
            <a:r>
              <a:rPr lang="en-US" altLang="zh-CN" dirty="0" smtClean="0">
                <a:sym typeface="+mn-lt"/>
              </a:rPr>
              <a:t>PART 4</a:t>
            </a:r>
            <a:endParaRPr lang="zh-CN" altLang="en-US" dirty="0">
              <a:sym typeface="+mn-lt"/>
            </a:endParaRPr>
          </a:p>
        </p:txBody>
      </p:sp>
      <p:pic>
        <p:nvPicPr>
          <p:cNvPr id="28" name="图片 27">
            <a:extLst>
              <a:ext uri="{FF2B5EF4-FFF2-40B4-BE49-F238E27FC236}">
                <a16:creationId xmlns:a16="http://schemas.microsoft.com/office/drawing/2014/main" xmlns="" id="{B299A7EE-4312-4C9D-9E81-6E23F5A5EE5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7265" y="1346802"/>
            <a:ext cx="2175661" cy="9835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76990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5000">
        <p:fade/>
      </p:transition>
    </mc:Choice>
    <mc:Fallback xmlns="">
      <p:transition spd="med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800"/>
                            </p:stCondLst>
                            <p:childTnLst>
                              <p:par>
                                <p:cTn id="9" presetID="2" presetClass="entr" presetSubtype="8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300"/>
                            </p:stCondLst>
                            <p:childTnLst>
                              <p:par>
                                <p:cTn id="14" presetID="2" presetClass="entr" presetSubtype="8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8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" presetClass="entr" presetSubtype="4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300"/>
                            </p:stCondLst>
                            <p:childTnLst>
                              <p:par>
                                <p:cTn id="27" presetID="2" presetClass="entr" presetSubtype="8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80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" presetClass="entr" presetSubtype="1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300"/>
                            </p:stCondLst>
                            <p:childTnLst>
                              <p:par>
                                <p:cTn id="40" presetID="2" presetClass="entr" presetSubtype="8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8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" presetClass="entr" presetSubtype="4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300"/>
                            </p:stCondLst>
                            <p:childTnLst>
                              <p:par>
                                <p:cTn id="53" presetID="2" presetClass="entr" presetSubtype="8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4800"/>
                            </p:stCondLst>
                            <p:childTnLst>
                              <p:par>
                                <p:cTn id="5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" presetClass="entr" presetSubtype="1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11" grpId="0" animBg="1"/>
      <p:bldP spid="24" grpId="0"/>
      <p:bldP spid="25" grpId="0"/>
      <p:bldP spid="26" grpId="0"/>
      <p:bldP spid="2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: 圆角 4">
            <a:extLst>
              <a:ext uri="{FF2B5EF4-FFF2-40B4-BE49-F238E27FC236}">
                <a16:creationId xmlns:a16="http://schemas.microsoft.com/office/drawing/2014/main" xmlns="" id="{A4FFFA22-25BD-4D45-A909-C9F35630105D}"/>
              </a:ext>
            </a:extLst>
          </p:cNvPr>
          <p:cNvSpPr/>
          <p:nvPr/>
        </p:nvSpPr>
        <p:spPr>
          <a:xfrm>
            <a:off x="3284140" y="2648118"/>
            <a:ext cx="3018330" cy="2370967"/>
          </a:xfrm>
          <a:prstGeom prst="roundRect">
            <a:avLst/>
          </a:prstGeom>
          <a:solidFill>
            <a:srgbClr val="7A842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 b="1">
              <a:solidFill>
                <a:srgbClr val="CE9006"/>
              </a:solidFill>
              <a:cs typeface="+mn-ea"/>
              <a:sym typeface="+mn-lt"/>
            </a:endParaRP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xmlns="" id="{B96EB689-AA22-44CB-B4B1-1F52056FA84C}"/>
              </a:ext>
            </a:extLst>
          </p:cNvPr>
          <p:cNvSpPr txBox="1"/>
          <p:nvPr/>
        </p:nvSpPr>
        <p:spPr>
          <a:xfrm>
            <a:off x="3741844" y="2898868"/>
            <a:ext cx="2174041" cy="18928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5400" b="1" dirty="0">
                <a:solidFill>
                  <a:schemeClr val="bg1"/>
                </a:solidFill>
                <a:cs typeface="+mn-ea"/>
                <a:sym typeface="+mn-lt"/>
              </a:rPr>
              <a:t>目录</a:t>
            </a:r>
            <a:endParaRPr lang="en-US" altLang="zh-CN" sz="5400" b="1" dirty="0">
              <a:solidFill>
                <a:schemeClr val="bg1"/>
              </a:solidFill>
              <a:cs typeface="+mn-ea"/>
              <a:sym typeface="+mn-lt"/>
            </a:endParaRPr>
          </a:p>
          <a:p>
            <a:pPr algn="ctr">
              <a:lnSpc>
                <a:spcPct val="150000"/>
              </a:lnSpc>
            </a:pPr>
            <a:r>
              <a:rPr lang="en-US" altLang="zh-CN" sz="2400" b="1" dirty="0">
                <a:solidFill>
                  <a:schemeClr val="bg1"/>
                </a:solidFill>
                <a:cs typeface="+mn-ea"/>
                <a:sym typeface="+mn-lt"/>
              </a:rPr>
              <a:t>CONTENTS</a:t>
            </a:r>
            <a:endParaRPr lang="zh-CN" altLang="en-US" sz="24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7" name="椭圆 6">
            <a:extLst>
              <a:ext uri="{FF2B5EF4-FFF2-40B4-BE49-F238E27FC236}">
                <a16:creationId xmlns:a16="http://schemas.microsoft.com/office/drawing/2014/main" xmlns="" id="{57A8438F-D779-49B6-B612-B8AA82046411}"/>
              </a:ext>
            </a:extLst>
          </p:cNvPr>
          <p:cNvSpPr/>
          <p:nvPr/>
        </p:nvSpPr>
        <p:spPr>
          <a:xfrm>
            <a:off x="7230173" y="1583832"/>
            <a:ext cx="340962" cy="340962"/>
          </a:xfrm>
          <a:prstGeom prst="ellipse">
            <a:avLst/>
          </a:prstGeom>
          <a:solidFill>
            <a:srgbClr val="7A842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 b="1">
              <a:solidFill>
                <a:srgbClr val="7A842F"/>
              </a:solidFill>
              <a:cs typeface="+mn-ea"/>
              <a:sym typeface="+mn-lt"/>
            </a:endParaRPr>
          </a:p>
        </p:txBody>
      </p:sp>
      <p:sp>
        <p:nvSpPr>
          <p:cNvPr id="8" name="椭圆 7">
            <a:extLst>
              <a:ext uri="{FF2B5EF4-FFF2-40B4-BE49-F238E27FC236}">
                <a16:creationId xmlns:a16="http://schemas.microsoft.com/office/drawing/2014/main" xmlns="" id="{9D460E35-E915-4BF9-896E-5068F7B1DCD4}"/>
              </a:ext>
            </a:extLst>
          </p:cNvPr>
          <p:cNvSpPr/>
          <p:nvPr/>
        </p:nvSpPr>
        <p:spPr>
          <a:xfrm>
            <a:off x="7230173" y="2759407"/>
            <a:ext cx="340962" cy="340962"/>
          </a:xfrm>
          <a:prstGeom prst="ellipse">
            <a:avLst/>
          </a:prstGeom>
          <a:solidFill>
            <a:srgbClr val="7A842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 b="1">
              <a:solidFill>
                <a:srgbClr val="7A842F"/>
              </a:solidFill>
              <a:cs typeface="+mn-ea"/>
              <a:sym typeface="+mn-lt"/>
            </a:endParaRPr>
          </a:p>
        </p:txBody>
      </p:sp>
      <p:sp>
        <p:nvSpPr>
          <p:cNvPr id="9" name="椭圆 8">
            <a:extLst>
              <a:ext uri="{FF2B5EF4-FFF2-40B4-BE49-F238E27FC236}">
                <a16:creationId xmlns:a16="http://schemas.microsoft.com/office/drawing/2014/main" xmlns="" id="{88BD6915-8ABE-4349-9769-C525834C6660}"/>
              </a:ext>
            </a:extLst>
          </p:cNvPr>
          <p:cNvSpPr/>
          <p:nvPr/>
        </p:nvSpPr>
        <p:spPr>
          <a:xfrm>
            <a:off x="7230173" y="3934982"/>
            <a:ext cx="340962" cy="340962"/>
          </a:xfrm>
          <a:prstGeom prst="ellipse">
            <a:avLst/>
          </a:prstGeom>
          <a:solidFill>
            <a:srgbClr val="7A842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 b="1">
              <a:solidFill>
                <a:srgbClr val="7A842F"/>
              </a:solidFill>
              <a:cs typeface="+mn-ea"/>
              <a:sym typeface="+mn-lt"/>
            </a:endParaRPr>
          </a:p>
        </p:txBody>
      </p:sp>
      <p:sp>
        <p:nvSpPr>
          <p:cNvPr id="10" name="椭圆 9">
            <a:extLst>
              <a:ext uri="{FF2B5EF4-FFF2-40B4-BE49-F238E27FC236}">
                <a16:creationId xmlns:a16="http://schemas.microsoft.com/office/drawing/2014/main" xmlns="" id="{07BF60C8-4786-4843-AA5B-3FC6808108EA}"/>
              </a:ext>
            </a:extLst>
          </p:cNvPr>
          <p:cNvSpPr/>
          <p:nvPr/>
        </p:nvSpPr>
        <p:spPr>
          <a:xfrm>
            <a:off x="7230173" y="5110557"/>
            <a:ext cx="340962" cy="340962"/>
          </a:xfrm>
          <a:prstGeom prst="ellipse">
            <a:avLst/>
          </a:prstGeom>
          <a:solidFill>
            <a:srgbClr val="7A842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 b="1">
              <a:solidFill>
                <a:srgbClr val="7A842F"/>
              </a:solidFill>
              <a:cs typeface="+mn-ea"/>
              <a:sym typeface="+mn-lt"/>
            </a:endParaRPr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xmlns="" id="{1D4D3286-48CF-4D4F-81F8-1AD44B00CADD}"/>
              </a:ext>
            </a:extLst>
          </p:cNvPr>
          <p:cNvSpPr txBox="1"/>
          <p:nvPr/>
        </p:nvSpPr>
        <p:spPr>
          <a:xfrm>
            <a:off x="7758258" y="1453536"/>
            <a:ext cx="417379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73481C"/>
                </a:solidFill>
                <a:cs typeface="+mn-ea"/>
                <a:sym typeface="+mn-lt"/>
              </a:rPr>
              <a:t>活动背景</a:t>
            </a:r>
            <a:endParaRPr lang="zh-CN" altLang="en-US" sz="1600" b="1" dirty="0">
              <a:solidFill>
                <a:srgbClr val="73481C"/>
              </a:solidFill>
              <a:cs typeface="+mn-ea"/>
              <a:sym typeface="+mn-lt"/>
            </a:endParaRP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xmlns="" id="{AD0D3185-07F5-4BFC-8209-A2E80D484CC2}"/>
              </a:ext>
            </a:extLst>
          </p:cNvPr>
          <p:cNvSpPr txBox="1"/>
          <p:nvPr/>
        </p:nvSpPr>
        <p:spPr>
          <a:xfrm>
            <a:off x="7758257" y="2627394"/>
            <a:ext cx="417379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73481C"/>
                </a:solidFill>
                <a:cs typeface="+mn-ea"/>
                <a:sym typeface="+mn-lt"/>
              </a:rPr>
              <a:t>活动概况</a:t>
            </a:r>
            <a:endParaRPr lang="zh-CN" altLang="en-US" sz="1600" b="1" dirty="0">
              <a:solidFill>
                <a:srgbClr val="73481C"/>
              </a:solidFill>
              <a:cs typeface="+mn-ea"/>
              <a:sym typeface="+mn-lt"/>
            </a:endParaRPr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xmlns="" id="{7E66C2A8-6305-4450-8B69-E686A2C1B8E0}"/>
              </a:ext>
            </a:extLst>
          </p:cNvPr>
          <p:cNvSpPr txBox="1"/>
          <p:nvPr/>
        </p:nvSpPr>
        <p:spPr>
          <a:xfrm>
            <a:off x="7758258" y="3806945"/>
            <a:ext cx="417379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73481C"/>
                </a:solidFill>
                <a:cs typeface="+mn-ea"/>
                <a:sym typeface="+mn-lt"/>
              </a:rPr>
              <a:t>活动形式</a:t>
            </a:r>
            <a:endParaRPr lang="zh-CN" altLang="en-US" sz="1600" b="1" dirty="0">
              <a:solidFill>
                <a:srgbClr val="73481C"/>
              </a:solidFill>
              <a:cs typeface="+mn-ea"/>
              <a:sym typeface="+mn-lt"/>
            </a:endParaRPr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xmlns="" id="{346CB312-166C-40D4-BD99-052028AA38F8}"/>
              </a:ext>
            </a:extLst>
          </p:cNvPr>
          <p:cNvSpPr txBox="1"/>
          <p:nvPr/>
        </p:nvSpPr>
        <p:spPr>
          <a:xfrm>
            <a:off x="7758258" y="4965282"/>
            <a:ext cx="417379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73481C"/>
                </a:solidFill>
                <a:cs typeface="+mn-ea"/>
                <a:sym typeface="+mn-lt"/>
              </a:rPr>
              <a:t>活动内容</a:t>
            </a:r>
            <a:endParaRPr lang="zh-CN" altLang="en-US" sz="1600" b="1" dirty="0">
              <a:solidFill>
                <a:srgbClr val="73481C"/>
              </a:solidFill>
              <a:cs typeface="+mn-ea"/>
              <a:sym typeface="+mn-lt"/>
            </a:endParaRPr>
          </a:p>
        </p:txBody>
      </p:sp>
      <p:pic>
        <p:nvPicPr>
          <p:cNvPr id="15" name="图片 14">
            <a:extLst>
              <a:ext uri="{FF2B5EF4-FFF2-40B4-BE49-F238E27FC236}">
                <a16:creationId xmlns:a16="http://schemas.microsoft.com/office/drawing/2014/main" xmlns="" id="{CB6AF71F-CC0C-4D41-83CE-8DEBEBB5C0E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95913" y="1658867"/>
            <a:ext cx="2046124" cy="9249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82462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5000">
        <p:fade/>
      </p:transition>
    </mc:Choice>
    <mc:Fallback xmlns="">
      <p:transition spd="med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00"/>
                            </p:stCondLst>
                            <p:childTnLst>
                              <p:par>
                                <p:cTn id="4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000"/>
                            </p:stCondLst>
                            <p:childTnLst>
                              <p:par>
                                <p:cTn id="4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500"/>
                            </p:stCondLst>
                            <p:childTnLst>
                              <p:par>
                                <p:cTn id="52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  <p:bldP spid="7" grpId="0" animBg="1"/>
      <p:bldP spid="8" grpId="0" animBg="1"/>
      <p:bldP spid="9" grpId="0" animBg="1"/>
      <p:bldP spid="10" grpId="0" animBg="1"/>
      <p:bldP spid="11" grpId="0"/>
      <p:bldP spid="12" grpId="0"/>
      <p:bldP spid="13" grpId="0"/>
      <p:bldP spid="1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pyright Notice">
            <a:extLst>
              <a:ext uri="{FF2B5EF4-FFF2-40B4-BE49-F238E27FC236}">
                <a16:creationId xmlns:a16="http://schemas.microsoft.com/office/drawing/2014/main" xmlns="" id="{DEB2BA61-BABA-452D-A5B7-7B65DFF82588}"/>
              </a:ext>
            </a:extLst>
          </p:cNvPr>
          <p:cNvSpPr>
            <a:spLocks/>
          </p:cNvSpPr>
          <p:nvPr/>
        </p:nvSpPr>
        <p:spPr bwMode="auto">
          <a:xfrm>
            <a:off x="6585358" y="3487327"/>
            <a:ext cx="3260041" cy="742541"/>
          </a:xfrm>
          <a:prstGeom prst="rect">
            <a:avLst/>
          </a:prstGeom>
          <a:noFill/>
          <a:ln w="6350" cap="flat" cmpd="sng" algn="ctr">
            <a:noFill/>
            <a:prstDash val="solid"/>
          </a:ln>
          <a:effectLst/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72000" tIns="32400" rIns="72000" bIns="32400" rtlCol="0" anchor="t">
            <a:spAutoFit/>
          </a:bodyPr>
          <a:lstStyle/>
          <a:p>
            <a:r>
              <a:rPr lang="en-US" altLang="zh-CN" sz="4400" b="1" cap="small" dirty="0" smtClean="0">
                <a:solidFill>
                  <a:srgbClr val="7A842F"/>
                </a:solidFill>
                <a:cs typeface="+mn-ea"/>
                <a:sym typeface="+mn-lt"/>
              </a:rPr>
              <a:t>01.</a:t>
            </a:r>
            <a:r>
              <a:rPr lang="zh-CN" altLang="en-US" sz="4400" b="1" cap="small" dirty="0" smtClean="0">
                <a:solidFill>
                  <a:srgbClr val="7A842F"/>
                </a:solidFill>
                <a:cs typeface="+mn-ea"/>
                <a:sym typeface="+mn-lt"/>
              </a:rPr>
              <a:t>活</a:t>
            </a:r>
            <a:r>
              <a:rPr lang="zh-CN" altLang="en-US" sz="4400" b="1" cap="small" dirty="0">
                <a:solidFill>
                  <a:srgbClr val="7A842F"/>
                </a:solidFill>
                <a:cs typeface="+mn-ea"/>
                <a:sym typeface="+mn-lt"/>
              </a:rPr>
              <a:t>动背景</a:t>
            </a:r>
            <a:endParaRPr lang="en-US" sz="4400" b="1" cap="small" dirty="0">
              <a:solidFill>
                <a:srgbClr val="7A842F"/>
              </a:solidFill>
              <a:cs typeface="+mn-ea"/>
              <a:sym typeface="+mn-lt"/>
            </a:endParaRPr>
          </a:p>
        </p:txBody>
      </p:sp>
      <p:pic>
        <p:nvPicPr>
          <p:cNvPr id="13" name="图片 12">
            <a:extLst>
              <a:ext uri="{FF2B5EF4-FFF2-40B4-BE49-F238E27FC236}">
                <a16:creationId xmlns:a16="http://schemas.microsoft.com/office/drawing/2014/main" xmlns="" id="{F3BC09F6-A232-4724-8812-045011568A22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79152" y="2516622"/>
            <a:ext cx="3374269" cy="1525400"/>
          </a:xfrm>
          <a:prstGeom prst="rect">
            <a:avLst/>
          </a:prstGeom>
        </p:spPr>
      </p:pic>
      <p:sp>
        <p:nvSpPr>
          <p:cNvPr id="6" name="文本框 5">
            <a:extLst>
              <a:ext uri="{FF2B5EF4-FFF2-40B4-BE49-F238E27FC236}">
                <a16:creationId xmlns:a16="http://schemas.microsoft.com/office/drawing/2014/main" xmlns="" id="{59649792-AA6E-4F18-AA9E-7472CE1A1366}"/>
              </a:ext>
            </a:extLst>
          </p:cNvPr>
          <p:cNvSpPr txBox="1"/>
          <p:nvPr/>
        </p:nvSpPr>
        <p:spPr>
          <a:xfrm>
            <a:off x="6680525" y="2581359"/>
            <a:ext cx="3441375" cy="769441"/>
          </a:xfrm>
          <a:prstGeom prst="rect">
            <a:avLst/>
          </a:prstGeom>
          <a:solidFill>
            <a:srgbClr val="7A842F"/>
          </a:solidFill>
        </p:spPr>
        <p:txBody>
          <a:bodyPr wrap="square" rtlCol="0">
            <a:spAutoFit/>
          </a:bodyPr>
          <a:lstStyle/>
          <a:p>
            <a:r>
              <a:rPr lang="en-US" altLang="zh-CN" sz="4400" b="1" dirty="0" smtClean="0">
                <a:solidFill>
                  <a:schemeClr val="bg1"/>
                </a:solidFill>
                <a:cs typeface="+mn-ea"/>
                <a:sym typeface="+mn-lt"/>
              </a:rPr>
              <a:t>PART ONE</a:t>
            </a:r>
            <a:endParaRPr lang="zh-CN" altLang="en-US" sz="44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1623455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5000">
        <p:fade/>
      </p:transition>
    </mc:Choice>
    <mc:Fallback xmlns="">
      <p:transition spd="med" advTm="500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" dur="500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3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" grpId="0"/>
          <p:bldP spid="6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" dur="500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3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" grpId="0"/>
          <p:bldP spid="6" grpId="0" animBg="1"/>
        </p:bldLst>
      </p:timing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>
            <a:extLst>
              <a:ext uri="{FF2B5EF4-FFF2-40B4-BE49-F238E27FC236}">
                <a16:creationId xmlns:a16="http://schemas.microsoft.com/office/drawing/2014/main" xmlns="" id="{D332CFCE-EAED-4A53-8A6E-8FAF6E739CC9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1323" y="588808"/>
            <a:ext cx="918134" cy="415059"/>
          </a:xfrm>
          <a:prstGeom prst="rect">
            <a:avLst/>
          </a:prstGeom>
        </p:spPr>
      </p:pic>
      <p:sp>
        <p:nvSpPr>
          <p:cNvPr id="17" name="文本框 16">
            <a:extLst>
              <a:ext uri="{FF2B5EF4-FFF2-40B4-BE49-F238E27FC236}">
                <a16:creationId xmlns:a16="http://schemas.microsoft.com/office/drawing/2014/main" xmlns="" id="{A83C423D-3392-4A68-ADA1-55BFE224F849}"/>
              </a:ext>
            </a:extLst>
          </p:cNvPr>
          <p:cNvSpPr txBox="1"/>
          <p:nvPr/>
        </p:nvSpPr>
        <p:spPr>
          <a:xfrm>
            <a:off x="1595993" y="546437"/>
            <a:ext cx="1648913" cy="510778"/>
          </a:xfrm>
          <a:prstGeom prst="roundRect">
            <a:avLst/>
          </a:prstGeom>
          <a:solidFill>
            <a:srgbClr val="7A842F"/>
          </a:solidFill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chemeClr val="bg1"/>
                </a:solidFill>
                <a:cs typeface="+mn-ea"/>
                <a:sym typeface="+mn-lt"/>
              </a:rPr>
              <a:t>活动背景</a:t>
            </a:r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xmlns="" id="{4B82C17F-61B3-4185-975D-E4E2C1165A2F}"/>
              </a:ext>
            </a:extLst>
          </p:cNvPr>
          <p:cNvSpPr/>
          <p:nvPr/>
        </p:nvSpPr>
        <p:spPr>
          <a:xfrm>
            <a:off x="1184222" y="1394085"/>
            <a:ext cx="3057993" cy="1349115"/>
          </a:xfrm>
          <a:prstGeom prst="rect">
            <a:avLst/>
          </a:prstGeom>
          <a:solidFill>
            <a:srgbClr val="7A842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b="1" dirty="0">
                <a:cs typeface="+mn-ea"/>
                <a:sym typeface="+mn-lt"/>
              </a:rPr>
              <a:t>点击输入您的标题</a:t>
            </a:r>
            <a:endParaRPr lang="en-US" altLang="zh-CN" sz="2000" b="1" dirty="0">
              <a:cs typeface="+mn-ea"/>
              <a:sym typeface="+mn-lt"/>
            </a:endParaRPr>
          </a:p>
          <a:p>
            <a:pPr algn="ctr"/>
            <a:r>
              <a:rPr lang="zh-CN" altLang="en-US" sz="1600" dirty="0">
                <a:cs typeface="+mn-ea"/>
                <a:sym typeface="+mn-lt"/>
              </a:rPr>
              <a:t>双击输入替换内容 双击输入替换内容 </a:t>
            </a:r>
            <a:r>
              <a:rPr lang="en-US" altLang="zh-CN" sz="1600" dirty="0">
                <a:cs typeface="+mn-ea"/>
                <a:sym typeface="+mn-lt"/>
              </a:rPr>
              <a:t>  </a:t>
            </a:r>
            <a:endParaRPr lang="zh-CN" altLang="en-US" sz="1600" dirty="0">
              <a:cs typeface="+mn-ea"/>
              <a:sym typeface="+mn-lt"/>
            </a:endParaRPr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xmlns="" id="{22BB4DCC-B19A-4FF2-8047-085D5153D8B7}"/>
              </a:ext>
            </a:extLst>
          </p:cNvPr>
          <p:cNvSpPr/>
          <p:nvPr/>
        </p:nvSpPr>
        <p:spPr>
          <a:xfrm>
            <a:off x="4499547" y="1394084"/>
            <a:ext cx="3057993" cy="1349115"/>
          </a:xfrm>
          <a:prstGeom prst="rect">
            <a:avLst/>
          </a:prstGeom>
          <a:solidFill>
            <a:srgbClr val="7A842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b="1" dirty="0">
                <a:cs typeface="+mn-ea"/>
                <a:sym typeface="+mn-lt"/>
              </a:rPr>
              <a:t>点击输入您的标题</a:t>
            </a:r>
            <a:endParaRPr lang="en-US" altLang="zh-CN" sz="2000" b="1" dirty="0">
              <a:cs typeface="+mn-ea"/>
              <a:sym typeface="+mn-lt"/>
            </a:endParaRPr>
          </a:p>
          <a:p>
            <a:pPr algn="ctr"/>
            <a:r>
              <a:rPr lang="zh-CN" altLang="en-US" sz="1600" dirty="0">
                <a:cs typeface="+mn-ea"/>
                <a:sym typeface="+mn-lt"/>
              </a:rPr>
              <a:t>双击输入替换内容 双击输入替换内容 </a:t>
            </a:r>
            <a:r>
              <a:rPr lang="en-US" altLang="zh-CN" sz="1600" dirty="0">
                <a:cs typeface="+mn-ea"/>
                <a:sym typeface="+mn-lt"/>
              </a:rPr>
              <a:t>  </a:t>
            </a:r>
            <a:endParaRPr lang="zh-CN" altLang="en-US" sz="1600" dirty="0">
              <a:cs typeface="+mn-ea"/>
              <a:sym typeface="+mn-lt"/>
            </a:endParaRPr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xmlns="" id="{74B8C184-2DED-4179-8409-025AF1F113D2}"/>
              </a:ext>
            </a:extLst>
          </p:cNvPr>
          <p:cNvSpPr/>
          <p:nvPr/>
        </p:nvSpPr>
        <p:spPr>
          <a:xfrm>
            <a:off x="7814872" y="1394084"/>
            <a:ext cx="3057993" cy="1349115"/>
          </a:xfrm>
          <a:prstGeom prst="rect">
            <a:avLst/>
          </a:prstGeom>
          <a:solidFill>
            <a:srgbClr val="7A842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b="1" dirty="0">
                <a:cs typeface="+mn-ea"/>
                <a:sym typeface="+mn-lt"/>
              </a:rPr>
              <a:t>点击输入您的标题</a:t>
            </a:r>
            <a:endParaRPr lang="en-US" altLang="zh-CN" sz="2000" b="1" dirty="0">
              <a:cs typeface="+mn-ea"/>
              <a:sym typeface="+mn-lt"/>
            </a:endParaRPr>
          </a:p>
          <a:p>
            <a:pPr algn="ctr"/>
            <a:r>
              <a:rPr lang="zh-CN" altLang="en-US" sz="1600" dirty="0">
                <a:cs typeface="+mn-ea"/>
                <a:sym typeface="+mn-lt"/>
              </a:rPr>
              <a:t>双击输入替换内容 双击输入替换内容 </a:t>
            </a:r>
            <a:r>
              <a:rPr lang="en-US" altLang="zh-CN" sz="1600" dirty="0">
                <a:cs typeface="+mn-ea"/>
                <a:sym typeface="+mn-lt"/>
              </a:rPr>
              <a:t>  </a:t>
            </a:r>
            <a:endParaRPr lang="zh-CN" altLang="en-US" sz="1600" dirty="0">
              <a:cs typeface="+mn-ea"/>
              <a:sym typeface="+mn-lt"/>
            </a:endParaRPr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xmlns="" id="{C11A39C3-9198-4FC8-B1A3-B429293682D5}"/>
              </a:ext>
            </a:extLst>
          </p:cNvPr>
          <p:cNvSpPr/>
          <p:nvPr/>
        </p:nvSpPr>
        <p:spPr>
          <a:xfrm>
            <a:off x="1184221" y="3857646"/>
            <a:ext cx="3057993" cy="2053652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9" name="矩形 8">
            <a:extLst>
              <a:ext uri="{FF2B5EF4-FFF2-40B4-BE49-F238E27FC236}">
                <a16:creationId xmlns:a16="http://schemas.microsoft.com/office/drawing/2014/main" xmlns="" id="{461F468E-59E1-4841-B826-53F08661B941}"/>
              </a:ext>
            </a:extLst>
          </p:cNvPr>
          <p:cNvSpPr/>
          <p:nvPr/>
        </p:nvSpPr>
        <p:spPr>
          <a:xfrm>
            <a:off x="4499547" y="3857646"/>
            <a:ext cx="3057993" cy="2053652"/>
          </a:xfrm>
          <a:prstGeom prst="rect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0" name="矩形 9">
            <a:extLst>
              <a:ext uri="{FF2B5EF4-FFF2-40B4-BE49-F238E27FC236}">
                <a16:creationId xmlns:a16="http://schemas.microsoft.com/office/drawing/2014/main" xmlns="" id="{D4953146-6075-4668-A2F9-6E4810D2472F}"/>
              </a:ext>
            </a:extLst>
          </p:cNvPr>
          <p:cNvSpPr/>
          <p:nvPr/>
        </p:nvSpPr>
        <p:spPr>
          <a:xfrm>
            <a:off x="7814872" y="3857646"/>
            <a:ext cx="3057993" cy="2053652"/>
          </a:xfrm>
          <a:prstGeom prst="rect">
            <a:avLst/>
          </a:prstGeom>
          <a:blipFill dpi="0"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765084FB-C197-4388-95D6-F53696537781}"/>
              </a:ext>
            </a:extLst>
          </p:cNvPr>
          <p:cNvSpPr/>
          <p:nvPr/>
        </p:nvSpPr>
        <p:spPr>
          <a:xfrm>
            <a:off x="1184221" y="2956091"/>
            <a:ext cx="968864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600" dirty="0">
                <a:cs typeface="+mn-ea"/>
                <a:sym typeface="+mn-lt"/>
              </a:rPr>
              <a:t>双击输入替换内容 双击输入替换内容 双击输入替换内容 双击输入替换内容 双击输入替换内容 双击输入替换内容 </a:t>
            </a:r>
            <a:r>
              <a:rPr lang="en-US" altLang="zh-CN" sz="1600" dirty="0">
                <a:cs typeface="+mn-ea"/>
                <a:sym typeface="+mn-lt"/>
              </a:rPr>
              <a:t>  </a:t>
            </a:r>
            <a:endParaRPr lang="zh-CN" altLang="en-US" sz="1600" dirty="0">
              <a:cs typeface="+mn-ea"/>
              <a:sym typeface="+mn-lt"/>
            </a:endParaRPr>
          </a:p>
          <a:p>
            <a:pPr algn="ctr"/>
            <a:endParaRPr lang="zh-CN" altLang="en-US" sz="1600" dirty="0">
              <a:cs typeface="+mn-ea"/>
              <a:sym typeface="+mn-lt"/>
            </a:endParaRPr>
          </a:p>
          <a:p>
            <a:pPr algn="ctr"/>
            <a:r>
              <a:rPr lang="en-US" altLang="zh-CN" sz="1600" dirty="0">
                <a:cs typeface="+mn-ea"/>
                <a:sym typeface="+mn-lt"/>
              </a:rPr>
              <a:t>  </a:t>
            </a:r>
            <a:endParaRPr lang="zh-CN" altLang="en-US" sz="1600" dirty="0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952683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5000">
        <p:fade/>
      </p:transition>
    </mc:Choice>
    <mc:Fallback xmlns="">
      <p:transition spd="med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>
            <a:extLst>
              <a:ext uri="{FF2B5EF4-FFF2-40B4-BE49-F238E27FC236}">
                <a16:creationId xmlns:a16="http://schemas.microsoft.com/office/drawing/2014/main" xmlns="" id="{D332CFCE-EAED-4A53-8A6E-8FAF6E739CC9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1323" y="588808"/>
            <a:ext cx="918134" cy="415059"/>
          </a:xfrm>
          <a:prstGeom prst="rect">
            <a:avLst/>
          </a:prstGeom>
        </p:spPr>
      </p:pic>
      <p:sp>
        <p:nvSpPr>
          <p:cNvPr id="17" name="文本框 16">
            <a:extLst>
              <a:ext uri="{FF2B5EF4-FFF2-40B4-BE49-F238E27FC236}">
                <a16:creationId xmlns:a16="http://schemas.microsoft.com/office/drawing/2014/main" xmlns="" id="{A83C423D-3392-4A68-ADA1-55BFE224F849}"/>
              </a:ext>
            </a:extLst>
          </p:cNvPr>
          <p:cNvSpPr txBox="1"/>
          <p:nvPr/>
        </p:nvSpPr>
        <p:spPr>
          <a:xfrm>
            <a:off x="1595993" y="546437"/>
            <a:ext cx="1648913" cy="510778"/>
          </a:xfrm>
          <a:prstGeom prst="roundRect">
            <a:avLst/>
          </a:prstGeom>
          <a:solidFill>
            <a:srgbClr val="7A842F"/>
          </a:solidFill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chemeClr val="bg1"/>
                </a:solidFill>
                <a:cs typeface="+mn-ea"/>
                <a:sym typeface="+mn-lt"/>
              </a:rPr>
              <a:t>活动背景</a:t>
            </a:r>
          </a:p>
        </p:txBody>
      </p:sp>
      <p:sp>
        <p:nvSpPr>
          <p:cNvPr id="5" name="Oval 11">
            <a:extLst>
              <a:ext uri="{FF2B5EF4-FFF2-40B4-BE49-F238E27FC236}">
                <a16:creationId xmlns:a16="http://schemas.microsoft.com/office/drawing/2014/main" xmlns="" id="{F8F63DAE-E570-4B06-84CF-8334B5A2606E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924138" y="2144132"/>
            <a:ext cx="3044954" cy="3042373"/>
          </a:xfrm>
          <a:prstGeom prst="ellipse">
            <a:avLst/>
          </a:prstGeom>
          <a:solidFill>
            <a:srgbClr val="7A842F"/>
          </a:solidFill>
          <a:ln w="9525">
            <a:noFill/>
            <a:round/>
            <a:headEnd/>
            <a:tailEnd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>
              <a:cs typeface="+mn-ea"/>
              <a:sym typeface="+mn-lt"/>
            </a:endParaRPr>
          </a:p>
        </p:txBody>
      </p:sp>
      <p:sp>
        <p:nvSpPr>
          <p:cNvPr id="6" name="Freeform 12">
            <a:extLst>
              <a:ext uri="{FF2B5EF4-FFF2-40B4-BE49-F238E27FC236}">
                <a16:creationId xmlns:a16="http://schemas.microsoft.com/office/drawing/2014/main" xmlns="" id="{CE660B98-95DA-445B-86D2-E12910129A0B}"/>
              </a:ext>
            </a:extLst>
          </p:cNvPr>
          <p:cNvSpPr>
            <a:spLocks noEditPoints="1"/>
          </p:cNvSpPr>
          <p:nvPr/>
        </p:nvSpPr>
        <p:spPr bwMode="auto">
          <a:xfrm rot="5400000">
            <a:off x="907364" y="2127359"/>
            <a:ext cx="3078500" cy="3078500"/>
          </a:xfrm>
          <a:custGeom>
            <a:avLst/>
            <a:gdLst>
              <a:gd name="T0" fmla="*/ 914 w 1068"/>
              <a:gd name="T1" fmla="*/ 168 h 1068"/>
              <a:gd name="T2" fmla="*/ 994 w 1068"/>
              <a:gd name="T3" fmla="*/ 274 h 1068"/>
              <a:gd name="T4" fmla="*/ 1010 w 1068"/>
              <a:gd name="T5" fmla="*/ 305 h 1068"/>
              <a:gd name="T6" fmla="*/ 1026 w 1068"/>
              <a:gd name="T7" fmla="*/ 341 h 1068"/>
              <a:gd name="T8" fmla="*/ 1053 w 1068"/>
              <a:gd name="T9" fmla="*/ 637 h 1068"/>
              <a:gd name="T10" fmla="*/ 949 w 1068"/>
              <a:gd name="T11" fmla="*/ 864 h 1068"/>
              <a:gd name="T12" fmla="*/ 927 w 1068"/>
              <a:gd name="T13" fmla="*/ 890 h 1068"/>
              <a:gd name="T14" fmla="*/ 909 w 1068"/>
              <a:gd name="T15" fmla="*/ 908 h 1068"/>
              <a:gd name="T16" fmla="*/ 891 w 1068"/>
              <a:gd name="T17" fmla="*/ 926 h 1068"/>
              <a:gd name="T18" fmla="*/ 850 w 1068"/>
              <a:gd name="T19" fmla="*/ 960 h 1068"/>
              <a:gd name="T20" fmla="*/ 759 w 1068"/>
              <a:gd name="T21" fmla="*/ 1015 h 1068"/>
              <a:gd name="T22" fmla="*/ 734 w 1068"/>
              <a:gd name="T23" fmla="*/ 1026 h 1068"/>
              <a:gd name="T24" fmla="*/ 581 w 1068"/>
              <a:gd name="T25" fmla="*/ 1063 h 1068"/>
              <a:gd name="T26" fmla="*/ 543 w 1068"/>
              <a:gd name="T27" fmla="*/ 1065 h 1068"/>
              <a:gd name="T28" fmla="*/ 524 w 1068"/>
              <a:gd name="T29" fmla="*/ 1065 h 1068"/>
              <a:gd name="T30" fmla="*/ 429 w 1068"/>
              <a:gd name="T31" fmla="*/ 1055 h 1068"/>
              <a:gd name="T32" fmla="*/ 283 w 1068"/>
              <a:gd name="T33" fmla="*/ 1003 h 1068"/>
              <a:gd name="T34" fmla="*/ 158 w 1068"/>
              <a:gd name="T35" fmla="*/ 910 h 1068"/>
              <a:gd name="T36" fmla="*/ 65 w 1068"/>
              <a:gd name="T37" fmla="*/ 785 h 1068"/>
              <a:gd name="T38" fmla="*/ 13 w 1068"/>
              <a:gd name="T39" fmla="*/ 639 h 1068"/>
              <a:gd name="T40" fmla="*/ 5 w 1068"/>
              <a:gd name="T41" fmla="*/ 487 h 1068"/>
              <a:gd name="T42" fmla="*/ 42 w 1068"/>
              <a:gd name="T43" fmla="*/ 334 h 1068"/>
              <a:gd name="T44" fmla="*/ 53 w 1068"/>
              <a:gd name="T45" fmla="*/ 309 h 1068"/>
              <a:gd name="T46" fmla="*/ 108 w 1068"/>
              <a:gd name="T47" fmla="*/ 218 h 1068"/>
              <a:gd name="T48" fmla="*/ 142 w 1068"/>
              <a:gd name="T49" fmla="*/ 177 h 1068"/>
              <a:gd name="T50" fmla="*/ 160 w 1068"/>
              <a:gd name="T51" fmla="*/ 159 h 1068"/>
              <a:gd name="T52" fmla="*/ 178 w 1068"/>
              <a:gd name="T53" fmla="*/ 141 h 1068"/>
              <a:gd name="T54" fmla="*/ 204 w 1068"/>
              <a:gd name="T55" fmla="*/ 119 h 1068"/>
              <a:gd name="T56" fmla="*/ 431 w 1068"/>
              <a:gd name="T57" fmla="*/ 15 h 1068"/>
              <a:gd name="T58" fmla="*/ 727 w 1068"/>
              <a:gd name="T59" fmla="*/ 42 h 1068"/>
              <a:gd name="T60" fmla="*/ 763 w 1068"/>
              <a:gd name="T61" fmla="*/ 58 h 1068"/>
              <a:gd name="T62" fmla="*/ 794 w 1068"/>
              <a:gd name="T63" fmla="*/ 74 h 1068"/>
              <a:gd name="T64" fmla="*/ 900 w 1068"/>
              <a:gd name="T65" fmla="*/ 154 h 1068"/>
              <a:gd name="T66" fmla="*/ 907 w 1068"/>
              <a:gd name="T67" fmla="*/ 161 h 1068"/>
              <a:gd name="T68" fmla="*/ 880 w 1068"/>
              <a:gd name="T69" fmla="*/ 135 h 1068"/>
              <a:gd name="T70" fmla="*/ 779 w 1068"/>
              <a:gd name="T71" fmla="*/ 66 h 1068"/>
              <a:gd name="T72" fmla="*/ 745 w 1068"/>
              <a:gd name="T73" fmla="*/ 50 h 1068"/>
              <a:gd name="T74" fmla="*/ 642 w 1068"/>
              <a:gd name="T75" fmla="*/ 18 h 1068"/>
              <a:gd name="T76" fmla="*/ 316 w 1068"/>
              <a:gd name="T77" fmla="*/ 54 h 1068"/>
              <a:gd name="T78" fmla="*/ 194 w 1068"/>
              <a:gd name="T79" fmla="*/ 133 h 1068"/>
              <a:gd name="T80" fmla="*/ 169 w 1068"/>
              <a:gd name="T81" fmla="*/ 156 h 1068"/>
              <a:gd name="T82" fmla="*/ 157 w 1068"/>
              <a:gd name="T83" fmla="*/ 168 h 1068"/>
              <a:gd name="T84" fmla="*/ 134 w 1068"/>
              <a:gd name="T85" fmla="*/ 193 h 1068"/>
              <a:gd name="T86" fmla="*/ 74 w 1068"/>
              <a:gd name="T87" fmla="*/ 280 h 1068"/>
              <a:gd name="T88" fmla="*/ 51 w 1068"/>
              <a:gd name="T89" fmla="*/ 328 h 1068"/>
              <a:gd name="T90" fmla="*/ 44 w 1068"/>
              <a:gd name="T91" fmla="*/ 345 h 1068"/>
              <a:gd name="T92" fmla="*/ 41 w 1068"/>
              <a:gd name="T93" fmla="*/ 711 h 1068"/>
              <a:gd name="T94" fmla="*/ 113 w 1068"/>
              <a:gd name="T95" fmla="*/ 846 h 1068"/>
              <a:gd name="T96" fmla="*/ 222 w 1068"/>
              <a:gd name="T97" fmla="*/ 955 h 1068"/>
              <a:gd name="T98" fmla="*/ 357 w 1068"/>
              <a:gd name="T99" fmla="*/ 1027 h 1068"/>
              <a:gd name="T100" fmla="*/ 723 w 1068"/>
              <a:gd name="T101" fmla="*/ 1024 h 1068"/>
              <a:gd name="T102" fmla="*/ 740 w 1068"/>
              <a:gd name="T103" fmla="*/ 1017 h 1068"/>
              <a:gd name="T104" fmla="*/ 788 w 1068"/>
              <a:gd name="T105" fmla="*/ 994 h 1068"/>
              <a:gd name="T106" fmla="*/ 875 w 1068"/>
              <a:gd name="T107" fmla="*/ 934 h 1068"/>
              <a:gd name="T108" fmla="*/ 900 w 1068"/>
              <a:gd name="T109" fmla="*/ 911 h 1068"/>
              <a:gd name="T110" fmla="*/ 912 w 1068"/>
              <a:gd name="T111" fmla="*/ 899 h 1068"/>
              <a:gd name="T112" fmla="*/ 935 w 1068"/>
              <a:gd name="T113" fmla="*/ 874 h 1068"/>
              <a:gd name="T114" fmla="*/ 1014 w 1068"/>
              <a:gd name="T115" fmla="*/ 752 h 1068"/>
              <a:gd name="T116" fmla="*/ 1050 w 1068"/>
              <a:gd name="T117" fmla="*/ 426 h 1068"/>
              <a:gd name="T118" fmla="*/ 1018 w 1068"/>
              <a:gd name="T119" fmla="*/ 323 h 1068"/>
              <a:gd name="T120" fmla="*/ 1002 w 1068"/>
              <a:gd name="T121" fmla="*/ 289 h 1068"/>
              <a:gd name="T122" fmla="*/ 933 w 1068"/>
              <a:gd name="T123" fmla="*/ 188 h 1068"/>
              <a:gd name="T124" fmla="*/ 907 w 1068"/>
              <a:gd name="T125" fmla="*/ 161 h 10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068" h="1068">
                <a:moveTo>
                  <a:pt x="907" y="161"/>
                </a:moveTo>
                <a:cubicBezTo>
                  <a:pt x="907" y="161"/>
                  <a:pt x="910" y="163"/>
                  <a:pt x="914" y="168"/>
                </a:cubicBezTo>
                <a:cubicBezTo>
                  <a:pt x="918" y="172"/>
                  <a:pt x="925" y="179"/>
                  <a:pt x="933" y="188"/>
                </a:cubicBezTo>
                <a:cubicBezTo>
                  <a:pt x="949" y="206"/>
                  <a:pt x="971" y="234"/>
                  <a:pt x="994" y="274"/>
                </a:cubicBezTo>
                <a:cubicBezTo>
                  <a:pt x="996" y="279"/>
                  <a:pt x="999" y="284"/>
                  <a:pt x="1002" y="289"/>
                </a:cubicBezTo>
                <a:cubicBezTo>
                  <a:pt x="1005" y="294"/>
                  <a:pt x="1007" y="300"/>
                  <a:pt x="1010" y="305"/>
                </a:cubicBezTo>
                <a:cubicBezTo>
                  <a:pt x="1013" y="311"/>
                  <a:pt x="1016" y="317"/>
                  <a:pt x="1018" y="323"/>
                </a:cubicBezTo>
                <a:cubicBezTo>
                  <a:pt x="1021" y="329"/>
                  <a:pt x="1024" y="335"/>
                  <a:pt x="1026" y="341"/>
                </a:cubicBezTo>
                <a:cubicBezTo>
                  <a:pt x="1036" y="367"/>
                  <a:pt x="1045" y="395"/>
                  <a:pt x="1051" y="426"/>
                </a:cubicBezTo>
                <a:cubicBezTo>
                  <a:pt x="1064" y="488"/>
                  <a:pt x="1068" y="561"/>
                  <a:pt x="1053" y="637"/>
                </a:cubicBezTo>
                <a:cubicBezTo>
                  <a:pt x="1045" y="675"/>
                  <a:pt x="1033" y="714"/>
                  <a:pt x="1016" y="753"/>
                </a:cubicBezTo>
                <a:cubicBezTo>
                  <a:pt x="999" y="791"/>
                  <a:pt x="976" y="829"/>
                  <a:pt x="949" y="864"/>
                </a:cubicBezTo>
                <a:cubicBezTo>
                  <a:pt x="945" y="868"/>
                  <a:pt x="942" y="872"/>
                  <a:pt x="938" y="877"/>
                </a:cubicBezTo>
                <a:cubicBezTo>
                  <a:pt x="934" y="881"/>
                  <a:pt x="931" y="885"/>
                  <a:pt x="927" y="890"/>
                </a:cubicBezTo>
                <a:cubicBezTo>
                  <a:pt x="923" y="894"/>
                  <a:pt x="919" y="898"/>
                  <a:pt x="915" y="902"/>
                </a:cubicBezTo>
                <a:cubicBezTo>
                  <a:pt x="909" y="908"/>
                  <a:pt x="909" y="908"/>
                  <a:pt x="909" y="908"/>
                </a:cubicBezTo>
                <a:cubicBezTo>
                  <a:pt x="907" y="910"/>
                  <a:pt x="905" y="912"/>
                  <a:pt x="903" y="914"/>
                </a:cubicBezTo>
                <a:cubicBezTo>
                  <a:pt x="899" y="918"/>
                  <a:pt x="895" y="922"/>
                  <a:pt x="891" y="926"/>
                </a:cubicBezTo>
                <a:cubicBezTo>
                  <a:pt x="886" y="930"/>
                  <a:pt x="882" y="934"/>
                  <a:pt x="878" y="938"/>
                </a:cubicBezTo>
                <a:cubicBezTo>
                  <a:pt x="869" y="945"/>
                  <a:pt x="860" y="952"/>
                  <a:pt x="850" y="960"/>
                </a:cubicBezTo>
                <a:cubicBezTo>
                  <a:pt x="831" y="973"/>
                  <a:pt x="812" y="987"/>
                  <a:pt x="791" y="998"/>
                </a:cubicBezTo>
                <a:cubicBezTo>
                  <a:pt x="780" y="1004"/>
                  <a:pt x="769" y="1009"/>
                  <a:pt x="759" y="1015"/>
                </a:cubicBezTo>
                <a:cubicBezTo>
                  <a:pt x="753" y="1017"/>
                  <a:pt x="747" y="1020"/>
                  <a:pt x="742" y="1022"/>
                </a:cubicBezTo>
                <a:cubicBezTo>
                  <a:pt x="734" y="1026"/>
                  <a:pt x="734" y="1026"/>
                  <a:pt x="734" y="1026"/>
                </a:cubicBezTo>
                <a:cubicBezTo>
                  <a:pt x="725" y="1029"/>
                  <a:pt x="725" y="1029"/>
                  <a:pt x="725" y="1029"/>
                </a:cubicBezTo>
                <a:cubicBezTo>
                  <a:pt x="680" y="1047"/>
                  <a:pt x="631" y="1059"/>
                  <a:pt x="581" y="1063"/>
                </a:cubicBezTo>
                <a:cubicBezTo>
                  <a:pt x="574" y="1064"/>
                  <a:pt x="568" y="1064"/>
                  <a:pt x="562" y="1065"/>
                </a:cubicBezTo>
                <a:cubicBezTo>
                  <a:pt x="555" y="1065"/>
                  <a:pt x="549" y="1065"/>
                  <a:pt x="543" y="1065"/>
                </a:cubicBezTo>
                <a:cubicBezTo>
                  <a:pt x="533" y="1065"/>
                  <a:pt x="533" y="1065"/>
                  <a:pt x="533" y="1065"/>
                </a:cubicBezTo>
                <a:cubicBezTo>
                  <a:pt x="524" y="1065"/>
                  <a:pt x="524" y="1065"/>
                  <a:pt x="524" y="1065"/>
                </a:cubicBezTo>
                <a:cubicBezTo>
                  <a:pt x="517" y="1065"/>
                  <a:pt x="511" y="1065"/>
                  <a:pt x="505" y="1065"/>
                </a:cubicBezTo>
                <a:cubicBezTo>
                  <a:pt x="479" y="1063"/>
                  <a:pt x="454" y="1060"/>
                  <a:pt x="429" y="1055"/>
                </a:cubicBezTo>
                <a:cubicBezTo>
                  <a:pt x="403" y="1050"/>
                  <a:pt x="379" y="1043"/>
                  <a:pt x="354" y="1034"/>
                </a:cubicBezTo>
                <a:cubicBezTo>
                  <a:pt x="330" y="1026"/>
                  <a:pt x="306" y="1015"/>
                  <a:pt x="283" y="1003"/>
                </a:cubicBezTo>
                <a:cubicBezTo>
                  <a:pt x="260" y="991"/>
                  <a:pt x="238" y="977"/>
                  <a:pt x="217" y="961"/>
                </a:cubicBezTo>
                <a:cubicBezTo>
                  <a:pt x="196" y="946"/>
                  <a:pt x="177" y="928"/>
                  <a:pt x="158" y="910"/>
                </a:cubicBezTo>
                <a:cubicBezTo>
                  <a:pt x="140" y="892"/>
                  <a:pt x="122" y="872"/>
                  <a:pt x="107" y="851"/>
                </a:cubicBezTo>
                <a:cubicBezTo>
                  <a:pt x="91" y="830"/>
                  <a:pt x="77" y="808"/>
                  <a:pt x="65" y="785"/>
                </a:cubicBezTo>
                <a:cubicBezTo>
                  <a:pt x="53" y="762"/>
                  <a:pt x="42" y="738"/>
                  <a:pt x="34" y="714"/>
                </a:cubicBezTo>
                <a:cubicBezTo>
                  <a:pt x="25" y="689"/>
                  <a:pt x="18" y="665"/>
                  <a:pt x="13" y="639"/>
                </a:cubicBezTo>
                <a:cubicBezTo>
                  <a:pt x="8" y="614"/>
                  <a:pt x="5" y="589"/>
                  <a:pt x="3" y="563"/>
                </a:cubicBezTo>
                <a:cubicBezTo>
                  <a:pt x="2" y="538"/>
                  <a:pt x="2" y="512"/>
                  <a:pt x="5" y="487"/>
                </a:cubicBezTo>
                <a:cubicBezTo>
                  <a:pt x="9" y="437"/>
                  <a:pt x="21" y="388"/>
                  <a:pt x="39" y="343"/>
                </a:cubicBezTo>
                <a:cubicBezTo>
                  <a:pt x="42" y="334"/>
                  <a:pt x="42" y="334"/>
                  <a:pt x="42" y="334"/>
                </a:cubicBezTo>
                <a:cubicBezTo>
                  <a:pt x="46" y="326"/>
                  <a:pt x="46" y="326"/>
                  <a:pt x="46" y="326"/>
                </a:cubicBezTo>
                <a:cubicBezTo>
                  <a:pt x="48" y="320"/>
                  <a:pt x="51" y="315"/>
                  <a:pt x="53" y="309"/>
                </a:cubicBezTo>
                <a:cubicBezTo>
                  <a:pt x="59" y="299"/>
                  <a:pt x="64" y="288"/>
                  <a:pt x="70" y="277"/>
                </a:cubicBezTo>
                <a:cubicBezTo>
                  <a:pt x="81" y="256"/>
                  <a:pt x="95" y="237"/>
                  <a:pt x="108" y="218"/>
                </a:cubicBezTo>
                <a:cubicBezTo>
                  <a:pt x="116" y="208"/>
                  <a:pt x="123" y="199"/>
                  <a:pt x="130" y="190"/>
                </a:cubicBezTo>
                <a:cubicBezTo>
                  <a:pt x="134" y="186"/>
                  <a:pt x="138" y="182"/>
                  <a:pt x="142" y="177"/>
                </a:cubicBezTo>
                <a:cubicBezTo>
                  <a:pt x="146" y="173"/>
                  <a:pt x="150" y="169"/>
                  <a:pt x="154" y="165"/>
                </a:cubicBezTo>
                <a:cubicBezTo>
                  <a:pt x="156" y="163"/>
                  <a:pt x="158" y="161"/>
                  <a:pt x="160" y="159"/>
                </a:cubicBezTo>
                <a:cubicBezTo>
                  <a:pt x="166" y="153"/>
                  <a:pt x="166" y="153"/>
                  <a:pt x="166" y="153"/>
                </a:cubicBezTo>
                <a:cubicBezTo>
                  <a:pt x="170" y="149"/>
                  <a:pt x="174" y="145"/>
                  <a:pt x="178" y="141"/>
                </a:cubicBezTo>
                <a:cubicBezTo>
                  <a:pt x="183" y="137"/>
                  <a:pt x="187" y="134"/>
                  <a:pt x="191" y="130"/>
                </a:cubicBezTo>
                <a:cubicBezTo>
                  <a:pt x="196" y="126"/>
                  <a:pt x="200" y="123"/>
                  <a:pt x="204" y="119"/>
                </a:cubicBezTo>
                <a:cubicBezTo>
                  <a:pt x="239" y="92"/>
                  <a:pt x="277" y="69"/>
                  <a:pt x="315" y="52"/>
                </a:cubicBezTo>
                <a:cubicBezTo>
                  <a:pt x="354" y="35"/>
                  <a:pt x="393" y="23"/>
                  <a:pt x="431" y="15"/>
                </a:cubicBezTo>
                <a:cubicBezTo>
                  <a:pt x="507" y="0"/>
                  <a:pt x="580" y="4"/>
                  <a:pt x="642" y="17"/>
                </a:cubicBezTo>
                <a:cubicBezTo>
                  <a:pt x="673" y="23"/>
                  <a:pt x="701" y="32"/>
                  <a:pt x="727" y="42"/>
                </a:cubicBezTo>
                <a:cubicBezTo>
                  <a:pt x="733" y="44"/>
                  <a:pt x="739" y="47"/>
                  <a:pt x="745" y="50"/>
                </a:cubicBezTo>
                <a:cubicBezTo>
                  <a:pt x="751" y="52"/>
                  <a:pt x="757" y="55"/>
                  <a:pt x="763" y="58"/>
                </a:cubicBezTo>
                <a:cubicBezTo>
                  <a:pt x="768" y="61"/>
                  <a:pt x="774" y="63"/>
                  <a:pt x="779" y="66"/>
                </a:cubicBezTo>
                <a:cubicBezTo>
                  <a:pt x="784" y="69"/>
                  <a:pt x="789" y="72"/>
                  <a:pt x="794" y="74"/>
                </a:cubicBezTo>
                <a:cubicBezTo>
                  <a:pt x="834" y="97"/>
                  <a:pt x="862" y="119"/>
                  <a:pt x="880" y="135"/>
                </a:cubicBezTo>
                <a:cubicBezTo>
                  <a:pt x="889" y="143"/>
                  <a:pt x="896" y="150"/>
                  <a:pt x="900" y="154"/>
                </a:cubicBezTo>
                <a:cubicBezTo>
                  <a:pt x="905" y="158"/>
                  <a:pt x="907" y="161"/>
                  <a:pt x="907" y="161"/>
                </a:cubicBezTo>
                <a:close/>
                <a:moveTo>
                  <a:pt x="907" y="161"/>
                </a:moveTo>
                <a:cubicBezTo>
                  <a:pt x="907" y="161"/>
                  <a:pt x="905" y="158"/>
                  <a:pt x="900" y="154"/>
                </a:cubicBezTo>
                <a:cubicBezTo>
                  <a:pt x="896" y="150"/>
                  <a:pt x="889" y="143"/>
                  <a:pt x="880" y="135"/>
                </a:cubicBezTo>
                <a:cubicBezTo>
                  <a:pt x="862" y="119"/>
                  <a:pt x="834" y="97"/>
                  <a:pt x="794" y="75"/>
                </a:cubicBezTo>
                <a:cubicBezTo>
                  <a:pt x="789" y="72"/>
                  <a:pt x="784" y="69"/>
                  <a:pt x="779" y="66"/>
                </a:cubicBezTo>
                <a:cubicBezTo>
                  <a:pt x="774" y="64"/>
                  <a:pt x="768" y="61"/>
                  <a:pt x="762" y="58"/>
                </a:cubicBezTo>
                <a:cubicBezTo>
                  <a:pt x="757" y="55"/>
                  <a:pt x="751" y="53"/>
                  <a:pt x="745" y="50"/>
                </a:cubicBezTo>
                <a:cubicBezTo>
                  <a:pt x="739" y="48"/>
                  <a:pt x="733" y="45"/>
                  <a:pt x="726" y="43"/>
                </a:cubicBezTo>
                <a:cubicBezTo>
                  <a:pt x="701" y="33"/>
                  <a:pt x="673" y="24"/>
                  <a:pt x="642" y="18"/>
                </a:cubicBezTo>
                <a:cubicBezTo>
                  <a:pt x="580" y="5"/>
                  <a:pt x="507" y="2"/>
                  <a:pt x="431" y="17"/>
                </a:cubicBezTo>
                <a:cubicBezTo>
                  <a:pt x="393" y="25"/>
                  <a:pt x="354" y="37"/>
                  <a:pt x="316" y="54"/>
                </a:cubicBezTo>
                <a:cubicBezTo>
                  <a:pt x="278" y="72"/>
                  <a:pt x="241" y="95"/>
                  <a:pt x="207" y="122"/>
                </a:cubicBezTo>
                <a:cubicBezTo>
                  <a:pt x="202" y="126"/>
                  <a:pt x="198" y="129"/>
                  <a:pt x="194" y="133"/>
                </a:cubicBezTo>
                <a:cubicBezTo>
                  <a:pt x="189" y="137"/>
                  <a:pt x="185" y="140"/>
                  <a:pt x="181" y="144"/>
                </a:cubicBezTo>
                <a:cubicBezTo>
                  <a:pt x="177" y="148"/>
                  <a:pt x="173" y="152"/>
                  <a:pt x="169" y="156"/>
                </a:cubicBezTo>
                <a:cubicBezTo>
                  <a:pt x="163" y="162"/>
                  <a:pt x="163" y="162"/>
                  <a:pt x="163" y="162"/>
                </a:cubicBezTo>
                <a:cubicBezTo>
                  <a:pt x="161" y="164"/>
                  <a:pt x="159" y="166"/>
                  <a:pt x="157" y="168"/>
                </a:cubicBezTo>
                <a:cubicBezTo>
                  <a:pt x="153" y="172"/>
                  <a:pt x="149" y="176"/>
                  <a:pt x="145" y="180"/>
                </a:cubicBezTo>
                <a:cubicBezTo>
                  <a:pt x="141" y="184"/>
                  <a:pt x="138" y="189"/>
                  <a:pt x="134" y="193"/>
                </a:cubicBezTo>
                <a:cubicBezTo>
                  <a:pt x="126" y="202"/>
                  <a:pt x="119" y="211"/>
                  <a:pt x="112" y="220"/>
                </a:cubicBezTo>
                <a:cubicBezTo>
                  <a:pt x="98" y="239"/>
                  <a:pt x="85" y="259"/>
                  <a:pt x="74" y="280"/>
                </a:cubicBezTo>
                <a:cubicBezTo>
                  <a:pt x="68" y="290"/>
                  <a:pt x="63" y="301"/>
                  <a:pt x="58" y="312"/>
                </a:cubicBezTo>
                <a:cubicBezTo>
                  <a:pt x="55" y="317"/>
                  <a:pt x="53" y="323"/>
                  <a:pt x="51" y="328"/>
                </a:cubicBezTo>
                <a:cubicBezTo>
                  <a:pt x="47" y="336"/>
                  <a:pt x="47" y="336"/>
                  <a:pt x="47" y="336"/>
                </a:cubicBezTo>
                <a:cubicBezTo>
                  <a:pt x="44" y="345"/>
                  <a:pt x="44" y="345"/>
                  <a:pt x="44" y="345"/>
                </a:cubicBezTo>
                <a:cubicBezTo>
                  <a:pt x="9" y="435"/>
                  <a:pt x="0" y="538"/>
                  <a:pt x="20" y="638"/>
                </a:cubicBezTo>
                <a:cubicBezTo>
                  <a:pt x="25" y="663"/>
                  <a:pt x="32" y="687"/>
                  <a:pt x="41" y="711"/>
                </a:cubicBezTo>
                <a:cubicBezTo>
                  <a:pt x="49" y="735"/>
                  <a:pt x="60" y="759"/>
                  <a:pt x="72" y="781"/>
                </a:cubicBezTo>
                <a:cubicBezTo>
                  <a:pt x="84" y="804"/>
                  <a:pt x="98" y="825"/>
                  <a:pt x="113" y="846"/>
                </a:cubicBezTo>
                <a:cubicBezTo>
                  <a:pt x="128" y="867"/>
                  <a:pt x="145" y="886"/>
                  <a:pt x="164" y="905"/>
                </a:cubicBezTo>
                <a:cubicBezTo>
                  <a:pt x="182" y="922"/>
                  <a:pt x="201" y="940"/>
                  <a:pt x="222" y="955"/>
                </a:cubicBezTo>
                <a:cubicBezTo>
                  <a:pt x="243" y="970"/>
                  <a:pt x="264" y="984"/>
                  <a:pt x="287" y="996"/>
                </a:cubicBezTo>
                <a:cubicBezTo>
                  <a:pt x="309" y="1008"/>
                  <a:pt x="333" y="1019"/>
                  <a:pt x="357" y="1027"/>
                </a:cubicBezTo>
                <a:cubicBezTo>
                  <a:pt x="381" y="1036"/>
                  <a:pt x="405" y="1043"/>
                  <a:pt x="430" y="1048"/>
                </a:cubicBezTo>
                <a:cubicBezTo>
                  <a:pt x="530" y="1068"/>
                  <a:pt x="633" y="1059"/>
                  <a:pt x="723" y="1024"/>
                </a:cubicBezTo>
                <a:cubicBezTo>
                  <a:pt x="732" y="1021"/>
                  <a:pt x="732" y="1021"/>
                  <a:pt x="732" y="1021"/>
                </a:cubicBezTo>
                <a:cubicBezTo>
                  <a:pt x="740" y="1017"/>
                  <a:pt x="740" y="1017"/>
                  <a:pt x="740" y="1017"/>
                </a:cubicBezTo>
                <a:cubicBezTo>
                  <a:pt x="745" y="1015"/>
                  <a:pt x="751" y="1013"/>
                  <a:pt x="756" y="1010"/>
                </a:cubicBezTo>
                <a:cubicBezTo>
                  <a:pt x="767" y="1005"/>
                  <a:pt x="778" y="1000"/>
                  <a:pt x="788" y="994"/>
                </a:cubicBezTo>
                <a:cubicBezTo>
                  <a:pt x="809" y="983"/>
                  <a:pt x="829" y="970"/>
                  <a:pt x="848" y="956"/>
                </a:cubicBezTo>
                <a:cubicBezTo>
                  <a:pt x="857" y="949"/>
                  <a:pt x="866" y="942"/>
                  <a:pt x="875" y="934"/>
                </a:cubicBezTo>
                <a:cubicBezTo>
                  <a:pt x="879" y="931"/>
                  <a:pt x="884" y="927"/>
                  <a:pt x="888" y="923"/>
                </a:cubicBezTo>
                <a:cubicBezTo>
                  <a:pt x="892" y="919"/>
                  <a:pt x="896" y="915"/>
                  <a:pt x="900" y="911"/>
                </a:cubicBezTo>
                <a:cubicBezTo>
                  <a:pt x="902" y="909"/>
                  <a:pt x="905" y="907"/>
                  <a:pt x="906" y="905"/>
                </a:cubicBezTo>
                <a:cubicBezTo>
                  <a:pt x="912" y="899"/>
                  <a:pt x="912" y="899"/>
                  <a:pt x="912" y="899"/>
                </a:cubicBezTo>
                <a:cubicBezTo>
                  <a:pt x="916" y="895"/>
                  <a:pt x="920" y="891"/>
                  <a:pt x="924" y="887"/>
                </a:cubicBezTo>
                <a:cubicBezTo>
                  <a:pt x="928" y="883"/>
                  <a:pt x="931" y="879"/>
                  <a:pt x="935" y="874"/>
                </a:cubicBezTo>
                <a:cubicBezTo>
                  <a:pt x="939" y="870"/>
                  <a:pt x="942" y="866"/>
                  <a:pt x="946" y="862"/>
                </a:cubicBezTo>
                <a:cubicBezTo>
                  <a:pt x="973" y="827"/>
                  <a:pt x="996" y="790"/>
                  <a:pt x="1014" y="752"/>
                </a:cubicBezTo>
                <a:cubicBezTo>
                  <a:pt x="1031" y="714"/>
                  <a:pt x="1043" y="675"/>
                  <a:pt x="1051" y="637"/>
                </a:cubicBezTo>
                <a:cubicBezTo>
                  <a:pt x="1066" y="561"/>
                  <a:pt x="1063" y="488"/>
                  <a:pt x="1050" y="426"/>
                </a:cubicBezTo>
                <a:cubicBezTo>
                  <a:pt x="1044" y="395"/>
                  <a:pt x="1035" y="367"/>
                  <a:pt x="1025" y="342"/>
                </a:cubicBezTo>
                <a:cubicBezTo>
                  <a:pt x="1023" y="335"/>
                  <a:pt x="1020" y="329"/>
                  <a:pt x="1018" y="323"/>
                </a:cubicBezTo>
                <a:cubicBezTo>
                  <a:pt x="1015" y="317"/>
                  <a:pt x="1013" y="311"/>
                  <a:pt x="1010" y="306"/>
                </a:cubicBezTo>
                <a:cubicBezTo>
                  <a:pt x="1007" y="300"/>
                  <a:pt x="1004" y="294"/>
                  <a:pt x="1002" y="289"/>
                </a:cubicBezTo>
                <a:cubicBezTo>
                  <a:pt x="999" y="284"/>
                  <a:pt x="996" y="279"/>
                  <a:pt x="993" y="274"/>
                </a:cubicBezTo>
                <a:cubicBezTo>
                  <a:pt x="971" y="234"/>
                  <a:pt x="949" y="206"/>
                  <a:pt x="933" y="188"/>
                </a:cubicBezTo>
                <a:cubicBezTo>
                  <a:pt x="925" y="179"/>
                  <a:pt x="918" y="172"/>
                  <a:pt x="914" y="168"/>
                </a:cubicBezTo>
                <a:cubicBezTo>
                  <a:pt x="910" y="163"/>
                  <a:pt x="907" y="161"/>
                  <a:pt x="907" y="161"/>
                </a:cubicBezTo>
                <a:close/>
              </a:path>
            </a:pathLst>
          </a:custGeom>
          <a:noFill/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>
              <a:cs typeface="+mn-ea"/>
              <a:sym typeface="+mn-lt"/>
            </a:endParaRPr>
          </a:p>
        </p:txBody>
      </p:sp>
      <p:sp>
        <p:nvSpPr>
          <p:cNvPr id="13" name="Freeform 1151">
            <a:extLst>
              <a:ext uri="{FF2B5EF4-FFF2-40B4-BE49-F238E27FC236}">
                <a16:creationId xmlns:a16="http://schemas.microsoft.com/office/drawing/2014/main" xmlns="" id="{B7AB0ABC-8F6A-4B77-8F48-0F1A4225921B}"/>
              </a:ext>
            </a:extLst>
          </p:cNvPr>
          <p:cNvSpPr>
            <a:spLocks noEditPoints="1"/>
          </p:cNvSpPr>
          <p:nvPr/>
        </p:nvSpPr>
        <p:spPr bwMode="auto">
          <a:xfrm rot="5400000">
            <a:off x="486748" y="1706744"/>
            <a:ext cx="3919734" cy="3919734"/>
          </a:xfrm>
          <a:custGeom>
            <a:avLst/>
            <a:gdLst>
              <a:gd name="T0" fmla="*/ 680 w 1360"/>
              <a:gd name="T1" fmla="*/ 0 h 1360"/>
              <a:gd name="T2" fmla="*/ 0 w 1360"/>
              <a:gd name="T3" fmla="*/ 680 h 1360"/>
              <a:gd name="T4" fmla="*/ 680 w 1360"/>
              <a:gd name="T5" fmla="*/ 1360 h 1360"/>
              <a:gd name="T6" fmla="*/ 1360 w 1360"/>
              <a:gd name="T7" fmla="*/ 680 h 1360"/>
              <a:gd name="T8" fmla="*/ 680 w 1360"/>
              <a:gd name="T9" fmla="*/ 0 h 1360"/>
              <a:gd name="T10" fmla="*/ 680 w 1360"/>
              <a:gd name="T11" fmla="*/ 1278 h 1360"/>
              <a:gd name="T12" fmla="*/ 82 w 1360"/>
              <a:gd name="T13" fmla="*/ 680 h 1360"/>
              <a:gd name="T14" fmla="*/ 680 w 1360"/>
              <a:gd name="T15" fmla="*/ 82 h 1360"/>
              <a:gd name="T16" fmla="*/ 1278 w 1360"/>
              <a:gd name="T17" fmla="*/ 680 h 1360"/>
              <a:gd name="T18" fmla="*/ 680 w 1360"/>
              <a:gd name="T19" fmla="*/ 1278 h 13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360" h="1360">
                <a:moveTo>
                  <a:pt x="680" y="0"/>
                </a:moveTo>
                <a:cubicBezTo>
                  <a:pt x="304" y="0"/>
                  <a:pt x="0" y="304"/>
                  <a:pt x="0" y="680"/>
                </a:cubicBezTo>
                <a:cubicBezTo>
                  <a:pt x="0" y="1056"/>
                  <a:pt x="304" y="1360"/>
                  <a:pt x="680" y="1360"/>
                </a:cubicBezTo>
                <a:cubicBezTo>
                  <a:pt x="1056" y="1360"/>
                  <a:pt x="1360" y="1056"/>
                  <a:pt x="1360" y="680"/>
                </a:cubicBezTo>
                <a:cubicBezTo>
                  <a:pt x="1360" y="304"/>
                  <a:pt x="1056" y="0"/>
                  <a:pt x="680" y="0"/>
                </a:cubicBezTo>
                <a:close/>
                <a:moveTo>
                  <a:pt x="680" y="1278"/>
                </a:moveTo>
                <a:cubicBezTo>
                  <a:pt x="350" y="1278"/>
                  <a:pt x="82" y="1010"/>
                  <a:pt x="82" y="680"/>
                </a:cubicBezTo>
                <a:cubicBezTo>
                  <a:pt x="82" y="350"/>
                  <a:pt x="350" y="82"/>
                  <a:pt x="680" y="82"/>
                </a:cubicBezTo>
                <a:cubicBezTo>
                  <a:pt x="1010" y="82"/>
                  <a:pt x="1278" y="350"/>
                  <a:pt x="1278" y="680"/>
                </a:cubicBezTo>
                <a:cubicBezTo>
                  <a:pt x="1278" y="1010"/>
                  <a:pt x="1010" y="1278"/>
                  <a:pt x="680" y="1278"/>
                </a:cubicBezTo>
                <a:close/>
              </a:path>
            </a:pathLst>
          </a:custGeom>
          <a:noFill/>
          <a:ln w="7938" cap="flat">
            <a:solidFill>
              <a:srgbClr val="FFD6D6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>
              <a:cs typeface="+mn-ea"/>
              <a:sym typeface="+mn-lt"/>
            </a:endParaRPr>
          </a:p>
        </p:txBody>
      </p:sp>
      <p:sp>
        <p:nvSpPr>
          <p:cNvPr id="16" name="TextBox 36">
            <a:extLst>
              <a:ext uri="{FF2B5EF4-FFF2-40B4-BE49-F238E27FC236}">
                <a16:creationId xmlns:a16="http://schemas.microsoft.com/office/drawing/2014/main" xmlns="" id="{D145203F-F546-4DA2-A2B9-79A1011E69AC}"/>
              </a:ext>
            </a:extLst>
          </p:cNvPr>
          <p:cNvSpPr txBox="1"/>
          <p:nvPr/>
        </p:nvSpPr>
        <p:spPr>
          <a:xfrm>
            <a:off x="4696340" y="2030568"/>
            <a:ext cx="141577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b="1" dirty="0">
                <a:cs typeface="+mn-ea"/>
                <a:sym typeface="+mn-lt"/>
              </a:rPr>
              <a:t>点击输入您的标题</a:t>
            </a:r>
            <a:endParaRPr lang="en-US" altLang="zh-CN" sz="1200" b="1" dirty="0">
              <a:cs typeface="+mn-ea"/>
              <a:sym typeface="+mn-lt"/>
            </a:endParaRPr>
          </a:p>
        </p:txBody>
      </p:sp>
      <p:sp>
        <p:nvSpPr>
          <p:cNvPr id="18" name="TextBox 37">
            <a:extLst>
              <a:ext uri="{FF2B5EF4-FFF2-40B4-BE49-F238E27FC236}">
                <a16:creationId xmlns:a16="http://schemas.microsoft.com/office/drawing/2014/main" xmlns="" id="{A3E71B11-C8D7-4F88-9FA1-30D33E3AF4BF}"/>
              </a:ext>
            </a:extLst>
          </p:cNvPr>
          <p:cNvSpPr txBox="1"/>
          <p:nvPr/>
        </p:nvSpPr>
        <p:spPr>
          <a:xfrm>
            <a:off x="5004917" y="2261075"/>
            <a:ext cx="14948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900" dirty="0">
                <a:cs typeface="+mn-ea"/>
                <a:sym typeface="+mn-lt"/>
              </a:rPr>
              <a:t>双击输入替换内容 双击输入替换内容 </a:t>
            </a:r>
            <a:r>
              <a:rPr lang="en-US" altLang="zh-CN" sz="900" dirty="0">
                <a:cs typeface="+mn-ea"/>
                <a:sym typeface="+mn-lt"/>
              </a:rPr>
              <a:t>  </a:t>
            </a:r>
            <a:endParaRPr lang="zh-CN" altLang="en-US" sz="900" dirty="0">
              <a:cs typeface="+mn-ea"/>
              <a:sym typeface="+mn-lt"/>
            </a:endParaRPr>
          </a:p>
        </p:txBody>
      </p:sp>
      <p:sp>
        <p:nvSpPr>
          <p:cNvPr id="20" name="TextBox 39">
            <a:extLst>
              <a:ext uri="{FF2B5EF4-FFF2-40B4-BE49-F238E27FC236}">
                <a16:creationId xmlns:a16="http://schemas.microsoft.com/office/drawing/2014/main" xmlns="" id="{3017C1AB-65A8-4AAB-A6B6-27039C673492}"/>
              </a:ext>
            </a:extLst>
          </p:cNvPr>
          <p:cNvSpPr txBox="1"/>
          <p:nvPr/>
        </p:nvSpPr>
        <p:spPr>
          <a:xfrm>
            <a:off x="5091626" y="3207597"/>
            <a:ext cx="141577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b="1" dirty="0">
                <a:cs typeface="+mn-ea"/>
                <a:sym typeface="+mn-lt"/>
              </a:rPr>
              <a:t>点击输入您的标题</a:t>
            </a:r>
            <a:endParaRPr lang="en-US" altLang="zh-CN" sz="1200" b="1" dirty="0">
              <a:cs typeface="+mn-ea"/>
              <a:sym typeface="+mn-lt"/>
            </a:endParaRPr>
          </a:p>
        </p:txBody>
      </p:sp>
      <p:sp>
        <p:nvSpPr>
          <p:cNvPr id="21" name="TextBox 40">
            <a:extLst>
              <a:ext uri="{FF2B5EF4-FFF2-40B4-BE49-F238E27FC236}">
                <a16:creationId xmlns:a16="http://schemas.microsoft.com/office/drawing/2014/main" xmlns="" id="{F94A69E6-8EDF-4522-97FB-58587D4E5080}"/>
              </a:ext>
            </a:extLst>
          </p:cNvPr>
          <p:cNvSpPr txBox="1"/>
          <p:nvPr/>
        </p:nvSpPr>
        <p:spPr>
          <a:xfrm>
            <a:off x="5441882" y="3438104"/>
            <a:ext cx="14948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900" dirty="0">
                <a:cs typeface="+mn-ea"/>
                <a:sym typeface="+mn-lt"/>
              </a:rPr>
              <a:t>双击输入替换内容 双击输入替换内容 </a:t>
            </a:r>
            <a:r>
              <a:rPr lang="en-US" altLang="zh-CN" sz="900" dirty="0">
                <a:cs typeface="+mn-ea"/>
                <a:sym typeface="+mn-lt"/>
              </a:rPr>
              <a:t>  </a:t>
            </a:r>
            <a:endParaRPr lang="zh-CN" altLang="en-US" sz="900" dirty="0">
              <a:cs typeface="+mn-ea"/>
              <a:sym typeface="+mn-lt"/>
            </a:endParaRPr>
          </a:p>
        </p:txBody>
      </p:sp>
      <p:sp>
        <p:nvSpPr>
          <p:cNvPr id="23" name="TextBox 42">
            <a:extLst>
              <a:ext uri="{FF2B5EF4-FFF2-40B4-BE49-F238E27FC236}">
                <a16:creationId xmlns:a16="http://schemas.microsoft.com/office/drawing/2014/main" xmlns="" id="{DFFB51FD-0957-4138-80E1-9613EBA9D81C}"/>
              </a:ext>
            </a:extLst>
          </p:cNvPr>
          <p:cNvSpPr txBox="1"/>
          <p:nvPr/>
        </p:nvSpPr>
        <p:spPr>
          <a:xfrm>
            <a:off x="4616189" y="4384424"/>
            <a:ext cx="141577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b="1" dirty="0">
                <a:cs typeface="+mn-ea"/>
                <a:sym typeface="+mn-lt"/>
              </a:rPr>
              <a:t>点击输入您的标题</a:t>
            </a:r>
            <a:endParaRPr lang="en-US" altLang="zh-CN" sz="1200" b="1" dirty="0">
              <a:cs typeface="+mn-ea"/>
              <a:sym typeface="+mn-lt"/>
            </a:endParaRPr>
          </a:p>
        </p:txBody>
      </p:sp>
      <p:sp>
        <p:nvSpPr>
          <p:cNvPr id="24" name="TextBox 43">
            <a:extLst>
              <a:ext uri="{FF2B5EF4-FFF2-40B4-BE49-F238E27FC236}">
                <a16:creationId xmlns:a16="http://schemas.microsoft.com/office/drawing/2014/main" xmlns="" id="{19A53A48-F56A-467F-9152-E51303095C0D}"/>
              </a:ext>
            </a:extLst>
          </p:cNvPr>
          <p:cNvSpPr txBox="1"/>
          <p:nvPr/>
        </p:nvSpPr>
        <p:spPr>
          <a:xfrm>
            <a:off x="5004917" y="4614931"/>
            <a:ext cx="14948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900" dirty="0">
                <a:cs typeface="+mn-ea"/>
                <a:sym typeface="+mn-lt"/>
              </a:rPr>
              <a:t>双击输入替换内容 双击输入替换内容 </a:t>
            </a:r>
            <a:r>
              <a:rPr lang="en-US" altLang="zh-CN" sz="900" dirty="0">
                <a:cs typeface="+mn-ea"/>
                <a:sym typeface="+mn-lt"/>
              </a:rPr>
              <a:t>  </a:t>
            </a:r>
            <a:endParaRPr lang="zh-CN" altLang="en-US" sz="900" dirty="0">
              <a:cs typeface="+mn-ea"/>
              <a:sym typeface="+mn-lt"/>
            </a:endParaRPr>
          </a:p>
        </p:txBody>
      </p:sp>
      <p:sp>
        <p:nvSpPr>
          <p:cNvPr id="26" name="Oval 51">
            <a:extLst>
              <a:ext uri="{FF2B5EF4-FFF2-40B4-BE49-F238E27FC236}">
                <a16:creationId xmlns:a16="http://schemas.microsoft.com/office/drawing/2014/main" xmlns="" id="{499062F9-3087-4576-B4C3-3F520077D253}"/>
              </a:ext>
            </a:extLst>
          </p:cNvPr>
          <p:cNvSpPr/>
          <p:nvPr/>
        </p:nvSpPr>
        <p:spPr>
          <a:xfrm flipH="1">
            <a:off x="3722231" y="2117916"/>
            <a:ext cx="720253" cy="720253"/>
          </a:xfrm>
          <a:prstGeom prst="ellipse">
            <a:avLst/>
          </a:prstGeom>
          <a:solidFill>
            <a:srgbClr val="7A842F"/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sz="1350">
              <a:cs typeface="+mn-ea"/>
              <a:sym typeface="+mn-lt"/>
            </a:endParaRPr>
          </a:p>
        </p:txBody>
      </p:sp>
      <p:sp>
        <p:nvSpPr>
          <p:cNvPr id="27" name="TextBox 52">
            <a:extLst>
              <a:ext uri="{FF2B5EF4-FFF2-40B4-BE49-F238E27FC236}">
                <a16:creationId xmlns:a16="http://schemas.microsoft.com/office/drawing/2014/main" xmlns="" id="{2E409E5B-7EF3-4355-AC11-23B63CA3C68C}"/>
              </a:ext>
            </a:extLst>
          </p:cNvPr>
          <p:cNvSpPr txBox="1"/>
          <p:nvPr/>
        </p:nvSpPr>
        <p:spPr>
          <a:xfrm>
            <a:off x="3672788" y="2259544"/>
            <a:ext cx="8210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vi-VN" sz="2400" dirty="0">
                <a:solidFill>
                  <a:schemeClr val="bg1"/>
                </a:solidFill>
                <a:cs typeface="+mn-ea"/>
                <a:sym typeface="+mn-lt"/>
              </a:rPr>
              <a:t>25</a:t>
            </a:r>
            <a:r>
              <a:rPr lang="en-US" sz="2400" dirty="0">
                <a:solidFill>
                  <a:schemeClr val="bg1"/>
                </a:solidFill>
                <a:cs typeface="+mn-ea"/>
                <a:sym typeface="+mn-lt"/>
              </a:rPr>
              <a:t>%</a:t>
            </a:r>
          </a:p>
        </p:txBody>
      </p:sp>
      <p:sp>
        <p:nvSpPr>
          <p:cNvPr id="29" name="Oval 54">
            <a:extLst>
              <a:ext uri="{FF2B5EF4-FFF2-40B4-BE49-F238E27FC236}">
                <a16:creationId xmlns:a16="http://schemas.microsoft.com/office/drawing/2014/main" xmlns="" id="{8C599CD0-D5EC-45CD-8E38-ED36B2259044}"/>
              </a:ext>
            </a:extLst>
          </p:cNvPr>
          <p:cNvSpPr/>
          <p:nvPr/>
        </p:nvSpPr>
        <p:spPr>
          <a:xfrm flipH="1">
            <a:off x="3722231" y="4470387"/>
            <a:ext cx="720253" cy="720253"/>
          </a:xfrm>
          <a:prstGeom prst="ellipse">
            <a:avLst/>
          </a:prstGeom>
          <a:solidFill>
            <a:srgbClr val="7A842F"/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sz="1350">
              <a:cs typeface="+mn-ea"/>
              <a:sym typeface="+mn-lt"/>
            </a:endParaRPr>
          </a:p>
        </p:txBody>
      </p:sp>
      <p:sp>
        <p:nvSpPr>
          <p:cNvPr id="30" name="TextBox 55">
            <a:extLst>
              <a:ext uri="{FF2B5EF4-FFF2-40B4-BE49-F238E27FC236}">
                <a16:creationId xmlns:a16="http://schemas.microsoft.com/office/drawing/2014/main" xmlns="" id="{BD18AFEB-CD94-4C3F-BA30-A6D1206AEB0C}"/>
              </a:ext>
            </a:extLst>
          </p:cNvPr>
          <p:cNvSpPr txBox="1"/>
          <p:nvPr/>
        </p:nvSpPr>
        <p:spPr>
          <a:xfrm>
            <a:off x="3672788" y="4611223"/>
            <a:ext cx="8210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vi-VN" sz="2400" dirty="0">
                <a:solidFill>
                  <a:schemeClr val="bg1"/>
                </a:solidFill>
                <a:cs typeface="+mn-ea"/>
                <a:sym typeface="+mn-lt"/>
              </a:rPr>
              <a:t>10</a:t>
            </a:r>
            <a:r>
              <a:rPr lang="en-US" sz="2400" dirty="0">
                <a:solidFill>
                  <a:schemeClr val="bg1"/>
                </a:solidFill>
                <a:cs typeface="+mn-ea"/>
                <a:sym typeface="+mn-lt"/>
              </a:rPr>
              <a:t>%</a:t>
            </a:r>
          </a:p>
        </p:txBody>
      </p:sp>
      <p:sp>
        <p:nvSpPr>
          <p:cNvPr id="32" name="Oval 60">
            <a:extLst>
              <a:ext uri="{FF2B5EF4-FFF2-40B4-BE49-F238E27FC236}">
                <a16:creationId xmlns:a16="http://schemas.microsoft.com/office/drawing/2014/main" xmlns="" id="{5100E381-C267-48C9-A5E0-013F0BB5AC3B}"/>
              </a:ext>
            </a:extLst>
          </p:cNvPr>
          <p:cNvSpPr/>
          <p:nvPr/>
        </p:nvSpPr>
        <p:spPr>
          <a:xfrm flipH="1">
            <a:off x="4159573" y="3294943"/>
            <a:ext cx="720253" cy="720253"/>
          </a:xfrm>
          <a:prstGeom prst="ellipse">
            <a:avLst/>
          </a:prstGeom>
          <a:solidFill>
            <a:srgbClr val="7A842F"/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sz="1350">
              <a:cs typeface="+mn-ea"/>
              <a:sym typeface="+mn-lt"/>
            </a:endParaRPr>
          </a:p>
        </p:txBody>
      </p:sp>
      <p:sp>
        <p:nvSpPr>
          <p:cNvPr id="33" name="TextBox 61">
            <a:extLst>
              <a:ext uri="{FF2B5EF4-FFF2-40B4-BE49-F238E27FC236}">
                <a16:creationId xmlns:a16="http://schemas.microsoft.com/office/drawing/2014/main" xmlns="" id="{0408F935-6604-42BD-BAA0-3305DFEF8709}"/>
              </a:ext>
            </a:extLst>
          </p:cNvPr>
          <p:cNvSpPr txBox="1"/>
          <p:nvPr/>
        </p:nvSpPr>
        <p:spPr>
          <a:xfrm>
            <a:off x="4109170" y="3435779"/>
            <a:ext cx="8210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  <a:cs typeface="+mn-ea"/>
                <a:sym typeface="+mn-lt"/>
              </a:rPr>
              <a:t>15%</a:t>
            </a:r>
          </a:p>
        </p:txBody>
      </p:sp>
      <p:cxnSp>
        <p:nvCxnSpPr>
          <p:cNvPr id="34" name="直接连接符 33">
            <a:extLst>
              <a:ext uri="{FF2B5EF4-FFF2-40B4-BE49-F238E27FC236}">
                <a16:creationId xmlns:a16="http://schemas.microsoft.com/office/drawing/2014/main" xmlns="" id="{B8459DF2-7E99-420C-A3B2-294CBD94BA33}"/>
              </a:ext>
            </a:extLst>
          </p:cNvPr>
          <p:cNvCxnSpPr/>
          <p:nvPr/>
        </p:nvCxnSpPr>
        <p:spPr>
          <a:xfrm>
            <a:off x="6936696" y="1918740"/>
            <a:ext cx="0" cy="3332089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矩形 34">
            <a:extLst>
              <a:ext uri="{FF2B5EF4-FFF2-40B4-BE49-F238E27FC236}">
                <a16:creationId xmlns:a16="http://schemas.microsoft.com/office/drawing/2014/main" xmlns="" id="{A48B1AD4-3D24-402E-A713-18A7052DE674}"/>
              </a:ext>
            </a:extLst>
          </p:cNvPr>
          <p:cNvSpPr/>
          <p:nvPr/>
        </p:nvSpPr>
        <p:spPr>
          <a:xfrm>
            <a:off x="7203284" y="3070577"/>
            <a:ext cx="411770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dirty="0">
                <a:cs typeface="+mn-ea"/>
                <a:sym typeface="+mn-lt"/>
              </a:rPr>
              <a:t>双击输入替换内容 双击输入替换内容 双击输入替换内容 双击输入替换内容 双击输入替换内容 双击输入替换内容 </a:t>
            </a:r>
            <a:r>
              <a:rPr lang="en-US" altLang="zh-CN" dirty="0">
                <a:cs typeface="+mn-ea"/>
                <a:sym typeface="+mn-lt"/>
              </a:rPr>
              <a:t> </a:t>
            </a:r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36" name="矩形: 圆角 35">
            <a:extLst>
              <a:ext uri="{FF2B5EF4-FFF2-40B4-BE49-F238E27FC236}">
                <a16:creationId xmlns:a16="http://schemas.microsoft.com/office/drawing/2014/main" xmlns="" id="{ECE9CB04-45F5-43EE-AFE9-51EEFF1F8091}"/>
              </a:ext>
            </a:extLst>
          </p:cNvPr>
          <p:cNvSpPr/>
          <p:nvPr/>
        </p:nvSpPr>
        <p:spPr>
          <a:xfrm>
            <a:off x="7641964" y="2200856"/>
            <a:ext cx="3039331" cy="667922"/>
          </a:xfrm>
          <a:prstGeom prst="roundRect">
            <a:avLst/>
          </a:prstGeom>
          <a:solidFill>
            <a:srgbClr val="7A842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dirty="0">
                <a:cs typeface="+mn-ea"/>
                <a:sym typeface="+mn-lt"/>
              </a:rPr>
              <a:t>点击输入您的标题</a:t>
            </a:r>
          </a:p>
        </p:txBody>
      </p:sp>
      <p:pic>
        <p:nvPicPr>
          <p:cNvPr id="3" name="图形 2" descr="帐篷">
            <a:extLst>
              <a:ext uri="{FF2B5EF4-FFF2-40B4-BE49-F238E27FC236}">
                <a16:creationId xmlns:a16="http://schemas.microsoft.com/office/drawing/2014/main" xmlns="" id="{6D42C8CF-8763-4D75-8ACD-E5DD72008E27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tretch>
            <a:fillRect/>
          </a:stretch>
        </p:blipFill>
        <p:spPr>
          <a:xfrm>
            <a:off x="1407038" y="2595278"/>
            <a:ext cx="2026821" cy="20268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53928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5000">
        <p:fade/>
      </p:transition>
    </mc:Choice>
    <mc:Fallback xmlns="">
      <p:transition spd="med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/>
      <p:bldP spid="3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>
            <a:extLst>
              <a:ext uri="{FF2B5EF4-FFF2-40B4-BE49-F238E27FC236}">
                <a16:creationId xmlns:a16="http://schemas.microsoft.com/office/drawing/2014/main" xmlns="" id="{D332CFCE-EAED-4A53-8A6E-8FAF6E739CC9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1323" y="588808"/>
            <a:ext cx="918134" cy="415059"/>
          </a:xfrm>
          <a:prstGeom prst="rect">
            <a:avLst/>
          </a:prstGeom>
        </p:spPr>
      </p:pic>
      <p:sp>
        <p:nvSpPr>
          <p:cNvPr id="17" name="文本框 16">
            <a:extLst>
              <a:ext uri="{FF2B5EF4-FFF2-40B4-BE49-F238E27FC236}">
                <a16:creationId xmlns:a16="http://schemas.microsoft.com/office/drawing/2014/main" xmlns="" id="{A83C423D-3392-4A68-ADA1-55BFE224F849}"/>
              </a:ext>
            </a:extLst>
          </p:cNvPr>
          <p:cNvSpPr txBox="1"/>
          <p:nvPr/>
        </p:nvSpPr>
        <p:spPr>
          <a:xfrm>
            <a:off x="1595993" y="546437"/>
            <a:ext cx="1648913" cy="510778"/>
          </a:xfrm>
          <a:prstGeom prst="roundRect">
            <a:avLst/>
          </a:prstGeom>
          <a:solidFill>
            <a:srgbClr val="7A842F"/>
          </a:solidFill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chemeClr val="bg1"/>
                </a:solidFill>
                <a:cs typeface="+mn-ea"/>
                <a:sym typeface="+mn-lt"/>
              </a:rPr>
              <a:t>活动背景</a:t>
            </a:r>
          </a:p>
        </p:txBody>
      </p:sp>
      <p:sp>
        <p:nvSpPr>
          <p:cNvPr id="5" name="Freeform 7">
            <a:extLst>
              <a:ext uri="{FF2B5EF4-FFF2-40B4-BE49-F238E27FC236}">
                <a16:creationId xmlns:a16="http://schemas.microsoft.com/office/drawing/2014/main" xmlns="" id="{620CCFFE-3062-4C27-B6E5-E801CADB8FD2}"/>
              </a:ext>
            </a:extLst>
          </p:cNvPr>
          <p:cNvSpPr>
            <a:spLocks/>
          </p:cNvSpPr>
          <p:nvPr/>
        </p:nvSpPr>
        <p:spPr bwMode="auto">
          <a:xfrm>
            <a:off x="5495517" y="2862251"/>
            <a:ext cx="1296268" cy="1295844"/>
          </a:xfrm>
          <a:custGeom>
            <a:avLst/>
            <a:gdLst>
              <a:gd name="T0" fmla="*/ 1062 w 1292"/>
              <a:gd name="T1" fmla="*/ 1062 h 1292"/>
              <a:gd name="T2" fmla="*/ 230 w 1292"/>
              <a:gd name="T3" fmla="*/ 1062 h 1292"/>
              <a:gd name="T4" fmla="*/ 230 w 1292"/>
              <a:gd name="T5" fmla="*/ 230 h 1292"/>
              <a:gd name="T6" fmla="*/ 1062 w 1292"/>
              <a:gd name="T7" fmla="*/ 230 h 1292"/>
              <a:gd name="T8" fmla="*/ 1062 w 1292"/>
              <a:gd name="T9" fmla="*/ 1062 h 12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92" h="1292">
                <a:moveTo>
                  <a:pt x="1062" y="1062"/>
                </a:moveTo>
                <a:cubicBezTo>
                  <a:pt x="832" y="1292"/>
                  <a:pt x="460" y="1292"/>
                  <a:pt x="230" y="1062"/>
                </a:cubicBezTo>
                <a:cubicBezTo>
                  <a:pt x="0" y="832"/>
                  <a:pt x="0" y="460"/>
                  <a:pt x="230" y="230"/>
                </a:cubicBezTo>
                <a:cubicBezTo>
                  <a:pt x="460" y="0"/>
                  <a:pt x="832" y="0"/>
                  <a:pt x="1062" y="230"/>
                </a:cubicBezTo>
                <a:cubicBezTo>
                  <a:pt x="1292" y="460"/>
                  <a:pt x="1292" y="832"/>
                  <a:pt x="1062" y="1062"/>
                </a:cubicBezTo>
              </a:path>
            </a:pathLst>
          </a:custGeom>
          <a:solidFill>
            <a:srgbClr val="7A842F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8" name="Oval 65">
            <a:extLst>
              <a:ext uri="{FF2B5EF4-FFF2-40B4-BE49-F238E27FC236}">
                <a16:creationId xmlns:a16="http://schemas.microsoft.com/office/drawing/2014/main" xmlns="" id="{E8CC4493-7182-400F-8181-91B09B778908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47033" y="3750758"/>
            <a:ext cx="734482" cy="734481"/>
          </a:xfrm>
          <a:prstGeom prst="ellipse">
            <a:avLst/>
          </a:prstGeom>
          <a:solidFill>
            <a:srgbClr val="18587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9" name="Oval 66">
            <a:extLst>
              <a:ext uri="{FF2B5EF4-FFF2-40B4-BE49-F238E27FC236}">
                <a16:creationId xmlns:a16="http://schemas.microsoft.com/office/drawing/2014/main" xmlns="" id="{0CCF1978-7B0F-434A-AA1B-2EE54B4B58C8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47033" y="3750758"/>
            <a:ext cx="734482" cy="734481"/>
          </a:xfrm>
          <a:prstGeom prst="ellipse">
            <a:avLst/>
          </a:prstGeom>
          <a:solidFill>
            <a:srgbClr val="7A842F"/>
          </a:solidFill>
          <a:ln w="104775" cap="flat">
            <a:noFill/>
            <a:prstDash val="solid"/>
            <a:miter lim="800000"/>
            <a:headEnd/>
            <a:tailEnd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2" name="Oval 108">
            <a:extLst>
              <a:ext uri="{FF2B5EF4-FFF2-40B4-BE49-F238E27FC236}">
                <a16:creationId xmlns:a16="http://schemas.microsoft.com/office/drawing/2014/main" xmlns="" id="{FD3905BF-06DF-4274-8DFA-6D5185050B2D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40867" y="2519833"/>
            <a:ext cx="734482" cy="734481"/>
          </a:xfrm>
          <a:prstGeom prst="ellipse">
            <a:avLst/>
          </a:prstGeom>
          <a:solidFill>
            <a:srgbClr val="7A842F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8" name="Oval 120">
            <a:extLst>
              <a:ext uri="{FF2B5EF4-FFF2-40B4-BE49-F238E27FC236}">
                <a16:creationId xmlns:a16="http://schemas.microsoft.com/office/drawing/2014/main" xmlns="" id="{CE336388-5F83-49E5-9D91-62FA5A3A3499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46096" y="3837317"/>
            <a:ext cx="734482" cy="734057"/>
          </a:xfrm>
          <a:prstGeom prst="ellipse">
            <a:avLst/>
          </a:prstGeom>
          <a:solidFill>
            <a:srgbClr val="7A842F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2" name="Oval 89">
            <a:extLst>
              <a:ext uri="{FF2B5EF4-FFF2-40B4-BE49-F238E27FC236}">
                <a16:creationId xmlns:a16="http://schemas.microsoft.com/office/drawing/2014/main" xmlns="" id="{07C0824F-7B7C-4F21-853B-37DE7DB42C68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94654" y="4190344"/>
            <a:ext cx="734482" cy="734481"/>
          </a:xfrm>
          <a:prstGeom prst="ellipse">
            <a:avLst/>
          </a:prstGeom>
          <a:solidFill>
            <a:srgbClr val="18587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3" name="Oval 90">
            <a:extLst>
              <a:ext uri="{FF2B5EF4-FFF2-40B4-BE49-F238E27FC236}">
                <a16:creationId xmlns:a16="http://schemas.microsoft.com/office/drawing/2014/main" xmlns="" id="{BE38EC3B-9413-4405-AEC0-F944BFE70D79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94654" y="4190344"/>
            <a:ext cx="734482" cy="734481"/>
          </a:xfrm>
          <a:prstGeom prst="ellipse">
            <a:avLst/>
          </a:prstGeom>
          <a:solidFill>
            <a:srgbClr val="7A842F"/>
          </a:solidFill>
          <a:ln w="104775" cap="flat">
            <a:noFill/>
            <a:prstDash val="solid"/>
            <a:miter lim="800000"/>
            <a:headEnd/>
            <a:tailEnd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6" name="Oval 103">
            <a:extLst>
              <a:ext uri="{FF2B5EF4-FFF2-40B4-BE49-F238E27FC236}">
                <a16:creationId xmlns:a16="http://schemas.microsoft.com/office/drawing/2014/main" xmlns="" id="{3FA1A16A-B1A7-411C-8FC1-BAB74CC5D16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50852" y="2627183"/>
            <a:ext cx="734482" cy="734481"/>
          </a:xfrm>
          <a:prstGeom prst="ellipse">
            <a:avLst/>
          </a:prstGeom>
          <a:solidFill>
            <a:srgbClr val="7A842F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7" name="Freeform 104">
            <a:extLst>
              <a:ext uri="{FF2B5EF4-FFF2-40B4-BE49-F238E27FC236}">
                <a16:creationId xmlns:a16="http://schemas.microsoft.com/office/drawing/2014/main" xmlns="" id="{BED1D592-4B62-4999-97C2-54B2C352CE7D}"/>
              </a:ext>
            </a:extLst>
          </p:cNvPr>
          <p:cNvSpPr>
            <a:spLocks/>
          </p:cNvSpPr>
          <p:nvPr/>
        </p:nvSpPr>
        <p:spPr bwMode="auto">
          <a:xfrm>
            <a:off x="4736849" y="2613181"/>
            <a:ext cx="762486" cy="762486"/>
          </a:xfrm>
          <a:custGeom>
            <a:avLst/>
            <a:gdLst>
              <a:gd name="T0" fmla="*/ 14 w 760"/>
              <a:gd name="T1" fmla="*/ 380 h 760"/>
              <a:gd name="T2" fmla="*/ 28 w 760"/>
              <a:gd name="T3" fmla="*/ 380 h 760"/>
              <a:gd name="T4" fmla="*/ 132 w 760"/>
              <a:gd name="T5" fmla="*/ 132 h 760"/>
              <a:gd name="T6" fmla="*/ 380 w 760"/>
              <a:gd name="T7" fmla="*/ 28 h 760"/>
              <a:gd name="T8" fmla="*/ 629 w 760"/>
              <a:gd name="T9" fmla="*/ 132 h 760"/>
              <a:gd name="T10" fmla="*/ 732 w 760"/>
              <a:gd name="T11" fmla="*/ 380 h 760"/>
              <a:gd name="T12" fmla="*/ 629 w 760"/>
              <a:gd name="T13" fmla="*/ 629 h 760"/>
              <a:gd name="T14" fmla="*/ 380 w 760"/>
              <a:gd name="T15" fmla="*/ 732 h 760"/>
              <a:gd name="T16" fmla="*/ 132 w 760"/>
              <a:gd name="T17" fmla="*/ 629 h 760"/>
              <a:gd name="T18" fmla="*/ 28 w 760"/>
              <a:gd name="T19" fmla="*/ 380 h 760"/>
              <a:gd name="T20" fmla="*/ 14 w 760"/>
              <a:gd name="T21" fmla="*/ 380 h 760"/>
              <a:gd name="T22" fmla="*/ 0 w 760"/>
              <a:gd name="T23" fmla="*/ 380 h 760"/>
              <a:gd name="T24" fmla="*/ 112 w 760"/>
              <a:gd name="T25" fmla="*/ 649 h 760"/>
              <a:gd name="T26" fmla="*/ 380 w 760"/>
              <a:gd name="T27" fmla="*/ 760 h 760"/>
              <a:gd name="T28" fmla="*/ 649 w 760"/>
              <a:gd name="T29" fmla="*/ 649 h 760"/>
              <a:gd name="T30" fmla="*/ 760 w 760"/>
              <a:gd name="T31" fmla="*/ 380 h 760"/>
              <a:gd name="T32" fmla="*/ 649 w 760"/>
              <a:gd name="T33" fmla="*/ 112 h 760"/>
              <a:gd name="T34" fmla="*/ 380 w 760"/>
              <a:gd name="T35" fmla="*/ 0 h 760"/>
              <a:gd name="T36" fmla="*/ 112 w 760"/>
              <a:gd name="T37" fmla="*/ 112 h 760"/>
              <a:gd name="T38" fmla="*/ 0 w 760"/>
              <a:gd name="T39" fmla="*/ 380 h 760"/>
              <a:gd name="T40" fmla="*/ 14 w 760"/>
              <a:gd name="T41" fmla="*/ 380 h 7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760" h="760">
                <a:moveTo>
                  <a:pt x="14" y="380"/>
                </a:moveTo>
                <a:cubicBezTo>
                  <a:pt x="28" y="380"/>
                  <a:pt x="28" y="380"/>
                  <a:pt x="28" y="380"/>
                </a:cubicBezTo>
                <a:cubicBezTo>
                  <a:pt x="28" y="283"/>
                  <a:pt x="68" y="195"/>
                  <a:pt x="132" y="132"/>
                </a:cubicBezTo>
                <a:cubicBezTo>
                  <a:pt x="195" y="68"/>
                  <a:pt x="283" y="28"/>
                  <a:pt x="380" y="28"/>
                </a:cubicBezTo>
                <a:cubicBezTo>
                  <a:pt x="478" y="28"/>
                  <a:pt x="566" y="68"/>
                  <a:pt x="629" y="132"/>
                </a:cubicBezTo>
                <a:cubicBezTo>
                  <a:pt x="693" y="195"/>
                  <a:pt x="732" y="283"/>
                  <a:pt x="732" y="380"/>
                </a:cubicBezTo>
                <a:cubicBezTo>
                  <a:pt x="732" y="478"/>
                  <a:pt x="693" y="566"/>
                  <a:pt x="629" y="629"/>
                </a:cubicBezTo>
                <a:cubicBezTo>
                  <a:pt x="566" y="693"/>
                  <a:pt x="478" y="732"/>
                  <a:pt x="380" y="732"/>
                </a:cubicBezTo>
                <a:cubicBezTo>
                  <a:pt x="283" y="732"/>
                  <a:pt x="195" y="693"/>
                  <a:pt x="132" y="629"/>
                </a:cubicBezTo>
                <a:cubicBezTo>
                  <a:pt x="68" y="566"/>
                  <a:pt x="28" y="478"/>
                  <a:pt x="28" y="380"/>
                </a:cubicBezTo>
                <a:cubicBezTo>
                  <a:pt x="14" y="380"/>
                  <a:pt x="14" y="380"/>
                  <a:pt x="14" y="380"/>
                </a:cubicBezTo>
                <a:cubicBezTo>
                  <a:pt x="0" y="380"/>
                  <a:pt x="0" y="380"/>
                  <a:pt x="0" y="380"/>
                </a:cubicBezTo>
                <a:cubicBezTo>
                  <a:pt x="0" y="485"/>
                  <a:pt x="43" y="580"/>
                  <a:pt x="112" y="649"/>
                </a:cubicBezTo>
                <a:cubicBezTo>
                  <a:pt x="180" y="718"/>
                  <a:pt x="276" y="760"/>
                  <a:pt x="380" y="760"/>
                </a:cubicBezTo>
                <a:cubicBezTo>
                  <a:pt x="485" y="760"/>
                  <a:pt x="580" y="718"/>
                  <a:pt x="649" y="649"/>
                </a:cubicBezTo>
                <a:cubicBezTo>
                  <a:pt x="718" y="580"/>
                  <a:pt x="760" y="485"/>
                  <a:pt x="760" y="380"/>
                </a:cubicBezTo>
                <a:cubicBezTo>
                  <a:pt x="760" y="276"/>
                  <a:pt x="718" y="180"/>
                  <a:pt x="649" y="112"/>
                </a:cubicBezTo>
                <a:cubicBezTo>
                  <a:pt x="580" y="43"/>
                  <a:pt x="485" y="0"/>
                  <a:pt x="380" y="0"/>
                </a:cubicBezTo>
                <a:cubicBezTo>
                  <a:pt x="276" y="0"/>
                  <a:pt x="180" y="43"/>
                  <a:pt x="112" y="112"/>
                </a:cubicBezTo>
                <a:cubicBezTo>
                  <a:pt x="43" y="180"/>
                  <a:pt x="0" y="276"/>
                  <a:pt x="0" y="380"/>
                </a:cubicBezTo>
                <a:cubicBezTo>
                  <a:pt x="14" y="380"/>
                  <a:pt x="14" y="380"/>
                  <a:pt x="14" y="380"/>
                </a:cubicBezTo>
              </a:path>
            </a:pathLst>
          </a:custGeom>
          <a:solidFill>
            <a:srgbClr val="7A842F"/>
          </a:solidFill>
          <a:ln w="9525">
            <a:noFill/>
            <a:round/>
            <a:headEnd/>
            <a:tailEnd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0" name="Oval 45">
            <a:extLst>
              <a:ext uri="{FF2B5EF4-FFF2-40B4-BE49-F238E27FC236}">
                <a16:creationId xmlns:a16="http://schemas.microsoft.com/office/drawing/2014/main" xmlns="" id="{177C6818-1586-403D-96CF-E1BCA022BE1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22098" y="2065397"/>
            <a:ext cx="734482" cy="734481"/>
          </a:xfrm>
          <a:prstGeom prst="ellipse">
            <a:avLst/>
          </a:prstGeom>
          <a:solidFill>
            <a:srgbClr val="18587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1" name="Oval 46">
            <a:extLst>
              <a:ext uri="{FF2B5EF4-FFF2-40B4-BE49-F238E27FC236}">
                <a16:creationId xmlns:a16="http://schemas.microsoft.com/office/drawing/2014/main" xmlns="" id="{7F6C58E4-1B07-4E99-9E2E-547D7A9266E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22098" y="2065397"/>
            <a:ext cx="734482" cy="734481"/>
          </a:xfrm>
          <a:prstGeom prst="ellipse">
            <a:avLst/>
          </a:prstGeom>
          <a:solidFill>
            <a:srgbClr val="7A842F"/>
          </a:solidFill>
          <a:ln w="104775" cap="flat">
            <a:noFill/>
            <a:prstDash val="solid"/>
            <a:miter lim="800000"/>
            <a:headEnd/>
            <a:tailEnd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3" name="TextBox 95">
            <a:extLst>
              <a:ext uri="{FF2B5EF4-FFF2-40B4-BE49-F238E27FC236}">
                <a16:creationId xmlns:a16="http://schemas.microsoft.com/office/drawing/2014/main" xmlns="" id="{B25290E4-BDEC-44F3-A2D1-CCCA4A02532C}"/>
              </a:ext>
            </a:extLst>
          </p:cNvPr>
          <p:cNvSpPr txBox="1"/>
          <p:nvPr/>
        </p:nvSpPr>
        <p:spPr>
          <a:xfrm>
            <a:off x="3489667" y="2309317"/>
            <a:ext cx="877163" cy="7848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50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01</a:t>
            </a:r>
          </a:p>
        </p:txBody>
      </p:sp>
      <p:sp>
        <p:nvSpPr>
          <p:cNvPr id="34" name="TextBox 96">
            <a:extLst>
              <a:ext uri="{FF2B5EF4-FFF2-40B4-BE49-F238E27FC236}">
                <a16:creationId xmlns:a16="http://schemas.microsoft.com/office/drawing/2014/main" xmlns="" id="{E5F4FB35-D9CB-4702-888F-CC7FB5FA292A}"/>
              </a:ext>
            </a:extLst>
          </p:cNvPr>
          <p:cNvSpPr txBox="1"/>
          <p:nvPr/>
        </p:nvSpPr>
        <p:spPr>
          <a:xfrm>
            <a:off x="1978346" y="2574779"/>
            <a:ext cx="1685945" cy="42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900" dirty="0">
                <a:cs typeface="+mn-ea"/>
                <a:sym typeface="+mn-lt"/>
              </a:rPr>
              <a:t>双击输入替换内容 双击输入替换内容 </a:t>
            </a:r>
            <a:endParaRPr lang="en-US" sz="9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5" name="TextBox 97">
            <a:extLst>
              <a:ext uri="{FF2B5EF4-FFF2-40B4-BE49-F238E27FC236}">
                <a16:creationId xmlns:a16="http://schemas.microsoft.com/office/drawing/2014/main" xmlns="" id="{5D02F9ED-49C1-4A28-9D7B-44681E302FD9}"/>
              </a:ext>
            </a:extLst>
          </p:cNvPr>
          <p:cNvSpPr txBox="1"/>
          <p:nvPr/>
        </p:nvSpPr>
        <p:spPr>
          <a:xfrm>
            <a:off x="2652196" y="2359081"/>
            <a:ext cx="1061803" cy="272048"/>
          </a:xfrm>
          <a:prstGeom prst="rect">
            <a:avLst/>
          </a:prstGeom>
          <a:noFill/>
        </p:spPr>
        <p:txBody>
          <a:bodyPr wrap="none" lIns="68567" tIns="34283" rIns="68567" bIns="34283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200" dirty="0">
                <a:cs typeface="+mn-ea"/>
                <a:sym typeface="+mn-lt"/>
              </a:rPr>
              <a:t>输入您的标题</a:t>
            </a:r>
            <a:endParaRPr lang="id-ID" sz="12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6" name="TextBox 98">
            <a:extLst>
              <a:ext uri="{FF2B5EF4-FFF2-40B4-BE49-F238E27FC236}">
                <a16:creationId xmlns:a16="http://schemas.microsoft.com/office/drawing/2014/main" xmlns="" id="{9732ED15-33C9-4D41-B21E-BD2AC337CE2A}"/>
              </a:ext>
            </a:extLst>
          </p:cNvPr>
          <p:cNvSpPr txBox="1"/>
          <p:nvPr/>
        </p:nvSpPr>
        <p:spPr>
          <a:xfrm>
            <a:off x="7955738" y="2306438"/>
            <a:ext cx="877163" cy="7848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50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02</a:t>
            </a:r>
          </a:p>
        </p:txBody>
      </p:sp>
      <p:sp>
        <p:nvSpPr>
          <p:cNvPr id="37" name="TextBox 99">
            <a:extLst>
              <a:ext uri="{FF2B5EF4-FFF2-40B4-BE49-F238E27FC236}">
                <a16:creationId xmlns:a16="http://schemas.microsoft.com/office/drawing/2014/main" xmlns="" id="{75110800-EB70-47DB-B2BF-3545DB1B893D}"/>
              </a:ext>
            </a:extLst>
          </p:cNvPr>
          <p:cNvSpPr txBox="1"/>
          <p:nvPr/>
        </p:nvSpPr>
        <p:spPr>
          <a:xfrm>
            <a:off x="8676264" y="2574779"/>
            <a:ext cx="1685945" cy="42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900" dirty="0">
                <a:cs typeface="+mn-ea"/>
                <a:sym typeface="+mn-lt"/>
              </a:rPr>
              <a:t>双击输入替换内容 双击输入替换内容 </a:t>
            </a:r>
            <a:endParaRPr lang="en-US" sz="9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8" name="TextBox 100">
            <a:extLst>
              <a:ext uri="{FF2B5EF4-FFF2-40B4-BE49-F238E27FC236}">
                <a16:creationId xmlns:a16="http://schemas.microsoft.com/office/drawing/2014/main" xmlns="" id="{D9DEE146-0A91-4AF0-ACDD-588B0409E4D7}"/>
              </a:ext>
            </a:extLst>
          </p:cNvPr>
          <p:cNvSpPr txBox="1"/>
          <p:nvPr/>
        </p:nvSpPr>
        <p:spPr>
          <a:xfrm>
            <a:off x="8676263" y="2360097"/>
            <a:ext cx="1061803" cy="272048"/>
          </a:xfrm>
          <a:prstGeom prst="rect">
            <a:avLst/>
          </a:prstGeom>
          <a:noFill/>
        </p:spPr>
        <p:txBody>
          <a:bodyPr wrap="none" lIns="68567" tIns="34283" rIns="68567" bIns="34283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200" dirty="0">
                <a:cs typeface="+mn-ea"/>
                <a:sym typeface="+mn-lt"/>
              </a:rPr>
              <a:t>输入您的标题</a:t>
            </a:r>
            <a:endParaRPr lang="id-ID" sz="12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9" name="TextBox 101">
            <a:extLst>
              <a:ext uri="{FF2B5EF4-FFF2-40B4-BE49-F238E27FC236}">
                <a16:creationId xmlns:a16="http://schemas.microsoft.com/office/drawing/2014/main" xmlns="" id="{DA961441-23D1-4D53-9AC9-7C2FB6AA9624}"/>
              </a:ext>
            </a:extLst>
          </p:cNvPr>
          <p:cNvSpPr txBox="1"/>
          <p:nvPr/>
        </p:nvSpPr>
        <p:spPr>
          <a:xfrm>
            <a:off x="3489667" y="3219229"/>
            <a:ext cx="877163" cy="7848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50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03</a:t>
            </a:r>
          </a:p>
        </p:txBody>
      </p:sp>
      <p:sp>
        <p:nvSpPr>
          <p:cNvPr id="40" name="TextBox 102">
            <a:extLst>
              <a:ext uri="{FF2B5EF4-FFF2-40B4-BE49-F238E27FC236}">
                <a16:creationId xmlns:a16="http://schemas.microsoft.com/office/drawing/2014/main" xmlns="" id="{4F3465F7-2D71-4F9B-AA2A-A72D9CDBE164}"/>
              </a:ext>
            </a:extLst>
          </p:cNvPr>
          <p:cNvSpPr txBox="1"/>
          <p:nvPr/>
        </p:nvSpPr>
        <p:spPr>
          <a:xfrm>
            <a:off x="1978346" y="3484691"/>
            <a:ext cx="1685945" cy="42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900" dirty="0">
                <a:cs typeface="+mn-ea"/>
                <a:sym typeface="+mn-lt"/>
              </a:rPr>
              <a:t>双击输入替换内容 双击输入替换内容 </a:t>
            </a:r>
            <a:endParaRPr lang="en-US" sz="9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1" name="TextBox 103">
            <a:extLst>
              <a:ext uri="{FF2B5EF4-FFF2-40B4-BE49-F238E27FC236}">
                <a16:creationId xmlns:a16="http://schemas.microsoft.com/office/drawing/2014/main" xmlns="" id="{EE55B90D-1DFA-449E-9EE4-62149120ED69}"/>
              </a:ext>
            </a:extLst>
          </p:cNvPr>
          <p:cNvSpPr txBox="1"/>
          <p:nvPr/>
        </p:nvSpPr>
        <p:spPr>
          <a:xfrm>
            <a:off x="2652197" y="3268993"/>
            <a:ext cx="1061803" cy="272048"/>
          </a:xfrm>
          <a:prstGeom prst="rect">
            <a:avLst/>
          </a:prstGeom>
          <a:noFill/>
        </p:spPr>
        <p:txBody>
          <a:bodyPr wrap="none" lIns="68567" tIns="34283" rIns="68567" bIns="34283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200" dirty="0">
                <a:cs typeface="+mn-ea"/>
                <a:sym typeface="+mn-lt"/>
              </a:rPr>
              <a:t>输入您的标题</a:t>
            </a:r>
            <a:endParaRPr lang="id-ID" sz="12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2" name="TextBox 104">
            <a:extLst>
              <a:ext uri="{FF2B5EF4-FFF2-40B4-BE49-F238E27FC236}">
                <a16:creationId xmlns:a16="http://schemas.microsoft.com/office/drawing/2014/main" xmlns="" id="{6A46CD07-34D7-4ED4-99C1-8B46F08AC3AB}"/>
              </a:ext>
            </a:extLst>
          </p:cNvPr>
          <p:cNvSpPr txBox="1"/>
          <p:nvPr/>
        </p:nvSpPr>
        <p:spPr>
          <a:xfrm>
            <a:off x="7955738" y="3216350"/>
            <a:ext cx="877163" cy="7848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50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04</a:t>
            </a:r>
          </a:p>
        </p:txBody>
      </p:sp>
      <p:sp>
        <p:nvSpPr>
          <p:cNvPr id="43" name="TextBox 105">
            <a:extLst>
              <a:ext uri="{FF2B5EF4-FFF2-40B4-BE49-F238E27FC236}">
                <a16:creationId xmlns:a16="http://schemas.microsoft.com/office/drawing/2014/main" xmlns="" id="{059F1F86-3D66-4778-8B41-2D41CE63A229}"/>
              </a:ext>
            </a:extLst>
          </p:cNvPr>
          <p:cNvSpPr txBox="1"/>
          <p:nvPr/>
        </p:nvSpPr>
        <p:spPr>
          <a:xfrm>
            <a:off x="8676264" y="3484691"/>
            <a:ext cx="1685945" cy="42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900" dirty="0">
                <a:cs typeface="+mn-ea"/>
                <a:sym typeface="+mn-lt"/>
              </a:rPr>
              <a:t>双击输入替换内容 双击输入替换内容 </a:t>
            </a:r>
            <a:endParaRPr lang="en-US" sz="9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4" name="TextBox 106">
            <a:extLst>
              <a:ext uri="{FF2B5EF4-FFF2-40B4-BE49-F238E27FC236}">
                <a16:creationId xmlns:a16="http://schemas.microsoft.com/office/drawing/2014/main" xmlns="" id="{BC1477F2-7B92-40A4-9569-6EB7468077EB}"/>
              </a:ext>
            </a:extLst>
          </p:cNvPr>
          <p:cNvSpPr txBox="1"/>
          <p:nvPr/>
        </p:nvSpPr>
        <p:spPr>
          <a:xfrm>
            <a:off x="8676262" y="3270009"/>
            <a:ext cx="1061803" cy="272048"/>
          </a:xfrm>
          <a:prstGeom prst="rect">
            <a:avLst/>
          </a:prstGeom>
          <a:noFill/>
        </p:spPr>
        <p:txBody>
          <a:bodyPr wrap="none" lIns="68567" tIns="34283" rIns="68567" bIns="34283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200" dirty="0">
                <a:cs typeface="+mn-ea"/>
                <a:sym typeface="+mn-lt"/>
              </a:rPr>
              <a:t>输入您的标题</a:t>
            </a:r>
            <a:endParaRPr lang="id-ID" sz="12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5" name="TextBox 107">
            <a:extLst>
              <a:ext uri="{FF2B5EF4-FFF2-40B4-BE49-F238E27FC236}">
                <a16:creationId xmlns:a16="http://schemas.microsoft.com/office/drawing/2014/main" xmlns="" id="{E9D870FE-B884-48CF-9D09-83929DD83F2D}"/>
              </a:ext>
            </a:extLst>
          </p:cNvPr>
          <p:cNvSpPr txBox="1"/>
          <p:nvPr/>
        </p:nvSpPr>
        <p:spPr>
          <a:xfrm>
            <a:off x="3489667" y="4129142"/>
            <a:ext cx="877163" cy="7848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50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05</a:t>
            </a:r>
          </a:p>
        </p:txBody>
      </p:sp>
      <p:sp>
        <p:nvSpPr>
          <p:cNvPr id="46" name="TextBox 108">
            <a:extLst>
              <a:ext uri="{FF2B5EF4-FFF2-40B4-BE49-F238E27FC236}">
                <a16:creationId xmlns:a16="http://schemas.microsoft.com/office/drawing/2014/main" xmlns="" id="{DBD8A5FD-D6FE-45AD-AE39-5744E9C9A88D}"/>
              </a:ext>
            </a:extLst>
          </p:cNvPr>
          <p:cNvSpPr txBox="1"/>
          <p:nvPr/>
        </p:nvSpPr>
        <p:spPr>
          <a:xfrm>
            <a:off x="1978346" y="4394604"/>
            <a:ext cx="1685945" cy="42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900" dirty="0">
                <a:cs typeface="+mn-ea"/>
                <a:sym typeface="+mn-lt"/>
              </a:rPr>
              <a:t>双击输入替换内容 双击输入替换内容 </a:t>
            </a:r>
            <a:endParaRPr lang="en-US" sz="9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7" name="TextBox 109">
            <a:extLst>
              <a:ext uri="{FF2B5EF4-FFF2-40B4-BE49-F238E27FC236}">
                <a16:creationId xmlns:a16="http://schemas.microsoft.com/office/drawing/2014/main" xmlns="" id="{231A6109-1921-431E-BBFC-5E54504E1730}"/>
              </a:ext>
            </a:extLst>
          </p:cNvPr>
          <p:cNvSpPr txBox="1"/>
          <p:nvPr/>
        </p:nvSpPr>
        <p:spPr>
          <a:xfrm>
            <a:off x="2652196" y="4178906"/>
            <a:ext cx="1061803" cy="272048"/>
          </a:xfrm>
          <a:prstGeom prst="rect">
            <a:avLst/>
          </a:prstGeom>
          <a:noFill/>
        </p:spPr>
        <p:txBody>
          <a:bodyPr wrap="none" lIns="68567" tIns="34283" rIns="68567" bIns="34283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200" dirty="0">
                <a:cs typeface="+mn-ea"/>
                <a:sym typeface="+mn-lt"/>
              </a:rPr>
              <a:t>输入您的标题</a:t>
            </a:r>
            <a:endParaRPr lang="id-ID" sz="12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8" name="TextBox 110">
            <a:extLst>
              <a:ext uri="{FF2B5EF4-FFF2-40B4-BE49-F238E27FC236}">
                <a16:creationId xmlns:a16="http://schemas.microsoft.com/office/drawing/2014/main" xmlns="" id="{ECD672C2-A40A-46AE-BED2-91A0ECDC48BD}"/>
              </a:ext>
            </a:extLst>
          </p:cNvPr>
          <p:cNvSpPr txBox="1"/>
          <p:nvPr/>
        </p:nvSpPr>
        <p:spPr>
          <a:xfrm>
            <a:off x="7955738" y="4126263"/>
            <a:ext cx="877163" cy="7848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50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06</a:t>
            </a:r>
          </a:p>
        </p:txBody>
      </p:sp>
      <p:sp>
        <p:nvSpPr>
          <p:cNvPr id="49" name="TextBox 111">
            <a:extLst>
              <a:ext uri="{FF2B5EF4-FFF2-40B4-BE49-F238E27FC236}">
                <a16:creationId xmlns:a16="http://schemas.microsoft.com/office/drawing/2014/main" xmlns="" id="{9ECB24E8-1EEA-49D2-8C58-2DC0FB1472B5}"/>
              </a:ext>
            </a:extLst>
          </p:cNvPr>
          <p:cNvSpPr txBox="1"/>
          <p:nvPr/>
        </p:nvSpPr>
        <p:spPr>
          <a:xfrm>
            <a:off x="8676264" y="4394604"/>
            <a:ext cx="1685945" cy="42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900" dirty="0">
                <a:cs typeface="+mn-ea"/>
                <a:sym typeface="+mn-lt"/>
              </a:rPr>
              <a:t>双击输入替换内容 双击输入替换内容 </a:t>
            </a:r>
            <a:endParaRPr lang="en-US" sz="9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50" name="TextBox 112">
            <a:extLst>
              <a:ext uri="{FF2B5EF4-FFF2-40B4-BE49-F238E27FC236}">
                <a16:creationId xmlns:a16="http://schemas.microsoft.com/office/drawing/2014/main" xmlns="" id="{30FFB96A-67BE-4EF5-B66D-B303220D53AD}"/>
              </a:ext>
            </a:extLst>
          </p:cNvPr>
          <p:cNvSpPr txBox="1"/>
          <p:nvPr/>
        </p:nvSpPr>
        <p:spPr>
          <a:xfrm>
            <a:off x="8676263" y="4179922"/>
            <a:ext cx="1061803" cy="272048"/>
          </a:xfrm>
          <a:prstGeom prst="rect">
            <a:avLst/>
          </a:prstGeom>
          <a:noFill/>
        </p:spPr>
        <p:txBody>
          <a:bodyPr wrap="none" lIns="68567" tIns="34283" rIns="68567" bIns="34283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200" dirty="0">
                <a:cs typeface="+mn-ea"/>
                <a:sym typeface="+mn-lt"/>
              </a:rPr>
              <a:t>输入您的标题</a:t>
            </a:r>
            <a:endParaRPr lang="id-ID" sz="12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51" name="文本框 50">
            <a:extLst>
              <a:ext uri="{FF2B5EF4-FFF2-40B4-BE49-F238E27FC236}">
                <a16:creationId xmlns:a16="http://schemas.microsoft.com/office/drawing/2014/main" xmlns="" id="{CA5A33F5-0FBA-4321-93AA-F95A88F939EB}"/>
              </a:ext>
            </a:extLst>
          </p:cNvPr>
          <p:cNvSpPr txBox="1"/>
          <p:nvPr/>
        </p:nvSpPr>
        <p:spPr>
          <a:xfrm>
            <a:off x="5683299" y="3310417"/>
            <a:ext cx="9813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b="1" dirty="0" smtClean="0">
                <a:solidFill>
                  <a:schemeClr val="bg1"/>
                </a:solidFill>
                <a:cs typeface="+mn-ea"/>
                <a:sym typeface="+mn-lt"/>
              </a:rPr>
              <a:t>20XX</a:t>
            </a:r>
            <a:endParaRPr lang="zh-CN" altLang="en-US" sz="20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pic>
        <p:nvPicPr>
          <p:cNvPr id="3" name="图形 2" descr="落叶树">
            <a:extLst>
              <a:ext uri="{FF2B5EF4-FFF2-40B4-BE49-F238E27FC236}">
                <a16:creationId xmlns:a16="http://schemas.microsoft.com/office/drawing/2014/main" xmlns="" id="{3EFD49F7-5C0D-4511-9437-3BD534994EED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tretch>
            <a:fillRect/>
          </a:stretch>
        </p:blipFill>
        <p:spPr>
          <a:xfrm>
            <a:off x="4921780" y="2793946"/>
            <a:ext cx="400954" cy="400954"/>
          </a:xfrm>
          <a:prstGeom prst="rect">
            <a:avLst/>
          </a:prstGeom>
        </p:spPr>
      </p:pic>
      <p:pic>
        <p:nvPicPr>
          <p:cNvPr id="53" name="图形 52" descr="远足">
            <a:extLst>
              <a:ext uri="{FF2B5EF4-FFF2-40B4-BE49-F238E27FC236}">
                <a16:creationId xmlns:a16="http://schemas.microsoft.com/office/drawing/2014/main" xmlns="" id="{5658E8B8-21F9-46F4-BE6F-FEA59AF93603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tretch>
            <a:fillRect/>
          </a:stretch>
        </p:blipFill>
        <p:spPr>
          <a:xfrm>
            <a:off x="4839758" y="3837317"/>
            <a:ext cx="524536" cy="524536"/>
          </a:xfrm>
          <a:prstGeom prst="rect">
            <a:avLst/>
          </a:prstGeom>
        </p:spPr>
      </p:pic>
      <p:pic>
        <p:nvPicPr>
          <p:cNvPr id="55" name="图形 54" descr="山">
            <a:extLst>
              <a:ext uri="{FF2B5EF4-FFF2-40B4-BE49-F238E27FC236}">
                <a16:creationId xmlns:a16="http://schemas.microsoft.com/office/drawing/2014/main" xmlns="" id="{857FC589-22ED-4766-B9B5-197E9F714533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xmlns="" r:embed="rId9"/>
              </a:ext>
            </a:extLst>
          </a:blip>
          <a:stretch>
            <a:fillRect/>
          </a:stretch>
        </p:blipFill>
        <p:spPr>
          <a:xfrm>
            <a:off x="5902286" y="4245246"/>
            <a:ext cx="510533" cy="510533"/>
          </a:xfrm>
          <a:prstGeom prst="rect">
            <a:avLst/>
          </a:prstGeom>
        </p:spPr>
      </p:pic>
      <p:pic>
        <p:nvPicPr>
          <p:cNvPr id="57" name="图形 56" descr="星星">
            <a:extLst>
              <a:ext uri="{FF2B5EF4-FFF2-40B4-BE49-F238E27FC236}">
                <a16:creationId xmlns:a16="http://schemas.microsoft.com/office/drawing/2014/main" xmlns="" id="{941CB8C5-9A29-417E-B53D-ADC75803DB4F}"/>
              </a:ext>
            </a:extLst>
          </p:cNvPr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xmlns="" r:embed="rId11"/>
              </a:ext>
            </a:extLst>
          </a:blip>
          <a:stretch>
            <a:fillRect/>
          </a:stretch>
        </p:blipFill>
        <p:spPr>
          <a:xfrm>
            <a:off x="5844867" y="2201738"/>
            <a:ext cx="502266" cy="502266"/>
          </a:xfrm>
          <a:prstGeom prst="rect">
            <a:avLst/>
          </a:prstGeom>
        </p:spPr>
      </p:pic>
      <p:pic>
        <p:nvPicPr>
          <p:cNvPr id="59" name="图形 58" descr="篝火">
            <a:extLst>
              <a:ext uri="{FF2B5EF4-FFF2-40B4-BE49-F238E27FC236}">
                <a16:creationId xmlns:a16="http://schemas.microsoft.com/office/drawing/2014/main" xmlns="" id="{686B1D09-4F91-40E3-BFA2-296D6D2692CB}"/>
              </a:ext>
            </a:extLst>
          </p:cNvPr>
          <p:cNvPicPr>
            <a:picLocks noChangeAspect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xmlns="" r:embed="rId13"/>
              </a:ext>
            </a:extLst>
          </a:blip>
          <a:stretch>
            <a:fillRect/>
          </a:stretch>
        </p:blipFill>
        <p:spPr>
          <a:xfrm>
            <a:off x="6829971" y="2574779"/>
            <a:ext cx="542692" cy="542692"/>
          </a:xfrm>
          <a:prstGeom prst="rect">
            <a:avLst/>
          </a:prstGeom>
        </p:spPr>
      </p:pic>
      <p:pic>
        <p:nvPicPr>
          <p:cNvPr id="61" name="图形 60" descr="灯笼">
            <a:extLst>
              <a:ext uri="{FF2B5EF4-FFF2-40B4-BE49-F238E27FC236}">
                <a16:creationId xmlns:a16="http://schemas.microsoft.com/office/drawing/2014/main" xmlns="" id="{184F3935-F9E1-40F2-B9DA-89AB1BB29BDD}"/>
              </a:ext>
            </a:extLst>
          </p:cNvPr>
          <p:cNvPicPr>
            <a:picLocks noChangeAspect="1"/>
          </p:cNvPicPr>
          <p:nvPr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xmlns="" r:embed="rId15"/>
              </a:ext>
            </a:extLst>
          </a:blip>
          <a:stretch>
            <a:fillRect/>
          </a:stretch>
        </p:blipFill>
        <p:spPr>
          <a:xfrm>
            <a:off x="6981645" y="4001180"/>
            <a:ext cx="447799" cy="4477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23137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5000">
        <p:fade/>
      </p:transition>
    </mc:Choice>
    <mc:Fallback xmlns="">
      <p:transition spd="med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000"/>
                            </p:stCondLst>
                            <p:childTnLst>
                              <p:par>
                                <p:cTn id="4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500"/>
                            </p:stCondLst>
                            <p:childTnLst>
                              <p:par>
                                <p:cTn id="5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000"/>
                            </p:stCondLst>
                            <p:childTnLst>
                              <p:par>
                                <p:cTn id="5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4500"/>
                            </p:stCondLst>
                            <p:childTnLst>
                              <p:par>
                                <p:cTn id="6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5000"/>
                            </p:stCondLst>
                            <p:childTnLst>
                              <p:par>
                                <p:cTn id="7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5500"/>
                            </p:stCondLst>
                            <p:childTnLst>
                              <p:par>
                                <p:cTn id="7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  <p:bldP spid="34" grpId="0"/>
      <p:bldP spid="35" grpId="0"/>
      <p:bldP spid="36" grpId="0"/>
      <p:bldP spid="37" grpId="0"/>
      <p:bldP spid="38" grpId="0"/>
      <p:bldP spid="39" grpId="0"/>
      <p:bldP spid="40" grpId="0"/>
      <p:bldP spid="41" grpId="0"/>
      <p:bldP spid="42" grpId="0"/>
      <p:bldP spid="43" grpId="0"/>
      <p:bldP spid="44" grpId="0"/>
      <p:bldP spid="45" grpId="0"/>
      <p:bldP spid="46" grpId="0"/>
      <p:bldP spid="47" grpId="0"/>
      <p:bldP spid="48" grpId="0"/>
      <p:bldP spid="49" grpId="0"/>
      <p:bldP spid="50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通用产品介绍"/>
</p:tagLst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4stskczv">
      <a:majorFont>
        <a:latin typeface="微软雅黑" panose="020F0302020204030204"/>
        <a:ea typeface="微软雅黑"/>
        <a:cs typeface=""/>
      </a:majorFont>
      <a:minorFont>
        <a:latin typeface="微软雅黑" panose="020F0502020204030204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4118</TotalTime>
  <Words>1158</Words>
  <Application>Microsoft Office PowerPoint</Application>
  <PresentationFormat>宽屏</PresentationFormat>
  <Paragraphs>183</Paragraphs>
  <Slides>25</Slides>
  <Notes>23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25</vt:i4>
      </vt:variant>
    </vt:vector>
  </HeadingPairs>
  <TitlesOfParts>
    <vt:vector size="35" baseType="lpstr">
      <vt:lpstr>Meiryo</vt:lpstr>
      <vt:lpstr>等线</vt:lpstr>
      <vt:lpstr>宋体</vt:lpstr>
      <vt:lpstr>微软雅黑</vt:lpstr>
      <vt:lpstr>Arial</vt:lpstr>
      <vt:lpstr>Calibri</vt:lpstr>
      <vt:lpstr>Calibri Light</vt:lpstr>
      <vt:lpstr>第一PPT，www.1ppt.com</vt:lpstr>
      <vt:lpstr>自定义设计方案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dc:description/>
  <cp:lastModifiedBy>kan</cp:lastModifiedBy>
  <cp:revision>419</cp:revision>
  <dcterms:created xsi:type="dcterms:W3CDTF">2019-02-25T05:30:11Z</dcterms:created>
  <dcterms:modified xsi:type="dcterms:W3CDTF">2022-03-03T11:23:30Z</dcterms:modified>
</cp:coreProperties>
</file>