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3.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 id="2147483690" r:id="rId3"/>
  </p:sldMasterIdLst>
  <p:notesMasterIdLst>
    <p:notesMasterId r:id="rId59"/>
  </p:notesMasterIdLst>
  <p:handoutMasterIdLst>
    <p:handoutMasterId r:id="rId60"/>
  </p:handoutMasterIdLst>
  <p:sldIdLst>
    <p:sldId id="1259" r:id="rId4"/>
    <p:sldId id="1138" r:id="rId5"/>
    <p:sldId id="1469" r:id="rId6"/>
    <p:sldId id="1129" r:id="rId7"/>
    <p:sldId id="1228" r:id="rId8"/>
    <p:sldId id="1352" r:id="rId9"/>
    <p:sldId id="1351" r:id="rId10"/>
    <p:sldId id="1328" r:id="rId11"/>
    <p:sldId id="1332" r:id="rId12"/>
    <p:sldId id="1355" r:id="rId13"/>
    <p:sldId id="1358" r:id="rId14"/>
    <p:sldId id="1353" r:id="rId15"/>
    <p:sldId id="1356" r:id="rId16"/>
    <p:sldId id="1550" r:id="rId17"/>
    <p:sldId id="1341" r:id="rId18"/>
    <p:sldId id="1330" r:id="rId19"/>
    <p:sldId id="1340" r:id="rId20"/>
    <p:sldId id="1431" r:id="rId21"/>
    <p:sldId id="1432" r:id="rId22"/>
    <p:sldId id="1433" r:id="rId23"/>
    <p:sldId id="1434" r:id="rId24"/>
    <p:sldId id="1460" r:id="rId25"/>
    <p:sldId id="1333" r:id="rId26"/>
    <p:sldId id="1331" r:id="rId27"/>
    <p:sldId id="1461" r:id="rId28"/>
    <p:sldId id="1462" r:id="rId29"/>
    <p:sldId id="1463" r:id="rId30"/>
    <p:sldId id="1464" r:id="rId31"/>
    <p:sldId id="1474" r:id="rId32"/>
    <p:sldId id="1467" r:id="rId33"/>
    <p:sldId id="1475" r:id="rId34"/>
    <p:sldId id="1476" r:id="rId35"/>
    <p:sldId id="1478" r:id="rId36"/>
    <p:sldId id="1551" r:id="rId37"/>
    <p:sldId id="1479" r:id="rId38"/>
    <p:sldId id="1477" r:id="rId39"/>
    <p:sldId id="1334" r:id="rId40"/>
    <p:sldId id="1336" r:id="rId41"/>
    <p:sldId id="1523" r:id="rId42"/>
    <p:sldId id="1337" r:id="rId43"/>
    <p:sldId id="1522" r:id="rId44"/>
    <p:sldId id="1521" r:id="rId45"/>
    <p:sldId id="1502" r:id="rId46"/>
    <p:sldId id="1501" r:id="rId47"/>
    <p:sldId id="1338" r:id="rId48"/>
    <p:sldId id="1335" r:id="rId49"/>
    <p:sldId id="1505" r:id="rId50"/>
    <p:sldId id="1520" r:id="rId51"/>
    <p:sldId id="1552" r:id="rId52"/>
    <p:sldId id="1506" r:id="rId53"/>
    <p:sldId id="1547" r:id="rId54"/>
    <p:sldId id="1503" r:id="rId55"/>
    <p:sldId id="1548" r:id="rId56"/>
    <p:sldId id="1554" r:id="rId57"/>
    <p:sldId id="1555" r:id="rId58"/>
  </p:sldIdLst>
  <p:sldSz cx="12196763" cy="6858000"/>
  <p:notesSz cx="6858000" cy="9144000"/>
  <p:custDataLst>
    <p:tags r:id="rId61"/>
  </p:custDataLst>
  <p:defaultTextStyle>
    <a:defPPr>
      <a:defRPr lang="zh-CN"/>
    </a:defPPr>
    <a:lvl1pPr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p15:guide id="1" orient="horz" pos="2160">
          <p15:clr>
            <a:srgbClr val="A4A3A4"/>
          </p15:clr>
        </p15:guide>
        <p15:guide id="2" pos="384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6F6F6"/>
    <a:srgbClr val="184CB2"/>
    <a:srgbClr val="1490B5"/>
    <a:srgbClr val="005E7E"/>
    <a:srgbClr val="FFFFFF"/>
    <a:srgbClr val="FBFBFB"/>
    <a:srgbClr val="EEEEEE"/>
    <a:srgbClr val="696969"/>
    <a:srgbClr val="1BA8BF"/>
    <a:srgbClr val="0056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6314" autoAdjust="0"/>
  </p:normalViewPr>
  <p:slideViewPr>
    <p:cSldViewPr snapToObjects="1">
      <p:cViewPr varScale="1">
        <p:scale>
          <a:sx n="108" d="100"/>
          <a:sy n="108" d="100"/>
        </p:scale>
        <p:origin x="612" y="114"/>
      </p:cViewPr>
      <p:guideLst>
        <p:guide orient="horz" pos="2160"/>
        <p:guide pos="3841"/>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5208"/>
    </p:cViewPr>
  </p:sorterViewPr>
  <p:notesViewPr>
    <p:cSldViewPr snapToObjects="1">
      <p:cViewPr varScale="1">
        <p:scale>
          <a:sx n="69" d="100"/>
          <a:sy n="69" d="100"/>
        </p:scale>
        <p:origin x="-2838"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slide" Target="slides/slide52.xml"/><Relationship Id="rId63" Type="http://schemas.openxmlformats.org/officeDocument/2006/relationships/viewProps" Target="viewProps.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slide" Target="slides/slide50.xml"/><Relationship Id="rId58" Type="http://schemas.openxmlformats.org/officeDocument/2006/relationships/slide" Target="slides/slide55.xml"/><Relationship Id="rId5" Type="http://schemas.openxmlformats.org/officeDocument/2006/relationships/slide" Target="slides/slide2.xml"/><Relationship Id="rId61" Type="http://schemas.openxmlformats.org/officeDocument/2006/relationships/tags" Target="tags/tag1.xml"/><Relationship Id="rId19" Type="http://schemas.openxmlformats.org/officeDocument/2006/relationships/slide" Target="slides/slide1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slide" Target="slides/slide53.xml"/><Relationship Id="rId64" Type="http://schemas.openxmlformats.org/officeDocument/2006/relationships/theme" Target="theme/theme1.xml"/><Relationship Id="rId8" Type="http://schemas.openxmlformats.org/officeDocument/2006/relationships/slide" Target="slides/slide5.xml"/><Relationship Id="rId51" Type="http://schemas.openxmlformats.org/officeDocument/2006/relationships/slide" Target="slides/slide48.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59" Type="http://schemas.openxmlformats.org/officeDocument/2006/relationships/notesMaster" Target="notesMasters/notesMaster1.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slide" Target="slides/slide51.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 Id="rId57" Type="http://schemas.openxmlformats.org/officeDocument/2006/relationships/slide" Target="slides/slide54.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slide" Target="slides/slide49.xml"/><Relationship Id="rId60" Type="http://schemas.openxmlformats.org/officeDocument/2006/relationships/handoutMaster" Target="handoutMasters/handoutMaster1.xml"/><Relationship Id="rId65"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3" Type="http://schemas.openxmlformats.org/officeDocument/2006/relationships/slide" Target="slides/slide10.xml"/><Relationship Id="rId18" Type="http://schemas.openxmlformats.org/officeDocument/2006/relationships/slide" Target="slides/slide15.xml"/><Relationship Id="rId39" Type="http://schemas.openxmlformats.org/officeDocument/2006/relationships/slide" Target="slides/slide3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610686-844B-4A1B-87C8-BB90DB4BAB84}" type="slidenum">
              <a:rPr lang="zh-CN" altLang="en-US" smtClean="0"/>
              <a:t>‹#›</a:t>
            </a:fld>
            <a:endParaRPr lang="zh-CN" altLang="en-US"/>
          </a:p>
        </p:txBody>
      </p:sp>
    </p:spTree>
    <p:extLst>
      <p:ext uri="{BB962C8B-B14F-4D97-AF65-F5344CB8AC3E}">
        <p14:creationId xmlns:p14="http://schemas.microsoft.com/office/powerpoint/2010/main" val="38065553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307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B9EEDA17-7CE7-49CA-897E-A1888A19DA62}" type="datetimeFigureOut">
              <a:rPr lang="zh-CN" altLang="en-US"/>
              <a:pPr/>
              <a:t>2022/3/3</a:t>
            </a:fld>
            <a:endParaRPr lang="en-US"/>
          </a:p>
        </p:txBody>
      </p:sp>
      <p:sp>
        <p:nvSpPr>
          <p:cNvPr id="3076"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CE1689F0-D8FB-450F-A36F-553F26501FEE}" type="slidenum">
              <a:rPr lang="zh-CN" altLang="en-US"/>
              <a:pPr/>
              <a:t>‹#›</a:t>
            </a:fld>
            <a:endParaRPr lang="en-US"/>
          </a:p>
        </p:txBody>
      </p:sp>
    </p:spTree>
    <p:extLst>
      <p:ext uri="{BB962C8B-B14F-4D97-AF65-F5344CB8AC3E}">
        <p14:creationId xmlns:p14="http://schemas.microsoft.com/office/powerpoint/2010/main" val="21761610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33265389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10</a:t>
            </a:fld>
            <a:endParaRPr lang="en-US">
              <a:solidFill>
                <a:prstClr val="black"/>
              </a:solidFill>
            </a:endParaRPr>
          </a:p>
        </p:txBody>
      </p:sp>
    </p:spTree>
    <p:extLst>
      <p:ext uri="{BB962C8B-B14F-4D97-AF65-F5344CB8AC3E}">
        <p14:creationId xmlns:p14="http://schemas.microsoft.com/office/powerpoint/2010/main" val="429571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11</a:t>
            </a:fld>
            <a:endParaRPr lang="en-US">
              <a:solidFill>
                <a:prstClr val="black"/>
              </a:solidFill>
            </a:endParaRPr>
          </a:p>
        </p:txBody>
      </p:sp>
    </p:spTree>
    <p:extLst>
      <p:ext uri="{BB962C8B-B14F-4D97-AF65-F5344CB8AC3E}">
        <p14:creationId xmlns:p14="http://schemas.microsoft.com/office/powerpoint/2010/main" val="29219355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12</a:t>
            </a:fld>
            <a:endParaRPr lang="en-US">
              <a:solidFill>
                <a:prstClr val="black"/>
              </a:solidFill>
            </a:endParaRPr>
          </a:p>
        </p:txBody>
      </p:sp>
    </p:spTree>
    <p:extLst>
      <p:ext uri="{BB962C8B-B14F-4D97-AF65-F5344CB8AC3E}">
        <p14:creationId xmlns:p14="http://schemas.microsoft.com/office/powerpoint/2010/main" val="35714550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13</a:t>
            </a:fld>
            <a:endParaRPr lang="en-US">
              <a:solidFill>
                <a:prstClr val="black"/>
              </a:solidFill>
            </a:endParaRPr>
          </a:p>
        </p:txBody>
      </p:sp>
    </p:spTree>
    <p:extLst>
      <p:ext uri="{BB962C8B-B14F-4D97-AF65-F5344CB8AC3E}">
        <p14:creationId xmlns:p14="http://schemas.microsoft.com/office/powerpoint/2010/main" val="13543328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14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9052540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15</a:t>
            </a:fld>
            <a:endParaRPr lang="en-US">
              <a:solidFill>
                <a:prstClr val="black"/>
              </a:solidFill>
            </a:endParaRPr>
          </a:p>
        </p:txBody>
      </p:sp>
    </p:spTree>
    <p:extLst>
      <p:ext uri="{BB962C8B-B14F-4D97-AF65-F5344CB8AC3E}">
        <p14:creationId xmlns:p14="http://schemas.microsoft.com/office/powerpoint/2010/main" val="21088603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16</a:t>
            </a:fld>
            <a:endParaRPr lang="en-US">
              <a:solidFill>
                <a:prstClr val="black"/>
              </a:solidFill>
            </a:endParaRPr>
          </a:p>
        </p:txBody>
      </p:sp>
    </p:spTree>
    <p:extLst>
      <p:ext uri="{BB962C8B-B14F-4D97-AF65-F5344CB8AC3E}">
        <p14:creationId xmlns:p14="http://schemas.microsoft.com/office/powerpoint/2010/main" val="5311257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17</a:t>
            </a:fld>
            <a:endParaRPr lang="en-US">
              <a:solidFill>
                <a:prstClr val="black"/>
              </a:solidFill>
            </a:endParaRPr>
          </a:p>
        </p:txBody>
      </p:sp>
    </p:spTree>
    <p:extLst>
      <p:ext uri="{BB962C8B-B14F-4D97-AF65-F5344CB8AC3E}">
        <p14:creationId xmlns:p14="http://schemas.microsoft.com/office/powerpoint/2010/main" val="8817536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18</a:t>
            </a:fld>
            <a:endParaRPr lang="en-US">
              <a:solidFill>
                <a:prstClr val="black"/>
              </a:solidFill>
            </a:endParaRPr>
          </a:p>
        </p:txBody>
      </p:sp>
    </p:spTree>
    <p:extLst>
      <p:ext uri="{BB962C8B-B14F-4D97-AF65-F5344CB8AC3E}">
        <p14:creationId xmlns:p14="http://schemas.microsoft.com/office/powerpoint/2010/main" val="426315838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19</a:t>
            </a:fld>
            <a:endParaRPr lang="en-US">
              <a:solidFill>
                <a:prstClr val="black"/>
              </a:solidFill>
            </a:endParaRPr>
          </a:p>
        </p:txBody>
      </p:sp>
    </p:spTree>
    <p:extLst>
      <p:ext uri="{BB962C8B-B14F-4D97-AF65-F5344CB8AC3E}">
        <p14:creationId xmlns:p14="http://schemas.microsoft.com/office/powerpoint/2010/main" val="345305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50095819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20</a:t>
            </a:fld>
            <a:endParaRPr lang="en-US">
              <a:solidFill>
                <a:prstClr val="black"/>
              </a:solidFill>
            </a:endParaRPr>
          </a:p>
        </p:txBody>
      </p:sp>
    </p:spTree>
    <p:extLst>
      <p:ext uri="{BB962C8B-B14F-4D97-AF65-F5344CB8AC3E}">
        <p14:creationId xmlns:p14="http://schemas.microsoft.com/office/powerpoint/2010/main" val="32894419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21</a:t>
            </a:fld>
            <a:endParaRPr lang="en-US">
              <a:solidFill>
                <a:prstClr val="black"/>
              </a:solidFill>
            </a:endParaRPr>
          </a:p>
        </p:txBody>
      </p:sp>
    </p:spTree>
    <p:extLst>
      <p:ext uri="{BB962C8B-B14F-4D97-AF65-F5344CB8AC3E}">
        <p14:creationId xmlns:p14="http://schemas.microsoft.com/office/powerpoint/2010/main" val="3983663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22</a:t>
            </a:fld>
            <a:endParaRPr lang="en-US">
              <a:solidFill>
                <a:prstClr val="black"/>
              </a:solidFill>
            </a:endParaRPr>
          </a:p>
        </p:txBody>
      </p:sp>
    </p:spTree>
    <p:extLst>
      <p:ext uri="{BB962C8B-B14F-4D97-AF65-F5344CB8AC3E}">
        <p14:creationId xmlns:p14="http://schemas.microsoft.com/office/powerpoint/2010/main" val="382274231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23</a:t>
            </a:fld>
            <a:endParaRPr lang="en-US">
              <a:solidFill>
                <a:prstClr val="black"/>
              </a:solidFill>
            </a:endParaRPr>
          </a:p>
        </p:txBody>
      </p:sp>
    </p:spTree>
    <p:extLst>
      <p:ext uri="{BB962C8B-B14F-4D97-AF65-F5344CB8AC3E}">
        <p14:creationId xmlns:p14="http://schemas.microsoft.com/office/powerpoint/2010/main" val="306764640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23487677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25</a:t>
            </a:fld>
            <a:endParaRPr lang="en-US">
              <a:solidFill>
                <a:prstClr val="black"/>
              </a:solidFill>
            </a:endParaRPr>
          </a:p>
        </p:txBody>
      </p:sp>
    </p:spTree>
    <p:extLst>
      <p:ext uri="{BB962C8B-B14F-4D97-AF65-F5344CB8AC3E}">
        <p14:creationId xmlns:p14="http://schemas.microsoft.com/office/powerpoint/2010/main" val="29744314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26</a:t>
            </a:fld>
            <a:endParaRPr lang="en-US">
              <a:solidFill>
                <a:prstClr val="black"/>
              </a:solidFill>
            </a:endParaRPr>
          </a:p>
        </p:txBody>
      </p:sp>
    </p:spTree>
    <p:extLst>
      <p:ext uri="{BB962C8B-B14F-4D97-AF65-F5344CB8AC3E}">
        <p14:creationId xmlns:p14="http://schemas.microsoft.com/office/powerpoint/2010/main" val="28322598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27</a:t>
            </a:fld>
            <a:endParaRPr lang="en-US">
              <a:solidFill>
                <a:prstClr val="black"/>
              </a:solidFill>
            </a:endParaRPr>
          </a:p>
        </p:txBody>
      </p:sp>
    </p:spTree>
    <p:extLst>
      <p:ext uri="{BB962C8B-B14F-4D97-AF65-F5344CB8AC3E}">
        <p14:creationId xmlns:p14="http://schemas.microsoft.com/office/powerpoint/2010/main" val="200130804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28</a:t>
            </a:fld>
            <a:endParaRPr lang="en-US">
              <a:solidFill>
                <a:prstClr val="black"/>
              </a:solidFill>
            </a:endParaRPr>
          </a:p>
        </p:txBody>
      </p:sp>
    </p:spTree>
    <p:extLst>
      <p:ext uri="{BB962C8B-B14F-4D97-AF65-F5344CB8AC3E}">
        <p14:creationId xmlns:p14="http://schemas.microsoft.com/office/powerpoint/2010/main" val="195139516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29</a:t>
            </a:fld>
            <a:endParaRPr lang="en-US">
              <a:solidFill>
                <a:prstClr val="black"/>
              </a:solidFill>
            </a:endParaRPr>
          </a:p>
        </p:txBody>
      </p:sp>
    </p:spTree>
    <p:extLst>
      <p:ext uri="{BB962C8B-B14F-4D97-AF65-F5344CB8AC3E}">
        <p14:creationId xmlns:p14="http://schemas.microsoft.com/office/powerpoint/2010/main" val="34542643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31456246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30</a:t>
            </a:fld>
            <a:endParaRPr lang="en-US">
              <a:solidFill>
                <a:prstClr val="black"/>
              </a:solidFill>
            </a:endParaRPr>
          </a:p>
        </p:txBody>
      </p:sp>
    </p:spTree>
    <p:extLst>
      <p:ext uri="{BB962C8B-B14F-4D97-AF65-F5344CB8AC3E}">
        <p14:creationId xmlns:p14="http://schemas.microsoft.com/office/powerpoint/2010/main" val="35728562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31</a:t>
            </a:fld>
            <a:endParaRPr lang="en-US">
              <a:solidFill>
                <a:prstClr val="black"/>
              </a:solidFill>
            </a:endParaRPr>
          </a:p>
        </p:txBody>
      </p:sp>
    </p:spTree>
    <p:extLst>
      <p:ext uri="{BB962C8B-B14F-4D97-AF65-F5344CB8AC3E}">
        <p14:creationId xmlns:p14="http://schemas.microsoft.com/office/powerpoint/2010/main" val="4170765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32</a:t>
            </a:fld>
            <a:endParaRPr lang="en-US">
              <a:solidFill>
                <a:prstClr val="black"/>
              </a:solidFill>
            </a:endParaRPr>
          </a:p>
        </p:txBody>
      </p:sp>
    </p:spTree>
    <p:extLst>
      <p:ext uri="{BB962C8B-B14F-4D97-AF65-F5344CB8AC3E}">
        <p14:creationId xmlns:p14="http://schemas.microsoft.com/office/powerpoint/2010/main" val="198021439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33</a:t>
            </a:fld>
            <a:endParaRPr lang="en-US">
              <a:solidFill>
                <a:prstClr val="black"/>
              </a:solidFill>
            </a:endParaRPr>
          </a:p>
        </p:txBody>
      </p:sp>
    </p:spTree>
    <p:extLst>
      <p:ext uri="{BB962C8B-B14F-4D97-AF65-F5344CB8AC3E}">
        <p14:creationId xmlns:p14="http://schemas.microsoft.com/office/powerpoint/2010/main" val="40157824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34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149368990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35</a:t>
            </a:fld>
            <a:endParaRPr lang="en-US">
              <a:solidFill>
                <a:prstClr val="black"/>
              </a:solidFill>
            </a:endParaRPr>
          </a:p>
        </p:txBody>
      </p:sp>
    </p:spTree>
    <p:extLst>
      <p:ext uri="{BB962C8B-B14F-4D97-AF65-F5344CB8AC3E}">
        <p14:creationId xmlns:p14="http://schemas.microsoft.com/office/powerpoint/2010/main" val="4522450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36</a:t>
            </a:fld>
            <a:endParaRPr lang="en-US">
              <a:solidFill>
                <a:prstClr val="black"/>
              </a:solidFill>
            </a:endParaRPr>
          </a:p>
        </p:txBody>
      </p:sp>
    </p:spTree>
    <p:extLst>
      <p:ext uri="{BB962C8B-B14F-4D97-AF65-F5344CB8AC3E}">
        <p14:creationId xmlns:p14="http://schemas.microsoft.com/office/powerpoint/2010/main" val="392798694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37</a:t>
            </a:fld>
            <a:endParaRPr lang="en-US">
              <a:solidFill>
                <a:prstClr val="black"/>
              </a:solidFill>
            </a:endParaRPr>
          </a:p>
        </p:txBody>
      </p:sp>
    </p:spTree>
    <p:extLst>
      <p:ext uri="{BB962C8B-B14F-4D97-AF65-F5344CB8AC3E}">
        <p14:creationId xmlns:p14="http://schemas.microsoft.com/office/powerpoint/2010/main" val="374136045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38</a:t>
            </a:fld>
            <a:endParaRPr lang="en-US">
              <a:solidFill>
                <a:prstClr val="black"/>
              </a:solidFill>
            </a:endParaRPr>
          </a:p>
        </p:txBody>
      </p:sp>
    </p:spTree>
    <p:extLst>
      <p:ext uri="{BB962C8B-B14F-4D97-AF65-F5344CB8AC3E}">
        <p14:creationId xmlns:p14="http://schemas.microsoft.com/office/powerpoint/2010/main" val="32312564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39</a:t>
            </a:fld>
            <a:endParaRPr lang="en-US">
              <a:solidFill>
                <a:prstClr val="black"/>
              </a:solidFill>
            </a:endParaRPr>
          </a:p>
        </p:txBody>
      </p:sp>
    </p:spTree>
    <p:extLst>
      <p:ext uri="{BB962C8B-B14F-4D97-AF65-F5344CB8AC3E}">
        <p14:creationId xmlns:p14="http://schemas.microsoft.com/office/powerpoint/2010/main" val="683344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33062625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40</a:t>
            </a:fld>
            <a:endParaRPr lang="en-US">
              <a:solidFill>
                <a:prstClr val="black"/>
              </a:solidFill>
            </a:endParaRPr>
          </a:p>
        </p:txBody>
      </p:sp>
    </p:spTree>
    <p:extLst>
      <p:ext uri="{BB962C8B-B14F-4D97-AF65-F5344CB8AC3E}">
        <p14:creationId xmlns:p14="http://schemas.microsoft.com/office/powerpoint/2010/main" val="186869903"/>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41</a:t>
            </a:fld>
            <a:endParaRPr lang="en-US">
              <a:solidFill>
                <a:prstClr val="black"/>
              </a:solidFill>
            </a:endParaRPr>
          </a:p>
        </p:txBody>
      </p:sp>
    </p:spTree>
    <p:extLst>
      <p:ext uri="{BB962C8B-B14F-4D97-AF65-F5344CB8AC3E}">
        <p14:creationId xmlns:p14="http://schemas.microsoft.com/office/powerpoint/2010/main" val="4134449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42</a:t>
            </a:fld>
            <a:endParaRPr lang="en-US">
              <a:solidFill>
                <a:prstClr val="black"/>
              </a:solidFill>
            </a:endParaRPr>
          </a:p>
        </p:txBody>
      </p:sp>
    </p:spTree>
    <p:extLst>
      <p:ext uri="{BB962C8B-B14F-4D97-AF65-F5344CB8AC3E}">
        <p14:creationId xmlns:p14="http://schemas.microsoft.com/office/powerpoint/2010/main" val="350214929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43</a:t>
            </a:fld>
            <a:endParaRPr lang="en-US">
              <a:solidFill>
                <a:prstClr val="black"/>
              </a:solidFill>
            </a:endParaRPr>
          </a:p>
        </p:txBody>
      </p:sp>
    </p:spTree>
    <p:extLst>
      <p:ext uri="{BB962C8B-B14F-4D97-AF65-F5344CB8AC3E}">
        <p14:creationId xmlns:p14="http://schemas.microsoft.com/office/powerpoint/2010/main" val="1455269528"/>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44</a:t>
            </a:fld>
            <a:endParaRPr lang="en-US">
              <a:solidFill>
                <a:prstClr val="black"/>
              </a:solidFill>
            </a:endParaRPr>
          </a:p>
        </p:txBody>
      </p:sp>
    </p:spTree>
    <p:extLst>
      <p:ext uri="{BB962C8B-B14F-4D97-AF65-F5344CB8AC3E}">
        <p14:creationId xmlns:p14="http://schemas.microsoft.com/office/powerpoint/2010/main" val="1394124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45</a:t>
            </a:fld>
            <a:endParaRPr lang="en-US">
              <a:solidFill>
                <a:prstClr val="black"/>
              </a:solidFill>
            </a:endParaRPr>
          </a:p>
        </p:txBody>
      </p:sp>
    </p:spTree>
    <p:extLst>
      <p:ext uri="{BB962C8B-B14F-4D97-AF65-F5344CB8AC3E}">
        <p14:creationId xmlns:p14="http://schemas.microsoft.com/office/powerpoint/2010/main" val="9965703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46</a:t>
            </a:fld>
            <a:endParaRPr lang="en-US">
              <a:solidFill>
                <a:prstClr val="black"/>
              </a:solidFill>
            </a:endParaRPr>
          </a:p>
        </p:txBody>
      </p:sp>
    </p:spTree>
    <p:extLst>
      <p:ext uri="{BB962C8B-B14F-4D97-AF65-F5344CB8AC3E}">
        <p14:creationId xmlns:p14="http://schemas.microsoft.com/office/powerpoint/2010/main" val="246688605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47</a:t>
            </a:fld>
            <a:endParaRPr lang="en-US">
              <a:solidFill>
                <a:prstClr val="black"/>
              </a:solidFill>
            </a:endParaRPr>
          </a:p>
        </p:txBody>
      </p:sp>
    </p:spTree>
    <p:extLst>
      <p:ext uri="{BB962C8B-B14F-4D97-AF65-F5344CB8AC3E}">
        <p14:creationId xmlns:p14="http://schemas.microsoft.com/office/powerpoint/2010/main" val="131992409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48</a:t>
            </a:fld>
            <a:endParaRPr lang="en-US">
              <a:solidFill>
                <a:prstClr val="black"/>
              </a:solidFill>
            </a:endParaRPr>
          </a:p>
        </p:txBody>
      </p:sp>
    </p:spTree>
    <p:extLst>
      <p:ext uri="{BB962C8B-B14F-4D97-AF65-F5344CB8AC3E}">
        <p14:creationId xmlns:p14="http://schemas.microsoft.com/office/powerpoint/2010/main" val="205616980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fld id="{CE1689F0-D8FB-450F-A36F-553F26501FEE}" type="slidenum">
              <a:rPr kumimoji="0" lang="zh-CN" altLang="en-US" sz="1200" b="0" i="0" u="none" strike="noStrike" kern="1200" cap="none" spc="0" normalizeH="0" baseline="0" noProof="0" smtClean="0">
                <a:ln>
                  <a:noFill/>
                </a:ln>
                <a:solidFill>
                  <a:prstClr val="black"/>
                </a:solidFill>
                <a:effectLst/>
                <a:uLnTx/>
                <a:uFillTx/>
                <a:latin typeface="Arial" pitchFamily="34" charset="0"/>
                <a:ea typeface="宋体" pitchFamily="2" charset="-122"/>
                <a:cs typeface="+mn-cs"/>
              </a:rPr>
              <a:pPr marL="0" marR="0" lvl="0" indent="0" algn="r" defTabSz="914400" rtl="0" eaLnBrk="0" fontAlgn="base" latinLnBrk="0" hangingPunct="0">
                <a:lnSpc>
                  <a:spcPct val="100000"/>
                </a:lnSpc>
                <a:spcBef>
                  <a:spcPct val="0"/>
                </a:spcBef>
                <a:spcAft>
                  <a:spcPct val="0"/>
                </a:spcAft>
                <a:buClrTx/>
                <a:buSzTx/>
                <a:buFont typeface="Arial" pitchFamily="34" charset="0"/>
                <a:buNone/>
                <a:tabLst/>
                <a:defRPr/>
              </a:pPr>
              <a:t>49</a:t>
            </a:fld>
            <a:endParaRPr kumimoji="0" lang="en-US" sz="12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20410232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a:t>
            </a:fld>
            <a:endParaRPr lang="en-US">
              <a:solidFill>
                <a:prstClr val="black"/>
              </a:solidFill>
            </a:endParaRPr>
          </a:p>
        </p:txBody>
      </p:sp>
    </p:spTree>
    <p:extLst>
      <p:ext uri="{BB962C8B-B14F-4D97-AF65-F5344CB8AC3E}">
        <p14:creationId xmlns:p14="http://schemas.microsoft.com/office/powerpoint/2010/main" val="97736403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3828861958"/>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51</a:t>
            </a:fld>
            <a:endParaRPr lang="en-US">
              <a:solidFill>
                <a:prstClr val="black"/>
              </a:solidFill>
            </a:endParaRPr>
          </a:p>
        </p:txBody>
      </p:sp>
    </p:spTree>
    <p:extLst>
      <p:ext uri="{BB962C8B-B14F-4D97-AF65-F5344CB8AC3E}">
        <p14:creationId xmlns:p14="http://schemas.microsoft.com/office/powerpoint/2010/main" val="36754633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52</a:t>
            </a:fld>
            <a:endParaRPr lang="en-US">
              <a:solidFill>
                <a:prstClr val="black"/>
              </a:solidFill>
            </a:endParaRPr>
          </a:p>
        </p:txBody>
      </p:sp>
    </p:spTree>
    <p:extLst>
      <p:ext uri="{BB962C8B-B14F-4D97-AF65-F5344CB8AC3E}">
        <p14:creationId xmlns:p14="http://schemas.microsoft.com/office/powerpoint/2010/main" val="199534593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53</a:t>
            </a:fld>
            <a:endParaRPr lang="en-US">
              <a:solidFill>
                <a:prstClr val="black"/>
              </a:solidFill>
            </a:endParaRPr>
          </a:p>
        </p:txBody>
      </p:sp>
    </p:spTree>
    <p:extLst>
      <p:ext uri="{BB962C8B-B14F-4D97-AF65-F5344CB8AC3E}">
        <p14:creationId xmlns:p14="http://schemas.microsoft.com/office/powerpoint/2010/main" val="2717630076"/>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54</a:t>
            </a:fld>
            <a:endParaRPr lang="en-US">
              <a:solidFill>
                <a:prstClr val="black"/>
              </a:solidFill>
            </a:endParaRPr>
          </a:p>
        </p:txBody>
      </p:sp>
    </p:spTree>
    <p:extLst>
      <p:ext uri="{BB962C8B-B14F-4D97-AF65-F5344CB8AC3E}">
        <p14:creationId xmlns:p14="http://schemas.microsoft.com/office/powerpoint/2010/main" val="3621426253"/>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55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1102644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3007737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3090070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8</a:t>
            </a:fld>
            <a:endParaRPr lang="en-US">
              <a:solidFill>
                <a:prstClr val="black"/>
              </a:solidFill>
            </a:endParaRPr>
          </a:p>
        </p:txBody>
      </p:sp>
    </p:spTree>
    <p:extLst>
      <p:ext uri="{BB962C8B-B14F-4D97-AF65-F5344CB8AC3E}">
        <p14:creationId xmlns:p14="http://schemas.microsoft.com/office/powerpoint/2010/main" val="53761519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79413" y="685800"/>
            <a:ext cx="609917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CE1689F0-D8FB-450F-A36F-553F26501FEE}" type="slidenum">
              <a:rPr lang="zh-CN" altLang="en-US" smtClean="0">
                <a:solidFill>
                  <a:prstClr val="black"/>
                </a:solidFill>
              </a:rPr>
              <a:pPr/>
              <a:t>9</a:t>
            </a:fld>
            <a:endParaRPr lang="en-US">
              <a:solidFill>
                <a:prstClr val="black"/>
              </a:solidFill>
            </a:endParaRPr>
          </a:p>
        </p:txBody>
      </p:sp>
    </p:spTree>
    <p:extLst>
      <p:ext uri="{BB962C8B-B14F-4D97-AF65-F5344CB8AC3E}">
        <p14:creationId xmlns:p14="http://schemas.microsoft.com/office/powerpoint/2010/main" val="27797071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xiaza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3388860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775" y="4800600"/>
            <a:ext cx="7318375"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2390775" y="612775"/>
            <a:ext cx="7318375"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775" y="5367338"/>
            <a:ext cx="7318375"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9893140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978274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08943099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标题幻灯片">
    <p:spTree>
      <p:nvGrpSpPr>
        <p:cNvPr id="1" name=""/>
        <p:cNvGrpSpPr/>
        <p:nvPr/>
      </p:nvGrpSpPr>
      <p:grpSpPr>
        <a:xfrm>
          <a:off x="0" y="0"/>
          <a:ext cx="0" cy="0"/>
          <a:chOff x="0" y="0"/>
          <a:chExt cx="0" cy="0"/>
        </a:xfrm>
      </p:grpSpPr>
      <p:pic>
        <p:nvPicPr>
          <p:cNvPr id="4" name="Picture 2" descr="PPECLOGO-eff-0-1"/>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146913" y="2886609"/>
            <a:ext cx="1060349" cy="79878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3" descr="PPECLOGO-eff-0-2"/>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430462" y="2758265"/>
            <a:ext cx="1096814" cy="838939"/>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PPECLOGO-eff-0-3"/>
          <p:cNvPicPr>
            <a:picLocks noChangeAspect="1" noChangeArrowheads="1"/>
          </p:cNvPicPr>
          <p:nvPr userDrawn="1"/>
        </p:nvPicPr>
        <p:blipFill>
          <a:blip r:embed="rId4">
            <a:extLst>
              <a:ext uri="{28A0092B-C50C-407E-A947-70E740481C1C}">
                <a14:useLocalDpi xmlns:a14="http://schemas.microsoft.com/office/drawing/2010/main"/>
              </a:ext>
            </a:extLst>
          </a:blip>
          <a:srcRect/>
          <a:stretch>
            <a:fillRect/>
          </a:stretch>
        </p:blipFill>
        <p:spPr bwMode="auto">
          <a:xfrm>
            <a:off x="1040451" y="1447779"/>
            <a:ext cx="3013731" cy="2376211"/>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5" descr="PPECLOGO-eff-0-1"/>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4467436" y="3771071"/>
            <a:ext cx="524127" cy="39561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6" descr="PPECLOGO-eff-0-1"/>
          <p:cNvPicPr>
            <a:picLocks noChangeAspect="1" noChangeArrowheads="1"/>
          </p:cNvPicPr>
          <p:nvPr userDrawn="1"/>
        </p:nvPicPr>
        <p:blipFill>
          <a:blip r:embed="rId6" cstate="screen">
            <a:extLst>
              <a:ext uri="{28A0092B-C50C-407E-A947-70E740481C1C}">
                <a14:useLocalDpi xmlns:a14="http://schemas.microsoft.com/office/drawing/2010/main"/>
              </a:ext>
            </a:extLst>
          </a:blip>
          <a:srcRect/>
          <a:stretch>
            <a:fillRect/>
          </a:stretch>
        </p:blipFill>
        <p:spPr bwMode="auto">
          <a:xfrm>
            <a:off x="7376340" y="2904246"/>
            <a:ext cx="401158" cy="302381"/>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descr="PPECLOGO-eff-0-2"/>
          <p:cNvPicPr>
            <a:picLocks noChangeAspect="1" noChangeArrowheads="1"/>
          </p:cNvPicPr>
          <p:nvPr userDrawn="1"/>
        </p:nvPicPr>
        <p:blipFill>
          <a:blip r:embed="rId7" cstate="screen">
            <a:extLst>
              <a:ext uri="{28A0092B-C50C-407E-A947-70E740481C1C}">
                <a14:useLocalDpi xmlns:a14="http://schemas.microsoft.com/office/drawing/2010/main"/>
              </a:ext>
            </a:extLst>
          </a:blip>
          <a:srcRect/>
          <a:stretch>
            <a:fillRect/>
          </a:stretch>
        </p:blipFill>
        <p:spPr bwMode="auto">
          <a:xfrm>
            <a:off x="5277817" y="2574149"/>
            <a:ext cx="981731" cy="750913"/>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descr="PPECLOGO-eff-5-4"/>
          <p:cNvPicPr>
            <a:picLocks noChangeAspect="1" noChangeArrowheads="1"/>
          </p:cNvPicPr>
          <p:nvPr userDrawn="1"/>
        </p:nvPicPr>
        <p:blipFill>
          <a:blip r:embed="rId8">
            <a:extLst>
              <a:ext uri="{28A0092B-C50C-407E-A947-70E740481C1C}">
                <a14:useLocalDpi xmlns:a14="http://schemas.microsoft.com/office/drawing/2010/main"/>
              </a:ext>
            </a:extLst>
          </a:blip>
          <a:srcRect/>
          <a:stretch>
            <a:fillRect/>
          </a:stretch>
        </p:blipFill>
        <p:spPr bwMode="auto">
          <a:xfrm>
            <a:off x="3261942" y="3206628"/>
            <a:ext cx="1477636" cy="1123849"/>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descr="PPECLOGO-eff-5-2"/>
          <p:cNvPicPr>
            <a:picLocks noChangeAspect="1" noChangeArrowheads="1"/>
          </p:cNvPicPr>
          <p:nvPr userDrawn="1"/>
        </p:nvPicPr>
        <p:blipFill>
          <a:blip r:embed="rId9">
            <a:extLst>
              <a:ext uri="{28A0092B-C50C-407E-A947-70E740481C1C}">
                <a14:useLocalDpi xmlns:a14="http://schemas.microsoft.com/office/drawing/2010/main"/>
              </a:ext>
            </a:extLst>
          </a:blip>
          <a:srcRect/>
          <a:stretch>
            <a:fillRect/>
          </a:stretch>
        </p:blipFill>
        <p:spPr bwMode="auto">
          <a:xfrm>
            <a:off x="5352404" y="3446014"/>
            <a:ext cx="1834444" cy="143630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1" descr="PPECLOGO-eff-5-4"/>
          <p:cNvPicPr>
            <a:picLocks noChangeAspect="1" noChangeArrowheads="1"/>
          </p:cNvPicPr>
          <p:nvPr userDrawn="1"/>
        </p:nvPicPr>
        <p:blipFill>
          <a:blip r:embed="rId10" cstate="screen">
            <a:extLst>
              <a:ext uri="{28A0092B-C50C-407E-A947-70E740481C1C}">
                <a14:useLocalDpi xmlns:a14="http://schemas.microsoft.com/office/drawing/2010/main"/>
              </a:ext>
            </a:extLst>
          </a:blip>
          <a:srcRect/>
          <a:stretch>
            <a:fillRect/>
          </a:stretch>
        </p:blipFill>
        <p:spPr bwMode="auto">
          <a:xfrm>
            <a:off x="9886102" y="2725338"/>
            <a:ext cx="1116794" cy="851707"/>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2" descr="PPECLOGO-eff-0-1"/>
          <p:cNvPicPr>
            <a:picLocks noChangeAspect="1" noChangeArrowheads="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7942800" y="3624920"/>
            <a:ext cx="522112" cy="393095"/>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descr="PPECLOGO-eff-0-1"/>
          <p:cNvPicPr>
            <a:picLocks noChangeAspect="1" noChangeArrowheads="1"/>
          </p:cNvPicPr>
          <p:nvPr userDrawn="1"/>
        </p:nvPicPr>
        <p:blipFill>
          <a:blip r:embed="rId11" cstate="screen">
            <a:extLst>
              <a:ext uri="{28A0092B-C50C-407E-A947-70E740481C1C}">
                <a14:useLocalDpi xmlns:a14="http://schemas.microsoft.com/office/drawing/2010/main"/>
              </a:ext>
            </a:extLst>
          </a:blip>
          <a:srcRect/>
          <a:stretch>
            <a:fillRect/>
          </a:stretch>
        </p:blipFill>
        <p:spPr bwMode="auto">
          <a:xfrm>
            <a:off x="11254880" y="2365000"/>
            <a:ext cx="522110" cy="393095"/>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14" descr="PPECLOGO-eff2-1-2"/>
          <p:cNvPicPr>
            <a:picLocks noChangeAspect="1" noChangeArrowheads="1"/>
          </p:cNvPicPr>
          <p:nvPr userDrawn="1"/>
        </p:nvPicPr>
        <p:blipFill>
          <a:blip r:embed="rId12">
            <a:extLst>
              <a:ext uri="{28A0092B-C50C-407E-A947-70E740481C1C}">
                <a14:useLocalDpi xmlns:a14="http://schemas.microsoft.com/office/drawing/2010/main"/>
              </a:ext>
            </a:extLst>
          </a:blip>
          <a:srcRect/>
          <a:stretch>
            <a:fillRect/>
          </a:stretch>
        </p:blipFill>
        <p:spPr bwMode="auto">
          <a:xfrm>
            <a:off x="2054437" y="2795894"/>
            <a:ext cx="1697365" cy="1428749"/>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5"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3983626" y="2785815"/>
            <a:ext cx="437445" cy="365376"/>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6" descr="PPECLOGO-eff2-1-4"/>
          <p:cNvPicPr>
            <a:picLocks noChangeAspect="1" noChangeArrowheads="1"/>
          </p:cNvPicPr>
          <p:nvPr userDrawn="1"/>
        </p:nvPicPr>
        <p:blipFill>
          <a:blip r:embed="rId14">
            <a:extLst>
              <a:ext uri="{28A0092B-C50C-407E-A947-70E740481C1C}">
                <a14:useLocalDpi xmlns:a14="http://schemas.microsoft.com/office/drawing/2010/main"/>
              </a:ext>
            </a:extLst>
          </a:blip>
          <a:srcRect/>
          <a:stretch>
            <a:fillRect/>
          </a:stretch>
        </p:blipFill>
        <p:spPr bwMode="auto">
          <a:xfrm>
            <a:off x="8519340" y="3325061"/>
            <a:ext cx="703540" cy="5871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9239008" y="2909285"/>
            <a:ext cx="360841" cy="302381"/>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18" descr="PPECLOGO-eff2-1-3"/>
          <p:cNvPicPr>
            <a:picLocks noChangeAspect="1" noChangeArrowheads="1"/>
          </p:cNvPicPr>
          <p:nvPr userDrawn="1"/>
        </p:nvPicPr>
        <p:blipFill>
          <a:blip r:embed="rId13">
            <a:extLst>
              <a:ext uri="{28A0092B-C50C-407E-A947-70E740481C1C}">
                <a14:useLocalDpi xmlns:a14="http://schemas.microsoft.com/office/drawing/2010/main"/>
              </a:ext>
            </a:extLst>
          </a:blip>
          <a:srcRect/>
          <a:stretch>
            <a:fillRect/>
          </a:stretch>
        </p:blipFill>
        <p:spPr bwMode="auto">
          <a:xfrm>
            <a:off x="9744990" y="3446013"/>
            <a:ext cx="282222" cy="2368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756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500"/>
                                        <p:tgtEl>
                                          <p:spTgt spid="4"/>
                                        </p:tgtEl>
                                      </p:cBhvr>
                                    </p:animEffect>
                                  </p:childTnLst>
                                </p:cTn>
                              </p:par>
                              <p:par>
                                <p:cTn id="17" presetID="10"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par>
                                <p:cTn id="20" presetID="10" presetClass="entr" presetSubtype="0" fill="hold"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fade">
                                      <p:cBhvr>
                                        <p:cTn id="22" dur="500"/>
                                        <p:tgtEl>
                                          <p:spTgt spid="11"/>
                                        </p:tgtEl>
                                      </p:cBhvr>
                                    </p:animEffect>
                                  </p:childTnLst>
                                </p:cTn>
                              </p:par>
                              <p:par>
                                <p:cTn id="23" presetID="10" presetClass="entr" presetSubtype="0" fill="hold"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0" presetClass="entr" presetSubtype="0" fill="hold" nodeType="with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par>
                                <p:cTn id="32" presetID="10" presetClass="entr" presetSubtype="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par>
                                <p:cTn id="35" presetID="10" presetClass="entr" presetSubtype="0" fill="hold" nodeType="withEffect">
                                  <p:stCondLst>
                                    <p:cond delay="0"/>
                                  </p:stCondLst>
                                  <p:childTnLst>
                                    <p:set>
                                      <p:cBhvr>
                                        <p:cTn id="36" dur="1" fill="hold">
                                          <p:stCondLst>
                                            <p:cond delay="0"/>
                                          </p:stCondLst>
                                        </p:cTn>
                                        <p:tgtEl>
                                          <p:spTgt spid="14"/>
                                        </p:tgtEl>
                                        <p:attrNameLst>
                                          <p:attrName>style.visibility</p:attrName>
                                        </p:attrNameLst>
                                      </p:cBhvr>
                                      <p:to>
                                        <p:strVal val="visible"/>
                                      </p:to>
                                    </p:set>
                                    <p:animEffect transition="in" filter="fade">
                                      <p:cBhvr>
                                        <p:cTn id="37" dur="500"/>
                                        <p:tgtEl>
                                          <p:spTgt spid="14"/>
                                        </p:tgtEl>
                                      </p:cBhvr>
                                    </p:animEffect>
                                  </p:childTnLst>
                                </p:cTn>
                              </p:par>
                              <p:par>
                                <p:cTn id="38" presetID="35" presetClass="path" presetSubtype="0" fill="hold" nodeType="withEffect">
                                  <p:stCondLst>
                                    <p:cond delay="0"/>
                                  </p:stCondLst>
                                  <p:childTnLst>
                                    <p:animMotion origin="layout" path="M 0 0  L -0.25 0  E" pathEditMode="relative" rAng="0" ptsTypes="">
                                      <p:cBhvr>
                                        <p:cTn id="39" dur="3000" fill="hold"/>
                                        <p:tgtEl>
                                          <p:spTgt spid="12"/>
                                        </p:tgtEl>
                                        <p:attrNameLst>
                                          <p:attrName>ppt_x</p:attrName>
                                          <p:attrName>ppt_y</p:attrName>
                                        </p:attrNameLst>
                                      </p:cBhvr>
                                      <p:rCtr x="0" y="0"/>
                                    </p:animMotion>
                                  </p:childTnLst>
                                </p:cTn>
                              </p:par>
                              <p:par>
                                <p:cTn id="40" presetID="35" presetClass="path" presetSubtype="0" fill="hold" nodeType="withEffect">
                                  <p:stCondLst>
                                    <p:cond delay="0"/>
                                  </p:stCondLst>
                                  <p:childTnLst>
                                    <p:animMotion origin="layout" path="M 4.16667E-6 3.33333E-6 L -0.31632 3.33333E-6 " pathEditMode="relative" rAng="0" ptsTypes="AA">
                                      <p:cBhvr>
                                        <p:cTn id="41" dur="3000" fill="hold"/>
                                        <p:tgtEl>
                                          <p:spTgt spid="5"/>
                                        </p:tgtEl>
                                        <p:attrNameLst>
                                          <p:attrName>ppt_x</p:attrName>
                                          <p:attrName>ppt_y</p:attrName>
                                        </p:attrNameLst>
                                      </p:cBhvr>
                                      <p:rCtr x="-15816" y="0"/>
                                    </p:animMotion>
                                  </p:childTnLst>
                                </p:cTn>
                              </p:par>
                              <p:par>
                                <p:cTn id="42" presetID="35" presetClass="path" presetSubtype="0" fill="hold" nodeType="withEffect">
                                  <p:stCondLst>
                                    <p:cond delay="0"/>
                                  </p:stCondLst>
                                  <p:childTnLst>
                                    <p:animMotion origin="layout" path="M 0.00504 -1.85185E-6 L -0.46684 -1.85185E-6 " pathEditMode="relative" rAng="0" ptsTypes="AA">
                                      <p:cBhvr>
                                        <p:cTn id="43" dur="3000" fill="hold"/>
                                        <p:tgtEl>
                                          <p:spTgt spid="8"/>
                                        </p:tgtEl>
                                        <p:attrNameLst>
                                          <p:attrName>ppt_x</p:attrName>
                                          <p:attrName>ppt_y</p:attrName>
                                        </p:attrNameLst>
                                      </p:cBhvr>
                                      <p:rCtr x="-23594" y="0"/>
                                    </p:animMotion>
                                  </p:childTnLst>
                                </p:cTn>
                              </p:par>
                              <p:par>
                                <p:cTn id="44" presetID="35" presetClass="path" presetSubtype="0" fill="hold" nodeType="withEffect">
                                  <p:stCondLst>
                                    <p:cond delay="0"/>
                                  </p:stCondLst>
                                  <p:childTnLst>
                                    <p:animMotion origin="layout" path="M -3.05556E-6 1.11111E-6 L -0.19531 1.11111E-6 " pathEditMode="relative" rAng="0" ptsTypes="AA">
                                      <p:cBhvr>
                                        <p:cTn id="45" dur="3000" fill="hold"/>
                                        <p:tgtEl>
                                          <p:spTgt spid="9"/>
                                        </p:tgtEl>
                                        <p:attrNameLst>
                                          <p:attrName>ppt_x</p:attrName>
                                          <p:attrName>ppt_y</p:attrName>
                                        </p:attrNameLst>
                                      </p:cBhvr>
                                      <p:rCtr x="-9774" y="0"/>
                                    </p:animMotion>
                                  </p:childTnLst>
                                </p:cTn>
                              </p:par>
                              <p:par>
                                <p:cTn id="46" presetID="35" presetClass="path" presetSubtype="0" fill="hold" nodeType="withEffect">
                                  <p:stCondLst>
                                    <p:cond delay="0"/>
                                  </p:stCondLst>
                                  <p:childTnLst>
                                    <p:animMotion origin="layout" path="M 5.55556E-7 2.59259E-6 L -0.43594 2.59259E-6 " pathEditMode="relative" rAng="0" ptsTypes="AA">
                                      <p:cBhvr>
                                        <p:cTn id="47" dur="3000" fill="hold"/>
                                        <p:tgtEl>
                                          <p:spTgt spid="7"/>
                                        </p:tgtEl>
                                        <p:attrNameLst>
                                          <p:attrName>ppt_x</p:attrName>
                                          <p:attrName>ppt_y</p:attrName>
                                        </p:attrNameLst>
                                      </p:cBhvr>
                                      <p:rCtr x="-21806" y="0"/>
                                    </p:animMotion>
                                  </p:childTnLst>
                                </p:cTn>
                              </p:par>
                              <p:par>
                                <p:cTn id="48" presetID="35" presetClass="path" presetSubtype="0" fill="hold" nodeType="withEffect">
                                  <p:stCondLst>
                                    <p:cond delay="0"/>
                                  </p:stCondLst>
                                  <p:childTnLst>
                                    <p:animMotion origin="layout" path="M 3.05556E-6 -1.85185E-6 L -0.33577 -1.85185E-6 " pathEditMode="relative" rAng="0" ptsTypes="AA">
                                      <p:cBhvr>
                                        <p:cTn id="49" dur="3000" fill="hold"/>
                                        <p:tgtEl>
                                          <p:spTgt spid="4"/>
                                        </p:tgtEl>
                                        <p:attrNameLst>
                                          <p:attrName>ppt_x</p:attrName>
                                          <p:attrName>ppt_y</p:attrName>
                                        </p:attrNameLst>
                                      </p:cBhvr>
                                      <p:rCtr x="-16788" y="0"/>
                                    </p:animMotion>
                                  </p:childTnLst>
                                </p:cTn>
                              </p:par>
                              <p:par>
                                <p:cTn id="50" presetID="35" presetClass="path" presetSubtype="0" fill="hold" nodeType="withEffect">
                                  <p:stCondLst>
                                    <p:cond delay="0"/>
                                  </p:stCondLst>
                                  <p:childTnLst>
                                    <p:animMotion origin="layout" path="M 1.66667E-6 -1.85185E-6 L -0.57188 -1.85185E-6 " pathEditMode="relative" rAng="0" ptsTypes="AA">
                                      <p:cBhvr>
                                        <p:cTn id="51" dur="3000" fill="hold"/>
                                        <p:tgtEl>
                                          <p:spTgt spid="13"/>
                                        </p:tgtEl>
                                        <p:attrNameLst>
                                          <p:attrName>ppt_x</p:attrName>
                                          <p:attrName>ppt_y</p:attrName>
                                        </p:attrNameLst>
                                      </p:cBhvr>
                                      <p:rCtr x="-28594" y="0"/>
                                    </p:animMotion>
                                  </p:childTnLst>
                                </p:cTn>
                              </p:par>
                              <p:par>
                                <p:cTn id="52" presetID="35" presetClass="path" presetSubtype="0" fill="hold" nodeType="withEffect">
                                  <p:stCondLst>
                                    <p:cond delay="0"/>
                                  </p:stCondLst>
                                  <p:childTnLst>
                                    <p:animMotion origin="layout" path="M 1.66667E-6 -1.85185E-6 L -0.57188 -1.85185E-6 " pathEditMode="relative" rAng="0" ptsTypes="AA">
                                      <p:cBhvr>
                                        <p:cTn id="53" dur="3000" fill="hold"/>
                                        <p:tgtEl>
                                          <p:spTgt spid="14"/>
                                        </p:tgtEl>
                                        <p:attrNameLst>
                                          <p:attrName>ppt_x</p:attrName>
                                          <p:attrName>ppt_y</p:attrName>
                                        </p:attrNameLst>
                                      </p:cBhvr>
                                      <p:rCtr x="-28594" y="0"/>
                                    </p:animMotion>
                                  </p:childTnLst>
                                </p:cTn>
                              </p:par>
                              <p:par>
                                <p:cTn id="54" presetID="63" presetClass="path" presetSubtype="0" fill="hold" nodeType="withEffect">
                                  <p:stCondLst>
                                    <p:cond delay="0"/>
                                  </p:stCondLst>
                                  <p:childTnLst>
                                    <p:animMotion origin="layout" path="M 5.55556E-7 2.59259E-6 L 0.43906 2.59259E-6 " pathEditMode="relative" rAng="0" ptsTypes="AA">
                                      <p:cBhvr>
                                        <p:cTn id="55" dur="3000" fill="hold"/>
                                        <p:tgtEl>
                                          <p:spTgt spid="11"/>
                                        </p:tgtEl>
                                        <p:attrNameLst>
                                          <p:attrName>ppt_x</p:attrName>
                                          <p:attrName>ppt_y</p:attrName>
                                        </p:attrNameLst>
                                      </p:cBhvr>
                                      <p:rCtr x="21944" y="0"/>
                                    </p:animMotion>
                                  </p:childTnLst>
                                </p:cTn>
                              </p:par>
                              <p:par>
                                <p:cTn id="56" presetID="63" presetClass="path" presetSubtype="0" fill="hold" nodeType="withEffect">
                                  <p:stCondLst>
                                    <p:cond delay="0"/>
                                  </p:stCondLst>
                                  <p:childTnLst>
                                    <p:animMotion origin="layout" path="M -1.38889E-6 2.96296E-6 L 0.62813 2.96296E-6 " pathEditMode="relative" rAng="0" ptsTypes="AA">
                                      <p:cBhvr>
                                        <p:cTn id="57" dur="3000" fill="hold"/>
                                        <p:tgtEl>
                                          <p:spTgt spid="10"/>
                                        </p:tgtEl>
                                        <p:attrNameLst>
                                          <p:attrName>ppt_x</p:attrName>
                                          <p:attrName>ppt_y</p:attrName>
                                        </p:attrNameLst>
                                      </p:cBhvr>
                                      <p:rCtr x="31406" y="0"/>
                                    </p:animMotion>
                                  </p:childTnLst>
                                </p:cTn>
                              </p:par>
                              <p:par>
                                <p:cTn id="58" presetID="63" presetClass="path" presetSubtype="0" fill="hold" nodeType="withEffect">
                                  <p:stCondLst>
                                    <p:cond delay="0"/>
                                  </p:stCondLst>
                                  <p:childTnLst>
                                    <p:animMotion origin="layout" path="M 2.77778E-6 -2.96296E-6 L 0.42465 -2.96296E-6 " pathEditMode="relative" rAng="0" ptsTypes="AA">
                                      <p:cBhvr>
                                        <p:cTn id="59" dur="3000" fill="hold"/>
                                        <p:tgtEl>
                                          <p:spTgt spid="6"/>
                                        </p:tgtEl>
                                        <p:attrNameLst>
                                          <p:attrName>ppt_x</p:attrName>
                                          <p:attrName>ppt_y</p:attrName>
                                        </p:attrNameLst>
                                      </p:cBhvr>
                                      <p:rCtr x="21233" y="0"/>
                                    </p:animMotion>
                                  </p:childTnLst>
                                </p:cTn>
                              </p:par>
                              <p:par>
                                <p:cTn id="60" presetID="10" presetClass="exit" presetSubtype="0" fill="hold" nodeType="withEffect">
                                  <p:stCondLst>
                                    <p:cond delay="250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2500"/>
                                  </p:stCondLst>
                                  <p:childTnLst>
                                    <p:animEffect transition="out" filter="fade">
                                      <p:cBhvr>
                                        <p:cTn id="64" dur="500"/>
                                        <p:tgtEl>
                                          <p:spTgt spid="11"/>
                                        </p:tgtEl>
                                      </p:cBhvr>
                                    </p:animEffect>
                                    <p:set>
                                      <p:cBhvr>
                                        <p:cTn id="65" dur="1" fill="hold">
                                          <p:stCondLst>
                                            <p:cond delay="499"/>
                                          </p:stCondLst>
                                        </p:cTn>
                                        <p:tgtEl>
                                          <p:spTgt spid="11"/>
                                        </p:tgtEl>
                                        <p:attrNameLst>
                                          <p:attrName>style.visibility</p:attrName>
                                        </p:attrNameLst>
                                      </p:cBhvr>
                                      <p:to>
                                        <p:strVal val="hidden"/>
                                      </p:to>
                                    </p:set>
                                  </p:childTnLst>
                                </p:cTn>
                              </p:par>
                              <p:par>
                                <p:cTn id="66" presetID="10" presetClass="exit" presetSubtype="0" fill="hold" nodeType="withEffect">
                                  <p:stCondLst>
                                    <p:cond delay="2500"/>
                                  </p:stCondLst>
                                  <p:childTnLst>
                                    <p:animEffect transition="out" filter="fade">
                                      <p:cBhvr>
                                        <p:cTn id="67" dur="500"/>
                                        <p:tgtEl>
                                          <p:spTgt spid="13"/>
                                        </p:tgtEl>
                                      </p:cBhvr>
                                    </p:animEffect>
                                    <p:set>
                                      <p:cBhvr>
                                        <p:cTn id="68" dur="1" fill="hold">
                                          <p:stCondLst>
                                            <p:cond delay="499"/>
                                          </p:stCondLst>
                                        </p:cTn>
                                        <p:tgtEl>
                                          <p:spTgt spid="13"/>
                                        </p:tgtEl>
                                        <p:attrNameLst>
                                          <p:attrName>style.visibility</p:attrName>
                                        </p:attrNameLst>
                                      </p:cBhvr>
                                      <p:to>
                                        <p:strVal val="hidden"/>
                                      </p:to>
                                    </p:set>
                                  </p:childTnLst>
                                </p:cTn>
                              </p:par>
                              <p:par>
                                <p:cTn id="69" presetID="10" presetClass="exit" presetSubtype="0" fill="hold" nodeType="withEffect">
                                  <p:stCondLst>
                                    <p:cond delay="2500"/>
                                  </p:stCondLst>
                                  <p:childTnLst>
                                    <p:animEffect transition="out" filter="fade">
                                      <p:cBhvr>
                                        <p:cTn id="70" dur="500"/>
                                        <p:tgtEl>
                                          <p:spTgt spid="7"/>
                                        </p:tgtEl>
                                      </p:cBhvr>
                                    </p:animEffect>
                                    <p:set>
                                      <p:cBhvr>
                                        <p:cTn id="71" dur="1" fill="hold">
                                          <p:stCondLst>
                                            <p:cond delay="499"/>
                                          </p:stCondLst>
                                        </p:cTn>
                                        <p:tgtEl>
                                          <p:spTgt spid="7"/>
                                        </p:tgtEl>
                                        <p:attrNameLst>
                                          <p:attrName>style.visibility</p:attrName>
                                        </p:attrNameLst>
                                      </p:cBhvr>
                                      <p:to>
                                        <p:strVal val="hidden"/>
                                      </p:to>
                                    </p:set>
                                  </p:childTnLst>
                                </p:cTn>
                              </p:par>
                              <p:par>
                                <p:cTn id="72" presetID="10" presetClass="exit" presetSubtype="0" fill="hold" nodeType="withEffect">
                                  <p:stCondLst>
                                    <p:cond delay="2500"/>
                                  </p:stCondLst>
                                  <p:childTnLst>
                                    <p:animEffect transition="out" filter="fade">
                                      <p:cBhvr>
                                        <p:cTn id="73" dur="500"/>
                                        <p:tgtEl>
                                          <p:spTgt spid="9"/>
                                        </p:tgtEl>
                                      </p:cBhvr>
                                    </p:animEffect>
                                    <p:set>
                                      <p:cBhvr>
                                        <p:cTn id="74" dur="1" fill="hold">
                                          <p:stCondLst>
                                            <p:cond delay="499"/>
                                          </p:stCondLst>
                                        </p:cTn>
                                        <p:tgtEl>
                                          <p:spTgt spid="9"/>
                                        </p:tgtEl>
                                        <p:attrNameLst>
                                          <p:attrName>style.visibility</p:attrName>
                                        </p:attrNameLst>
                                      </p:cBhvr>
                                      <p:to>
                                        <p:strVal val="hidden"/>
                                      </p:to>
                                    </p:set>
                                  </p:childTnLst>
                                </p:cTn>
                              </p:par>
                              <p:par>
                                <p:cTn id="75" presetID="10" presetClass="exit" presetSubtype="0" fill="hold" nodeType="withEffect">
                                  <p:stCondLst>
                                    <p:cond delay="2500"/>
                                  </p:stCondLst>
                                  <p:childTnLst>
                                    <p:animEffect transition="out" filter="fade">
                                      <p:cBhvr>
                                        <p:cTn id="76" dur="500"/>
                                        <p:tgtEl>
                                          <p:spTgt spid="5"/>
                                        </p:tgtEl>
                                      </p:cBhvr>
                                    </p:animEffect>
                                    <p:set>
                                      <p:cBhvr>
                                        <p:cTn id="77" dur="1" fill="hold">
                                          <p:stCondLst>
                                            <p:cond delay="499"/>
                                          </p:stCondLst>
                                        </p:cTn>
                                        <p:tgtEl>
                                          <p:spTgt spid="5"/>
                                        </p:tgtEl>
                                        <p:attrNameLst>
                                          <p:attrName>style.visibility</p:attrName>
                                        </p:attrNameLst>
                                      </p:cBhvr>
                                      <p:to>
                                        <p:strVal val="hidden"/>
                                      </p:to>
                                    </p:set>
                                  </p:childTnLst>
                                </p:cTn>
                              </p:par>
                              <p:par>
                                <p:cTn id="78" presetID="10" presetClass="exit" presetSubtype="0" fill="hold" nodeType="withEffect">
                                  <p:stCondLst>
                                    <p:cond delay="2500"/>
                                  </p:stCondLst>
                                  <p:childTnLst>
                                    <p:animEffect transition="out" filter="fade">
                                      <p:cBhvr>
                                        <p:cTn id="79" dur="500"/>
                                        <p:tgtEl>
                                          <p:spTgt spid="12"/>
                                        </p:tgtEl>
                                      </p:cBhvr>
                                    </p:animEffect>
                                    <p:set>
                                      <p:cBhvr>
                                        <p:cTn id="80" dur="1" fill="hold">
                                          <p:stCondLst>
                                            <p:cond delay="499"/>
                                          </p:stCondLst>
                                        </p:cTn>
                                        <p:tgtEl>
                                          <p:spTgt spid="12"/>
                                        </p:tgtEl>
                                        <p:attrNameLst>
                                          <p:attrName>style.visibility</p:attrName>
                                        </p:attrNameLst>
                                      </p:cBhvr>
                                      <p:to>
                                        <p:strVal val="hidden"/>
                                      </p:to>
                                    </p:set>
                                  </p:childTnLst>
                                </p:cTn>
                              </p:par>
                              <p:par>
                                <p:cTn id="81" presetID="10" presetClass="exit" presetSubtype="0" fill="hold" nodeType="withEffect">
                                  <p:stCondLst>
                                    <p:cond delay="2500"/>
                                  </p:stCondLst>
                                  <p:childTnLst>
                                    <p:animEffect transition="out" filter="fade">
                                      <p:cBhvr>
                                        <p:cTn id="82" dur="500"/>
                                        <p:tgtEl>
                                          <p:spTgt spid="14"/>
                                        </p:tgtEl>
                                      </p:cBhvr>
                                    </p:animEffect>
                                    <p:set>
                                      <p:cBhvr>
                                        <p:cTn id="83" dur="1" fill="hold">
                                          <p:stCondLst>
                                            <p:cond delay="499"/>
                                          </p:stCondLst>
                                        </p:cTn>
                                        <p:tgtEl>
                                          <p:spTgt spid="14"/>
                                        </p:tgtEl>
                                        <p:attrNameLst>
                                          <p:attrName>style.visibility</p:attrName>
                                        </p:attrNameLst>
                                      </p:cBhvr>
                                      <p:to>
                                        <p:strVal val="hidden"/>
                                      </p:to>
                                    </p:set>
                                  </p:childTnLst>
                                </p:cTn>
                              </p:par>
                              <p:par>
                                <p:cTn id="84" presetID="10" presetClass="exit" presetSubtype="0" fill="hold" nodeType="withEffect">
                                  <p:stCondLst>
                                    <p:cond delay="2500"/>
                                  </p:stCondLst>
                                  <p:childTnLst>
                                    <p:animEffect transition="out" filter="fade">
                                      <p:cBhvr>
                                        <p:cTn id="85" dur="500"/>
                                        <p:tgtEl>
                                          <p:spTgt spid="6"/>
                                        </p:tgtEl>
                                      </p:cBhvr>
                                    </p:animEffect>
                                    <p:set>
                                      <p:cBhvr>
                                        <p:cTn id="86" dur="1" fill="hold">
                                          <p:stCondLst>
                                            <p:cond delay="499"/>
                                          </p:stCondLst>
                                        </p:cTn>
                                        <p:tgtEl>
                                          <p:spTgt spid="6"/>
                                        </p:tgtEl>
                                        <p:attrNameLst>
                                          <p:attrName>style.visibility</p:attrName>
                                        </p:attrNameLst>
                                      </p:cBhvr>
                                      <p:to>
                                        <p:strVal val="hidden"/>
                                      </p:to>
                                    </p:set>
                                  </p:childTnLst>
                                </p:cTn>
                              </p:par>
                              <p:par>
                                <p:cTn id="87" presetID="10" presetClass="exit" presetSubtype="0" fill="hold" nodeType="withEffect">
                                  <p:stCondLst>
                                    <p:cond delay="2500"/>
                                  </p:stCondLst>
                                  <p:childTnLst>
                                    <p:animEffect transition="out" filter="fade">
                                      <p:cBhvr>
                                        <p:cTn id="88" dur="500"/>
                                        <p:tgtEl>
                                          <p:spTgt spid="4"/>
                                        </p:tgtEl>
                                      </p:cBhvr>
                                    </p:animEffect>
                                    <p:set>
                                      <p:cBhvr>
                                        <p:cTn id="89" dur="1" fill="hold">
                                          <p:stCondLst>
                                            <p:cond delay="499"/>
                                          </p:stCondLst>
                                        </p:cTn>
                                        <p:tgtEl>
                                          <p:spTgt spid="4"/>
                                        </p:tgtEl>
                                        <p:attrNameLst>
                                          <p:attrName>style.visibility</p:attrName>
                                        </p:attrNameLst>
                                      </p:cBhvr>
                                      <p:to>
                                        <p:strVal val="hidden"/>
                                      </p:to>
                                    </p:set>
                                  </p:childTnLst>
                                </p:cTn>
                              </p:par>
                              <p:par>
                                <p:cTn id="90" presetID="10" presetClass="exit" presetSubtype="0" fill="hold" nodeType="withEffect">
                                  <p:stCondLst>
                                    <p:cond delay="2500"/>
                                  </p:stCondLst>
                                  <p:childTnLst>
                                    <p:animEffect transition="out" filter="fade">
                                      <p:cBhvr>
                                        <p:cTn id="91" dur="500"/>
                                        <p:tgtEl>
                                          <p:spTgt spid="8"/>
                                        </p:tgtEl>
                                      </p:cBhvr>
                                    </p:animEffect>
                                    <p:set>
                                      <p:cBhvr>
                                        <p:cTn id="92" dur="1" fill="hold">
                                          <p:stCondLst>
                                            <p:cond delay="499"/>
                                          </p:stCondLst>
                                        </p:cTn>
                                        <p:tgtEl>
                                          <p:spTgt spid="8"/>
                                        </p:tgtEl>
                                        <p:attrNameLst>
                                          <p:attrName>style.visibility</p:attrName>
                                        </p:attrNameLst>
                                      </p:cBhvr>
                                      <p:to>
                                        <p:strVal val="hidden"/>
                                      </p:to>
                                    </p:set>
                                  </p:childTnLst>
                                </p:cTn>
                              </p:par>
                              <p:par>
                                <p:cTn id="93" presetID="10" presetClass="entr" presetSubtype="0" fill="hold" nodeType="withEffect">
                                  <p:stCondLst>
                                    <p:cond delay="0"/>
                                  </p:stCondLst>
                                  <p:childTnLst>
                                    <p:set>
                                      <p:cBhvr>
                                        <p:cTn id="94" dur="1" fill="hold">
                                          <p:stCondLst>
                                            <p:cond delay="0"/>
                                          </p:stCondLst>
                                        </p:cTn>
                                        <p:tgtEl>
                                          <p:spTgt spid="15"/>
                                        </p:tgtEl>
                                        <p:attrNameLst>
                                          <p:attrName>style.visibility</p:attrName>
                                        </p:attrNameLst>
                                      </p:cBhvr>
                                      <p:to>
                                        <p:strVal val="visible"/>
                                      </p:to>
                                    </p:set>
                                    <p:animEffect transition="in" filter="fade">
                                      <p:cBhvr>
                                        <p:cTn id="95" dur="100"/>
                                        <p:tgtEl>
                                          <p:spTgt spid="15"/>
                                        </p:tgtEl>
                                      </p:cBhvr>
                                    </p:animEffect>
                                  </p:childTnLst>
                                </p:cTn>
                              </p:par>
                              <p:par>
                                <p:cTn id="96" presetID="10" presetClass="entr" presetSubtype="0" fill="hold" nodeType="withEffect">
                                  <p:stCondLst>
                                    <p:cond delay="600"/>
                                  </p:stCondLst>
                                  <p:childTnLst>
                                    <p:set>
                                      <p:cBhvr>
                                        <p:cTn id="97" dur="1" fill="hold">
                                          <p:stCondLst>
                                            <p:cond delay="0"/>
                                          </p:stCondLst>
                                        </p:cTn>
                                        <p:tgtEl>
                                          <p:spTgt spid="16"/>
                                        </p:tgtEl>
                                        <p:attrNameLst>
                                          <p:attrName>style.visibility</p:attrName>
                                        </p:attrNameLst>
                                      </p:cBhvr>
                                      <p:to>
                                        <p:strVal val="visible"/>
                                      </p:to>
                                    </p:set>
                                    <p:animEffect transition="in" filter="fade">
                                      <p:cBhvr>
                                        <p:cTn id="98" dur="100"/>
                                        <p:tgtEl>
                                          <p:spTgt spid="16"/>
                                        </p:tgtEl>
                                      </p:cBhvr>
                                    </p:animEffect>
                                  </p:childTnLst>
                                </p:cTn>
                              </p:par>
                              <p:par>
                                <p:cTn id="99" presetID="10" presetClass="entr" presetSubtype="0" fill="hold" nodeType="withEffect">
                                  <p:stCondLst>
                                    <p:cond delay="200"/>
                                  </p:stCondLst>
                                  <p:childTnLst>
                                    <p:set>
                                      <p:cBhvr>
                                        <p:cTn id="100" dur="1" fill="hold">
                                          <p:stCondLst>
                                            <p:cond delay="0"/>
                                          </p:stCondLst>
                                        </p:cTn>
                                        <p:tgtEl>
                                          <p:spTgt spid="17"/>
                                        </p:tgtEl>
                                        <p:attrNameLst>
                                          <p:attrName>style.visibility</p:attrName>
                                        </p:attrNameLst>
                                      </p:cBhvr>
                                      <p:to>
                                        <p:strVal val="visible"/>
                                      </p:to>
                                    </p:set>
                                    <p:animEffect transition="in" filter="fade">
                                      <p:cBhvr>
                                        <p:cTn id="101" dur="100"/>
                                        <p:tgtEl>
                                          <p:spTgt spid="17"/>
                                        </p:tgtEl>
                                      </p:cBhvr>
                                    </p:animEffect>
                                  </p:childTnLst>
                                </p:cTn>
                              </p:par>
                              <p:par>
                                <p:cTn id="102" presetID="10" presetClass="entr" presetSubtype="0" fill="hold" nodeType="withEffect">
                                  <p:stCondLst>
                                    <p:cond delay="1800"/>
                                  </p:stCondLst>
                                  <p:childTnLst>
                                    <p:set>
                                      <p:cBhvr>
                                        <p:cTn id="103" dur="1" fill="hold">
                                          <p:stCondLst>
                                            <p:cond delay="0"/>
                                          </p:stCondLst>
                                        </p:cTn>
                                        <p:tgtEl>
                                          <p:spTgt spid="18"/>
                                        </p:tgtEl>
                                        <p:attrNameLst>
                                          <p:attrName>style.visibility</p:attrName>
                                        </p:attrNameLst>
                                      </p:cBhvr>
                                      <p:to>
                                        <p:strVal val="visible"/>
                                      </p:to>
                                    </p:set>
                                    <p:animEffect transition="in" filter="fade">
                                      <p:cBhvr>
                                        <p:cTn id="104" dur="100"/>
                                        <p:tgtEl>
                                          <p:spTgt spid="18"/>
                                        </p:tgtEl>
                                      </p:cBhvr>
                                    </p:animEffect>
                                  </p:childTnLst>
                                </p:cTn>
                              </p:par>
                              <p:par>
                                <p:cTn id="105" presetID="10" presetClass="entr" presetSubtype="0" fill="hold" nodeType="withEffect">
                                  <p:stCondLst>
                                    <p:cond delay="2200"/>
                                  </p:stCondLst>
                                  <p:childTnLst>
                                    <p:set>
                                      <p:cBhvr>
                                        <p:cTn id="106" dur="1" fill="hold">
                                          <p:stCondLst>
                                            <p:cond delay="0"/>
                                          </p:stCondLst>
                                        </p:cTn>
                                        <p:tgtEl>
                                          <p:spTgt spid="19"/>
                                        </p:tgtEl>
                                        <p:attrNameLst>
                                          <p:attrName>style.visibility</p:attrName>
                                        </p:attrNameLst>
                                      </p:cBhvr>
                                      <p:to>
                                        <p:strVal val="visible"/>
                                      </p:to>
                                    </p:set>
                                    <p:animEffect transition="in" filter="fade">
                                      <p:cBhvr>
                                        <p:cTn id="107" dur="100"/>
                                        <p:tgtEl>
                                          <p:spTgt spid="19"/>
                                        </p:tgtEl>
                                      </p:cBhvr>
                                    </p:animEffect>
                                  </p:childTnLst>
                                </p:cTn>
                              </p:par>
                              <p:par>
                                <p:cTn id="108" presetID="53" presetClass="exit" presetSubtype="0" fill="hold" nodeType="withEffect">
                                  <p:stCondLst>
                                    <p:cond delay="100"/>
                                  </p:stCondLst>
                                  <p:childTnLst>
                                    <p:anim calcmode="lin" valueType="num">
                                      <p:cBhvr>
                                        <p:cTn id="109" dur="1000"/>
                                        <p:tgtEl>
                                          <p:spTgt spid="15"/>
                                        </p:tgtEl>
                                        <p:attrNameLst>
                                          <p:attrName>ppt_w</p:attrName>
                                        </p:attrNameLst>
                                      </p:cBhvr>
                                      <p:tavLst>
                                        <p:tav tm="0">
                                          <p:val>
                                            <p:strVal val="ppt_w"/>
                                          </p:val>
                                        </p:tav>
                                        <p:tav tm="100000">
                                          <p:val>
                                            <p:fltVal val="0"/>
                                          </p:val>
                                        </p:tav>
                                      </p:tavLst>
                                    </p:anim>
                                    <p:anim calcmode="lin" valueType="num">
                                      <p:cBhvr>
                                        <p:cTn id="110" dur="1000"/>
                                        <p:tgtEl>
                                          <p:spTgt spid="15"/>
                                        </p:tgtEl>
                                        <p:attrNameLst>
                                          <p:attrName>ppt_h</p:attrName>
                                        </p:attrNameLst>
                                      </p:cBhvr>
                                      <p:tavLst>
                                        <p:tav tm="0">
                                          <p:val>
                                            <p:strVal val="ppt_h"/>
                                          </p:val>
                                        </p:tav>
                                        <p:tav tm="100000">
                                          <p:val>
                                            <p:fltVal val="0"/>
                                          </p:val>
                                        </p:tav>
                                      </p:tavLst>
                                    </p:anim>
                                    <p:animEffect transition="out" filter="fade">
                                      <p:cBhvr>
                                        <p:cTn id="111" dur="1000"/>
                                        <p:tgtEl>
                                          <p:spTgt spid="15"/>
                                        </p:tgtEl>
                                      </p:cBhvr>
                                    </p:animEffect>
                                    <p:set>
                                      <p:cBhvr>
                                        <p:cTn id="112" dur="1" fill="hold">
                                          <p:stCondLst>
                                            <p:cond delay="999"/>
                                          </p:stCondLst>
                                        </p:cTn>
                                        <p:tgtEl>
                                          <p:spTgt spid="15"/>
                                        </p:tgtEl>
                                        <p:attrNameLst>
                                          <p:attrName>style.visibility</p:attrName>
                                        </p:attrNameLst>
                                      </p:cBhvr>
                                      <p:to>
                                        <p:strVal val="hidden"/>
                                      </p:to>
                                    </p:set>
                                  </p:childTnLst>
                                </p:cTn>
                              </p:par>
                              <p:par>
                                <p:cTn id="113" presetID="53" presetClass="exit" presetSubtype="0" fill="hold" nodeType="withEffect">
                                  <p:stCondLst>
                                    <p:cond delay="700"/>
                                  </p:stCondLst>
                                  <p:childTnLst>
                                    <p:anim calcmode="lin" valueType="num">
                                      <p:cBhvr>
                                        <p:cTn id="114" dur="500"/>
                                        <p:tgtEl>
                                          <p:spTgt spid="16"/>
                                        </p:tgtEl>
                                        <p:attrNameLst>
                                          <p:attrName>ppt_w</p:attrName>
                                        </p:attrNameLst>
                                      </p:cBhvr>
                                      <p:tavLst>
                                        <p:tav tm="0">
                                          <p:val>
                                            <p:strVal val="ppt_w"/>
                                          </p:val>
                                        </p:tav>
                                        <p:tav tm="100000">
                                          <p:val>
                                            <p:fltVal val="0"/>
                                          </p:val>
                                        </p:tav>
                                      </p:tavLst>
                                    </p:anim>
                                    <p:anim calcmode="lin" valueType="num">
                                      <p:cBhvr>
                                        <p:cTn id="115" dur="500"/>
                                        <p:tgtEl>
                                          <p:spTgt spid="16"/>
                                        </p:tgtEl>
                                        <p:attrNameLst>
                                          <p:attrName>ppt_h</p:attrName>
                                        </p:attrNameLst>
                                      </p:cBhvr>
                                      <p:tavLst>
                                        <p:tav tm="0">
                                          <p:val>
                                            <p:strVal val="ppt_h"/>
                                          </p:val>
                                        </p:tav>
                                        <p:tav tm="100000">
                                          <p:val>
                                            <p:fltVal val="0"/>
                                          </p:val>
                                        </p:tav>
                                      </p:tavLst>
                                    </p:anim>
                                    <p:animEffect transition="out" filter="fade">
                                      <p:cBhvr>
                                        <p:cTn id="116" dur="500"/>
                                        <p:tgtEl>
                                          <p:spTgt spid="16"/>
                                        </p:tgtEl>
                                      </p:cBhvr>
                                    </p:animEffect>
                                    <p:set>
                                      <p:cBhvr>
                                        <p:cTn id="117" dur="1" fill="hold">
                                          <p:stCondLst>
                                            <p:cond delay="499"/>
                                          </p:stCondLst>
                                        </p:cTn>
                                        <p:tgtEl>
                                          <p:spTgt spid="16"/>
                                        </p:tgtEl>
                                        <p:attrNameLst>
                                          <p:attrName>style.visibility</p:attrName>
                                        </p:attrNameLst>
                                      </p:cBhvr>
                                      <p:to>
                                        <p:strVal val="hidden"/>
                                      </p:to>
                                    </p:set>
                                  </p:childTnLst>
                                </p:cTn>
                              </p:par>
                              <p:par>
                                <p:cTn id="118" presetID="53" presetClass="exit" presetSubtype="0" fill="hold" nodeType="withEffect">
                                  <p:stCondLst>
                                    <p:cond delay="300"/>
                                  </p:stCondLst>
                                  <p:childTnLst>
                                    <p:anim calcmode="lin" valueType="num">
                                      <p:cBhvr>
                                        <p:cTn id="119" dur="500"/>
                                        <p:tgtEl>
                                          <p:spTgt spid="17"/>
                                        </p:tgtEl>
                                        <p:attrNameLst>
                                          <p:attrName>ppt_w</p:attrName>
                                        </p:attrNameLst>
                                      </p:cBhvr>
                                      <p:tavLst>
                                        <p:tav tm="0">
                                          <p:val>
                                            <p:strVal val="ppt_w"/>
                                          </p:val>
                                        </p:tav>
                                        <p:tav tm="100000">
                                          <p:val>
                                            <p:fltVal val="0"/>
                                          </p:val>
                                        </p:tav>
                                      </p:tavLst>
                                    </p:anim>
                                    <p:anim calcmode="lin" valueType="num">
                                      <p:cBhvr>
                                        <p:cTn id="120" dur="500"/>
                                        <p:tgtEl>
                                          <p:spTgt spid="17"/>
                                        </p:tgtEl>
                                        <p:attrNameLst>
                                          <p:attrName>ppt_h</p:attrName>
                                        </p:attrNameLst>
                                      </p:cBhvr>
                                      <p:tavLst>
                                        <p:tav tm="0">
                                          <p:val>
                                            <p:strVal val="ppt_h"/>
                                          </p:val>
                                        </p:tav>
                                        <p:tav tm="100000">
                                          <p:val>
                                            <p:fltVal val="0"/>
                                          </p:val>
                                        </p:tav>
                                      </p:tavLst>
                                    </p:anim>
                                    <p:animEffect transition="out" filter="fade">
                                      <p:cBhvr>
                                        <p:cTn id="121" dur="500"/>
                                        <p:tgtEl>
                                          <p:spTgt spid="17"/>
                                        </p:tgtEl>
                                      </p:cBhvr>
                                    </p:animEffect>
                                    <p:set>
                                      <p:cBhvr>
                                        <p:cTn id="122" dur="1" fill="hold">
                                          <p:stCondLst>
                                            <p:cond delay="499"/>
                                          </p:stCondLst>
                                        </p:cTn>
                                        <p:tgtEl>
                                          <p:spTgt spid="17"/>
                                        </p:tgtEl>
                                        <p:attrNameLst>
                                          <p:attrName>style.visibility</p:attrName>
                                        </p:attrNameLst>
                                      </p:cBhvr>
                                      <p:to>
                                        <p:strVal val="hidden"/>
                                      </p:to>
                                    </p:set>
                                  </p:childTnLst>
                                </p:cTn>
                              </p:par>
                              <p:par>
                                <p:cTn id="123" presetID="53" presetClass="exit" presetSubtype="0" fill="hold" nodeType="withEffect">
                                  <p:stCondLst>
                                    <p:cond delay="1900"/>
                                  </p:stCondLst>
                                  <p:childTnLst>
                                    <p:anim calcmode="lin" valueType="num">
                                      <p:cBhvr>
                                        <p:cTn id="124" dur="500"/>
                                        <p:tgtEl>
                                          <p:spTgt spid="18"/>
                                        </p:tgtEl>
                                        <p:attrNameLst>
                                          <p:attrName>ppt_w</p:attrName>
                                        </p:attrNameLst>
                                      </p:cBhvr>
                                      <p:tavLst>
                                        <p:tav tm="0">
                                          <p:val>
                                            <p:strVal val="ppt_w"/>
                                          </p:val>
                                        </p:tav>
                                        <p:tav tm="100000">
                                          <p:val>
                                            <p:fltVal val="0"/>
                                          </p:val>
                                        </p:tav>
                                      </p:tavLst>
                                    </p:anim>
                                    <p:anim calcmode="lin" valueType="num">
                                      <p:cBhvr>
                                        <p:cTn id="125" dur="500"/>
                                        <p:tgtEl>
                                          <p:spTgt spid="18"/>
                                        </p:tgtEl>
                                        <p:attrNameLst>
                                          <p:attrName>ppt_h</p:attrName>
                                        </p:attrNameLst>
                                      </p:cBhvr>
                                      <p:tavLst>
                                        <p:tav tm="0">
                                          <p:val>
                                            <p:strVal val="ppt_h"/>
                                          </p:val>
                                        </p:tav>
                                        <p:tav tm="100000">
                                          <p:val>
                                            <p:fltVal val="0"/>
                                          </p:val>
                                        </p:tav>
                                      </p:tavLst>
                                    </p:anim>
                                    <p:animEffect transition="out" filter="fade">
                                      <p:cBhvr>
                                        <p:cTn id="126" dur="500"/>
                                        <p:tgtEl>
                                          <p:spTgt spid="18"/>
                                        </p:tgtEl>
                                      </p:cBhvr>
                                    </p:animEffect>
                                    <p:set>
                                      <p:cBhvr>
                                        <p:cTn id="127" dur="1" fill="hold">
                                          <p:stCondLst>
                                            <p:cond delay="499"/>
                                          </p:stCondLst>
                                        </p:cTn>
                                        <p:tgtEl>
                                          <p:spTgt spid="18"/>
                                        </p:tgtEl>
                                        <p:attrNameLst>
                                          <p:attrName>style.visibility</p:attrName>
                                        </p:attrNameLst>
                                      </p:cBhvr>
                                      <p:to>
                                        <p:strVal val="hidden"/>
                                      </p:to>
                                    </p:set>
                                  </p:childTnLst>
                                </p:cTn>
                              </p:par>
                              <p:par>
                                <p:cTn id="128" presetID="53" presetClass="exit" presetSubtype="0" fill="hold" nodeType="withEffect">
                                  <p:stCondLst>
                                    <p:cond delay="2300"/>
                                  </p:stCondLst>
                                  <p:childTnLst>
                                    <p:anim calcmode="lin" valueType="num">
                                      <p:cBhvr>
                                        <p:cTn id="129" dur="500"/>
                                        <p:tgtEl>
                                          <p:spTgt spid="19"/>
                                        </p:tgtEl>
                                        <p:attrNameLst>
                                          <p:attrName>ppt_w</p:attrName>
                                        </p:attrNameLst>
                                      </p:cBhvr>
                                      <p:tavLst>
                                        <p:tav tm="0">
                                          <p:val>
                                            <p:strVal val="ppt_w"/>
                                          </p:val>
                                        </p:tav>
                                        <p:tav tm="100000">
                                          <p:val>
                                            <p:fltVal val="0"/>
                                          </p:val>
                                        </p:tav>
                                      </p:tavLst>
                                    </p:anim>
                                    <p:anim calcmode="lin" valueType="num">
                                      <p:cBhvr>
                                        <p:cTn id="130" dur="500"/>
                                        <p:tgtEl>
                                          <p:spTgt spid="19"/>
                                        </p:tgtEl>
                                        <p:attrNameLst>
                                          <p:attrName>ppt_h</p:attrName>
                                        </p:attrNameLst>
                                      </p:cBhvr>
                                      <p:tavLst>
                                        <p:tav tm="0">
                                          <p:val>
                                            <p:strVal val="ppt_h"/>
                                          </p:val>
                                        </p:tav>
                                        <p:tav tm="100000">
                                          <p:val>
                                            <p:fltVal val="0"/>
                                          </p:val>
                                        </p:tav>
                                      </p:tavLst>
                                    </p:anim>
                                    <p:animEffect transition="out" filter="fade">
                                      <p:cBhvr>
                                        <p:cTn id="131" dur="500"/>
                                        <p:tgtEl>
                                          <p:spTgt spid="19"/>
                                        </p:tgtEl>
                                      </p:cBhvr>
                                    </p:animEffect>
                                    <p:set>
                                      <p:cBhvr>
                                        <p:cTn id="132" dur="1" fill="hold">
                                          <p:stCondLst>
                                            <p:cond delay="499"/>
                                          </p:stCondLst>
                                        </p:cTn>
                                        <p:tgtEl>
                                          <p:spTgt spid="1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838" y="274638"/>
            <a:ext cx="10977087"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1600201"/>
            <a:ext cx="10977087"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838" y="6356351"/>
            <a:ext cx="2845911" cy="365125"/>
          </a:xfrm>
          <a:prstGeom prst="rect">
            <a:avLst/>
          </a:prstGeom>
        </p:spPr>
        <p:txBody>
          <a:bodyPr/>
          <a:lstStyle/>
          <a:p>
            <a:pPr fontAlgn="auto">
              <a:spcBef>
                <a:spcPts val="0"/>
              </a:spcBef>
              <a:spcAft>
                <a:spcPts val="0"/>
              </a:spcAft>
              <a:buFontTx/>
              <a:buNone/>
            </a:pPr>
            <a:fld id="{2E3AAC11-D570-4EA9-AFC0-30FB72BA45EB}" type="datetimeFigureOut">
              <a:rPr lang="zh-CN" altLang="en-US" smtClean="0">
                <a:solidFill>
                  <a:prstClr val="black"/>
                </a:solidFill>
                <a:latin typeface="Calibri"/>
                <a:ea typeface="宋体"/>
              </a:rPr>
              <a:pPr fontAlgn="auto">
                <a:spcBef>
                  <a:spcPts val="0"/>
                </a:spcBef>
                <a:spcAft>
                  <a:spcPts val="0"/>
                </a:spcAft>
                <a:buFontTx/>
                <a:buNone/>
              </a:pPr>
              <a:t>2022/3/3</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4167228" y="6356351"/>
            <a:ext cx="3862308" cy="365125"/>
          </a:xfrm>
          <a:prstGeom prst="rect">
            <a:avLst/>
          </a:prstGeom>
        </p:spPr>
        <p:txBody>
          <a:bodyPr/>
          <a:lstStyle/>
          <a:p>
            <a:pPr fontAlgn="auto">
              <a:spcBef>
                <a:spcPts val="0"/>
              </a:spcBef>
              <a:spcAft>
                <a:spcPts val="0"/>
              </a:spcAft>
              <a:buFontTx/>
              <a:buNone/>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8741014" y="6356351"/>
            <a:ext cx="2845911" cy="365125"/>
          </a:xfrm>
          <a:prstGeom prst="rect">
            <a:avLst/>
          </a:prstGeom>
        </p:spPr>
        <p:txBody>
          <a:bodyPr/>
          <a:lstStyle/>
          <a:p>
            <a:pPr fontAlgn="auto">
              <a:spcBef>
                <a:spcPts val="0"/>
              </a:spcBef>
              <a:spcAft>
                <a:spcPts val="0"/>
              </a:spcAft>
              <a:buFontTx/>
              <a:buNone/>
            </a:pPr>
            <a:fld id="{55ECCFAA-F4FB-487C-9F1E-C8836D0C3DC9}" type="slidenum">
              <a:rPr lang="zh-CN" altLang="en-US" smtClean="0">
                <a:solidFill>
                  <a:prstClr val="black"/>
                </a:solidFill>
                <a:latin typeface="Calibri"/>
                <a:ea typeface="宋体"/>
              </a:rPr>
              <a:pPr fontAlgn="auto">
                <a:spcBef>
                  <a:spcPts val="0"/>
                </a:spcBef>
                <a:spcAft>
                  <a:spcPts val="0"/>
                </a:spcAft>
                <a:buFontTx/>
                <a:buNone/>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4676123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838" y="6356351"/>
            <a:ext cx="2845911" cy="365125"/>
          </a:xfrm>
          <a:prstGeom prst="rect">
            <a:avLst/>
          </a:prstGeom>
        </p:spPr>
        <p:txBody>
          <a:bodyPr/>
          <a:lstStyle/>
          <a:p>
            <a:pPr fontAlgn="auto">
              <a:spcBef>
                <a:spcPts val="0"/>
              </a:spcBef>
              <a:spcAft>
                <a:spcPts val="0"/>
              </a:spcAft>
              <a:buFontTx/>
              <a:buNone/>
            </a:pPr>
            <a:fld id="{2E3AAC11-D570-4EA9-AFC0-30FB72BA45EB}" type="datetimeFigureOut">
              <a:rPr lang="zh-CN" altLang="en-US" smtClean="0">
                <a:solidFill>
                  <a:prstClr val="black"/>
                </a:solidFill>
                <a:latin typeface="Calibri"/>
                <a:ea typeface="宋体"/>
              </a:rPr>
              <a:pPr fontAlgn="auto">
                <a:spcBef>
                  <a:spcPts val="0"/>
                </a:spcBef>
                <a:spcAft>
                  <a:spcPts val="0"/>
                </a:spcAft>
                <a:buFontTx/>
                <a:buNone/>
              </a:pPr>
              <a:t>2022/3/3</a:t>
            </a:fld>
            <a:endParaRPr lang="zh-CN" altLang="en-US">
              <a:solidFill>
                <a:prstClr val="black"/>
              </a:solidFill>
              <a:latin typeface="Calibri"/>
              <a:ea typeface="宋体"/>
            </a:endParaRPr>
          </a:p>
        </p:txBody>
      </p:sp>
      <p:sp>
        <p:nvSpPr>
          <p:cNvPr id="5" name="页脚占位符 4"/>
          <p:cNvSpPr>
            <a:spLocks noGrp="1"/>
          </p:cNvSpPr>
          <p:nvPr>
            <p:ph type="ftr" sz="quarter" idx="11"/>
          </p:nvPr>
        </p:nvSpPr>
        <p:spPr>
          <a:xfrm>
            <a:off x="4167228" y="6356351"/>
            <a:ext cx="3862308" cy="365125"/>
          </a:xfrm>
          <a:prstGeom prst="rect">
            <a:avLst/>
          </a:prstGeom>
        </p:spPr>
        <p:txBody>
          <a:bodyPr/>
          <a:lstStyle/>
          <a:p>
            <a:pPr fontAlgn="auto">
              <a:spcBef>
                <a:spcPts val="0"/>
              </a:spcBef>
              <a:spcAft>
                <a:spcPts val="0"/>
              </a:spcAft>
              <a:buFontTx/>
              <a:buNone/>
            </a:pPr>
            <a:endParaRPr lang="zh-CN" altLang="en-US">
              <a:solidFill>
                <a:prstClr val="black"/>
              </a:solidFill>
              <a:latin typeface="Calibri"/>
              <a:ea typeface="宋体"/>
            </a:endParaRPr>
          </a:p>
        </p:txBody>
      </p:sp>
      <p:sp>
        <p:nvSpPr>
          <p:cNvPr id="6" name="灯片编号占位符 5"/>
          <p:cNvSpPr>
            <a:spLocks noGrp="1"/>
          </p:cNvSpPr>
          <p:nvPr>
            <p:ph type="sldNum" sz="quarter" idx="12"/>
          </p:nvPr>
        </p:nvSpPr>
        <p:spPr>
          <a:xfrm>
            <a:off x="8741014" y="6356351"/>
            <a:ext cx="2845911" cy="365125"/>
          </a:xfrm>
          <a:prstGeom prst="rect">
            <a:avLst/>
          </a:prstGeom>
        </p:spPr>
        <p:txBody>
          <a:bodyPr/>
          <a:lstStyle/>
          <a:p>
            <a:pPr fontAlgn="auto">
              <a:spcBef>
                <a:spcPts val="0"/>
              </a:spcBef>
              <a:spcAft>
                <a:spcPts val="0"/>
              </a:spcAft>
              <a:buFontTx/>
              <a:buNone/>
            </a:pPr>
            <a:fld id="{55ECCFAA-F4FB-487C-9F1E-C8836D0C3DC9}" type="slidenum">
              <a:rPr lang="zh-CN" altLang="en-US" smtClean="0">
                <a:solidFill>
                  <a:prstClr val="black"/>
                </a:solidFill>
                <a:latin typeface="Calibri"/>
                <a:ea typeface="宋体"/>
              </a:rPr>
              <a:pPr fontAlgn="auto">
                <a:spcBef>
                  <a:spcPts val="0"/>
                </a:spcBef>
                <a:spcAft>
                  <a:spcPts val="0"/>
                </a:spcAft>
                <a:buFontTx/>
                <a:buNone/>
              </a:pPr>
              <a:t>‹#›</a:t>
            </a:fld>
            <a:endParaRPr lang="zh-CN" altLang="en-US">
              <a:solidFill>
                <a:prstClr val="black"/>
              </a:solidFill>
              <a:latin typeface="Calibri"/>
              <a:ea typeface="宋体"/>
            </a:endParaRPr>
          </a:p>
        </p:txBody>
      </p:sp>
    </p:spTree>
    <p:extLst>
      <p:ext uri="{BB962C8B-B14F-4D97-AF65-F5344CB8AC3E}">
        <p14:creationId xmlns:p14="http://schemas.microsoft.com/office/powerpoint/2010/main" val="213508770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497799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596" y="1122363"/>
            <a:ext cx="9147572"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596" y="3602038"/>
            <a:ext cx="9147572"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2657691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0466633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175" y="1709739"/>
            <a:ext cx="10519708"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175" y="4589464"/>
            <a:ext cx="10519708"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93225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
        <p:nvSpPr>
          <p:cNvPr id="5" name="Freeform 6">
            <a:extLst>
              <a:ext uri="{FF2B5EF4-FFF2-40B4-BE49-F238E27FC236}">
                <a16:creationId xmlns="" xmlns:a16="http://schemas.microsoft.com/office/drawing/2014/main" id="{09408456-1C33-4EE7-BEA6-161DE4EDE9F8}"/>
              </a:ext>
            </a:extLst>
          </p:cNvPr>
          <p:cNvSpPr>
            <a:spLocks/>
          </p:cNvSpPr>
          <p:nvPr userDrawn="1"/>
        </p:nvSpPr>
        <p:spPr bwMode="auto">
          <a:xfrm>
            <a:off x="11259879" y="6592186"/>
            <a:ext cx="938472" cy="273752"/>
          </a:xfrm>
          <a:custGeom>
            <a:avLst/>
            <a:gdLst>
              <a:gd name="T0" fmla="*/ 1422 w 1422"/>
              <a:gd name="T1" fmla="*/ 0 h 416"/>
              <a:gd name="T2" fmla="*/ 294 w 1422"/>
              <a:gd name="T3" fmla="*/ 0 h 416"/>
              <a:gd name="T4" fmla="*/ 163 w 1422"/>
              <a:gd name="T5" fmla="*/ 75 h 416"/>
              <a:gd name="T6" fmla="*/ 0 w 1422"/>
              <a:gd name="T7" fmla="*/ 416 h 416"/>
              <a:gd name="T8" fmla="*/ 1422 w 1422"/>
              <a:gd name="T9" fmla="*/ 416 h 416"/>
              <a:gd name="T10" fmla="*/ 1422 w 1422"/>
              <a:gd name="T11" fmla="*/ 0 h 416"/>
            </a:gdLst>
            <a:ahLst/>
            <a:cxnLst>
              <a:cxn ang="0">
                <a:pos x="T0" y="T1"/>
              </a:cxn>
              <a:cxn ang="0">
                <a:pos x="T2" y="T3"/>
              </a:cxn>
              <a:cxn ang="0">
                <a:pos x="T4" y="T5"/>
              </a:cxn>
              <a:cxn ang="0">
                <a:pos x="T6" y="T7"/>
              </a:cxn>
              <a:cxn ang="0">
                <a:pos x="T8" y="T9"/>
              </a:cxn>
              <a:cxn ang="0">
                <a:pos x="T10" y="T11"/>
              </a:cxn>
            </a:cxnLst>
            <a:rect l="0" t="0" r="r" b="b"/>
            <a:pathLst>
              <a:path w="1422" h="416">
                <a:moveTo>
                  <a:pt x="1422" y="0"/>
                </a:moveTo>
                <a:lnTo>
                  <a:pt x="294" y="0"/>
                </a:lnTo>
                <a:cubicBezTo>
                  <a:pt x="243" y="4"/>
                  <a:pt x="200" y="29"/>
                  <a:pt x="163" y="75"/>
                </a:cubicBezTo>
                <a:lnTo>
                  <a:pt x="0" y="416"/>
                </a:lnTo>
                <a:lnTo>
                  <a:pt x="1422" y="416"/>
                </a:lnTo>
                <a:lnTo>
                  <a:pt x="1422" y="0"/>
                </a:lnTo>
                <a:close/>
              </a:path>
            </a:pathLst>
          </a:cu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lvl="0" algn="ctr"/>
            <a:endParaRPr lang="zh-CN" altLang="en-US" sz="2000">
              <a:solidFill>
                <a:schemeClr val="accent2"/>
              </a:solidFill>
              <a:latin typeface="微软雅黑 Light" panose="020B0502040204020203" pitchFamily="34" charset="-122"/>
              <a:ea typeface="微软雅黑 Light" panose="020B0502040204020203" pitchFamily="34" charset="-122"/>
            </a:endParaRPr>
          </a:p>
        </p:txBody>
      </p:sp>
      <p:sp>
        <p:nvSpPr>
          <p:cNvPr id="6" name="TextBox 5">
            <a:extLst>
              <a:ext uri="{FF2B5EF4-FFF2-40B4-BE49-F238E27FC236}">
                <a16:creationId xmlns="" xmlns:a16="http://schemas.microsoft.com/office/drawing/2014/main" id="{C053A31F-756A-48D2-8598-C24DCBBEF42C}"/>
              </a:ext>
            </a:extLst>
          </p:cNvPr>
          <p:cNvSpPr txBox="1"/>
          <p:nvPr userDrawn="1"/>
        </p:nvSpPr>
        <p:spPr>
          <a:xfrm>
            <a:off x="11621313" y="6579426"/>
            <a:ext cx="388247" cy="276999"/>
          </a:xfrm>
          <a:prstGeom prst="rect">
            <a:avLst/>
          </a:prstGeom>
          <a:noFill/>
        </p:spPr>
        <p:txBody>
          <a:bodyPr wrap="none" rtlCol="0">
            <a:spAutoFit/>
          </a:bodyPr>
          <a:lstStyle/>
          <a:p>
            <a:pPr algn="ctr"/>
            <a:fld id="{9BCBF865-A225-49B7-8C06-A3D8CF7C3037}" type="slidenum">
              <a:rPr lang="zh-CN" altLang="en-US" sz="1200" smtClean="0">
                <a:solidFill>
                  <a:schemeClr val="accent2"/>
                </a:solidFill>
                <a:latin typeface="+mj-ea"/>
                <a:ea typeface="+mj-ea"/>
              </a:rPr>
              <a:pPr algn="ctr"/>
              <a:t>‹#›</a:t>
            </a:fld>
            <a:endParaRPr lang="zh-CN" altLang="en-US" sz="1200" dirty="0">
              <a:solidFill>
                <a:schemeClr val="accent2"/>
              </a:solidFill>
              <a:latin typeface="+mj-ea"/>
              <a:ea typeface="+mj-ea"/>
            </a:endParaRPr>
          </a:p>
        </p:txBody>
      </p:sp>
    </p:spTree>
    <p:extLst>
      <p:ext uri="{BB962C8B-B14F-4D97-AF65-F5344CB8AC3E}">
        <p14:creationId xmlns:p14="http://schemas.microsoft.com/office/powerpoint/2010/main" val="36461211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528"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4611" y="1825625"/>
            <a:ext cx="5183624"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5177063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116" y="365126"/>
            <a:ext cx="10519708"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117" y="1681163"/>
            <a:ext cx="51598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117" y="2505075"/>
            <a:ext cx="5159802"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4611" y="1681163"/>
            <a:ext cx="5185213"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4611" y="2505075"/>
            <a:ext cx="5185213"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83694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981335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7979112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213" y="987426"/>
            <a:ext cx="617461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4592335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117" y="457200"/>
            <a:ext cx="3933773"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213" y="987426"/>
            <a:ext cx="6174611"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117" y="2057400"/>
            <a:ext cx="393377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148526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093643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8309" y="365125"/>
            <a:ext cx="2629927"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527" y="365125"/>
            <a:ext cx="7737322"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2022/3/3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702848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6375" cy="1362075"/>
          </a:xfrm>
        </p:spPr>
        <p:txBody>
          <a:bodyPr anchor="t"/>
          <a:lstStyle>
            <a:lvl1pPr algn="l">
              <a:defRPr sz="4000" b="1" cap="all">
                <a:solidFill>
                  <a:schemeClr val="tx1"/>
                </a:solidFill>
              </a:defRPr>
            </a:lvl1pPr>
          </a:lstStyle>
          <a:p>
            <a:r>
              <a:rPr lang="zh-CN" altLang="en-US"/>
              <a:t>单击此处编辑母版标题样式</a:t>
            </a:r>
          </a:p>
        </p:txBody>
      </p:sp>
      <p:sp>
        <p:nvSpPr>
          <p:cNvPr id="3" name="文本占位符 2"/>
          <p:cNvSpPr>
            <a:spLocks noGrp="1"/>
          </p:cNvSpPr>
          <p:nvPr>
            <p:ph type="body" idx="1"/>
          </p:nvPr>
        </p:nvSpPr>
        <p:spPr>
          <a:xfrm>
            <a:off x="963613" y="2906713"/>
            <a:ext cx="10366375" cy="1500187"/>
          </a:xfrm>
        </p:spPr>
        <p:txBody>
          <a:bodyPr anchor="b"/>
          <a:lstStyle>
            <a:lvl1pPr marL="0" indent="0">
              <a:buNone/>
              <a:defRPr sz="2000">
                <a:solidFill>
                  <a:schemeClr val="tx1"/>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extLst>
      <p:ext uri="{BB962C8B-B14F-4D97-AF65-F5344CB8AC3E}">
        <p14:creationId xmlns:p14="http://schemas.microsoft.com/office/powerpoint/2010/main" val="2388542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609600" y="1600200"/>
            <a:ext cx="5411788"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3788" y="1600200"/>
            <a:ext cx="541337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2789888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extLst>
      <p:ext uri="{BB962C8B-B14F-4D97-AF65-F5344CB8AC3E}">
        <p14:creationId xmlns:p14="http://schemas.microsoft.com/office/powerpoint/2010/main" val="12974723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7563"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609600" y="1535113"/>
            <a:ext cx="538956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609600" y="2174875"/>
            <a:ext cx="538956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96013" y="1535113"/>
            <a:ext cx="539115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96013" y="2174875"/>
            <a:ext cx="539115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8" name="TextBox 7"/>
          <p:cNvSpPr txBox="1"/>
          <p:nvPr userDrawn="1"/>
        </p:nvSpPr>
        <p:spPr>
          <a:xfrm>
            <a:off x="193725" y="6739570"/>
            <a:ext cx="1224136" cy="118430"/>
          </a:xfrm>
          <a:prstGeom prst="rect">
            <a:avLst/>
          </a:prstGeom>
          <a:noFill/>
        </p:spPr>
        <p:txBody>
          <a:bodyPr wrap="square" rtlCol="0">
            <a:spAutoFit/>
          </a:bodyPr>
          <a:lstStyle/>
          <a:p>
            <a:pPr fontAlgn="auto">
              <a:lnSpc>
                <a:spcPct val="200000"/>
              </a:lnSpc>
              <a:spcBef>
                <a:spcPts val="0"/>
              </a:spcBef>
              <a:spcAft>
                <a:spcPts val="0"/>
              </a:spcAft>
              <a:buFontTx/>
              <a:buNone/>
            </a:pPr>
            <a:r>
              <a:rPr lang="en-US" altLang="zh-CN" sz="100" dirty="0" smtClean="0">
                <a:solidFill>
                  <a:prstClr val="black"/>
                </a:solidFill>
                <a:latin typeface="微软雅黑" panose="020B0503020204020204" pitchFamily="34" charset="-122"/>
                <a:ea typeface="微软雅黑" panose="020B0503020204020204" pitchFamily="34" charset="-122"/>
                <a:hlinkClick r:id="rId2"/>
              </a:rPr>
              <a:t>PPT</a:t>
            </a:r>
            <a:r>
              <a:rPr lang="zh-CN" altLang="en-US" sz="100" dirty="0" smtClean="0">
                <a:solidFill>
                  <a:prstClr val="black"/>
                </a:solidFill>
                <a:latin typeface="微软雅黑" panose="020B0503020204020204" pitchFamily="34" charset="-122"/>
                <a:ea typeface="微软雅黑" panose="020B0503020204020204" pitchFamily="34" charset="-122"/>
                <a:hlinkClick r:id="rId2"/>
              </a:rPr>
              <a:t>下载</a:t>
            </a:r>
            <a:r>
              <a:rPr lang="zh-CN" altLang="en-US" sz="100" dirty="0" smtClean="0">
                <a:solidFill>
                  <a:prstClr val="black"/>
                </a:solidFill>
                <a:latin typeface="微软雅黑" panose="020B0503020204020204" pitchFamily="34" charset="-122"/>
                <a:ea typeface="微软雅黑" panose="020B0503020204020204" pitchFamily="34" charset="-122"/>
              </a:rPr>
              <a:t> </a:t>
            </a:r>
            <a:r>
              <a:rPr lang="en-US" altLang="zh-CN" sz="100" dirty="0">
                <a:solidFill>
                  <a:prstClr val="black"/>
                </a:solidFill>
                <a:latin typeface="微软雅黑" panose="020B0503020204020204" pitchFamily="34" charset="-122"/>
                <a:ea typeface="微软雅黑" panose="020B0503020204020204" pitchFamily="34" charset="-122"/>
              </a:rPr>
              <a:t>http://www.1ppt.com/xiazai/</a:t>
            </a:r>
            <a:endParaRPr lang="en-US" altLang="zh-CN" sz="100" dirty="0" smtClean="0">
              <a:solidFill>
                <a:prstClr val="black"/>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1928988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Tree>
    <p:extLst>
      <p:ext uri="{BB962C8B-B14F-4D97-AF65-F5344CB8AC3E}">
        <p14:creationId xmlns:p14="http://schemas.microsoft.com/office/powerpoint/2010/main" val="42049409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765341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3200"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4768850" y="273050"/>
            <a:ext cx="681831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600" y="1435100"/>
            <a:ext cx="4013200"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extLst>
      <p:ext uri="{BB962C8B-B14F-4D97-AF65-F5344CB8AC3E}">
        <p14:creationId xmlns:p14="http://schemas.microsoft.com/office/powerpoint/2010/main" val="22047990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6.xml"/><Relationship Id="rId2" Type="http://schemas.openxmlformats.org/officeDocument/2006/relationships/slideLayout" Target="../slideLayouts/slideLayout15.xml"/><Relationship Id="rId1" Type="http://schemas.openxmlformats.org/officeDocument/2006/relationships/slideLayout" Target="../slideLayouts/slideLayout14.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theme" Target="../theme/theme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rgbClr val="F6F6F6"/>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dirty="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dirty="0"/>
              <a:t>单击此处编辑母版文本样式</a:t>
            </a:r>
          </a:p>
          <a:p>
            <a:pPr lvl="1"/>
            <a:r>
              <a:rPr lang="zh-CN" dirty="0"/>
              <a:t>第二级</a:t>
            </a:r>
          </a:p>
        </p:txBody>
      </p:sp>
    </p:spTree>
    <p:extLst>
      <p:ext uri="{BB962C8B-B14F-4D97-AF65-F5344CB8AC3E}">
        <p14:creationId xmlns:p14="http://schemas.microsoft.com/office/powerpoint/2010/main" val="25681296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85" r:id="rId6"/>
    <p:sldLayoutId id="2147483666" r:id="rId7"/>
    <p:sldLayoutId id="2147483667" r:id="rId8"/>
    <p:sldLayoutId id="2147483668" r:id="rId9"/>
    <p:sldLayoutId id="2147483669" r:id="rId10"/>
    <p:sldLayoutId id="2147483670" r:id="rId11"/>
    <p:sldLayoutId id="2147483671" r:id="rId12"/>
    <p:sldLayoutId id="2147483684" r:id="rId13"/>
  </p:sldLayoutIdLst>
  <p:txStyles>
    <p:titleStyle>
      <a:lvl1pPr algn="l" rtl="0" fontAlgn="base">
        <a:spcBef>
          <a:spcPct val="0"/>
        </a:spcBef>
        <a:spcAft>
          <a:spcPct val="0"/>
        </a:spcAft>
        <a:defRPr sz="2400">
          <a:solidFill>
            <a:schemeClr val="accent1"/>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p:titleStyle>
    <p:body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08049335"/>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528" y="365126"/>
            <a:ext cx="10519708"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528" y="1825625"/>
            <a:ext cx="10519708"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527" y="6356351"/>
            <a:ext cx="2744272"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fontAlgn="auto">
                <a:spcBef>
                  <a:spcPts val="0"/>
                </a:spcBef>
                <a:spcAft>
                  <a:spcPts val="0"/>
                </a:spcAft>
              </a:pPr>
              <a:t>2022/3/3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4040178" y="6356351"/>
            <a:ext cx="41164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8613964" y="6356351"/>
            <a:ext cx="2744272"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AA4E786F-588D-4932-A7B2-AE3451FA4ACA}" type="slidenum">
              <a:rPr lang="zh-CN" altLang="en-US" smtClean="0">
                <a:solidFill>
                  <a:prstClr val="black">
                    <a:tint val="75000"/>
                  </a:prstClr>
                </a:solidFill>
                <a:latin typeface="Calibri" panose="020F0502020204030204"/>
              </a:rPr>
              <a:pPr fontAlgn="auto">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58121861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jpe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jpeg"/></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39.jpeg"/><Relationship Id="rId4" Type="http://schemas.openxmlformats.org/officeDocument/2006/relationships/image" Target="../media/image38.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43.jpeg"/></Relationships>
</file>

<file path=ppt/slides/_rels/slide2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1.png"/></Relationships>
</file>

<file path=ppt/slides/_rels/slide3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43.xml"/><Relationship Id="rId1" Type="http://schemas.openxmlformats.org/officeDocument/2006/relationships/slideLayout" Target="../slideLayouts/slideLayout2.xml"/><Relationship Id="rId5" Type="http://schemas.openxmlformats.org/officeDocument/2006/relationships/image" Target="../media/image51.jpeg"/><Relationship Id="rId4" Type="http://schemas.openxmlformats.org/officeDocument/2006/relationships/image" Target="../media/image50.jpeg"/></Relationships>
</file>

<file path=ppt/slides/_rels/slide44.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5.jpe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56.jpeg"/></Relationships>
</file>

<file path=ppt/slides/_rels/slide48.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5.xml"/><Relationship Id="rId1" Type="http://schemas.openxmlformats.org/officeDocument/2006/relationships/slideLayout" Target="../slideLayouts/slideLayout23.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2.xml"/><Relationship Id="rId4" Type="http://schemas.openxmlformats.org/officeDocument/2006/relationships/image" Target="../media/image25.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5E7E"/>
        </a:solidFill>
        <a:effectLst/>
      </p:bgPr>
    </p:bg>
    <p:spTree>
      <p:nvGrpSpPr>
        <p:cNvPr id="1" name=""/>
        <p:cNvGrpSpPr/>
        <p:nvPr/>
      </p:nvGrpSpPr>
      <p:grpSpPr>
        <a:xfrm>
          <a:off x="0" y="0"/>
          <a:ext cx="0" cy="0"/>
          <a:chOff x="0" y="0"/>
          <a:chExt cx="0" cy="0"/>
        </a:xfrm>
      </p:grpSpPr>
      <p:grpSp>
        <p:nvGrpSpPr>
          <p:cNvPr id="7" name="组合 6">
            <a:extLst>
              <a:ext uri="{FF2B5EF4-FFF2-40B4-BE49-F238E27FC236}">
                <a16:creationId xmlns="" xmlns:a16="http://schemas.microsoft.com/office/drawing/2014/main" id="{2FC650D6-40D0-4729-B769-BB8BE3490F12}"/>
              </a:ext>
            </a:extLst>
          </p:cNvPr>
          <p:cNvGrpSpPr/>
          <p:nvPr/>
        </p:nvGrpSpPr>
        <p:grpSpPr>
          <a:xfrm>
            <a:off x="4938" y="0"/>
            <a:ext cx="12200531" cy="6858000"/>
            <a:chOff x="345391" y="663653"/>
            <a:chExt cx="12200531" cy="6858000"/>
          </a:xfrm>
        </p:grpSpPr>
        <p:pic>
          <p:nvPicPr>
            <p:cNvPr id="3" name="图片 2">
              <a:extLst>
                <a:ext uri="{FF2B5EF4-FFF2-40B4-BE49-F238E27FC236}">
                  <a16:creationId xmlns="" xmlns:a16="http://schemas.microsoft.com/office/drawing/2014/main" id="{ACECF952-552D-41B4-BFB3-BC7FD2111BA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5430722" y="1419997"/>
              <a:ext cx="6858000" cy="5192381"/>
            </a:xfrm>
            <a:prstGeom prst="rect">
              <a:avLst/>
            </a:prstGeom>
          </p:spPr>
        </p:pic>
        <p:sp>
          <p:nvSpPr>
            <p:cNvPr id="4" name="矩形 3">
              <a:extLst>
                <a:ext uri="{FF2B5EF4-FFF2-40B4-BE49-F238E27FC236}">
                  <a16:creationId xmlns="" xmlns:a16="http://schemas.microsoft.com/office/drawing/2014/main" id="{D1FA63F7-0CF4-4FE4-8640-5FE50E7B0F53}"/>
                </a:ext>
              </a:extLst>
            </p:cNvPr>
            <p:cNvSpPr/>
            <p:nvPr/>
          </p:nvSpPr>
          <p:spPr bwMode="auto">
            <a:xfrm>
              <a:off x="345391" y="663653"/>
              <a:ext cx="12200531" cy="6858000"/>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Helvetica"/>
                <a:ea typeface="微软雅黑 Light"/>
              </a:endParaRPr>
            </a:p>
          </p:txBody>
        </p:sp>
      </p:grpSp>
      <p:sp>
        <p:nvSpPr>
          <p:cNvPr id="50" name="圆: 空心 49">
            <a:extLst>
              <a:ext uri="{FF2B5EF4-FFF2-40B4-BE49-F238E27FC236}">
                <a16:creationId xmlns="" xmlns:a16="http://schemas.microsoft.com/office/drawing/2014/main" id="{65002144-CF73-438B-A74E-59A3EE66344A}"/>
              </a:ext>
            </a:extLst>
          </p:cNvPr>
          <p:cNvSpPr/>
          <p:nvPr/>
        </p:nvSpPr>
        <p:spPr>
          <a:xfrm>
            <a:off x="10010823" y="5697715"/>
            <a:ext cx="2014488" cy="2014488"/>
          </a:xfrm>
          <a:prstGeom prst="donut">
            <a:avLst>
              <a:gd name="adj" fmla="val 13030"/>
            </a:avLst>
          </a:prstGeom>
          <a:solidFill>
            <a:schemeClr val="bg1">
              <a:lumMod val="40000"/>
              <a:lumOff val="6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1" name="椭圆 50">
            <a:extLst>
              <a:ext uri="{FF2B5EF4-FFF2-40B4-BE49-F238E27FC236}">
                <a16:creationId xmlns="" xmlns:a16="http://schemas.microsoft.com/office/drawing/2014/main" id="{056F5A60-D701-4CBF-9BA5-9A863B5E9FAC}"/>
              </a:ext>
            </a:extLst>
          </p:cNvPr>
          <p:cNvSpPr/>
          <p:nvPr/>
        </p:nvSpPr>
        <p:spPr>
          <a:xfrm>
            <a:off x="-387845" y="-462580"/>
            <a:ext cx="1338936" cy="1338936"/>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2" name="椭圆 51">
            <a:extLst>
              <a:ext uri="{FF2B5EF4-FFF2-40B4-BE49-F238E27FC236}">
                <a16:creationId xmlns="" xmlns:a16="http://schemas.microsoft.com/office/drawing/2014/main" id="{02286CF4-D35C-41F5-8A09-8339E0C577A1}"/>
              </a:ext>
            </a:extLst>
          </p:cNvPr>
          <p:cNvSpPr/>
          <p:nvPr/>
        </p:nvSpPr>
        <p:spPr>
          <a:xfrm>
            <a:off x="522350" y="5991816"/>
            <a:ext cx="276101" cy="276101"/>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5" name="椭圆 54">
            <a:extLst>
              <a:ext uri="{FF2B5EF4-FFF2-40B4-BE49-F238E27FC236}">
                <a16:creationId xmlns="" xmlns:a16="http://schemas.microsoft.com/office/drawing/2014/main" id="{FC8C336E-488B-48F3-BA35-CAD6AAB6CF6B}"/>
              </a:ext>
            </a:extLst>
          </p:cNvPr>
          <p:cNvSpPr/>
          <p:nvPr/>
        </p:nvSpPr>
        <p:spPr>
          <a:xfrm>
            <a:off x="7601442" y="5688174"/>
            <a:ext cx="701306" cy="701306"/>
          </a:xfrm>
          <a:prstGeom prst="ellipse">
            <a:avLst/>
          </a:prstGeom>
          <a:solidFill>
            <a:schemeClr val="bg1">
              <a:lumMod val="40000"/>
              <a:lumOff val="6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8" name="椭圆 57">
            <a:extLst>
              <a:ext uri="{FF2B5EF4-FFF2-40B4-BE49-F238E27FC236}">
                <a16:creationId xmlns="" xmlns:a16="http://schemas.microsoft.com/office/drawing/2014/main" id="{C711A011-EB2A-466B-B524-5811A8D969FE}"/>
              </a:ext>
            </a:extLst>
          </p:cNvPr>
          <p:cNvSpPr/>
          <p:nvPr/>
        </p:nvSpPr>
        <p:spPr>
          <a:xfrm>
            <a:off x="2337874" y="5779213"/>
            <a:ext cx="701306" cy="701306"/>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56" name="椭圆 55">
            <a:extLst>
              <a:ext uri="{FF2B5EF4-FFF2-40B4-BE49-F238E27FC236}">
                <a16:creationId xmlns="" xmlns:a16="http://schemas.microsoft.com/office/drawing/2014/main" id="{01134BE5-178A-4926-8610-706FA0EAF5F5}"/>
              </a:ext>
            </a:extLst>
          </p:cNvPr>
          <p:cNvSpPr/>
          <p:nvPr/>
        </p:nvSpPr>
        <p:spPr>
          <a:xfrm>
            <a:off x="1993244" y="5371738"/>
            <a:ext cx="403569" cy="403569"/>
          </a:xfrm>
          <a:prstGeom prst="ellipse">
            <a:avLst/>
          </a:prstGeom>
          <a:solidFill>
            <a:schemeClr val="bg1">
              <a:lumMod val="40000"/>
              <a:lumOff val="6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Rectangle 3">
            <a:extLst>
              <a:ext uri="{FF2B5EF4-FFF2-40B4-BE49-F238E27FC236}">
                <a16:creationId xmlns="" xmlns:a16="http://schemas.microsoft.com/office/drawing/2014/main" id="{E2A17AA6-4CEA-491A-BF3B-33F8449A831A}"/>
              </a:ext>
            </a:extLst>
          </p:cNvPr>
          <p:cNvSpPr txBox="1">
            <a:spLocks noChangeArrowheads="1"/>
          </p:cNvSpPr>
          <p:nvPr/>
        </p:nvSpPr>
        <p:spPr bwMode="auto">
          <a:xfrm>
            <a:off x="297807" y="2857396"/>
            <a:ext cx="6686544" cy="7013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6000">
                <a:latin typeface="+mn-ea"/>
                <a:ea typeface="+mn-ea"/>
              </a:rPr>
              <a:t>实施方法与技巧</a:t>
            </a:r>
            <a:endParaRPr lang="zh-CN" altLang="en-US" sz="6000" dirty="0">
              <a:latin typeface="+mn-ea"/>
              <a:ea typeface="+mn-ea"/>
            </a:endParaRPr>
          </a:p>
        </p:txBody>
      </p:sp>
      <p:sp>
        <p:nvSpPr>
          <p:cNvPr id="22" name="Rectangle 3">
            <a:extLst>
              <a:ext uri="{FF2B5EF4-FFF2-40B4-BE49-F238E27FC236}">
                <a16:creationId xmlns="" xmlns:a16="http://schemas.microsoft.com/office/drawing/2014/main" id="{5042499E-BDD4-4A76-B253-8F3B1C04DBA1}"/>
              </a:ext>
            </a:extLst>
          </p:cNvPr>
          <p:cNvSpPr txBox="1">
            <a:spLocks noChangeArrowheads="1"/>
          </p:cNvSpPr>
          <p:nvPr/>
        </p:nvSpPr>
        <p:spPr bwMode="auto">
          <a:xfrm>
            <a:off x="442407" y="3719740"/>
            <a:ext cx="5279516" cy="335659"/>
          </a:xfrm>
          <a:prstGeom prst="rect">
            <a:avLst/>
          </a:prstGeom>
          <a:noFill/>
          <a:ln w="9525">
            <a:solidFill>
              <a:schemeClr val="accent2"/>
            </a:solidFill>
            <a:miter lim="800000"/>
            <a:headEnd/>
            <a:tailEnd/>
          </a:ln>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pPr algn="ctr"/>
            <a:r>
              <a:rPr lang="zh-CN" altLang="en-US" sz="2000" dirty="0">
                <a:latin typeface="+mn-ea"/>
                <a:ea typeface="+mn-ea"/>
              </a:rPr>
              <a:t>办公室 </a:t>
            </a:r>
            <a:r>
              <a:rPr lang="zh-CN" altLang="en-US" sz="2000">
                <a:latin typeface="+mn-ea"/>
                <a:ea typeface="+mn-ea"/>
              </a:rPr>
              <a:t>、工厂、仓储、车间等现场管理方法</a:t>
            </a:r>
            <a:endParaRPr lang="zh-CN" altLang="en-US" sz="2000" dirty="0">
              <a:latin typeface="+mn-ea"/>
              <a:ea typeface="+mn-ea"/>
            </a:endParaRPr>
          </a:p>
        </p:txBody>
      </p:sp>
      <p:sp>
        <p:nvSpPr>
          <p:cNvPr id="2" name="矩形 1">
            <a:extLst>
              <a:ext uri="{FF2B5EF4-FFF2-40B4-BE49-F238E27FC236}">
                <a16:creationId xmlns="" xmlns:a16="http://schemas.microsoft.com/office/drawing/2014/main" id="{342DA6A6-F8EC-46DA-8112-BF62E0859F40}"/>
              </a:ext>
            </a:extLst>
          </p:cNvPr>
          <p:cNvSpPr/>
          <p:nvPr/>
        </p:nvSpPr>
        <p:spPr>
          <a:xfrm>
            <a:off x="277878" y="1534534"/>
            <a:ext cx="1616577" cy="1446550"/>
          </a:xfrm>
          <a:prstGeom prst="rect">
            <a:avLst/>
          </a:prstGeom>
        </p:spPr>
        <p:txBody>
          <a:bodyPr wrap="square">
            <a:spAutoFit/>
          </a:bodyPr>
          <a:lstStyle/>
          <a:p>
            <a:r>
              <a:rPr lang="en-US" altLang="zh-CN" sz="8800">
                <a:solidFill>
                  <a:schemeClr val="accent2"/>
                </a:solidFill>
                <a:latin typeface="Impact" panose="020B0806030902050204" pitchFamily="34" charset="0"/>
              </a:rPr>
              <a:t>6S</a:t>
            </a:r>
            <a:endParaRPr lang="zh-CN" altLang="en-US" sz="8800">
              <a:solidFill>
                <a:schemeClr val="accent2"/>
              </a:solidFill>
              <a:latin typeface="Impact" panose="020B0806030902050204" pitchFamily="34" charset="0"/>
            </a:endParaRPr>
          </a:p>
        </p:txBody>
      </p:sp>
      <p:sp>
        <p:nvSpPr>
          <p:cNvPr id="5" name="矩形 4">
            <a:extLst>
              <a:ext uri="{FF2B5EF4-FFF2-40B4-BE49-F238E27FC236}">
                <a16:creationId xmlns="" xmlns:a16="http://schemas.microsoft.com/office/drawing/2014/main" id="{71271FDC-76D5-4CC8-841F-20F8E4AEE385}"/>
              </a:ext>
            </a:extLst>
          </p:cNvPr>
          <p:cNvSpPr/>
          <p:nvPr/>
        </p:nvSpPr>
        <p:spPr>
          <a:xfrm>
            <a:off x="1655902" y="1869023"/>
            <a:ext cx="3922003" cy="9233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r>
              <a:rPr lang="zh-CN" altLang="en-US" sz="6000" b="1" dirty="0">
                <a:solidFill>
                  <a:schemeClr val="accent2"/>
                </a:solidFill>
                <a:latin typeface="+mn-ea"/>
                <a:ea typeface="+mn-ea"/>
                <a:cs typeface="+mj-cs"/>
              </a:rPr>
              <a:t>现场管理</a:t>
            </a:r>
          </a:p>
        </p:txBody>
      </p:sp>
      <p:sp>
        <p:nvSpPr>
          <p:cNvPr id="25" name="圆: 空心 24">
            <a:extLst>
              <a:ext uri="{FF2B5EF4-FFF2-40B4-BE49-F238E27FC236}">
                <a16:creationId xmlns="" xmlns:a16="http://schemas.microsoft.com/office/drawing/2014/main" id="{1EA9652F-C4C4-45E6-9E58-DD6D9BF22705}"/>
              </a:ext>
            </a:extLst>
          </p:cNvPr>
          <p:cNvSpPr/>
          <p:nvPr/>
        </p:nvSpPr>
        <p:spPr>
          <a:xfrm>
            <a:off x="3866133" y="555868"/>
            <a:ext cx="1150533" cy="1150533"/>
          </a:xfrm>
          <a:prstGeom prst="donut">
            <a:avLst>
              <a:gd name="adj" fmla="val 13030"/>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6" name="矩形: 圆角 25">
            <a:extLst>
              <a:ext uri="{FF2B5EF4-FFF2-40B4-BE49-F238E27FC236}">
                <a16:creationId xmlns="" xmlns:a16="http://schemas.microsoft.com/office/drawing/2014/main" id="{2F5F83B5-7F53-4C11-9966-210C1812F8AF}"/>
              </a:ext>
            </a:extLst>
          </p:cNvPr>
          <p:cNvSpPr/>
          <p:nvPr/>
        </p:nvSpPr>
        <p:spPr bwMode="auto">
          <a:xfrm>
            <a:off x="2823714" y="4542330"/>
            <a:ext cx="1748898" cy="431743"/>
          </a:xfrm>
          <a:prstGeom prst="roundRect">
            <a:avLst>
              <a:gd name="adj" fmla="val 50000"/>
            </a:avLst>
          </a:prstGeom>
          <a:solidFill>
            <a:schemeClr val="accent2"/>
          </a:solidFill>
          <a:ln w="12700" cap="flat" cmpd="sng" algn="ctr">
            <a:solidFill>
              <a:schemeClr val="accent1">
                <a:lumMod val="60000"/>
                <a:lumOff val="40000"/>
              </a:schemeClr>
            </a:solidFill>
            <a:prstDash val="solid"/>
            <a:round/>
            <a:headEnd type="none" w="med" len="med"/>
            <a:tailEnd type="none" w="med" len="med"/>
          </a:ln>
          <a:effectLst/>
        </p:spPr>
        <p:txBody>
          <a:bodyPr vert="horz" wrap="square" lIns="0" tIns="0" rIns="108000" bIns="0" numCol="1" rtlCol="0" anchor="ctr" anchorCtr="0" compatLnSpc="1">
            <a:prstTxWarp prst="textNoShape">
              <a:avLst/>
            </a:prstTxWarp>
          </a:bodyPr>
          <a:lstStyle/>
          <a:p>
            <a:pPr marL="0" marR="0" lvl="0" indent="0" algn="r" defTabSz="914400" rtl="0" eaLnBrk="1" fontAlgn="base" latinLnBrk="0" hangingPunct="1">
              <a:lnSpc>
                <a:spcPct val="100000"/>
              </a:lnSpc>
              <a:spcBef>
                <a:spcPct val="0"/>
              </a:spcBef>
              <a:spcAft>
                <a:spcPct val="0"/>
              </a:spcAft>
              <a:buClrTx/>
              <a:buSzTx/>
              <a:buFont typeface="Arial" pitchFamily="34" charset="0"/>
              <a:buNone/>
              <a:tabLst/>
              <a:defRPr/>
            </a:pPr>
            <a:r>
              <a:rPr lang="zh-CN" altLang="en-US" sz="2000" dirty="0">
                <a:solidFill>
                  <a:schemeClr val="accent1"/>
                </a:solidFill>
                <a:latin typeface="微软雅黑"/>
                <a:ea typeface="微软雅黑"/>
              </a:rPr>
              <a:t>优品</a:t>
            </a:r>
            <a:r>
              <a:rPr kumimoji="0" lang="en-US" altLang="zh-CN" sz="2000" b="0" i="0" u="none" strike="noStrike" kern="1200" cap="none" spc="0" normalizeH="0" baseline="0" noProof="0" dirty="0" smtClean="0">
                <a:ln>
                  <a:noFill/>
                </a:ln>
                <a:solidFill>
                  <a:schemeClr val="accent1"/>
                </a:solidFill>
                <a:effectLst/>
                <a:uLnTx/>
                <a:uFillTx/>
                <a:latin typeface="微软雅黑"/>
                <a:ea typeface="微软雅黑"/>
                <a:cs typeface="+mn-cs"/>
              </a:rPr>
              <a:t>PPT</a:t>
            </a:r>
            <a:endParaRPr kumimoji="0" lang="en-US" altLang="zh-CN" sz="2000" b="0" i="0" u="none" strike="noStrike" kern="1200" cap="none" spc="0" normalizeH="0" baseline="0" noProof="0" dirty="0">
              <a:ln>
                <a:noFill/>
              </a:ln>
              <a:solidFill>
                <a:schemeClr val="accent1"/>
              </a:solidFill>
              <a:effectLst/>
              <a:uLnTx/>
              <a:uFillTx/>
              <a:latin typeface="微软雅黑"/>
              <a:ea typeface="微软雅黑"/>
              <a:cs typeface="+mn-cs"/>
            </a:endParaRPr>
          </a:p>
        </p:txBody>
      </p:sp>
      <p:sp>
        <p:nvSpPr>
          <p:cNvPr id="27" name="矩形: 圆角 26">
            <a:extLst>
              <a:ext uri="{FF2B5EF4-FFF2-40B4-BE49-F238E27FC236}">
                <a16:creationId xmlns="" xmlns:a16="http://schemas.microsoft.com/office/drawing/2014/main" id="{368F4CBD-9811-4823-B2E4-BDE0ECB9309A}"/>
              </a:ext>
            </a:extLst>
          </p:cNvPr>
          <p:cNvSpPr/>
          <p:nvPr/>
        </p:nvSpPr>
        <p:spPr bwMode="auto">
          <a:xfrm>
            <a:off x="1802117" y="4542330"/>
            <a:ext cx="1473958" cy="431743"/>
          </a:xfrm>
          <a:prstGeom prst="roundRect">
            <a:avLst>
              <a:gd name="adj" fmla="val 50000"/>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000">
                <a:solidFill>
                  <a:schemeClr val="accent2"/>
                </a:solidFill>
                <a:latin typeface="+mj-ea"/>
                <a:ea typeface="+mj-ea"/>
              </a:rPr>
              <a:t>汇报人</a:t>
            </a:r>
          </a:p>
        </p:txBody>
      </p:sp>
    </p:spTree>
    <p:extLst>
      <p:ext uri="{BB962C8B-B14F-4D97-AF65-F5344CB8AC3E}">
        <p14:creationId xmlns:p14="http://schemas.microsoft.com/office/powerpoint/2010/main" val="2566184333"/>
      </p:ext>
    </p:extLst>
  </p:cSld>
  <p:clrMapOvr>
    <a:masterClrMapping/>
  </p:clrMapOvr>
  <p:transition spd="slow" advTm="6046">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childTnLst>
                              </p:cTn>
                            </p:par>
                            <p:par>
                              <p:cTn id="13" fill="hold">
                                <p:stCondLst>
                                  <p:cond delay="1000"/>
                                </p:stCondLst>
                                <p:childTnLst>
                                  <p:par>
                                    <p:cTn id="14" presetID="2" presetClass="entr" presetSubtype="2" fill="hold" grpId="0" nodeType="afterEffect" p14:presetBounceEnd="20000">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14:bounceEnd="20000">
                                          <p:cBhvr additive="base">
                                            <p:cTn id="16" dur="500" fill="hold"/>
                                            <p:tgtEl>
                                              <p:spTgt spid="5"/>
                                            </p:tgtEl>
                                            <p:attrNameLst>
                                              <p:attrName>ppt_x</p:attrName>
                                            </p:attrNameLst>
                                          </p:cBhvr>
                                          <p:tavLst>
                                            <p:tav tm="0">
                                              <p:val>
                                                <p:strVal val="1+#ppt_w/2"/>
                                              </p:val>
                                            </p:tav>
                                            <p:tav tm="100000">
                                              <p:val>
                                                <p:strVal val="#ppt_x"/>
                                              </p:val>
                                            </p:tav>
                                          </p:tavLst>
                                        </p:anim>
                                        <p:anim calcmode="lin" valueType="num" p14:bounceEnd="20000">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650"/>
                                </p:stCondLst>
                                <p:childTnLst>
                                  <p:par>
                                    <p:cTn id="19" presetID="42"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2650"/>
                                </p:stCondLst>
                                <p:childTnLst>
                                  <p:par>
                                    <p:cTn id="29" presetID="31"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300" fill="hold"/>
                                            <p:tgtEl>
                                              <p:spTgt spid="27"/>
                                            </p:tgtEl>
                                            <p:attrNameLst>
                                              <p:attrName>ppt_w</p:attrName>
                                            </p:attrNameLst>
                                          </p:cBhvr>
                                          <p:tavLst>
                                            <p:tav tm="0">
                                              <p:val>
                                                <p:fltVal val="0"/>
                                              </p:val>
                                            </p:tav>
                                            <p:tav tm="100000">
                                              <p:val>
                                                <p:strVal val="#ppt_w"/>
                                              </p:val>
                                            </p:tav>
                                          </p:tavLst>
                                        </p:anim>
                                        <p:anim calcmode="lin" valueType="num">
                                          <p:cBhvr>
                                            <p:cTn id="32" dur="300" fill="hold"/>
                                            <p:tgtEl>
                                              <p:spTgt spid="27"/>
                                            </p:tgtEl>
                                            <p:attrNameLst>
                                              <p:attrName>ppt_h</p:attrName>
                                            </p:attrNameLst>
                                          </p:cBhvr>
                                          <p:tavLst>
                                            <p:tav tm="0">
                                              <p:val>
                                                <p:fltVal val="0"/>
                                              </p:val>
                                            </p:tav>
                                            <p:tav tm="100000">
                                              <p:val>
                                                <p:strVal val="#ppt_h"/>
                                              </p:val>
                                            </p:tav>
                                          </p:tavLst>
                                        </p:anim>
                                        <p:anim calcmode="lin" valueType="num">
                                          <p:cBhvr>
                                            <p:cTn id="33" dur="300" fill="hold"/>
                                            <p:tgtEl>
                                              <p:spTgt spid="27"/>
                                            </p:tgtEl>
                                            <p:attrNameLst>
                                              <p:attrName>style.rotation</p:attrName>
                                            </p:attrNameLst>
                                          </p:cBhvr>
                                          <p:tavLst>
                                            <p:tav tm="0">
                                              <p:val>
                                                <p:fltVal val="90"/>
                                              </p:val>
                                            </p:tav>
                                            <p:tav tm="100000">
                                              <p:val>
                                                <p:fltVal val="0"/>
                                              </p:val>
                                            </p:tav>
                                          </p:tavLst>
                                        </p:anim>
                                        <p:animEffect transition="in" filter="fade">
                                          <p:cBhvr>
                                            <p:cTn id="34" dur="300"/>
                                            <p:tgtEl>
                                              <p:spTgt spid="27"/>
                                            </p:tgtEl>
                                          </p:cBhvr>
                                        </p:animEffect>
                                      </p:childTnLst>
                                    </p:cTn>
                                  </p:par>
                                </p:childTnLst>
                              </p:cTn>
                            </p:par>
                            <p:par>
                              <p:cTn id="35" fill="hold">
                                <p:stCondLst>
                                  <p:cond delay="2950"/>
                                </p:stCondLst>
                                <p:childTnLst>
                                  <p:par>
                                    <p:cTn id="36" presetID="1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ppt_x</p:attrName>
                                            </p:attrNameLst>
                                          </p:cBhvr>
                                          <p:tavLst>
                                            <p:tav tm="0">
                                              <p:val>
                                                <p:strVal val="#ppt_x-#ppt_w*1.125000"/>
                                              </p:val>
                                            </p:tav>
                                            <p:tav tm="100000">
                                              <p:val>
                                                <p:strVal val="#ppt_x"/>
                                              </p:val>
                                            </p:tav>
                                          </p:tavLst>
                                        </p:anim>
                                        <p:animEffect transition="in" filter="wipe(right)">
                                          <p:cBhvr>
                                            <p:cTn id="39" dur="500"/>
                                            <p:tgtEl>
                                              <p:spTgt spid="26"/>
                                            </p:tgtEl>
                                          </p:cBhvr>
                                        </p:animEffect>
                                      </p:childTnLst>
                                    </p:cTn>
                                  </p:par>
                                </p:childTnLst>
                              </p:cTn>
                            </p:par>
                            <p:par>
                              <p:cTn id="40" fill="hold">
                                <p:stCondLst>
                                  <p:cond delay="3450"/>
                                </p:stCondLst>
                                <p:childTnLst>
                                  <p:par>
                                    <p:cTn id="41" presetID="53" presetClass="entr" presetSubtype="16"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par>
                                    <p:cTn id="56" presetID="53" presetClass="entr" presetSubtype="16" fill="hold" grpId="0" nodeType="withEffect">
                                      <p:stCondLst>
                                        <p:cond delay="10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fltVal val="0"/>
                                              </p:val>
                                            </p:tav>
                                            <p:tav tm="100000">
                                              <p:val>
                                                <p:strVal val="#ppt_h"/>
                                              </p:val>
                                            </p:tav>
                                          </p:tavLst>
                                        </p:anim>
                                        <p:animEffect transition="in" filter="fade">
                                          <p:cBhvr>
                                            <p:cTn id="60" dur="500"/>
                                            <p:tgtEl>
                                              <p:spTgt spid="5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p:cTn id="63" dur="500" fill="hold"/>
                                            <p:tgtEl>
                                              <p:spTgt spid="55"/>
                                            </p:tgtEl>
                                            <p:attrNameLst>
                                              <p:attrName>ppt_w</p:attrName>
                                            </p:attrNameLst>
                                          </p:cBhvr>
                                          <p:tavLst>
                                            <p:tav tm="0">
                                              <p:val>
                                                <p:fltVal val="0"/>
                                              </p:val>
                                            </p:tav>
                                            <p:tav tm="100000">
                                              <p:val>
                                                <p:strVal val="#ppt_w"/>
                                              </p:val>
                                            </p:tav>
                                          </p:tavLst>
                                        </p:anim>
                                        <p:anim calcmode="lin" valueType="num">
                                          <p:cBhvr>
                                            <p:cTn id="64" dur="500" fill="hold"/>
                                            <p:tgtEl>
                                              <p:spTgt spid="55"/>
                                            </p:tgtEl>
                                            <p:attrNameLst>
                                              <p:attrName>ppt_h</p:attrName>
                                            </p:attrNameLst>
                                          </p:cBhvr>
                                          <p:tavLst>
                                            <p:tav tm="0">
                                              <p:val>
                                                <p:fltVal val="0"/>
                                              </p:val>
                                            </p:tav>
                                            <p:tav tm="100000">
                                              <p:val>
                                                <p:strVal val="#ppt_h"/>
                                              </p:val>
                                            </p:tav>
                                          </p:tavLst>
                                        </p:anim>
                                        <p:animEffect transition="in" filter="fade">
                                          <p:cBhvr>
                                            <p:cTn id="65" dur="500"/>
                                            <p:tgtEl>
                                              <p:spTgt spid="55"/>
                                            </p:tgtEl>
                                          </p:cBhvr>
                                        </p:animEffect>
                                      </p:childTnLst>
                                    </p:cTn>
                                  </p:par>
                                  <p:par>
                                    <p:cTn id="66" presetID="53" presetClass="entr" presetSubtype="16" fill="hold" grpId="0" nodeType="withEffect">
                                      <p:stCondLst>
                                        <p:cond delay="30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ppt_w</p:attrName>
                                            </p:attrNameLst>
                                          </p:cBhvr>
                                          <p:tavLst>
                                            <p:tav tm="0">
                                              <p:val>
                                                <p:fltVal val="0"/>
                                              </p:val>
                                            </p:tav>
                                            <p:tav tm="100000">
                                              <p:val>
                                                <p:strVal val="#ppt_w"/>
                                              </p:val>
                                            </p:tav>
                                          </p:tavLst>
                                        </p:anim>
                                        <p:anim calcmode="lin" valueType="num">
                                          <p:cBhvr>
                                            <p:cTn id="69" dur="500" fill="hold"/>
                                            <p:tgtEl>
                                              <p:spTgt spid="56"/>
                                            </p:tgtEl>
                                            <p:attrNameLst>
                                              <p:attrName>ppt_h</p:attrName>
                                            </p:attrNameLst>
                                          </p:cBhvr>
                                          <p:tavLst>
                                            <p:tav tm="0">
                                              <p:val>
                                                <p:fltVal val="0"/>
                                              </p:val>
                                            </p:tav>
                                            <p:tav tm="100000">
                                              <p:val>
                                                <p:strVal val="#ppt_h"/>
                                              </p:val>
                                            </p:tav>
                                          </p:tavLst>
                                        </p:anim>
                                        <p:animEffect transition="in" filter="fade">
                                          <p:cBhvr>
                                            <p:cTn id="70" dur="500"/>
                                            <p:tgtEl>
                                              <p:spTgt spid="5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5" grpId="0" animBg="1"/>
          <p:bldP spid="58" grpId="0" animBg="1"/>
          <p:bldP spid="56" grpId="0" animBg="1"/>
          <p:bldP spid="21" grpId="0"/>
          <p:bldP spid="22" grpId="0" animBg="1"/>
          <p:bldP spid="2" grpId="0"/>
          <p:bldP spid="5" grpId="0"/>
          <p:bldP spid="25" grpId="0" animBg="1"/>
          <p:bldP spid="26" grpId="0" animBg="1"/>
          <p:bldP spid="27"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12" presetClass="entr" presetSubtype="8" fill="hold" grpId="0" nodeType="after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p:tgtEl>
                                              <p:spTgt spid="2"/>
                                            </p:tgtEl>
                                            <p:attrNameLst>
                                              <p:attrName>ppt_x</p:attrName>
                                            </p:attrNameLst>
                                          </p:cBhvr>
                                          <p:tavLst>
                                            <p:tav tm="0">
                                              <p:val>
                                                <p:strVal val="#ppt_x-#ppt_w*1.125000"/>
                                              </p:val>
                                            </p:tav>
                                            <p:tav tm="100000">
                                              <p:val>
                                                <p:strVal val="#ppt_x"/>
                                              </p:val>
                                            </p:tav>
                                          </p:tavLst>
                                        </p:anim>
                                        <p:animEffect transition="in" filter="wipe(right)">
                                          <p:cBhvr>
                                            <p:cTn id="12" dur="500"/>
                                            <p:tgtEl>
                                              <p:spTgt spid="2"/>
                                            </p:tgtEl>
                                          </p:cBhvr>
                                        </p:animEffect>
                                      </p:childTnLst>
                                    </p:cTn>
                                  </p:par>
                                </p:childTnLst>
                              </p:cTn>
                            </p:par>
                            <p:par>
                              <p:cTn id="13" fill="hold">
                                <p:stCondLst>
                                  <p:cond delay="1000"/>
                                </p:stCondLst>
                                <p:childTnLst>
                                  <p:par>
                                    <p:cTn id="14" presetID="2" presetClass="entr" presetSubtype="2" fill="hold" grpId="0" nodeType="afterEffect">
                                      <p:stCondLst>
                                        <p:cond delay="0"/>
                                      </p:stCondLst>
                                      <p:iterate type="lt">
                                        <p:tmPct val="10000"/>
                                      </p:iterate>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fill="hold"/>
                                            <p:tgtEl>
                                              <p:spTgt spid="5"/>
                                            </p:tgtEl>
                                            <p:attrNameLst>
                                              <p:attrName>ppt_x</p:attrName>
                                            </p:attrNameLst>
                                          </p:cBhvr>
                                          <p:tavLst>
                                            <p:tav tm="0">
                                              <p:val>
                                                <p:strVal val="1+#ppt_w/2"/>
                                              </p:val>
                                            </p:tav>
                                            <p:tav tm="100000">
                                              <p:val>
                                                <p:strVal val="#ppt_x"/>
                                              </p:val>
                                            </p:tav>
                                          </p:tavLst>
                                        </p:anim>
                                        <p:anim calcmode="lin" valueType="num">
                                          <p:cBhvr additive="base">
                                            <p:cTn id="17" dur="500" fill="hold"/>
                                            <p:tgtEl>
                                              <p:spTgt spid="5"/>
                                            </p:tgtEl>
                                            <p:attrNameLst>
                                              <p:attrName>ppt_y</p:attrName>
                                            </p:attrNameLst>
                                          </p:cBhvr>
                                          <p:tavLst>
                                            <p:tav tm="0">
                                              <p:val>
                                                <p:strVal val="#ppt_y"/>
                                              </p:val>
                                            </p:tav>
                                            <p:tav tm="100000">
                                              <p:val>
                                                <p:strVal val="#ppt_y"/>
                                              </p:val>
                                            </p:tav>
                                          </p:tavLst>
                                        </p:anim>
                                      </p:childTnLst>
                                    </p:cTn>
                                  </p:par>
                                </p:childTnLst>
                              </p:cTn>
                            </p:par>
                            <p:par>
                              <p:cTn id="18" fill="hold">
                                <p:stCondLst>
                                  <p:cond delay="1650"/>
                                </p:stCondLst>
                                <p:childTnLst>
                                  <p:par>
                                    <p:cTn id="19" presetID="42" presetClass="entr" presetSubtype="0" fill="hold" grpId="0" nodeType="afterEffect">
                                      <p:stCondLst>
                                        <p:cond delay="0"/>
                                      </p:stCondLst>
                                      <p:childTnLst>
                                        <p:set>
                                          <p:cBhvr>
                                            <p:cTn id="20" dur="1" fill="hold">
                                              <p:stCondLst>
                                                <p:cond delay="0"/>
                                              </p:stCondLst>
                                            </p:cTn>
                                            <p:tgtEl>
                                              <p:spTgt spid="21"/>
                                            </p:tgtEl>
                                            <p:attrNameLst>
                                              <p:attrName>style.visibility</p:attrName>
                                            </p:attrNameLst>
                                          </p:cBhvr>
                                          <p:to>
                                            <p:strVal val="visible"/>
                                          </p:to>
                                        </p:set>
                                        <p:animEffect transition="in" filter="fade">
                                          <p:cBhvr>
                                            <p:cTn id="21" dur="500"/>
                                            <p:tgtEl>
                                              <p:spTgt spid="21"/>
                                            </p:tgtEl>
                                          </p:cBhvr>
                                        </p:animEffect>
                                        <p:anim calcmode="lin" valueType="num">
                                          <p:cBhvr>
                                            <p:cTn id="22" dur="500" fill="hold"/>
                                            <p:tgtEl>
                                              <p:spTgt spid="21"/>
                                            </p:tgtEl>
                                            <p:attrNameLst>
                                              <p:attrName>ppt_x</p:attrName>
                                            </p:attrNameLst>
                                          </p:cBhvr>
                                          <p:tavLst>
                                            <p:tav tm="0">
                                              <p:val>
                                                <p:strVal val="#ppt_x"/>
                                              </p:val>
                                            </p:tav>
                                            <p:tav tm="100000">
                                              <p:val>
                                                <p:strVal val="#ppt_x"/>
                                              </p:val>
                                            </p:tav>
                                          </p:tavLst>
                                        </p:anim>
                                        <p:anim calcmode="lin" valueType="num">
                                          <p:cBhvr>
                                            <p:cTn id="23" dur="500" fill="hold"/>
                                            <p:tgtEl>
                                              <p:spTgt spid="21"/>
                                            </p:tgtEl>
                                            <p:attrNameLst>
                                              <p:attrName>ppt_y</p:attrName>
                                            </p:attrNameLst>
                                          </p:cBhvr>
                                          <p:tavLst>
                                            <p:tav tm="0">
                                              <p:val>
                                                <p:strVal val="#ppt_y+.1"/>
                                              </p:val>
                                            </p:tav>
                                            <p:tav tm="100000">
                                              <p:val>
                                                <p:strVal val="#ppt_y"/>
                                              </p:val>
                                            </p:tav>
                                          </p:tavLst>
                                        </p:anim>
                                      </p:childTnLst>
                                    </p:cTn>
                                  </p:par>
                                </p:childTnLst>
                              </p:cTn>
                            </p:par>
                            <p:par>
                              <p:cTn id="24" fill="hold">
                                <p:stCondLst>
                                  <p:cond delay="2150"/>
                                </p:stCondLst>
                                <p:childTnLst>
                                  <p:par>
                                    <p:cTn id="25" presetID="22" presetClass="entr" presetSubtype="8" fill="hold" grpId="0" nodeType="afterEffect">
                                      <p:stCondLst>
                                        <p:cond delay="0"/>
                                      </p:stCondLst>
                                      <p:childTnLst>
                                        <p:set>
                                          <p:cBhvr>
                                            <p:cTn id="26" dur="1" fill="hold">
                                              <p:stCondLst>
                                                <p:cond delay="0"/>
                                              </p:stCondLst>
                                            </p:cTn>
                                            <p:tgtEl>
                                              <p:spTgt spid="22"/>
                                            </p:tgtEl>
                                            <p:attrNameLst>
                                              <p:attrName>style.visibility</p:attrName>
                                            </p:attrNameLst>
                                          </p:cBhvr>
                                          <p:to>
                                            <p:strVal val="visible"/>
                                          </p:to>
                                        </p:set>
                                        <p:animEffect transition="in" filter="wipe(left)">
                                          <p:cBhvr>
                                            <p:cTn id="27" dur="500"/>
                                            <p:tgtEl>
                                              <p:spTgt spid="22"/>
                                            </p:tgtEl>
                                          </p:cBhvr>
                                        </p:animEffect>
                                      </p:childTnLst>
                                    </p:cTn>
                                  </p:par>
                                </p:childTnLst>
                              </p:cTn>
                            </p:par>
                            <p:par>
                              <p:cTn id="28" fill="hold">
                                <p:stCondLst>
                                  <p:cond delay="2650"/>
                                </p:stCondLst>
                                <p:childTnLst>
                                  <p:par>
                                    <p:cTn id="29" presetID="31" presetClass="entr" presetSubtype="0"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 calcmode="lin" valueType="num">
                                          <p:cBhvr>
                                            <p:cTn id="31" dur="300" fill="hold"/>
                                            <p:tgtEl>
                                              <p:spTgt spid="27"/>
                                            </p:tgtEl>
                                            <p:attrNameLst>
                                              <p:attrName>ppt_w</p:attrName>
                                            </p:attrNameLst>
                                          </p:cBhvr>
                                          <p:tavLst>
                                            <p:tav tm="0">
                                              <p:val>
                                                <p:fltVal val="0"/>
                                              </p:val>
                                            </p:tav>
                                            <p:tav tm="100000">
                                              <p:val>
                                                <p:strVal val="#ppt_w"/>
                                              </p:val>
                                            </p:tav>
                                          </p:tavLst>
                                        </p:anim>
                                        <p:anim calcmode="lin" valueType="num">
                                          <p:cBhvr>
                                            <p:cTn id="32" dur="300" fill="hold"/>
                                            <p:tgtEl>
                                              <p:spTgt spid="27"/>
                                            </p:tgtEl>
                                            <p:attrNameLst>
                                              <p:attrName>ppt_h</p:attrName>
                                            </p:attrNameLst>
                                          </p:cBhvr>
                                          <p:tavLst>
                                            <p:tav tm="0">
                                              <p:val>
                                                <p:fltVal val="0"/>
                                              </p:val>
                                            </p:tav>
                                            <p:tav tm="100000">
                                              <p:val>
                                                <p:strVal val="#ppt_h"/>
                                              </p:val>
                                            </p:tav>
                                          </p:tavLst>
                                        </p:anim>
                                        <p:anim calcmode="lin" valueType="num">
                                          <p:cBhvr>
                                            <p:cTn id="33" dur="300" fill="hold"/>
                                            <p:tgtEl>
                                              <p:spTgt spid="27"/>
                                            </p:tgtEl>
                                            <p:attrNameLst>
                                              <p:attrName>style.rotation</p:attrName>
                                            </p:attrNameLst>
                                          </p:cBhvr>
                                          <p:tavLst>
                                            <p:tav tm="0">
                                              <p:val>
                                                <p:fltVal val="90"/>
                                              </p:val>
                                            </p:tav>
                                            <p:tav tm="100000">
                                              <p:val>
                                                <p:fltVal val="0"/>
                                              </p:val>
                                            </p:tav>
                                          </p:tavLst>
                                        </p:anim>
                                        <p:animEffect transition="in" filter="fade">
                                          <p:cBhvr>
                                            <p:cTn id="34" dur="300"/>
                                            <p:tgtEl>
                                              <p:spTgt spid="27"/>
                                            </p:tgtEl>
                                          </p:cBhvr>
                                        </p:animEffect>
                                      </p:childTnLst>
                                    </p:cTn>
                                  </p:par>
                                </p:childTnLst>
                              </p:cTn>
                            </p:par>
                            <p:par>
                              <p:cTn id="35" fill="hold">
                                <p:stCondLst>
                                  <p:cond delay="2950"/>
                                </p:stCondLst>
                                <p:childTnLst>
                                  <p:par>
                                    <p:cTn id="36" presetID="12" presetClass="entr" presetSubtype="8" fill="hold" grpId="0" nodeType="afterEffect">
                                      <p:stCondLst>
                                        <p:cond delay="0"/>
                                      </p:stCondLst>
                                      <p:childTnLst>
                                        <p:set>
                                          <p:cBhvr>
                                            <p:cTn id="37" dur="1" fill="hold">
                                              <p:stCondLst>
                                                <p:cond delay="0"/>
                                              </p:stCondLst>
                                            </p:cTn>
                                            <p:tgtEl>
                                              <p:spTgt spid="26"/>
                                            </p:tgtEl>
                                            <p:attrNameLst>
                                              <p:attrName>style.visibility</p:attrName>
                                            </p:attrNameLst>
                                          </p:cBhvr>
                                          <p:to>
                                            <p:strVal val="visible"/>
                                          </p:to>
                                        </p:set>
                                        <p:anim calcmode="lin" valueType="num">
                                          <p:cBhvr additive="base">
                                            <p:cTn id="38" dur="500"/>
                                            <p:tgtEl>
                                              <p:spTgt spid="26"/>
                                            </p:tgtEl>
                                            <p:attrNameLst>
                                              <p:attrName>ppt_x</p:attrName>
                                            </p:attrNameLst>
                                          </p:cBhvr>
                                          <p:tavLst>
                                            <p:tav tm="0">
                                              <p:val>
                                                <p:strVal val="#ppt_x-#ppt_w*1.125000"/>
                                              </p:val>
                                            </p:tav>
                                            <p:tav tm="100000">
                                              <p:val>
                                                <p:strVal val="#ppt_x"/>
                                              </p:val>
                                            </p:tav>
                                          </p:tavLst>
                                        </p:anim>
                                        <p:animEffect transition="in" filter="wipe(right)">
                                          <p:cBhvr>
                                            <p:cTn id="39" dur="500"/>
                                            <p:tgtEl>
                                              <p:spTgt spid="26"/>
                                            </p:tgtEl>
                                          </p:cBhvr>
                                        </p:animEffect>
                                      </p:childTnLst>
                                    </p:cTn>
                                  </p:par>
                                </p:childTnLst>
                              </p:cTn>
                            </p:par>
                            <p:par>
                              <p:cTn id="40" fill="hold">
                                <p:stCondLst>
                                  <p:cond delay="3450"/>
                                </p:stCondLst>
                                <p:childTnLst>
                                  <p:par>
                                    <p:cTn id="41" presetID="53" presetClass="entr" presetSubtype="16" fill="hold" grpId="0" nodeType="afterEffect">
                                      <p:stCondLst>
                                        <p:cond delay="0"/>
                                      </p:stCondLst>
                                      <p:childTnLst>
                                        <p:set>
                                          <p:cBhvr>
                                            <p:cTn id="42" dur="1" fill="hold">
                                              <p:stCondLst>
                                                <p:cond delay="0"/>
                                              </p:stCondLst>
                                            </p:cTn>
                                            <p:tgtEl>
                                              <p:spTgt spid="51"/>
                                            </p:tgtEl>
                                            <p:attrNameLst>
                                              <p:attrName>style.visibility</p:attrName>
                                            </p:attrNameLst>
                                          </p:cBhvr>
                                          <p:to>
                                            <p:strVal val="visible"/>
                                          </p:to>
                                        </p:set>
                                        <p:anim calcmode="lin" valueType="num">
                                          <p:cBhvr>
                                            <p:cTn id="43" dur="500" fill="hold"/>
                                            <p:tgtEl>
                                              <p:spTgt spid="51"/>
                                            </p:tgtEl>
                                            <p:attrNameLst>
                                              <p:attrName>ppt_w</p:attrName>
                                            </p:attrNameLst>
                                          </p:cBhvr>
                                          <p:tavLst>
                                            <p:tav tm="0">
                                              <p:val>
                                                <p:fltVal val="0"/>
                                              </p:val>
                                            </p:tav>
                                            <p:tav tm="100000">
                                              <p:val>
                                                <p:strVal val="#ppt_w"/>
                                              </p:val>
                                            </p:tav>
                                          </p:tavLst>
                                        </p:anim>
                                        <p:anim calcmode="lin" valueType="num">
                                          <p:cBhvr>
                                            <p:cTn id="44" dur="500" fill="hold"/>
                                            <p:tgtEl>
                                              <p:spTgt spid="51"/>
                                            </p:tgtEl>
                                            <p:attrNameLst>
                                              <p:attrName>ppt_h</p:attrName>
                                            </p:attrNameLst>
                                          </p:cBhvr>
                                          <p:tavLst>
                                            <p:tav tm="0">
                                              <p:val>
                                                <p:fltVal val="0"/>
                                              </p:val>
                                            </p:tav>
                                            <p:tav tm="100000">
                                              <p:val>
                                                <p:strVal val="#ppt_h"/>
                                              </p:val>
                                            </p:tav>
                                          </p:tavLst>
                                        </p:anim>
                                        <p:animEffect transition="in" filter="fade">
                                          <p:cBhvr>
                                            <p:cTn id="45" dur="500"/>
                                            <p:tgtEl>
                                              <p:spTgt spid="51"/>
                                            </p:tgtEl>
                                          </p:cBhvr>
                                        </p:animEffect>
                                      </p:childTnLst>
                                    </p:cTn>
                                  </p:par>
                                  <p:par>
                                    <p:cTn id="46" presetID="53" presetClass="entr" presetSubtype="16" fill="hold" grpId="0" nodeType="withEffect">
                                      <p:stCondLst>
                                        <p:cond delay="100"/>
                                      </p:stCondLst>
                                      <p:childTnLst>
                                        <p:set>
                                          <p:cBhvr>
                                            <p:cTn id="47" dur="1" fill="hold">
                                              <p:stCondLst>
                                                <p:cond delay="0"/>
                                              </p:stCondLst>
                                            </p:cTn>
                                            <p:tgtEl>
                                              <p:spTgt spid="52"/>
                                            </p:tgtEl>
                                            <p:attrNameLst>
                                              <p:attrName>style.visibility</p:attrName>
                                            </p:attrNameLst>
                                          </p:cBhvr>
                                          <p:to>
                                            <p:strVal val="visible"/>
                                          </p:to>
                                        </p:set>
                                        <p:anim calcmode="lin" valueType="num">
                                          <p:cBhvr>
                                            <p:cTn id="48" dur="500" fill="hold"/>
                                            <p:tgtEl>
                                              <p:spTgt spid="52"/>
                                            </p:tgtEl>
                                            <p:attrNameLst>
                                              <p:attrName>ppt_w</p:attrName>
                                            </p:attrNameLst>
                                          </p:cBhvr>
                                          <p:tavLst>
                                            <p:tav tm="0">
                                              <p:val>
                                                <p:fltVal val="0"/>
                                              </p:val>
                                            </p:tav>
                                            <p:tav tm="100000">
                                              <p:val>
                                                <p:strVal val="#ppt_w"/>
                                              </p:val>
                                            </p:tav>
                                          </p:tavLst>
                                        </p:anim>
                                        <p:anim calcmode="lin" valueType="num">
                                          <p:cBhvr>
                                            <p:cTn id="49" dur="500" fill="hold"/>
                                            <p:tgtEl>
                                              <p:spTgt spid="52"/>
                                            </p:tgtEl>
                                            <p:attrNameLst>
                                              <p:attrName>ppt_h</p:attrName>
                                            </p:attrNameLst>
                                          </p:cBhvr>
                                          <p:tavLst>
                                            <p:tav tm="0">
                                              <p:val>
                                                <p:fltVal val="0"/>
                                              </p:val>
                                            </p:tav>
                                            <p:tav tm="100000">
                                              <p:val>
                                                <p:strVal val="#ppt_h"/>
                                              </p:val>
                                            </p:tav>
                                          </p:tavLst>
                                        </p:anim>
                                        <p:animEffect transition="in" filter="fade">
                                          <p:cBhvr>
                                            <p:cTn id="50" dur="500"/>
                                            <p:tgtEl>
                                              <p:spTgt spid="52"/>
                                            </p:tgtEl>
                                          </p:cBhvr>
                                        </p:animEffect>
                                      </p:childTnLst>
                                    </p:cTn>
                                  </p:par>
                                  <p:par>
                                    <p:cTn id="51" presetID="53" presetClass="entr" presetSubtype="16" fill="hold" grpId="0" nodeType="withEffect">
                                      <p:stCondLst>
                                        <p:cond delay="200"/>
                                      </p:stCondLst>
                                      <p:childTnLst>
                                        <p:set>
                                          <p:cBhvr>
                                            <p:cTn id="52" dur="1" fill="hold">
                                              <p:stCondLst>
                                                <p:cond delay="0"/>
                                              </p:stCondLst>
                                            </p:cTn>
                                            <p:tgtEl>
                                              <p:spTgt spid="58"/>
                                            </p:tgtEl>
                                            <p:attrNameLst>
                                              <p:attrName>style.visibility</p:attrName>
                                            </p:attrNameLst>
                                          </p:cBhvr>
                                          <p:to>
                                            <p:strVal val="visible"/>
                                          </p:to>
                                        </p:set>
                                        <p:anim calcmode="lin" valueType="num">
                                          <p:cBhvr>
                                            <p:cTn id="53" dur="500" fill="hold"/>
                                            <p:tgtEl>
                                              <p:spTgt spid="58"/>
                                            </p:tgtEl>
                                            <p:attrNameLst>
                                              <p:attrName>ppt_w</p:attrName>
                                            </p:attrNameLst>
                                          </p:cBhvr>
                                          <p:tavLst>
                                            <p:tav tm="0">
                                              <p:val>
                                                <p:fltVal val="0"/>
                                              </p:val>
                                            </p:tav>
                                            <p:tav tm="100000">
                                              <p:val>
                                                <p:strVal val="#ppt_w"/>
                                              </p:val>
                                            </p:tav>
                                          </p:tavLst>
                                        </p:anim>
                                        <p:anim calcmode="lin" valueType="num">
                                          <p:cBhvr>
                                            <p:cTn id="54" dur="500" fill="hold"/>
                                            <p:tgtEl>
                                              <p:spTgt spid="58"/>
                                            </p:tgtEl>
                                            <p:attrNameLst>
                                              <p:attrName>ppt_h</p:attrName>
                                            </p:attrNameLst>
                                          </p:cBhvr>
                                          <p:tavLst>
                                            <p:tav tm="0">
                                              <p:val>
                                                <p:fltVal val="0"/>
                                              </p:val>
                                            </p:tav>
                                            <p:tav tm="100000">
                                              <p:val>
                                                <p:strVal val="#ppt_h"/>
                                              </p:val>
                                            </p:tav>
                                          </p:tavLst>
                                        </p:anim>
                                        <p:animEffect transition="in" filter="fade">
                                          <p:cBhvr>
                                            <p:cTn id="55" dur="500"/>
                                            <p:tgtEl>
                                              <p:spTgt spid="58"/>
                                            </p:tgtEl>
                                          </p:cBhvr>
                                        </p:animEffect>
                                      </p:childTnLst>
                                    </p:cTn>
                                  </p:par>
                                  <p:par>
                                    <p:cTn id="56" presetID="53" presetClass="entr" presetSubtype="16" fill="hold" grpId="0" nodeType="withEffect">
                                      <p:stCondLst>
                                        <p:cond delay="100"/>
                                      </p:stCondLst>
                                      <p:childTnLst>
                                        <p:set>
                                          <p:cBhvr>
                                            <p:cTn id="57" dur="1" fill="hold">
                                              <p:stCondLst>
                                                <p:cond delay="0"/>
                                              </p:stCondLst>
                                            </p:cTn>
                                            <p:tgtEl>
                                              <p:spTgt spid="50"/>
                                            </p:tgtEl>
                                            <p:attrNameLst>
                                              <p:attrName>style.visibility</p:attrName>
                                            </p:attrNameLst>
                                          </p:cBhvr>
                                          <p:to>
                                            <p:strVal val="visible"/>
                                          </p:to>
                                        </p:set>
                                        <p:anim calcmode="lin" valueType="num">
                                          <p:cBhvr>
                                            <p:cTn id="58" dur="500" fill="hold"/>
                                            <p:tgtEl>
                                              <p:spTgt spid="50"/>
                                            </p:tgtEl>
                                            <p:attrNameLst>
                                              <p:attrName>ppt_w</p:attrName>
                                            </p:attrNameLst>
                                          </p:cBhvr>
                                          <p:tavLst>
                                            <p:tav tm="0">
                                              <p:val>
                                                <p:fltVal val="0"/>
                                              </p:val>
                                            </p:tav>
                                            <p:tav tm="100000">
                                              <p:val>
                                                <p:strVal val="#ppt_w"/>
                                              </p:val>
                                            </p:tav>
                                          </p:tavLst>
                                        </p:anim>
                                        <p:anim calcmode="lin" valueType="num">
                                          <p:cBhvr>
                                            <p:cTn id="59" dur="500" fill="hold"/>
                                            <p:tgtEl>
                                              <p:spTgt spid="50"/>
                                            </p:tgtEl>
                                            <p:attrNameLst>
                                              <p:attrName>ppt_h</p:attrName>
                                            </p:attrNameLst>
                                          </p:cBhvr>
                                          <p:tavLst>
                                            <p:tav tm="0">
                                              <p:val>
                                                <p:fltVal val="0"/>
                                              </p:val>
                                            </p:tav>
                                            <p:tav tm="100000">
                                              <p:val>
                                                <p:strVal val="#ppt_h"/>
                                              </p:val>
                                            </p:tav>
                                          </p:tavLst>
                                        </p:anim>
                                        <p:animEffect transition="in" filter="fade">
                                          <p:cBhvr>
                                            <p:cTn id="60" dur="500"/>
                                            <p:tgtEl>
                                              <p:spTgt spid="50"/>
                                            </p:tgtEl>
                                          </p:cBhvr>
                                        </p:animEffect>
                                      </p:childTnLst>
                                    </p:cTn>
                                  </p:par>
                                  <p:par>
                                    <p:cTn id="61" presetID="53" presetClass="entr" presetSubtype="16" fill="hold" grpId="0" nodeType="withEffect">
                                      <p:stCondLst>
                                        <p:cond delay="0"/>
                                      </p:stCondLst>
                                      <p:childTnLst>
                                        <p:set>
                                          <p:cBhvr>
                                            <p:cTn id="62" dur="1" fill="hold">
                                              <p:stCondLst>
                                                <p:cond delay="0"/>
                                              </p:stCondLst>
                                            </p:cTn>
                                            <p:tgtEl>
                                              <p:spTgt spid="55"/>
                                            </p:tgtEl>
                                            <p:attrNameLst>
                                              <p:attrName>style.visibility</p:attrName>
                                            </p:attrNameLst>
                                          </p:cBhvr>
                                          <p:to>
                                            <p:strVal val="visible"/>
                                          </p:to>
                                        </p:set>
                                        <p:anim calcmode="lin" valueType="num">
                                          <p:cBhvr>
                                            <p:cTn id="63" dur="500" fill="hold"/>
                                            <p:tgtEl>
                                              <p:spTgt spid="55"/>
                                            </p:tgtEl>
                                            <p:attrNameLst>
                                              <p:attrName>ppt_w</p:attrName>
                                            </p:attrNameLst>
                                          </p:cBhvr>
                                          <p:tavLst>
                                            <p:tav tm="0">
                                              <p:val>
                                                <p:fltVal val="0"/>
                                              </p:val>
                                            </p:tav>
                                            <p:tav tm="100000">
                                              <p:val>
                                                <p:strVal val="#ppt_w"/>
                                              </p:val>
                                            </p:tav>
                                          </p:tavLst>
                                        </p:anim>
                                        <p:anim calcmode="lin" valueType="num">
                                          <p:cBhvr>
                                            <p:cTn id="64" dur="500" fill="hold"/>
                                            <p:tgtEl>
                                              <p:spTgt spid="55"/>
                                            </p:tgtEl>
                                            <p:attrNameLst>
                                              <p:attrName>ppt_h</p:attrName>
                                            </p:attrNameLst>
                                          </p:cBhvr>
                                          <p:tavLst>
                                            <p:tav tm="0">
                                              <p:val>
                                                <p:fltVal val="0"/>
                                              </p:val>
                                            </p:tav>
                                            <p:tav tm="100000">
                                              <p:val>
                                                <p:strVal val="#ppt_h"/>
                                              </p:val>
                                            </p:tav>
                                          </p:tavLst>
                                        </p:anim>
                                        <p:animEffect transition="in" filter="fade">
                                          <p:cBhvr>
                                            <p:cTn id="65" dur="500"/>
                                            <p:tgtEl>
                                              <p:spTgt spid="55"/>
                                            </p:tgtEl>
                                          </p:cBhvr>
                                        </p:animEffect>
                                      </p:childTnLst>
                                    </p:cTn>
                                  </p:par>
                                  <p:par>
                                    <p:cTn id="66" presetID="53" presetClass="entr" presetSubtype="16" fill="hold" grpId="0" nodeType="withEffect">
                                      <p:stCondLst>
                                        <p:cond delay="300"/>
                                      </p:stCondLst>
                                      <p:childTnLst>
                                        <p:set>
                                          <p:cBhvr>
                                            <p:cTn id="67" dur="1" fill="hold">
                                              <p:stCondLst>
                                                <p:cond delay="0"/>
                                              </p:stCondLst>
                                            </p:cTn>
                                            <p:tgtEl>
                                              <p:spTgt spid="56"/>
                                            </p:tgtEl>
                                            <p:attrNameLst>
                                              <p:attrName>style.visibility</p:attrName>
                                            </p:attrNameLst>
                                          </p:cBhvr>
                                          <p:to>
                                            <p:strVal val="visible"/>
                                          </p:to>
                                        </p:set>
                                        <p:anim calcmode="lin" valueType="num">
                                          <p:cBhvr>
                                            <p:cTn id="68" dur="500" fill="hold"/>
                                            <p:tgtEl>
                                              <p:spTgt spid="56"/>
                                            </p:tgtEl>
                                            <p:attrNameLst>
                                              <p:attrName>ppt_w</p:attrName>
                                            </p:attrNameLst>
                                          </p:cBhvr>
                                          <p:tavLst>
                                            <p:tav tm="0">
                                              <p:val>
                                                <p:fltVal val="0"/>
                                              </p:val>
                                            </p:tav>
                                            <p:tav tm="100000">
                                              <p:val>
                                                <p:strVal val="#ppt_w"/>
                                              </p:val>
                                            </p:tav>
                                          </p:tavLst>
                                        </p:anim>
                                        <p:anim calcmode="lin" valueType="num">
                                          <p:cBhvr>
                                            <p:cTn id="69" dur="500" fill="hold"/>
                                            <p:tgtEl>
                                              <p:spTgt spid="56"/>
                                            </p:tgtEl>
                                            <p:attrNameLst>
                                              <p:attrName>ppt_h</p:attrName>
                                            </p:attrNameLst>
                                          </p:cBhvr>
                                          <p:tavLst>
                                            <p:tav tm="0">
                                              <p:val>
                                                <p:fltVal val="0"/>
                                              </p:val>
                                            </p:tav>
                                            <p:tav tm="100000">
                                              <p:val>
                                                <p:strVal val="#ppt_h"/>
                                              </p:val>
                                            </p:tav>
                                          </p:tavLst>
                                        </p:anim>
                                        <p:animEffect transition="in" filter="fade">
                                          <p:cBhvr>
                                            <p:cTn id="70" dur="500"/>
                                            <p:tgtEl>
                                              <p:spTgt spid="56"/>
                                            </p:tgtEl>
                                          </p:cBhvr>
                                        </p:animEffect>
                                      </p:childTnLst>
                                    </p:cTn>
                                  </p:par>
                                  <p:par>
                                    <p:cTn id="71" presetID="53" presetClass="entr" presetSubtype="16" fill="hold" grpId="0" nodeType="withEffect">
                                      <p:stCondLst>
                                        <p:cond delay="0"/>
                                      </p:stCondLst>
                                      <p:childTnLst>
                                        <p:set>
                                          <p:cBhvr>
                                            <p:cTn id="72" dur="1" fill="hold">
                                              <p:stCondLst>
                                                <p:cond delay="0"/>
                                              </p:stCondLst>
                                            </p:cTn>
                                            <p:tgtEl>
                                              <p:spTgt spid="25"/>
                                            </p:tgtEl>
                                            <p:attrNameLst>
                                              <p:attrName>style.visibility</p:attrName>
                                            </p:attrNameLst>
                                          </p:cBhvr>
                                          <p:to>
                                            <p:strVal val="visible"/>
                                          </p:to>
                                        </p:set>
                                        <p:anim calcmode="lin" valueType="num">
                                          <p:cBhvr>
                                            <p:cTn id="73" dur="500" fill="hold"/>
                                            <p:tgtEl>
                                              <p:spTgt spid="25"/>
                                            </p:tgtEl>
                                            <p:attrNameLst>
                                              <p:attrName>ppt_w</p:attrName>
                                            </p:attrNameLst>
                                          </p:cBhvr>
                                          <p:tavLst>
                                            <p:tav tm="0">
                                              <p:val>
                                                <p:fltVal val="0"/>
                                              </p:val>
                                            </p:tav>
                                            <p:tav tm="100000">
                                              <p:val>
                                                <p:strVal val="#ppt_w"/>
                                              </p:val>
                                            </p:tav>
                                          </p:tavLst>
                                        </p:anim>
                                        <p:anim calcmode="lin" valueType="num">
                                          <p:cBhvr>
                                            <p:cTn id="74" dur="500" fill="hold"/>
                                            <p:tgtEl>
                                              <p:spTgt spid="25"/>
                                            </p:tgtEl>
                                            <p:attrNameLst>
                                              <p:attrName>ppt_h</p:attrName>
                                            </p:attrNameLst>
                                          </p:cBhvr>
                                          <p:tavLst>
                                            <p:tav tm="0">
                                              <p:val>
                                                <p:fltVal val="0"/>
                                              </p:val>
                                            </p:tav>
                                            <p:tav tm="100000">
                                              <p:val>
                                                <p:strVal val="#ppt_h"/>
                                              </p:val>
                                            </p:tav>
                                          </p:tavLst>
                                        </p:anim>
                                        <p:animEffect transition="in" filter="fade">
                                          <p:cBhvr>
                                            <p:cTn id="75"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P spid="51" grpId="0" animBg="1"/>
          <p:bldP spid="52" grpId="0" animBg="1"/>
          <p:bldP spid="55" grpId="0" animBg="1"/>
          <p:bldP spid="58" grpId="0" animBg="1"/>
          <p:bldP spid="56" grpId="0" animBg="1"/>
          <p:bldP spid="21" grpId="0"/>
          <p:bldP spid="22" grpId="0" animBg="1"/>
          <p:bldP spid="2" grpId="0"/>
          <p:bldP spid="5" grpId="0"/>
          <p:bldP spid="25" grpId="0" animBg="1"/>
          <p:bldP spid="26" grpId="0" animBg="1"/>
          <p:bldP spid="27" grpId="0" animBg="1"/>
        </p:bldLst>
      </p:timing>
    </mc:Fallback>
  </mc:AlternateContent>
  <p:extLst mod="1">
    <p:ext uri="{E180D4A7-C9FB-4DFB-919C-405C955672EB}">
      <p14:showEvtLst xmlns:p14="http://schemas.microsoft.com/office/powerpoint/2010/main">
        <p14:playEvt time="0" objId="23"/>
      </p14:showEvt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缺角矩形 32">
            <a:extLst>
              <a:ext uri="{FF2B5EF4-FFF2-40B4-BE49-F238E27FC236}">
                <a16:creationId xmlns="" xmlns:a16="http://schemas.microsoft.com/office/drawing/2014/main" id="{EFB7C677-9841-4C65-9F45-6EB1D1199596}"/>
              </a:ext>
            </a:extLst>
          </p:cNvPr>
          <p:cNvSpPr/>
          <p:nvPr/>
        </p:nvSpPr>
        <p:spPr bwMode="auto">
          <a:xfrm>
            <a:off x="4511270"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4" name="缺角矩形 33">
            <a:extLst>
              <a:ext uri="{FF2B5EF4-FFF2-40B4-BE49-F238E27FC236}">
                <a16:creationId xmlns="" xmlns:a16="http://schemas.microsoft.com/office/drawing/2014/main" id="{55693B20-C08C-4026-91E4-C9C199BC643A}"/>
              </a:ext>
            </a:extLst>
          </p:cNvPr>
          <p:cNvSpPr/>
          <p:nvPr/>
        </p:nvSpPr>
        <p:spPr bwMode="auto">
          <a:xfrm>
            <a:off x="7950506"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2" name="缺角矩形 31">
            <a:extLst>
              <a:ext uri="{FF2B5EF4-FFF2-40B4-BE49-F238E27FC236}">
                <a16:creationId xmlns="" xmlns:a16="http://schemas.microsoft.com/office/drawing/2014/main" id="{78523FF6-7D0E-44A5-A127-1D4BA63BCEA6}"/>
              </a:ext>
            </a:extLst>
          </p:cNvPr>
          <p:cNvSpPr/>
          <p:nvPr/>
        </p:nvSpPr>
        <p:spPr bwMode="auto">
          <a:xfrm>
            <a:off x="1031090"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的作用</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4" name="组合 3">
            <a:extLst>
              <a:ext uri="{FF2B5EF4-FFF2-40B4-BE49-F238E27FC236}">
                <a16:creationId xmlns="" xmlns:a16="http://schemas.microsoft.com/office/drawing/2014/main" id="{D4212EB0-9038-468F-9793-863B2EB72699}"/>
              </a:ext>
            </a:extLst>
          </p:cNvPr>
          <p:cNvGrpSpPr/>
          <p:nvPr/>
        </p:nvGrpSpPr>
        <p:grpSpPr>
          <a:xfrm>
            <a:off x="1795101" y="1746913"/>
            <a:ext cx="1713430" cy="1713430"/>
            <a:chOff x="1795101" y="1746913"/>
            <a:chExt cx="1713430" cy="1713430"/>
          </a:xfrm>
        </p:grpSpPr>
        <p:sp>
          <p:nvSpPr>
            <p:cNvPr id="3" name="菱形 2">
              <a:extLst>
                <a:ext uri="{FF2B5EF4-FFF2-40B4-BE49-F238E27FC236}">
                  <a16:creationId xmlns="" xmlns:a16="http://schemas.microsoft.com/office/drawing/2014/main" id="{1AB9ED86-6E02-4797-96F0-5640D0D7DFC1}"/>
                </a:ext>
              </a:extLst>
            </p:cNvPr>
            <p:cNvSpPr/>
            <p:nvPr/>
          </p:nvSpPr>
          <p:spPr bwMode="auto">
            <a:xfrm>
              <a:off x="1795101" y="1746913"/>
              <a:ext cx="1713430" cy="1713430"/>
            </a:xfrm>
            <a:prstGeom prst="diamond">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dirty="0">
                <a:solidFill>
                  <a:schemeClr val="accent2"/>
                </a:solidFill>
                <a:latin typeface="+mj-ea"/>
                <a:ea typeface="+mj-ea"/>
              </a:endParaRPr>
            </a:p>
          </p:txBody>
        </p:sp>
        <p:sp>
          <p:nvSpPr>
            <p:cNvPr id="6" name="offices_304610">
              <a:extLst>
                <a:ext uri="{FF2B5EF4-FFF2-40B4-BE49-F238E27FC236}">
                  <a16:creationId xmlns="" xmlns:a16="http://schemas.microsoft.com/office/drawing/2014/main" id="{A454BA7A-9C80-414A-A93B-7EE08D7210E0}"/>
                </a:ext>
              </a:extLst>
            </p:cNvPr>
            <p:cNvSpPr>
              <a:spLocks noChangeAspect="1"/>
            </p:cNvSpPr>
            <p:nvPr/>
          </p:nvSpPr>
          <p:spPr bwMode="auto">
            <a:xfrm>
              <a:off x="2306656" y="2224585"/>
              <a:ext cx="690320" cy="794134"/>
            </a:xfrm>
            <a:custGeom>
              <a:avLst/>
              <a:gdLst>
                <a:gd name="connsiteX0" fmla="*/ 316716 w 527406"/>
                <a:gd name="connsiteY0" fmla="*/ 473765 h 606722"/>
                <a:gd name="connsiteX1" fmla="*/ 297312 w 527406"/>
                <a:gd name="connsiteY1" fmla="*/ 493051 h 606722"/>
                <a:gd name="connsiteX2" fmla="*/ 297312 w 527406"/>
                <a:gd name="connsiteY2" fmla="*/ 509848 h 606722"/>
                <a:gd name="connsiteX3" fmla="*/ 316716 w 527406"/>
                <a:gd name="connsiteY3" fmla="*/ 529223 h 606722"/>
                <a:gd name="connsiteX4" fmla="*/ 336119 w 527406"/>
                <a:gd name="connsiteY4" fmla="*/ 509848 h 606722"/>
                <a:gd name="connsiteX5" fmla="*/ 336119 w 527406"/>
                <a:gd name="connsiteY5" fmla="*/ 493051 h 606722"/>
                <a:gd name="connsiteX6" fmla="*/ 316716 w 527406"/>
                <a:gd name="connsiteY6" fmla="*/ 473765 h 606722"/>
                <a:gd name="connsiteX7" fmla="*/ 210709 w 527406"/>
                <a:gd name="connsiteY7" fmla="*/ 473765 h 606722"/>
                <a:gd name="connsiteX8" fmla="*/ 191306 w 527406"/>
                <a:gd name="connsiteY8" fmla="*/ 493051 h 606722"/>
                <a:gd name="connsiteX9" fmla="*/ 191306 w 527406"/>
                <a:gd name="connsiteY9" fmla="*/ 509848 h 606722"/>
                <a:gd name="connsiteX10" fmla="*/ 210709 w 527406"/>
                <a:gd name="connsiteY10" fmla="*/ 529223 h 606722"/>
                <a:gd name="connsiteX11" fmla="*/ 230113 w 527406"/>
                <a:gd name="connsiteY11" fmla="*/ 509848 h 606722"/>
                <a:gd name="connsiteX12" fmla="*/ 230113 w 527406"/>
                <a:gd name="connsiteY12" fmla="*/ 493051 h 606722"/>
                <a:gd name="connsiteX13" fmla="*/ 210709 w 527406"/>
                <a:gd name="connsiteY13" fmla="*/ 473765 h 606722"/>
                <a:gd name="connsiteX14" fmla="*/ 316716 w 527406"/>
                <a:gd name="connsiteY14" fmla="*/ 369158 h 606722"/>
                <a:gd name="connsiteX15" fmla="*/ 297312 w 527406"/>
                <a:gd name="connsiteY15" fmla="*/ 388533 h 606722"/>
                <a:gd name="connsiteX16" fmla="*/ 297312 w 527406"/>
                <a:gd name="connsiteY16" fmla="*/ 403997 h 606722"/>
                <a:gd name="connsiteX17" fmla="*/ 316716 w 527406"/>
                <a:gd name="connsiteY17" fmla="*/ 423372 h 606722"/>
                <a:gd name="connsiteX18" fmla="*/ 336119 w 527406"/>
                <a:gd name="connsiteY18" fmla="*/ 403997 h 606722"/>
                <a:gd name="connsiteX19" fmla="*/ 336119 w 527406"/>
                <a:gd name="connsiteY19" fmla="*/ 388533 h 606722"/>
                <a:gd name="connsiteX20" fmla="*/ 316716 w 527406"/>
                <a:gd name="connsiteY20" fmla="*/ 369158 h 606722"/>
                <a:gd name="connsiteX21" fmla="*/ 210709 w 527406"/>
                <a:gd name="connsiteY21" fmla="*/ 369158 h 606722"/>
                <a:gd name="connsiteX22" fmla="*/ 191306 w 527406"/>
                <a:gd name="connsiteY22" fmla="*/ 388533 h 606722"/>
                <a:gd name="connsiteX23" fmla="*/ 191306 w 527406"/>
                <a:gd name="connsiteY23" fmla="*/ 403997 h 606722"/>
                <a:gd name="connsiteX24" fmla="*/ 210709 w 527406"/>
                <a:gd name="connsiteY24" fmla="*/ 423372 h 606722"/>
                <a:gd name="connsiteX25" fmla="*/ 230113 w 527406"/>
                <a:gd name="connsiteY25" fmla="*/ 403997 h 606722"/>
                <a:gd name="connsiteX26" fmla="*/ 230113 w 527406"/>
                <a:gd name="connsiteY26" fmla="*/ 388533 h 606722"/>
                <a:gd name="connsiteX27" fmla="*/ 210709 w 527406"/>
                <a:gd name="connsiteY27" fmla="*/ 369158 h 606722"/>
                <a:gd name="connsiteX28" fmla="*/ 464115 w 527406"/>
                <a:gd name="connsiteY28" fmla="*/ 338220 h 606722"/>
                <a:gd name="connsiteX29" fmla="*/ 520997 w 527406"/>
                <a:gd name="connsiteY29" fmla="*/ 338220 h 606722"/>
                <a:gd name="connsiteX30" fmla="*/ 527406 w 527406"/>
                <a:gd name="connsiteY30" fmla="*/ 344619 h 606722"/>
                <a:gd name="connsiteX31" fmla="*/ 527406 w 527406"/>
                <a:gd name="connsiteY31" fmla="*/ 587347 h 606722"/>
                <a:gd name="connsiteX32" fmla="*/ 508089 w 527406"/>
                <a:gd name="connsiteY32" fmla="*/ 606722 h 606722"/>
                <a:gd name="connsiteX33" fmla="*/ 464115 w 527406"/>
                <a:gd name="connsiteY33" fmla="*/ 606722 h 606722"/>
                <a:gd name="connsiteX34" fmla="*/ 457617 w 527406"/>
                <a:gd name="connsiteY34" fmla="*/ 600234 h 606722"/>
                <a:gd name="connsiteX35" fmla="*/ 457617 w 527406"/>
                <a:gd name="connsiteY35" fmla="*/ 344619 h 606722"/>
                <a:gd name="connsiteX36" fmla="*/ 464115 w 527406"/>
                <a:gd name="connsiteY36" fmla="*/ 338220 h 606722"/>
                <a:gd name="connsiteX37" fmla="*/ 6497 w 527406"/>
                <a:gd name="connsiteY37" fmla="*/ 338220 h 606722"/>
                <a:gd name="connsiteX38" fmla="*/ 63363 w 527406"/>
                <a:gd name="connsiteY38" fmla="*/ 338220 h 606722"/>
                <a:gd name="connsiteX39" fmla="*/ 69860 w 527406"/>
                <a:gd name="connsiteY39" fmla="*/ 344619 h 606722"/>
                <a:gd name="connsiteX40" fmla="*/ 69860 w 527406"/>
                <a:gd name="connsiteY40" fmla="*/ 600234 h 606722"/>
                <a:gd name="connsiteX41" fmla="*/ 63363 w 527406"/>
                <a:gd name="connsiteY41" fmla="*/ 606722 h 606722"/>
                <a:gd name="connsiteX42" fmla="*/ 19401 w 527406"/>
                <a:gd name="connsiteY42" fmla="*/ 606722 h 606722"/>
                <a:gd name="connsiteX43" fmla="*/ 0 w 527406"/>
                <a:gd name="connsiteY43" fmla="*/ 587347 h 606722"/>
                <a:gd name="connsiteX44" fmla="*/ 0 w 527406"/>
                <a:gd name="connsiteY44" fmla="*/ 344619 h 606722"/>
                <a:gd name="connsiteX45" fmla="*/ 6497 w 527406"/>
                <a:gd name="connsiteY45" fmla="*/ 338220 h 606722"/>
                <a:gd name="connsiteX46" fmla="*/ 316716 w 527406"/>
                <a:gd name="connsiteY46" fmla="*/ 264641 h 606722"/>
                <a:gd name="connsiteX47" fmla="*/ 297312 w 527406"/>
                <a:gd name="connsiteY47" fmla="*/ 283927 h 606722"/>
                <a:gd name="connsiteX48" fmla="*/ 297312 w 527406"/>
                <a:gd name="connsiteY48" fmla="*/ 299480 h 606722"/>
                <a:gd name="connsiteX49" fmla="*/ 316716 w 527406"/>
                <a:gd name="connsiteY49" fmla="*/ 318855 h 606722"/>
                <a:gd name="connsiteX50" fmla="*/ 336119 w 527406"/>
                <a:gd name="connsiteY50" fmla="*/ 299480 h 606722"/>
                <a:gd name="connsiteX51" fmla="*/ 336119 w 527406"/>
                <a:gd name="connsiteY51" fmla="*/ 283927 h 606722"/>
                <a:gd name="connsiteX52" fmla="*/ 316716 w 527406"/>
                <a:gd name="connsiteY52" fmla="*/ 264641 h 606722"/>
                <a:gd name="connsiteX53" fmla="*/ 210709 w 527406"/>
                <a:gd name="connsiteY53" fmla="*/ 264641 h 606722"/>
                <a:gd name="connsiteX54" fmla="*/ 191306 w 527406"/>
                <a:gd name="connsiteY54" fmla="*/ 283927 h 606722"/>
                <a:gd name="connsiteX55" fmla="*/ 191306 w 527406"/>
                <a:gd name="connsiteY55" fmla="*/ 299480 h 606722"/>
                <a:gd name="connsiteX56" fmla="*/ 210709 w 527406"/>
                <a:gd name="connsiteY56" fmla="*/ 318855 h 606722"/>
                <a:gd name="connsiteX57" fmla="*/ 230113 w 527406"/>
                <a:gd name="connsiteY57" fmla="*/ 299480 h 606722"/>
                <a:gd name="connsiteX58" fmla="*/ 230113 w 527406"/>
                <a:gd name="connsiteY58" fmla="*/ 283927 h 606722"/>
                <a:gd name="connsiteX59" fmla="*/ 210709 w 527406"/>
                <a:gd name="connsiteY59" fmla="*/ 264641 h 606722"/>
                <a:gd name="connsiteX60" fmla="*/ 464115 w 527406"/>
                <a:gd name="connsiteY60" fmla="*/ 245286 h 606722"/>
                <a:gd name="connsiteX61" fmla="*/ 508089 w 527406"/>
                <a:gd name="connsiteY61" fmla="*/ 245286 h 606722"/>
                <a:gd name="connsiteX62" fmla="*/ 527406 w 527406"/>
                <a:gd name="connsiteY62" fmla="*/ 264654 h 606722"/>
                <a:gd name="connsiteX63" fmla="*/ 527406 w 527406"/>
                <a:gd name="connsiteY63" fmla="*/ 292994 h 606722"/>
                <a:gd name="connsiteX64" fmla="*/ 520997 w 527406"/>
                <a:gd name="connsiteY64" fmla="*/ 299480 h 606722"/>
                <a:gd name="connsiteX65" fmla="*/ 464115 w 527406"/>
                <a:gd name="connsiteY65" fmla="*/ 299480 h 606722"/>
                <a:gd name="connsiteX66" fmla="*/ 457617 w 527406"/>
                <a:gd name="connsiteY66" fmla="*/ 292994 h 606722"/>
                <a:gd name="connsiteX67" fmla="*/ 457617 w 527406"/>
                <a:gd name="connsiteY67" fmla="*/ 251683 h 606722"/>
                <a:gd name="connsiteX68" fmla="*/ 464115 w 527406"/>
                <a:gd name="connsiteY68" fmla="*/ 245286 h 606722"/>
                <a:gd name="connsiteX69" fmla="*/ 19401 w 527406"/>
                <a:gd name="connsiteY69" fmla="*/ 245286 h 606722"/>
                <a:gd name="connsiteX70" fmla="*/ 63363 w 527406"/>
                <a:gd name="connsiteY70" fmla="*/ 245286 h 606722"/>
                <a:gd name="connsiteX71" fmla="*/ 69860 w 527406"/>
                <a:gd name="connsiteY71" fmla="*/ 251683 h 606722"/>
                <a:gd name="connsiteX72" fmla="*/ 69860 w 527406"/>
                <a:gd name="connsiteY72" fmla="*/ 292994 h 606722"/>
                <a:gd name="connsiteX73" fmla="*/ 63363 w 527406"/>
                <a:gd name="connsiteY73" fmla="*/ 299480 h 606722"/>
                <a:gd name="connsiteX74" fmla="*/ 6497 w 527406"/>
                <a:gd name="connsiteY74" fmla="*/ 299480 h 606722"/>
                <a:gd name="connsiteX75" fmla="*/ 0 w 527406"/>
                <a:gd name="connsiteY75" fmla="*/ 292994 h 606722"/>
                <a:gd name="connsiteX76" fmla="*/ 0 w 527406"/>
                <a:gd name="connsiteY76" fmla="*/ 264654 h 606722"/>
                <a:gd name="connsiteX77" fmla="*/ 19401 w 527406"/>
                <a:gd name="connsiteY77" fmla="*/ 245286 h 606722"/>
                <a:gd name="connsiteX78" fmla="*/ 316716 w 527406"/>
                <a:gd name="connsiteY78" fmla="*/ 158790 h 606722"/>
                <a:gd name="connsiteX79" fmla="*/ 297312 w 527406"/>
                <a:gd name="connsiteY79" fmla="*/ 178076 h 606722"/>
                <a:gd name="connsiteX80" fmla="*/ 297312 w 527406"/>
                <a:gd name="connsiteY80" fmla="*/ 194874 h 606722"/>
                <a:gd name="connsiteX81" fmla="*/ 316716 w 527406"/>
                <a:gd name="connsiteY81" fmla="*/ 214248 h 606722"/>
                <a:gd name="connsiteX82" fmla="*/ 336119 w 527406"/>
                <a:gd name="connsiteY82" fmla="*/ 194874 h 606722"/>
                <a:gd name="connsiteX83" fmla="*/ 336119 w 527406"/>
                <a:gd name="connsiteY83" fmla="*/ 178076 h 606722"/>
                <a:gd name="connsiteX84" fmla="*/ 316716 w 527406"/>
                <a:gd name="connsiteY84" fmla="*/ 158790 h 606722"/>
                <a:gd name="connsiteX85" fmla="*/ 210709 w 527406"/>
                <a:gd name="connsiteY85" fmla="*/ 158790 h 606722"/>
                <a:gd name="connsiteX86" fmla="*/ 191306 w 527406"/>
                <a:gd name="connsiteY86" fmla="*/ 178076 h 606722"/>
                <a:gd name="connsiteX87" fmla="*/ 191306 w 527406"/>
                <a:gd name="connsiteY87" fmla="*/ 194874 h 606722"/>
                <a:gd name="connsiteX88" fmla="*/ 210709 w 527406"/>
                <a:gd name="connsiteY88" fmla="*/ 214248 h 606722"/>
                <a:gd name="connsiteX89" fmla="*/ 230113 w 527406"/>
                <a:gd name="connsiteY89" fmla="*/ 194874 h 606722"/>
                <a:gd name="connsiteX90" fmla="*/ 230113 w 527406"/>
                <a:gd name="connsiteY90" fmla="*/ 178076 h 606722"/>
                <a:gd name="connsiteX91" fmla="*/ 210709 w 527406"/>
                <a:gd name="connsiteY91" fmla="*/ 158790 h 606722"/>
                <a:gd name="connsiteX92" fmla="*/ 127933 w 527406"/>
                <a:gd name="connsiteY92" fmla="*/ 81291 h 606722"/>
                <a:gd name="connsiteX93" fmla="*/ 399403 w 527406"/>
                <a:gd name="connsiteY93" fmla="*/ 81291 h 606722"/>
                <a:gd name="connsiteX94" fmla="*/ 418806 w 527406"/>
                <a:gd name="connsiteY94" fmla="*/ 100666 h 606722"/>
                <a:gd name="connsiteX95" fmla="*/ 418806 w 527406"/>
                <a:gd name="connsiteY95" fmla="*/ 587347 h 606722"/>
                <a:gd name="connsiteX96" fmla="*/ 399403 w 527406"/>
                <a:gd name="connsiteY96" fmla="*/ 606722 h 606722"/>
                <a:gd name="connsiteX97" fmla="*/ 127933 w 527406"/>
                <a:gd name="connsiteY97" fmla="*/ 606722 h 606722"/>
                <a:gd name="connsiteX98" fmla="*/ 108530 w 527406"/>
                <a:gd name="connsiteY98" fmla="*/ 587347 h 606722"/>
                <a:gd name="connsiteX99" fmla="*/ 108530 w 527406"/>
                <a:gd name="connsiteY99" fmla="*/ 100666 h 606722"/>
                <a:gd name="connsiteX100" fmla="*/ 127933 w 527406"/>
                <a:gd name="connsiteY100" fmla="*/ 81291 h 606722"/>
                <a:gd name="connsiteX101" fmla="*/ 196519 w 527406"/>
                <a:gd name="connsiteY101" fmla="*/ 0 h 606722"/>
                <a:gd name="connsiteX102" fmla="*/ 332227 w 527406"/>
                <a:gd name="connsiteY102" fmla="*/ 0 h 606722"/>
                <a:gd name="connsiteX103" fmla="*/ 351627 w 527406"/>
                <a:gd name="connsiteY103" fmla="*/ 19366 h 606722"/>
                <a:gd name="connsiteX104" fmla="*/ 351627 w 527406"/>
                <a:gd name="connsiteY104" fmla="*/ 36155 h 606722"/>
                <a:gd name="connsiteX105" fmla="*/ 345131 w 527406"/>
                <a:gd name="connsiteY105" fmla="*/ 42551 h 606722"/>
                <a:gd name="connsiteX106" fmla="*/ 183615 w 527406"/>
                <a:gd name="connsiteY106" fmla="*/ 42551 h 606722"/>
                <a:gd name="connsiteX107" fmla="*/ 177119 w 527406"/>
                <a:gd name="connsiteY107" fmla="*/ 36155 h 606722"/>
                <a:gd name="connsiteX108" fmla="*/ 177119 w 527406"/>
                <a:gd name="connsiteY108" fmla="*/ 19366 h 606722"/>
                <a:gd name="connsiteX109" fmla="*/ 196519 w 527406"/>
                <a:gd name="connsiteY109" fmla="*/ 0 h 606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527406" h="606722">
                  <a:moveTo>
                    <a:pt x="316716" y="473765"/>
                  </a:moveTo>
                  <a:cubicBezTo>
                    <a:pt x="306035" y="473765"/>
                    <a:pt x="297312" y="482385"/>
                    <a:pt x="297312" y="493051"/>
                  </a:cubicBezTo>
                  <a:lnTo>
                    <a:pt x="297312" y="509848"/>
                  </a:lnTo>
                  <a:cubicBezTo>
                    <a:pt x="297312" y="520602"/>
                    <a:pt x="306035" y="529223"/>
                    <a:pt x="316716" y="529223"/>
                  </a:cubicBezTo>
                  <a:cubicBezTo>
                    <a:pt x="327397" y="529223"/>
                    <a:pt x="336119" y="520602"/>
                    <a:pt x="336119" y="509848"/>
                  </a:cubicBezTo>
                  <a:lnTo>
                    <a:pt x="336119" y="493051"/>
                  </a:lnTo>
                  <a:cubicBezTo>
                    <a:pt x="336119" y="482385"/>
                    <a:pt x="327397" y="473765"/>
                    <a:pt x="316716" y="473765"/>
                  </a:cubicBezTo>
                  <a:close/>
                  <a:moveTo>
                    <a:pt x="210709" y="473765"/>
                  </a:moveTo>
                  <a:cubicBezTo>
                    <a:pt x="200028" y="473765"/>
                    <a:pt x="191306" y="482385"/>
                    <a:pt x="191306" y="493051"/>
                  </a:cubicBezTo>
                  <a:lnTo>
                    <a:pt x="191306" y="509848"/>
                  </a:lnTo>
                  <a:cubicBezTo>
                    <a:pt x="191306" y="520602"/>
                    <a:pt x="200028" y="529223"/>
                    <a:pt x="210709" y="529223"/>
                  </a:cubicBezTo>
                  <a:cubicBezTo>
                    <a:pt x="221390" y="529223"/>
                    <a:pt x="230113" y="520602"/>
                    <a:pt x="230113" y="509848"/>
                  </a:cubicBezTo>
                  <a:lnTo>
                    <a:pt x="230113" y="493051"/>
                  </a:lnTo>
                  <a:cubicBezTo>
                    <a:pt x="230113" y="482385"/>
                    <a:pt x="221390" y="473765"/>
                    <a:pt x="210709" y="473765"/>
                  </a:cubicBezTo>
                  <a:close/>
                  <a:moveTo>
                    <a:pt x="316716" y="369158"/>
                  </a:moveTo>
                  <a:cubicBezTo>
                    <a:pt x="306035" y="369158"/>
                    <a:pt x="297312" y="377868"/>
                    <a:pt x="297312" y="388533"/>
                  </a:cubicBezTo>
                  <a:lnTo>
                    <a:pt x="297312" y="403997"/>
                  </a:lnTo>
                  <a:cubicBezTo>
                    <a:pt x="297312" y="414751"/>
                    <a:pt x="306035" y="423372"/>
                    <a:pt x="316716" y="423372"/>
                  </a:cubicBezTo>
                  <a:cubicBezTo>
                    <a:pt x="327397" y="423372"/>
                    <a:pt x="336119" y="414751"/>
                    <a:pt x="336119" y="403997"/>
                  </a:cubicBezTo>
                  <a:lnTo>
                    <a:pt x="336119" y="388533"/>
                  </a:lnTo>
                  <a:cubicBezTo>
                    <a:pt x="336119" y="377868"/>
                    <a:pt x="327397" y="369158"/>
                    <a:pt x="316716" y="369158"/>
                  </a:cubicBezTo>
                  <a:close/>
                  <a:moveTo>
                    <a:pt x="210709" y="369158"/>
                  </a:moveTo>
                  <a:cubicBezTo>
                    <a:pt x="200028" y="369158"/>
                    <a:pt x="191306" y="377868"/>
                    <a:pt x="191306" y="388533"/>
                  </a:cubicBezTo>
                  <a:lnTo>
                    <a:pt x="191306" y="403997"/>
                  </a:lnTo>
                  <a:cubicBezTo>
                    <a:pt x="191306" y="414751"/>
                    <a:pt x="200028" y="423372"/>
                    <a:pt x="210709" y="423372"/>
                  </a:cubicBezTo>
                  <a:cubicBezTo>
                    <a:pt x="221390" y="423372"/>
                    <a:pt x="230113" y="414751"/>
                    <a:pt x="230113" y="403997"/>
                  </a:cubicBezTo>
                  <a:lnTo>
                    <a:pt x="230113" y="388533"/>
                  </a:lnTo>
                  <a:cubicBezTo>
                    <a:pt x="230113" y="377868"/>
                    <a:pt x="221390" y="369158"/>
                    <a:pt x="210709" y="369158"/>
                  </a:cubicBezTo>
                  <a:close/>
                  <a:moveTo>
                    <a:pt x="464115" y="338220"/>
                  </a:moveTo>
                  <a:lnTo>
                    <a:pt x="520997" y="338220"/>
                  </a:lnTo>
                  <a:cubicBezTo>
                    <a:pt x="524557" y="338220"/>
                    <a:pt x="527406" y="341064"/>
                    <a:pt x="527406" y="344619"/>
                  </a:cubicBezTo>
                  <a:lnTo>
                    <a:pt x="527406" y="587347"/>
                  </a:lnTo>
                  <a:cubicBezTo>
                    <a:pt x="527406" y="598012"/>
                    <a:pt x="518771" y="606722"/>
                    <a:pt x="508089" y="606722"/>
                  </a:cubicBezTo>
                  <a:lnTo>
                    <a:pt x="464115" y="606722"/>
                  </a:lnTo>
                  <a:cubicBezTo>
                    <a:pt x="460555" y="606722"/>
                    <a:pt x="457617" y="603789"/>
                    <a:pt x="457617" y="600234"/>
                  </a:cubicBezTo>
                  <a:lnTo>
                    <a:pt x="457617" y="344619"/>
                  </a:lnTo>
                  <a:cubicBezTo>
                    <a:pt x="457617" y="341064"/>
                    <a:pt x="460555" y="338220"/>
                    <a:pt x="464115" y="338220"/>
                  </a:cubicBezTo>
                  <a:close/>
                  <a:moveTo>
                    <a:pt x="6497" y="338220"/>
                  </a:moveTo>
                  <a:lnTo>
                    <a:pt x="63363" y="338220"/>
                  </a:lnTo>
                  <a:cubicBezTo>
                    <a:pt x="66923" y="338220"/>
                    <a:pt x="69860" y="341064"/>
                    <a:pt x="69860" y="344619"/>
                  </a:cubicBezTo>
                  <a:lnTo>
                    <a:pt x="69860" y="600234"/>
                  </a:lnTo>
                  <a:cubicBezTo>
                    <a:pt x="69860" y="603789"/>
                    <a:pt x="66923" y="606722"/>
                    <a:pt x="63363" y="606722"/>
                  </a:cubicBezTo>
                  <a:lnTo>
                    <a:pt x="19401" y="606722"/>
                  </a:lnTo>
                  <a:cubicBezTo>
                    <a:pt x="8721" y="606722"/>
                    <a:pt x="0" y="598012"/>
                    <a:pt x="0" y="587347"/>
                  </a:cubicBezTo>
                  <a:lnTo>
                    <a:pt x="0" y="344619"/>
                  </a:lnTo>
                  <a:cubicBezTo>
                    <a:pt x="0" y="341064"/>
                    <a:pt x="2937" y="338220"/>
                    <a:pt x="6497" y="338220"/>
                  </a:cubicBezTo>
                  <a:close/>
                  <a:moveTo>
                    <a:pt x="316716" y="264641"/>
                  </a:moveTo>
                  <a:cubicBezTo>
                    <a:pt x="306035" y="264641"/>
                    <a:pt x="297312" y="273262"/>
                    <a:pt x="297312" y="283927"/>
                  </a:cubicBezTo>
                  <a:lnTo>
                    <a:pt x="297312" y="299480"/>
                  </a:lnTo>
                  <a:cubicBezTo>
                    <a:pt x="297312" y="310145"/>
                    <a:pt x="306035" y="318855"/>
                    <a:pt x="316716" y="318855"/>
                  </a:cubicBezTo>
                  <a:cubicBezTo>
                    <a:pt x="327397" y="318855"/>
                    <a:pt x="336119" y="310145"/>
                    <a:pt x="336119" y="299480"/>
                  </a:cubicBezTo>
                  <a:lnTo>
                    <a:pt x="336119" y="283927"/>
                  </a:lnTo>
                  <a:cubicBezTo>
                    <a:pt x="336119" y="273262"/>
                    <a:pt x="327397" y="264641"/>
                    <a:pt x="316716" y="264641"/>
                  </a:cubicBezTo>
                  <a:close/>
                  <a:moveTo>
                    <a:pt x="210709" y="264641"/>
                  </a:moveTo>
                  <a:cubicBezTo>
                    <a:pt x="200028" y="264641"/>
                    <a:pt x="191306" y="273262"/>
                    <a:pt x="191306" y="283927"/>
                  </a:cubicBezTo>
                  <a:lnTo>
                    <a:pt x="191306" y="299480"/>
                  </a:lnTo>
                  <a:cubicBezTo>
                    <a:pt x="191306" y="310145"/>
                    <a:pt x="200028" y="318855"/>
                    <a:pt x="210709" y="318855"/>
                  </a:cubicBezTo>
                  <a:cubicBezTo>
                    <a:pt x="221390" y="318855"/>
                    <a:pt x="230113" y="310145"/>
                    <a:pt x="230113" y="299480"/>
                  </a:cubicBezTo>
                  <a:lnTo>
                    <a:pt x="230113" y="283927"/>
                  </a:lnTo>
                  <a:cubicBezTo>
                    <a:pt x="230113" y="273262"/>
                    <a:pt x="221390" y="264641"/>
                    <a:pt x="210709" y="264641"/>
                  </a:cubicBezTo>
                  <a:close/>
                  <a:moveTo>
                    <a:pt x="464115" y="245286"/>
                  </a:moveTo>
                  <a:lnTo>
                    <a:pt x="508089" y="245286"/>
                  </a:lnTo>
                  <a:cubicBezTo>
                    <a:pt x="518771" y="245286"/>
                    <a:pt x="527406" y="253904"/>
                    <a:pt x="527406" y="264654"/>
                  </a:cubicBezTo>
                  <a:lnTo>
                    <a:pt x="527406" y="292994"/>
                  </a:lnTo>
                  <a:cubicBezTo>
                    <a:pt x="527406" y="296548"/>
                    <a:pt x="524557" y="299480"/>
                    <a:pt x="520997" y="299480"/>
                  </a:cubicBezTo>
                  <a:lnTo>
                    <a:pt x="464115" y="299480"/>
                  </a:lnTo>
                  <a:cubicBezTo>
                    <a:pt x="460555" y="299480"/>
                    <a:pt x="457617" y="296548"/>
                    <a:pt x="457617" y="292994"/>
                  </a:cubicBezTo>
                  <a:lnTo>
                    <a:pt x="457617" y="251683"/>
                  </a:lnTo>
                  <a:cubicBezTo>
                    <a:pt x="457617" y="248129"/>
                    <a:pt x="460555" y="245286"/>
                    <a:pt x="464115" y="245286"/>
                  </a:cubicBezTo>
                  <a:close/>
                  <a:moveTo>
                    <a:pt x="19401" y="245286"/>
                  </a:moveTo>
                  <a:lnTo>
                    <a:pt x="63363" y="245286"/>
                  </a:lnTo>
                  <a:cubicBezTo>
                    <a:pt x="66923" y="245286"/>
                    <a:pt x="69860" y="248129"/>
                    <a:pt x="69860" y="251683"/>
                  </a:cubicBezTo>
                  <a:lnTo>
                    <a:pt x="69860" y="292994"/>
                  </a:lnTo>
                  <a:cubicBezTo>
                    <a:pt x="69860" y="296548"/>
                    <a:pt x="66923" y="299480"/>
                    <a:pt x="63363" y="299480"/>
                  </a:cubicBezTo>
                  <a:lnTo>
                    <a:pt x="6497" y="299480"/>
                  </a:lnTo>
                  <a:cubicBezTo>
                    <a:pt x="2937" y="299480"/>
                    <a:pt x="0" y="296548"/>
                    <a:pt x="0" y="292994"/>
                  </a:cubicBezTo>
                  <a:lnTo>
                    <a:pt x="0" y="264654"/>
                  </a:lnTo>
                  <a:cubicBezTo>
                    <a:pt x="0" y="253904"/>
                    <a:pt x="8721" y="245286"/>
                    <a:pt x="19401" y="245286"/>
                  </a:cubicBezTo>
                  <a:close/>
                  <a:moveTo>
                    <a:pt x="316716" y="158790"/>
                  </a:moveTo>
                  <a:cubicBezTo>
                    <a:pt x="306035" y="158790"/>
                    <a:pt x="297312" y="167411"/>
                    <a:pt x="297312" y="178076"/>
                  </a:cubicBezTo>
                  <a:lnTo>
                    <a:pt x="297312" y="194874"/>
                  </a:lnTo>
                  <a:cubicBezTo>
                    <a:pt x="297312" y="205628"/>
                    <a:pt x="306035" y="214248"/>
                    <a:pt x="316716" y="214248"/>
                  </a:cubicBezTo>
                  <a:cubicBezTo>
                    <a:pt x="327397" y="214248"/>
                    <a:pt x="336119" y="205628"/>
                    <a:pt x="336119" y="194874"/>
                  </a:cubicBezTo>
                  <a:lnTo>
                    <a:pt x="336119" y="178076"/>
                  </a:lnTo>
                  <a:cubicBezTo>
                    <a:pt x="336119" y="167411"/>
                    <a:pt x="327397" y="158790"/>
                    <a:pt x="316716" y="158790"/>
                  </a:cubicBezTo>
                  <a:close/>
                  <a:moveTo>
                    <a:pt x="210709" y="158790"/>
                  </a:moveTo>
                  <a:cubicBezTo>
                    <a:pt x="200028" y="158790"/>
                    <a:pt x="191306" y="167411"/>
                    <a:pt x="191306" y="178076"/>
                  </a:cubicBezTo>
                  <a:lnTo>
                    <a:pt x="191306" y="194874"/>
                  </a:lnTo>
                  <a:cubicBezTo>
                    <a:pt x="191306" y="205628"/>
                    <a:pt x="200028" y="214248"/>
                    <a:pt x="210709" y="214248"/>
                  </a:cubicBezTo>
                  <a:cubicBezTo>
                    <a:pt x="221390" y="214248"/>
                    <a:pt x="230113" y="205628"/>
                    <a:pt x="230113" y="194874"/>
                  </a:cubicBezTo>
                  <a:lnTo>
                    <a:pt x="230113" y="178076"/>
                  </a:lnTo>
                  <a:cubicBezTo>
                    <a:pt x="230113" y="167411"/>
                    <a:pt x="221390" y="158790"/>
                    <a:pt x="210709" y="158790"/>
                  </a:cubicBezTo>
                  <a:close/>
                  <a:moveTo>
                    <a:pt x="127933" y="81291"/>
                  </a:moveTo>
                  <a:lnTo>
                    <a:pt x="399403" y="81291"/>
                  </a:lnTo>
                  <a:cubicBezTo>
                    <a:pt x="410172" y="81291"/>
                    <a:pt x="418806" y="90001"/>
                    <a:pt x="418806" y="100666"/>
                  </a:cubicBezTo>
                  <a:lnTo>
                    <a:pt x="418806" y="587347"/>
                  </a:lnTo>
                  <a:cubicBezTo>
                    <a:pt x="418806" y="598012"/>
                    <a:pt x="410172" y="606722"/>
                    <a:pt x="399403" y="606722"/>
                  </a:cubicBezTo>
                  <a:lnTo>
                    <a:pt x="127933" y="606722"/>
                  </a:lnTo>
                  <a:cubicBezTo>
                    <a:pt x="117253" y="606722"/>
                    <a:pt x="108530" y="598012"/>
                    <a:pt x="108530" y="587347"/>
                  </a:cubicBezTo>
                  <a:lnTo>
                    <a:pt x="108530" y="100666"/>
                  </a:lnTo>
                  <a:cubicBezTo>
                    <a:pt x="108530" y="90001"/>
                    <a:pt x="117253" y="81291"/>
                    <a:pt x="127933" y="81291"/>
                  </a:cubicBezTo>
                  <a:close/>
                  <a:moveTo>
                    <a:pt x="196519" y="0"/>
                  </a:moveTo>
                  <a:lnTo>
                    <a:pt x="332227" y="0"/>
                  </a:lnTo>
                  <a:cubicBezTo>
                    <a:pt x="342906" y="0"/>
                    <a:pt x="351627" y="8706"/>
                    <a:pt x="351627" y="19366"/>
                  </a:cubicBezTo>
                  <a:lnTo>
                    <a:pt x="351627" y="36155"/>
                  </a:lnTo>
                  <a:cubicBezTo>
                    <a:pt x="351627" y="39708"/>
                    <a:pt x="348779" y="42551"/>
                    <a:pt x="345131" y="42551"/>
                  </a:cubicBezTo>
                  <a:lnTo>
                    <a:pt x="183615" y="42551"/>
                  </a:lnTo>
                  <a:cubicBezTo>
                    <a:pt x="180056" y="42551"/>
                    <a:pt x="177119" y="39708"/>
                    <a:pt x="177119" y="36155"/>
                  </a:cubicBezTo>
                  <a:lnTo>
                    <a:pt x="177119" y="19366"/>
                  </a:lnTo>
                  <a:cubicBezTo>
                    <a:pt x="177119" y="8706"/>
                    <a:pt x="185840" y="0"/>
                    <a:pt x="196519" y="0"/>
                  </a:cubicBezTo>
                  <a:close/>
                </a:path>
              </a:pathLst>
            </a:custGeom>
            <a:solidFill>
              <a:schemeClr val="accent2"/>
            </a:solidFill>
            <a:ln>
              <a:noFill/>
            </a:ln>
          </p:spPr>
        </p:sp>
      </p:grpSp>
      <p:grpSp>
        <p:nvGrpSpPr>
          <p:cNvPr id="5" name="组合 4">
            <a:extLst>
              <a:ext uri="{FF2B5EF4-FFF2-40B4-BE49-F238E27FC236}">
                <a16:creationId xmlns="" xmlns:a16="http://schemas.microsoft.com/office/drawing/2014/main" id="{E8274B45-1950-4572-8B7A-63673018DCCE}"/>
              </a:ext>
            </a:extLst>
          </p:cNvPr>
          <p:cNvGrpSpPr/>
          <p:nvPr/>
        </p:nvGrpSpPr>
        <p:grpSpPr>
          <a:xfrm>
            <a:off x="5264618" y="1746913"/>
            <a:ext cx="1713430" cy="1713430"/>
            <a:chOff x="5264618" y="1746913"/>
            <a:chExt cx="1713430" cy="1713430"/>
          </a:xfrm>
        </p:grpSpPr>
        <p:sp>
          <p:nvSpPr>
            <p:cNvPr id="25" name="菱形 24">
              <a:extLst>
                <a:ext uri="{FF2B5EF4-FFF2-40B4-BE49-F238E27FC236}">
                  <a16:creationId xmlns="" xmlns:a16="http://schemas.microsoft.com/office/drawing/2014/main" id="{52D79A13-CD5C-473B-B79F-19A1E921E649}"/>
                </a:ext>
              </a:extLst>
            </p:cNvPr>
            <p:cNvSpPr/>
            <p:nvPr/>
          </p:nvSpPr>
          <p:spPr bwMode="auto">
            <a:xfrm>
              <a:off x="5264618" y="1746913"/>
              <a:ext cx="1713430" cy="1713430"/>
            </a:xfrm>
            <a:prstGeom prst="diamond">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7" name="heart-shaped-outline-with-lock_31464">
              <a:extLst>
                <a:ext uri="{FF2B5EF4-FFF2-40B4-BE49-F238E27FC236}">
                  <a16:creationId xmlns="" xmlns:a16="http://schemas.microsoft.com/office/drawing/2014/main" id="{1C77E64A-4441-497C-86A0-478F977CC4F5}"/>
                </a:ext>
              </a:extLst>
            </p:cNvPr>
            <p:cNvSpPr>
              <a:spLocks noChangeAspect="1"/>
            </p:cNvSpPr>
            <p:nvPr/>
          </p:nvSpPr>
          <p:spPr bwMode="auto">
            <a:xfrm>
              <a:off x="5702005" y="2268002"/>
              <a:ext cx="907514" cy="818460"/>
            </a:xfrm>
            <a:custGeom>
              <a:avLst/>
              <a:gdLst>
                <a:gd name="T0" fmla="*/ 1895 w 2241"/>
                <a:gd name="T1" fmla="*/ 136 h 2024"/>
                <a:gd name="T2" fmla="*/ 1121 w 2241"/>
                <a:gd name="T3" fmla="*/ 228 h 2024"/>
                <a:gd name="T4" fmla="*/ 346 w 2241"/>
                <a:gd name="T5" fmla="*/ 137 h 2024"/>
                <a:gd name="T6" fmla="*/ 0 w 2241"/>
                <a:gd name="T7" fmla="*/ 723 h 2024"/>
                <a:gd name="T8" fmla="*/ 31 w 2241"/>
                <a:gd name="T9" fmla="*/ 921 h 2024"/>
                <a:gd name="T10" fmla="*/ 1077 w 2241"/>
                <a:gd name="T11" fmla="*/ 1996 h 2024"/>
                <a:gd name="T12" fmla="*/ 1121 w 2241"/>
                <a:gd name="T13" fmla="*/ 2024 h 2024"/>
                <a:gd name="T14" fmla="*/ 1165 w 2241"/>
                <a:gd name="T15" fmla="*/ 1996 h 2024"/>
                <a:gd name="T16" fmla="*/ 2208 w 2241"/>
                <a:gd name="T17" fmla="*/ 929 h 2024"/>
                <a:gd name="T18" fmla="*/ 2241 w 2241"/>
                <a:gd name="T19" fmla="*/ 723 h 2024"/>
                <a:gd name="T20" fmla="*/ 1895 w 2241"/>
                <a:gd name="T21" fmla="*/ 136 h 2024"/>
                <a:gd name="T22" fmla="*/ 2048 w 2241"/>
                <a:gd name="T23" fmla="*/ 885 h 2024"/>
                <a:gd name="T24" fmla="*/ 1121 w 2241"/>
                <a:gd name="T25" fmla="*/ 1827 h 2024"/>
                <a:gd name="T26" fmla="*/ 191 w 2241"/>
                <a:gd name="T27" fmla="*/ 877 h 2024"/>
                <a:gd name="T28" fmla="*/ 166 w 2241"/>
                <a:gd name="T29" fmla="*/ 723 h 2024"/>
                <a:gd name="T30" fmla="*/ 426 w 2241"/>
                <a:gd name="T31" fmla="*/ 282 h 2024"/>
                <a:gd name="T32" fmla="*/ 669 w 2241"/>
                <a:gd name="T33" fmla="*/ 219 h 2024"/>
                <a:gd name="T34" fmla="*/ 1057 w 2241"/>
                <a:gd name="T35" fmla="*/ 402 h 2024"/>
                <a:gd name="T36" fmla="*/ 1121 w 2241"/>
                <a:gd name="T37" fmla="*/ 479 h 2024"/>
                <a:gd name="T38" fmla="*/ 1185 w 2241"/>
                <a:gd name="T39" fmla="*/ 402 h 2024"/>
                <a:gd name="T40" fmla="*/ 1815 w 2241"/>
                <a:gd name="T41" fmla="*/ 282 h 2024"/>
                <a:gd name="T42" fmla="*/ 2075 w 2241"/>
                <a:gd name="T43" fmla="*/ 723 h 2024"/>
                <a:gd name="T44" fmla="*/ 2048 w 2241"/>
                <a:gd name="T45" fmla="*/ 885 h 2024"/>
                <a:gd name="T46" fmla="*/ 1992 w 2241"/>
                <a:gd name="T47" fmla="*/ 723 h 2024"/>
                <a:gd name="T48" fmla="*/ 1972 w 2241"/>
                <a:gd name="T49" fmla="*/ 851 h 2024"/>
                <a:gd name="T50" fmla="*/ 1932 w 2241"/>
                <a:gd name="T51" fmla="*/ 880 h 2024"/>
                <a:gd name="T52" fmla="*/ 1919 w 2241"/>
                <a:gd name="T53" fmla="*/ 878 h 2024"/>
                <a:gd name="T54" fmla="*/ 1893 w 2241"/>
                <a:gd name="T55" fmla="*/ 826 h 2024"/>
                <a:gd name="T56" fmla="*/ 1909 w 2241"/>
                <a:gd name="T57" fmla="*/ 723 h 2024"/>
                <a:gd name="T58" fmla="*/ 1735 w 2241"/>
                <a:gd name="T59" fmla="*/ 428 h 2024"/>
                <a:gd name="T60" fmla="*/ 1572 w 2241"/>
                <a:gd name="T61" fmla="*/ 385 h 2024"/>
                <a:gd name="T62" fmla="*/ 1530 w 2241"/>
                <a:gd name="T63" fmla="*/ 344 h 2024"/>
                <a:gd name="T64" fmla="*/ 1572 w 2241"/>
                <a:gd name="T65" fmla="*/ 302 h 2024"/>
                <a:gd name="T66" fmla="*/ 1775 w 2241"/>
                <a:gd name="T67" fmla="*/ 355 h 2024"/>
                <a:gd name="T68" fmla="*/ 1992 w 2241"/>
                <a:gd name="T69" fmla="*/ 723 h 2024"/>
                <a:gd name="T70" fmla="*/ 1311 w 2241"/>
                <a:gd name="T71" fmla="*/ 832 h 2024"/>
                <a:gd name="T72" fmla="*/ 1227 w 2241"/>
                <a:gd name="T73" fmla="*/ 985 h 2024"/>
                <a:gd name="T74" fmla="*/ 1293 w 2241"/>
                <a:gd name="T75" fmla="*/ 1329 h 2024"/>
                <a:gd name="T76" fmla="*/ 948 w 2241"/>
                <a:gd name="T77" fmla="*/ 1329 h 2024"/>
                <a:gd name="T78" fmla="*/ 1003 w 2241"/>
                <a:gd name="T79" fmla="*/ 977 h 2024"/>
                <a:gd name="T80" fmla="*/ 931 w 2241"/>
                <a:gd name="T81" fmla="*/ 832 h 2024"/>
                <a:gd name="T82" fmla="*/ 1121 w 2241"/>
                <a:gd name="T83" fmla="*/ 642 h 2024"/>
                <a:gd name="T84" fmla="*/ 1311 w 2241"/>
                <a:gd name="T85" fmla="*/ 832 h 20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241" h="2024">
                  <a:moveTo>
                    <a:pt x="1895" y="136"/>
                  </a:moveTo>
                  <a:cubicBezTo>
                    <a:pt x="1645" y="0"/>
                    <a:pt x="1326" y="40"/>
                    <a:pt x="1121" y="228"/>
                  </a:cubicBezTo>
                  <a:cubicBezTo>
                    <a:pt x="915" y="41"/>
                    <a:pt x="593" y="0"/>
                    <a:pt x="346" y="137"/>
                  </a:cubicBezTo>
                  <a:cubicBezTo>
                    <a:pt x="133" y="254"/>
                    <a:pt x="0" y="479"/>
                    <a:pt x="0" y="723"/>
                  </a:cubicBezTo>
                  <a:cubicBezTo>
                    <a:pt x="0" y="793"/>
                    <a:pt x="11" y="863"/>
                    <a:pt x="31" y="921"/>
                  </a:cubicBezTo>
                  <a:cubicBezTo>
                    <a:pt x="138" y="1402"/>
                    <a:pt x="1038" y="1972"/>
                    <a:pt x="1077" y="1996"/>
                  </a:cubicBezTo>
                  <a:lnTo>
                    <a:pt x="1121" y="2024"/>
                  </a:lnTo>
                  <a:lnTo>
                    <a:pt x="1165" y="1996"/>
                  </a:lnTo>
                  <a:cubicBezTo>
                    <a:pt x="1203" y="1972"/>
                    <a:pt x="2103" y="1402"/>
                    <a:pt x="2208" y="929"/>
                  </a:cubicBezTo>
                  <a:cubicBezTo>
                    <a:pt x="2230" y="862"/>
                    <a:pt x="2241" y="792"/>
                    <a:pt x="2241" y="723"/>
                  </a:cubicBezTo>
                  <a:cubicBezTo>
                    <a:pt x="2241" y="479"/>
                    <a:pt x="2109" y="254"/>
                    <a:pt x="1895" y="136"/>
                  </a:cubicBezTo>
                  <a:close/>
                  <a:moveTo>
                    <a:pt x="2048" y="885"/>
                  </a:moveTo>
                  <a:cubicBezTo>
                    <a:pt x="1976" y="1209"/>
                    <a:pt x="1391" y="1650"/>
                    <a:pt x="1121" y="1827"/>
                  </a:cubicBezTo>
                  <a:cubicBezTo>
                    <a:pt x="850" y="1650"/>
                    <a:pt x="265" y="1209"/>
                    <a:pt x="191" y="877"/>
                  </a:cubicBezTo>
                  <a:cubicBezTo>
                    <a:pt x="174" y="828"/>
                    <a:pt x="166" y="776"/>
                    <a:pt x="166" y="723"/>
                  </a:cubicBezTo>
                  <a:cubicBezTo>
                    <a:pt x="166" y="539"/>
                    <a:pt x="266" y="370"/>
                    <a:pt x="426" y="282"/>
                  </a:cubicBezTo>
                  <a:cubicBezTo>
                    <a:pt x="501" y="241"/>
                    <a:pt x="585" y="219"/>
                    <a:pt x="669" y="219"/>
                  </a:cubicBezTo>
                  <a:cubicBezTo>
                    <a:pt x="819" y="219"/>
                    <a:pt x="960" y="286"/>
                    <a:pt x="1057" y="402"/>
                  </a:cubicBezTo>
                  <a:lnTo>
                    <a:pt x="1121" y="479"/>
                  </a:lnTo>
                  <a:lnTo>
                    <a:pt x="1185" y="402"/>
                  </a:lnTo>
                  <a:cubicBezTo>
                    <a:pt x="1335" y="220"/>
                    <a:pt x="1606" y="167"/>
                    <a:pt x="1815" y="282"/>
                  </a:cubicBezTo>
                  <a:cubicBezTo>
                    <a:pt x="1975" y="370"/>
                    <a:pt x="2075" y="539"/>
                    <a:pt x="2075" y="723"/>
                  </a:cubicBezTo>
                  <a:cubicBezTo>
                    <a:pt x="2075" y="775"/>
                    <a:pt x="2067" y="827"/>
                    <a:pt x="2048" y="885"/>
                  </a:cubicBezTo>
                  <a:close/>
                  <a:moveTo>
                    <a:pt x="1992" y="723"/>
                  </a:moveTo>
                  <a:cubicBezTo>
                    <a:pt x="1992" y="766"/>
                    <a:pt x="1985" y="809"/>
                    <a:pt x="1972" y="851"/>
                  </a:cubicBezTo>
                  <a:cubicBezTo>
                    <a:pt x="1966" y="869"/>
                    <a:pt x="1950" y="880"/>
                    <a:pt x="1932" y="880"/>
                  </a:cubicBezTo>
                  <a:cubicBezTo>
                    <a:pt x="1928" y="880"/>
                    <a:pt x="1924" y="880"/>
                    <a:pt x="1919" y="878"/>
                  </a:cubicBezTo>
                  <a:cubicBezTo>
                    <a:pt x="1897" y="871"/>
                    <a:pt x="1885" y="848"/>
                    <a:pt x="1893" y="826"/>
                  </a:cubicBezTo>
                  <a:cubicBezTo>
                    <a:pt x="1904" y="792"/>
                    <a:pt x="1909" y="757"/>
                    <a:pt x="1909" y="723"/>
                  </a:cubicBezTo>
                  <a:cubicBezTo>
                    <a:pt x="1909" y="600"/>
                    <a:pt x="1843" y="487"/>
                    <a:pt x="1735" y="428"/>
                  </a:cubicBezTo>
                  <a:cubicBezTo>
                    <a:pt x="1684" y="399"/>
                    <a:pt x="1629" y="385"/>
                    <a:pt x="1572" y="385"/>
                  </a:cubicBezTo>
                  <a:cubicBezTo>
                    <a:pt x="1549" y="385"/>
                    <a:pt x="1530" y="367"/>
                    <a:pt x="1530" y="344"/>
                  </a:cubicBezTo>
                  <a:cubicBezTo>
                    <a:pt x="1530" y="321"/>
                    <a:pt x="1549" y="302"/>
                    <a:pt x="1572" y="302"/>
                  </a:cubicBezTo>
                  <a:cubicBezTo>
                    <a:pt x="1643" y="302"/>
                    <a:pt x="1712" y="320"/>
                    <a:pt x="1775" y="355"/>
                  </a:cubicBezTo>
                  <a:cubicBezTo>
                    <a:pt x="1909" y="428"/>
                    <a:pt x="1992" y="569"/>
                    <a:pt x="1992" y="723"/>
                  </a:cubicBezTo>
                  <a:close/>
                  <a:moveTo>
                    <a:pt x="1311" y="832"/>
                  </a:moveTo>
                  <a:cubicBezTo>
                    <a:pt x="1311" y="896"/>
                    <a:pt x="1276" y="950"/>
                    <a:pt x="1227" y="985"/>
                  </a:cubicBezTo>
                  <a:lnTo>
                    <a:pt x="1293" y="1329"/>
                  </a:lnTo>
                  <a:lnTo>
                    <a:pt x="948" y="1329"/>
                  </a:lnTo>
                  <a:lnTo>
                    <a:pt x="1003" y="977"/>
                  </a:lnTo>
                  <a:cubicBezTo>
                    <a:pt x="960" y="943"/>
                    <a:pt x="931" y="891"/>
                    <a:pt x="931" y="832"/>
                  </a:cubicBezTo>
                  <a:cubicBezTo>
                    <a:pt x="931" y="727"/>
                    <a:pt x="1016" y="642"/>
                    <a:pt x="1121" y="642"/>
                  </a:cubicBezTo>
                  <a:cubicBezTo>
                    <a:pt x="1226" y="641"/>
                    <a:pt x="1311" y="727"/>
                    <a:pt x="1311" y="832"/>
                  </a:cubicBezTo>
                  <a:close/>
                </a:path>
              </a:pathLst>
            </a:custGeom>
            <a:solidFill>
              <a:schemeClr val="accent2"/>
            </a:solidFill>
            <a:ln>
              <a:noFill/>
            </a:ln>
          </p:spPr>
        </p:sp>
      </p:grpSp>
      <p:grpSp>
        <p:nvGrpSpPr>
          <p:cNvPr id="42" name="组合 41">
            <a:extLst>
              <a:ext uri="{FF2B5EF4-FFF2-40B4-BE49-F238E27FC236}">
                <a16:creationId xmlns="" xmlns:a16="http://schemas.microsoft.com/office/drawing/2014/main" id="{6811ABBE-2CE0-415C-8FEF-8E43F79C5B73}"/>
              </a:ext>
            </a:extLst>
          </p:cNvPr>
          <p:cNvGrpSpPr/>
          <p:nvPr/>
        </p:nvGrpSpPr>
        <p:grpSpPr>
          <a:xfrm>
            <a:off x="8686368" y="1746913"/>
            <a:ext cx="1713430" cy="1713430"/>
            <a:chOff x="8686368" y="1746913"/>
            <a:chExt cx="1713430" cy="1713430"/>
          </a:xfrm>
        </p:grpSpPr>
        <p:sp>
          <p:nvSpPr>
            <p:cNvPr id="27" name="菱形 26">
              <a:extLst>
                <a:ext uri="{FF2B5EF4-FFF2-40B4-BE49-F238E27FC236}">
                  <a16:creationId xmlns="" xmlns:a16="http://schemas.microsoft.com/office/drawing/2014/main" id="{3BBED606-F12A-4245-B888-DD456159C243}"/>
                </a:ext>
              </a:extLst>
            </p:cNvPr>
            <p:cNvSpPr/>
            <p:nvPr/>
          </p:nvSpPr>
          <p:spPr bwMode="auto">
            <a:xfrm>
              <a:off x="8686368" y="1746913"/>
              <a:ext cx="1713430" cy="1713430"/>
            </a:xfrm>
            <a:prstGeom prst="diamond">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8" name="currency-decrease_72426">
              <a:extLst>
                <a:ext uri="{FF2B5EF4-FFF2-40B4-BE49-F238E27FC236}">
                  <a16:creationId xmlns="" xmlns:a16="http://schemas.microsoft.com/office/drawing/2014/main" id="{5A0EED23-F402-43DC-A7EB-EAE3E95455B5}"/>
                </a:ext>
              </a:extLst>
            </p:cNvPr>
            <p:cNvSpPr>
              <a:spLocks noChangeAspect="1"/>
            </p:cNvSpPr>
            <p:nvPr/>
          </p:nvSpPr>
          <p:spPr bwMode="auto">
            <a:xfrm>
              <a:off x="9108501" y="2088107"/>
              <a:ext cx="869164" cy="907510"/>
            </a:xfrm>
            <a:custGeom>
              <a:avLst/>
              <a:gdLst>
                <a:gd name="connsiteX0" fmla="*/ 249628 w 582165"/>
                <a:gd name="connsiteY0" fmla="*/ 492053 h 607851"/>
                <a:gd name="connsiteX1" fmla="*/ 413584 w 582165"/>
                <a:gd name="connsiteY1" fmla="*/ 563961 h 607851"/>
                <a:gd name="connsiteX2" fmla="*/ 577465 w 582165"/>
                <a:gd name="connsiteY2" fmla="*/ 492053 h 607851"/>
                <a:gd name="connsiteX3" fmla="*/ 582164 w 582165"/>
                <a:gd name="connsiteY3" fmla="*/ 514035 h 607851"/>
                <a:gd name="connsiteX4" fmla="*/ 413584 w 582165"/>
                <a:gd name="connsiteY4" fmla="*/ 607851 h 607851"/>
                <a:gd name="connsiteX5" fmla="*/ 245003 w 582165"/>
                <a:gd name="connsiteY5" fmla="*/ 514035 h 607851"/>
                <a:gd name="connsiteX6" fmla="*/ 249628 w 582165"/>
                <a:gd name="connsiteY6" fmla="*/ 492053 h 607851"/>
                <a:gd name="connsiteX7" fmla="*/ 4700 w 582165"/>
                <a:gd name="connsiteY7" fmla="*/ 399824 h 607851"/>
                <a:gd name="connsiteX8" fmla="*/ 168596 w 582165"/>
                <a:gd name="connsiteY8" fmla="*/ 471732 h 607851"/>
                <a:gd name="connsiteX9" fmla="*/ 225739 w 582165"/>
                <a:gd name="connsiteY9" fmla="*/ 466218 h 607851"/>
                <a:gd name="connsiteX10" fmla="*/ 221487 w 582165"/>
                <a:gd name="connsiteY10" fmla="*/ 476054 h 607851"/>
                <a:gd name="connsiteX11" fmla="*/ 215220 w 582165"/>
                <a:gd name="connsiteY11" fmla="*/ 505786 h 607851"/>
                <a:gd name="connsiteX12" fmla="*/ 215444 w 582165"/>
                <a:gd name="connsiteY12" fmla="*/ 511971 h 607851"/>
                <a:gd name="connsiteX13" fmla="*/ 168596 w 582165"/>
                <a:gd name="connsiteY13" fmla="*/ 515622 h 607851"/>
                <a:gd name="connsiteX14" fmla="*/ 0 w 582165"/>
                <a:gd name="connsiteY14" fmla="*/ 421806 h 607851"/>
                <a:gd name="connsiteX15" fmla="*/ 4700 w 582165"/>
                <a:gd name="connsiteY15" fmla="*/ 399824 h 607851"/>
                <a:gd name="connsiteX16" fmla="*/ 413584 w 582165"/>
                <a:gd name="connsiteY16" fmla="*/ 324178 h 607851"/>
                <a:gd name="connsiteX17" fmla="*/ 582165 w 582165"/>
                <a:gd name="connsiteY17" fmla="*/ 417960 h 607851"/>
                <a:gd name="connsiteX18" fmla="*/ 413584 w 582165"/>
                <a:gd name="connsiteY18" fmla="*/ 511742 h 607851"/>
                <a:gd name="connsiteX19" fmla="*/ 245003 w 582165"/>
                <a:gd name="connsiteY19" fmla="*/ 417960 h 607851"/>
                <a:gd name="connsiteX20" fmla="*/ 413584 w 582165"/>
                <a:gd name="connsiteY20" fmla="*/ 324178 h 607851"/>
                <a:gd name="connsiteX21" fmla="*/ 168596 w 582165"/>
                <a:gd name="connsiteY21" fmla="*/ 231949 h 607851"/>
                <a:gd name="connsiteX22" fmla="*/ 332716 w 582165"/>
                <a:gd name="connsiteY22" fmla="*/ 304127 h 607851"/>
                <a:gd name="connsiteX23" fmla="*/ 215221 w 582165"/>
                <a:gd name="connsiteY23" fmla="*/ 409676 h 607851"/>
                <a:gd name="connsiteX24" fmla="*/ 215445 w 582165"/>
                <a:gd name="connsiteY24" fmla="*/ 415859 h 607851"/>
                <a:gd name="connsiteX25" fmla="*/ 168596 w 582165"/>
                <a:gd name="connsiteY25" fmla="*/ 419583 h 607851"/>
                <a:gd name="connsiteX26" fmla="*/ 0 w 582165"/>
                <a:gd name="connsiteY26" fmla="*/ 325729 h 607851"/>
                <a:gd name="connsiteX27" fmla="*/ 168596 w 582165"/>
                <a:gd name="connsiteY27" fmla="*/ 231949 h 607851"/>
                <a:gd name="connsiteX28" fmla="*/ 326154 w 582165"/>
                <a:gd name="connsiteY28" fmla="*/ 0 h 607851"/>
                <a:gd name="connsiteX29" fmla="*/ 352048 w 582165"/>
                <a:gd name="connsiteY29" fmla="*/ 25849 h 607851"/>
                <a:gd name="connsiteX30" fmla="*/ 352048 w 582165"/>
                <a:gd name="connsiteY30" fmla="*/ 116360 h 607851"/>
                <a:gd name="connsiteX31" fmla="*/ 356003 w 582165"/>
                <a:gd name="connsiteY31" fmla="*/ 112486 h 607851"/>
                <a:gd name="connsiteX32" fmla="*/ 392643 w 582165"/>
                <a:gd name="connsiteY32" fmla="*/ 112486 h 607851"/>
                <a:gd name="connsiteX33" fmla="*/ 392643 w 582165"/>
                <a:gd name="connsiteY33" fmla="*/ 149063 h 607851"/>
                <a:gd name="connsiteX34" fmla="*/ 344511 w 582165"/>
                <a:gd name="connsiteY34" fmla="*/ 197112 h 607851"/>
                <a:gd name="connsiteX35" fmla="*/ 326154 w 582165"/>
                <a:gd name="connsiteY35" fmla="*/ 204710 h 607851"/>
                <a:gd name="connsiteX36" fmla="*/ 307871 w 582165"/>
                <a:gd name="connsiteY36" fmla="*/ 197112 h 607851"/>
                <a:gd name="connsiteX37" fmla="*/ 259664 w 582165"/>
                <a:gd name="connsiteY37" fmla="*/ 149063 h 607851"/>
                <a:gd name="connsiteX38" fmla="*/ 259664 w 582165"/>
                <a:gd name="connsiteY38" fmla="*/ 112486 h 607851"/>
                <a:gd name="connsiteX39" fmla="*/ 296379 w 582165"/>
                <a:gd name="connsiteY39" fmla="*/ 112486 h 607851"/>
                <a:gd name="connsiteX40" fmla="*/ 300259 w 582165"/>
                <a:gd name="connsiteY40" fmla="*/ 116360 h 607851"/>
                <a:gd name="connsiteX41" fmla="*/ 300259 w 582165"/>
                <a:gd name="connsiteY41" fmla="*/ 25849 h 607851"/>
                <a:gd name="connsiteX42" fmla="*/ 326154 w 582165"/>
                <a:gd name="connsiteY42" fmla="*/ 0 h 6078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82165" h="607851">
                  <a:moveTo>
                    <a:pt x="249628" y="492053"/>
                  </a:moveTo>
                  <a:cubicBezTo>
                    <a:pt x="267456" y="533335"/>
                    <a:pt x="334067" y="563961"/>
                    <a:pt x="413584" y="563961"/>
                  </a:cubicBezTo>
                  <a:cubicBezTo>
                    <a:pt x="493100" y="563961"/>
                    <a:pt x="559712" y="533335"/>
                    <a:pt x="577465" y="492053"/>
                  </a:cubicBezTo>
                  <a:cubicBezTo>
                    <a:pt x="580523" y="499132"/>
                    <a:pt x="582164" y="506435"/>
                    <a:pt x="582164" y="514035"/>
                  </a:cubicBezTo>
                  <a:cubicBezTo>
                    <a:pt x="582164" y="565824"/>
                    <a:pt x="506676" y="607851"/>
                    <a:pt x="413584" y="607851"/>
                  </a:cubicBezTo>
                  <a:cubicBezTo>
                    <a:pt x="320491" y="607851"/>
                    <a:pt x="245003" y="565824"/>
                    <a:pt x="245003" y="514035"/>
                  </a:cubicBezTo>
                  <a:cubicBezTo>
                    <a:pt x="245003" y="506435"/>
                    <a:pt x="246644" y="499132"/>
                    <a:pt x="249628" y="492053"/>
                  </a:cubicBezTo>
                  <a:close/>
                  <a:moveTo>
                    <a:pt x="4700" y="399824"/>
                  </a:moveTo>
                  <a:cubicBezTo>
                    <a:pt x="22455" y="441106"/>
                    <a:pt x="89072" y="471732"/>
                    <a:pt x="168596" y="471732"/>
                  </a:cubicBezTo>
                  <a:cubicBezTo>
                    <a:pt x="188663" y="471732"/>
                    <a:pt x="207910" y="469795"/>
                    <a:pt x="225739" y="466218"/>
                  </a:cubicBezTo>
                  <a:lnTo>
                    <a:pt x="221487" y="476054"/>
                  </a:lnTo>
                  <a:cubicBezTo>
                    <a:pt x="217309" y="485741"/>
                    <a:pt x="215220" y="495726"/>
                    <a:pt x="215220" y="505786"/>
                  </a:cubicBezTo>
                  <a:cubicBezTo>
                    <a:pt x="215220" y="507872"/>
                    <a:pt x="215295" y="509884"/>
                    <a:pt x="215444" y="511971"/>
                  </a:cubicBezTo>
                  <a:cubicBezTo>
                    <a:pt x="200599" y="514355"/>
                    <a:pt x="184858" y="515622"/>
                    <a:pt x="168596" y="515622"/>
                  </a:cubicBezTo>
                  <a:cubicBezTo>
                    <a:pt x="75495" y="515622"/>
                    <a:pt x="0" y="473595"/>
                    <a:pt x="0" y="421806"/>
                  </a:cubicBezTo>
                  <a:cubicBezTo>
                    <a:pt x="0" y="414206"/>
                    <a:pt x="1641" y="406903"/>
                    <a:pt x="4700" y="399824"/>
                  </a:cubicBezTo>
                  <a:close/>
                  <a:moveTo>
                    <a:pt x="413584" y="324178"/>
                  </a:moveTo>
                  <a:cubicBezTo>
                    <a:pt x="506689" y="324178"/>
                    <a:pt x="582165" y="366166"/>
                    <a:pt x="582165" y="417960"/>
                  </a:cubicBezTo>
                  <a:cubicBezTo>
                    <a:pt x="582165" y="469754"/>
                    <a:pt x="506689" y="511742"/>
                    <a:pt x="413584" y="511742"/>
                  </a:cubicBezTo>
                  <a:cubicBezTo>
                    <a:pt x="320479" y="511742"/>
                    <a:pt x="245003" y="469754"/>
                    <a:pt x="245003" y="417960"/>
                  </a:cubicBezTo>
                  <a:cubicBezTo>
                    <a:pt x="245003" y="366166"/>
                    <a:pt x="320479" y="324178"/>
                    <a:pt x="413584" y="324178"/>
                  </a:cubicBezTo>
                  <a:close/>
                  <a:moveTo>
                    <a:pt x="168596" y="231949"/>
                  </a:moveTo>
                  <a:cubicBezTo>
                    <a:pt x="248343" y="231949"/>
                    <a:pt x="315185" y="262787"/>
                    <a:pt x="332716" y="304127"/>
                  </a:cubicBezTo>
                  <a:cubicBezTo>
                    <a:pt x="263189" y="320738"/>
                    <a:pt x="215221" y="361185"/>
                    <a:pt x="215221" y="409676"/>
                  </a:cubicBezTo>
                  <a:cubicBezTo>
                    <a:pt x="215221" y="411762"/>
                    <a:pt x="215296" y="413847"/>
                    <a:pt x="215445" y="415859"/>
                  </a:cubicBezTo>
                  <a:cubicBezTo>
                    <a:pt x="200599" y="418242"/>
                    <a:pt x="184859" y="419583"/>
                    <a:pt x="168596" y="419583"/>
                  </a:cubicBezTo>
                  <a:cubicBezTo>
                    <a:pt x="75495" y="419583"/>
                    <a:pt x="0" y="377572"/>
                    <a:pt x="0" y="325729"/>
                  </a:cubicBezTo>
                  <a:cubicBezTo>
                    <a:pt x="0" y="273960"/>
                    <a:pt x="75495" y="231949"/>
                    <a:pt x="168596" y="231949"/>
                  </a:cubicBezTo>
                  <a:close/>
                  <a:moveTo>
                    <a:pt x="326154" y="0"/>
                  </a:moveTo>
                  <a:cubicBezTo>
                    <a:pt x="340481" y="0"/>
                    <a:pt x="352048" y="11547"/>
                    <a:pt x="352048" y="25849"/>
                  </a:cubicBezTo>
                  <a:lnTo>
                    <a:pt x="352048" y="116360"/>
                  </a:lnTo>
                  <a:lnTo>
                    <a:pt x="356003" y="112486"/>
                  </a:lnTo>
                  <a:cubicBezTo>
                    <a:pt x="366077" y="102355"/>
                    <a:pt x="382494" y="102355"/>
                    <a:pt x="392643" y="112486"/>
                  </a:cubicBezTo>
                  <a:cubicBezTo>
                    <a:pt x="402717" y="122543"/>
                    <a:pt x="402717" y="138932"/>
                    <a:pt x="392643" y="149063"/>
                  </a:cubicBezTo>
                  <a:lnTo>
                    <a:pt x="344511" y="197112"/>
                  </a:lnTo>
                  <a:cubicBezTo>
                    <a:pt x="339660" y="201954"/>
                    <a:pt x="333019" y="204710"/>
                    <a:pt x="326154" y="204710"/>
                  </a:cubicBezTo>
                  <a:cubicBezTo>
                    <a:pt x="319288" y="204710"/>
                    <a:pt x="312721" y="201954"/>
                    <a:pt x="307871" y="197112"/>
                  </a:cubicBezTo>
                  <a:lnTo>
                    <a:pt x="259664" y="149063"/>
                  </a:lnTo>
                  <a:cubicBezTo>
                    <a:pt x="249590" y="138932"/>
                    <a:pt x="249590" y="122543"/>
                    <a:pt x="259664" y="112486"/>
                  </a:cubicBezTo>
                  <a:cubicBezTo>
                    <a:pt x="269813" y="102355"/>
                    <a:pt x="286230" y="102355"/>
                    <a:pt x="296379" y="112486"/>
                  </a:cubicBezTo>
                  <a:lnTo>
                    <a:pt x="300259" y="116360"/>
                  </a:lnTo>
                  <a:lnTo>
                    <a:pt x="300259" y="25849"/>
                  </a:lnTo>
                  <a:cubicBezTo>
                    <a:pt x="300259" y="11547"/>
                    <a:pt x="311826" y="0"/>
                    <a:pt x="326154" y="0"/>
                  </a:cubicBezTo>
                  <a:close/>
                </a:path>
              </a:pathLst>
            </a:custGeom>
            <a:solidFill>
              <a:schemeClr val="accent2"/>
            </a:solidFill>
            <a:ln>
              <a:noFill/>
            </a:ln>
          </p:spPr>
        </p:sp>
      </p:grpSp>
      <p:sp>
        <p:nvSpPr>
          <p:cNvPr id="30" name="矩形 29">
            <a:extLst>
              <a:ext uri="{FF2B5EF4-FFF2-40B4-BE49-F238E27FC236}">
                <a16:creationId xmlns="" xmlns:a16="http://schemas.microsoft.com/office/drawing/2014/main" id="{1A39CD8D-BA4A-4041-A785-4F1950DBD8FA}"/>
              </a:ext>
            </a:extLst>
          </p:cNvPr>
          <p:cNvSpPr/>
          <p:nvPr/>
        </p:nvSpPr>
        <p:spPr>
          <a:xfrm>
            <a:off x="1479999"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提升企业形象</a:t>
            </a:r>
          </a:p>
        </p:txBody>
      </p:sp>
      <p:sp>
        <p:nvSpPr>
          <p:cNvPr id="31" name="矩形 30">
            <a:extLst>
              <a:ext uri="{FF2B5EF4-FFF2-40B4-BE49-F238E27FC236}">
                <a16:creationId xmlns="" xmlns:a16="http://schemas.microsoft.com/office/drawing/2014/main" id="{4909C9BE-BB40-4B46-8074-22FE8692C62E}"/>
              </a:ext>
            </a:extLst>
          </p:cNvPr>
          <p:cNvSpPr/>
          <p:nvPr/>
        </p:nvSpPr>
        <p:spPr>
          <a:xfrm>
            <a:off x="1129754" y="4147524"/>
            <a:ext cx="2964574" cy="1477328"/>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整齐清洁的工作环境，使顾客有信心，易于吸引顾客。</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由于口碑相传，会成为学习的对象。</a:t>
            </a:r>
          </a:p>
        </p:txBody>
      </p:sp>
      <p:sp>
        <p:nvSpPr>
          <p:cNvPr id="35" name="矩形 34">
            <a:extLst>
              <a:ext uri="{FF2B5EF4-FFF2-40B4-BE49-F238E27FC236}">
                <a16:creationId xmlns="" xmlns:a16="http://schemas.microsoft.com/office/drawing/2014/main" id="{FA1F053B-1A64-49F1-8330-D3765A8EB04C}"/>
              </a:ext>
            </a:extLst>
          </p:cNvPr>
          <p:cNvSpPr/>
          <p:nvPr/>
        </p:nvSpPr>
        <p:spPr>
          <a:xfrm>
            <a:off x="4932882"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提升员工归属感</a:t>
            </a:r>
          </a:p>
        </p:txBody>
      </p:sp>
      <p:sp>
        <p:nvSpPr>
          <p:cNvPr id="36" name="矩形 35">
            <a:extLst>
              <a:ext uri="{FF2B5EF4-FFF2-40B4-BE49-F238E27FC236}">
                <a16:creationId xmlns="" xmlns:a16="http://schemas.microsoft.com/office/drawing/2014/main" id="{2B82F0C2-F892-429C-8E91-4DED5C0DACBF}"/>
              </a:ext>
            </a:extLst>
          </p:cNvPr>
          <p:cNvSpPr/>
          <p:nvPr/>
        </p:nvSpPr>
        <p:spPr>
          <a:xfrm>
            <a:off x="4582637" y="4147524"/>
            <a:ext cx="2964574" cy="1477328"/>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人人变成有素养的员工</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员工有尊严，有成就感</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易带动改善的意愿</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对自己的工作易付出爱心与耐心</a:t>
            </a:r>
          </a:p>
        </p:txBody>
      </p:sp>
      <p:sp>
        <p:nvSpPr>
          <p:cNvPr id="37" name="矩形 36">
            <a:extLst>
              <a:ext uri="{FF2B5EF4-FFF2-40B4-BE49-F238E27FC236}">
                <a16:creationId xmlns="" xmlns:a16="http://schemas.microsoft.com/office/drawing/2014/main" id="{171B4F84-360E-43F6-A3EE-971D5BF8C25A}"/>
              </a:ext>
            </a:extLst>
          </p:cNvPr>
          <p:cNvSpPr/>
          <p:nvPr/>
        </p:nvSpPr>
        <p:spPr>
          <a:xfrm>
            <a:off x="8426709"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减少浪费</a:t>
            </a:r>
          </a:p>
        </p:txBody>
      </p:sp>
      <p:sp>
        <p:nvSpPr>
          <p:cNvPr id="38" name="矩形 37">
            <a:extLst>
              <a:ext uri="{FF2B5EF4-FFF2-40B4-BE49-F238E27FC236}">
                <a16:creationId xmlns="" xmlns:a16="http://schemas.microsoft.com/office/drawing/2014/main" id="{115BE83D-CCE2-416E-9594-ED744CC23DA2}"/>
              </a:ext>
            </a:extLst>
          </p:cNvPr>
          <p:cNvSpPr/>
          <p:nvPr/>
        </p:nvSpPr>
        <p:spPr>
          <a:xfrm>
            <a:off x="8076464" y="4147524"/>
            <a:ext cx="2964574" cy="1477328"/>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人的浪费减少</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场所的浪费减少</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时间浪费减少</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减少浪费</a:t>
            </a:r>
            <a:r>
              <a:rPr lang="en-US" altLang="zh-CN">
                <a:solidFill>
                  <a:schemeClr val="accent1"/>
                </a:solidFill>
                <a:latin typeface="+mj-ea"/>
                <a:ea typeface="+mj-ea"/>
                <a:sym typeface="宋体" panose="02010600030101010101" pitchFamily="2" charset="-122"/>
              </a:rPr>
              <a:t>=</a:t>
            </a:r>
            <a:r>
              <a:rPr lang="zh-CN" altLang="en-US">
                <a:solidFill>
                  <a:schemeClr val="accent1"/>
                </a:solidFill>
                <a:latin typeface="+mj-ea"/>
                <a:ea typeface="+mj-ea"/>
                <a:sym typeface="宋体" panose="02010600030101010101" pitchFamily="2" charset="-122"/>
              </a:rPr>
              <a:t>降低成本</a:t>
            </a:r>
            <a:r>
              <a:rPr lang="en-US" altLang="zh-CN">
                <a:solidFill>
                  <a:schemeClr val="accent1"/>
                </a:solidFill>
                <a:latin typeface="+mj-ea"/>
                <a:ea typeface="+mj-ea"/>
                <a:sym typeface="宋体" panose="02010600030101010101" pitchFamily="2" charset="-122"/>
              </a:rPr>
              <a:t>=</a:t>
            </a:r>
            <a:r>
              <a:rPr lang="zh-CN" altLang="en-US">
                <a:solidFill>
                  <a:schemeClr val="accent1"/>
                </a:solidFill>
                <a:latin typeface="+mj-ea"/>
                <a:ea typeface="+mj-ea"/>
                <a:sym typeface="宋体" panose="02010600030101010101" pitchFamily="2" charset="-122"/>
              </a:rPr>
              <a:t>增加利润</a:t>
            </a:r>
          </a:p>
        </p:txBody>
      </p:sp>
      <p:sp>
        <p:nvSpPr>
          <p:cNvPr id="39" name="矩形 38">
            <a:extLst>
              <a:ext uri="{FF2B5EF4-FFF2-40B4-BE49-F238E27FC236}">
                <a16:creationId xmlns="" xmlns:a16="http://schemas.microsoft.com/office/drawing/2014/main" id="{B92D5DDD-B4DD-4A08-8E20-5B9872CDECE0}"/>
              </a:ext>
            </a:extLst>
          </p:cNvPr>
          <p:cNvSpPr/>
          <p:nvPr/>
        </p:nvSpPr>
        <p:spPr>
          <a:xfrm>
            <a:off x="2948961" y="988294"/>
            <a:ext cx="6324333" cy="369332"/>
          </a:xfrm>
          <a:prstGeom prst="rect">
            <a:avLst/>
          </a:prstGeom>
          <a:noFill/>
          <a:ln>
            <a:noFill/>
          </a:ln>
        </p:spPr>
        <p:txBody>
          <a:bodyPr vert="horz" wrap="square" lIns="0" tIns="0" rIns="0" bIns="0" numCol="1" anchor="t" anchorCtr="0" compatLnSpc="1">
            <a:spAutoFit/>
          </a:bodyPr>
          <a:lstStyle/>
          <a:p>
            <a:pPr algn="ctr"/>
            <a:r>
              <a:rPr lang="en-US" altLang="zh-CN" sz="2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的对于企业的作用，总结起来有以下六点：</a:t>
            </a:r>
            <a:endParaRPr lang="zh-CN" altLang="en-US" sz="24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4" name="椭圆 23">
            <a:extLst>
              <a:ext uri="{FF2B5EF4-FFF2-40B4-BE49-F238E27FC236}">
                <a16:creationId xmlns="" xmlns:a16="http://schemas.microsoft.com/office/drawing/2014/main" id="{2265A3C6-C0E9-4F66-B3B2-52D4FC06AB58}"/>
              </a:ext>
            </a:extLst>
          </p:cNvPr>
          <p:cNvSpPr/>
          <p:nvPr/>
        </p:nvSpPr>
        <p:spPr bwMode="auto">
          <a:xfrm>
            <a:off x="1686979"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1</a:t>
            </a:r>
            <a:endParaRPr lang="zh-CN" altLang="en-US">
              <a:solidFill>
                <a:schemeClr val="accent2"/>
              </a:solidFill>
              <a:latin typeface="+mj-ea"/>
              <a:ea typeface="+mj-ea"/>
            </a:endParaRPr>
          </a:p>
        </p:txBody>
      </p:sp>
      <p:sp>
        <p:nvSpPr>
          <p:cNvPr id="28" name="椭圆 27">
            <a:extLst>
              <a:ext uri="{FF2B5EF4-FFF2-40B4-BE49-F238E27FC236}">
                <a16:creationId xmlns="" xmlns:a16="http://schemas.microsoft.com/office/drawing/2014/main" id="{BA975991-0710-4AFD-BD21-892C863C5D39}"/>
              </a:ext>
            </a:extLst>
          </p:cNvPr>
          <p:cNvSpPr/>
          <p:nvPr/>
        </p:nvSpPr>
        <p:spPr bwMode="auto">
          <a:xfrm>
            <a:off x="5188442"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2</a:t>
            </a:r>
            <a:endParaRPr lang="zh-CN" altLang="en-US">
              <a:solidFill>
                <a:schemeClr val="accent2"/>
              </a:solidFill>
              <a:latin typeface="+mj-ea"/>
              <a:ea typeface="+mj-ea"/>
            </a:endParaRPr>
          </a:p>
        </p:txBody>
      </p:sp>
      <p:sp>
        <p:nvSpPr>
          <p:cNvPr id="29" name="椭圆 28">
            <a:extLst>
              <a:ext uri="{FF2B5EF4-FFF2-40B4-BE49-F238E27FC236}">
                <a16:creationId xmlns="" xmlns:a16="http://schemas.microsoft.com/office/drawing/2014/main" id="{1A479EE3-1EB8-46AB-BBB9-22B73C74FDE7}"/>
              </a:ext>
            </a:extLst>
          </p:cNvPr>
          <p:cNvSpPr/>
          <p:nvPr/>
        </p:nvSpPr>
        <p:spPr bwMode="auto">
          <a:xfrm>
            <a:off x="8651135"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3</a:t>
            </a:r>
            <a:endParaRPr lang="zh-CN" altLang="en-US">
              <a:solidFill>
                <a:schemeClr val="accent2"/>
              </a:solidFill>
              <a:latin typeface="+mj-ea"/>
              <a:ea typeface="+mj-ea"/>
            </a:endParaRPr>
          </a:p>
        </p:txBody>
      </p:sp>
    </p:spTree>
    <p:extLst>
      <p:ext uri="{BB962C8B-B14F-4D97-AF65-F5344CB8AC3E}">
        <p14:creationId xmlns:p14="http://schemas.microsoft.com/office/powerpoint/2010/main" val="785733322"/>
      </p:ext>
    </p:extLst>
  </p:cSld>
  <p:clrMapOvr>
    <a:masterClrMapping/>
  </p:clrMapOvr>
  <p:transition spd="slow" advTm="7288">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2" presetClass="entr" presetSubtype="0" fill="hold" grpId="0"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1400"/>
                            </p:stCondLst>
                            <p:childTnLst>
                              <p:par>
                                <p:cTn id="24" presetID="42" presetClass="entr" presetSubtype="0" fill="hold" grpId="0" nodeType="after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fade">
                                      <p:cBhvr>
                                        <p:cTn id="26" dur="500"/>
                                        <p:tgtEl>
                                          <p:spTgt spid="32"/>
                                        </p:tgtEl>
                                      </p:cBhvr>
                                    </p:animEffect>
                                    <p:anim calcmode="lin" valueType="num">
                                      <p:cBhvr>
                                        <p:cTn id="27" dur="500" fill="hold"/>
                                        <p:tgtEl>
                                          <p:spTgt spid="32"/>
                                        </p:tgtEl>
                                        <p:attrNameLst>
                                          <p:attrName>ppt_x</p:attrName>
                                        </p:attrNameLst>
                                      </p:cBhvr>
                                      <p:tavLst>
                                        <p:tav tm="0">
                                          <p:val>
                                            <p:strVal val="#ppt_x"/>
                                          </p:val>
                                        </p:tav>
                                        <p:tav tm="100000">
                                          <p:val>
                                            <p:strVal val="#ppt_x"/>
                                          </p:val>
                                        </p:tav>
                                      </p:tavLst>
                                    </p:anim>
                                    <p:anim calcmode="lin" valueType="num">
                                      <p:cBhvr>
                                        <p:cTn id="28" dur="500" fill="hold"/>
                                        <p:tgtEl>
                                          <p:spTgt spid="32"/>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100"/>
                                  </p:stCondLst>
                                  <p:childTnLst>
                                    <p:set>
                                      <p:cBhvr>
                                        <p:cTn id="30" dur="1" fill="hold">
                                          <p:stCondLst>
                                            <p:cond delay="0"/>
                                          </p:stCondLst>
                                        </p:cTn>
                                        <p:tgtEl>
                                          <p:spTgt spid="33"/>
                                        </p:tgtEl>
                                        <p:attrNameLst>
                                          <p:attrName>style.visibility</p:attrName>
                                        </p:attrNameLst>
                                      </p:cBhvr>
                                      <p:to>
                                        <p:strVal val="visible"/>
                                      </p:to>
                                    </p:set>
                                    <p:animEffect transition="in" filter="fade">
                                      <p:cBhvr>
                                        <p:cTn id="31" dur="500"/>
                                        <p:tgtEl>
                                          <p:spTgt spid="33"/>
                                        </p:tgtEl>
                                      </p:cBhvr>
                                    </p:animEffect>
                                    <p:anim calcmode="lin" valueType="num">
                                      <p:cBhvr>
                                        <p:cTn id="32" dur="500" fill="hold"/>
                                        <p:tgtEl>
                                          <p:spTgt spid="33"/>
                                        </p:tgtEl>
                                        <p:attrNameLst>
                                          <p:attrName>ppt_x</p:attrName>
                                        </p:attrNameLst>
                                      </p:cBhvr>
                                      <p:tavLst>
                                        <p:tav tm="0">
                                          <p:val>
                                            <p:strVal val="#ppt_x"/>
                                          </p:val>
                                        </p:tav>
                                        <p:tav tm="100000">
                                          <p:val>
                                            <p:strVal val="#ppt_x"/>
                                          </p:val>
                                        </p:tav>
                                      </p:tavLst>
                                    </p:anim>
                                    <p:anim calcmode="lin" valueType="num">
                                      <p:cBhvr>
                                        <p:cTn id="33" dur="500" fill="hold"/>
                                        <p:tgtEl>
                                          <p:spTgt spid="33"/>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200"/>
                                  </p:stCondLst>
                                  <p:childTnLst>
                                    <p:set>
                                      <p:cBhvr>
                                        <p:cTn id="35" dur="1" fill="hold">
                                          <p:stCondLst>
                                            <p:cond delay="0"/>
                                          </p:stCondLst>
                                        </p:cTn>
                                        <p:tgtEl>
                                          <p:spTgt spid="34"/>
                                        </p:tgtEl>
                                        <p:attrNameLst>
                                          <p:attrName>style.visibility</p:attrName>
                                        </p:attrNameLst>
                                      </p:cBhvr>
                                      <p:to>
                                        <p:strVal val="visible"/>
                                      </p:to>
                                    </p:set>
                                    <p:animEffect transition="in" filter="fade">
                                      <p:cBhvr>
                                        <p:cTn id="36" dur="500"/>
                                        <p:tgtEl>
                                          <p:spTgt spid="34"/>
                                        </p:tgtEl>
                                      </p:cBhvr>
                                    </p:animEffect>
                                    <p:anim calcmode="lin" valueType="num">
                                      <p:cBhvr>
                                        <p:cTn id="37" dur="500" fill="hold"/>
                                        <p:tgtEl>
                                          <p:spTgt spid="34"/>
                                        </p:tgtEl>
                                        <p:attrNameLst>
                                          <p:attrName>ppt_x</p:attrName>
                                        </p:attrNameLst>
                                      </p:cBhvr>
                                      <p:tavLst>
                                        <p:tav tm="0">
                                          <p:val>
                                            <p:strVal val="#ppt_x"/>
                                          </p:val>
                                        </p:tav>
                                        <p:tav tm="100000">
                                          <p:val>
                                            <p:strVal val="#ppt_x"/>
                                          </p:val>
                                        </p:tav>
                                      </p:tavLst>
                                    </p:anim>
                                    <p:anim calcmode="lin" valueType="num">
                                      <p:cBhvr>
                                        <p:cTn id="38" dur="500" fill="hold"/>
                                        <p:tgtEl>
                                          <p:spTgt spid="34"/>
                                        </p:tgtEl>
                                        <p:attrNameLst>
                                          <p:attrName>ppt_y</p:attrName>
                                        </p:attrNameLst>
                                      </p:cBhvr>
                                      <p:tavLst>
                                        <p:tav tm="0">
                                          <p:val>
                                            <p:strVal val="#ppt_y+.1"/>
                                          </p:val>
                                        </p:tav>
                                        <p:tav tm="100000">
                                          <p:val>
                                            <p:strVal val="#ppt_y"/>
                                          </p:val>
                                        </p:tav>
                                      </p:tavLst>
                                    </p:anim>
                                  </p:childTnLst>
                                </p:cTn>
                              </p:par>
                            </p:childTnLst>
                          </p:cTn>
                        </p:par>
                        <p:par>
                          <p:cTn id="39" fill="hold">
                            <p:stCondLst>
                              <p:cond delay="2100"/>
                            </p:stCondLst>
                            <p:childTnLst>
                              <p:par>
                                <p:cTn id="40" presetID="53" presetClass="entr" presetSubtype="16" fill="hold" nodeType="afterEffect">
                                  <p:stCondLst>
                                    <p:cond delay="0"/>
                                  </p:stCondLst>
                                  <p:childTnLst>
                                    <p:set>
                                      <p:cBhvr>
                                        <p:cTn id="41" dur="1" fill="hold">
                                          <p:stCondLst>
                                            <p:cond delay="0"/>
                                          </p:stCondLst>
                                        </p:cTn>
                                        <p:tgtEl>
                                          <p:spTgt spid="4"/>
                                        </p:tgtEl>
                                        <p:attrNameLst>
                                          <p:attrName>style.visibility</p:attrName>
                                        </p:attrNameLst>
                                      </p:cBhvr>
                                      <p:to>
                                        <p:strVal val="visible"/>
                                      </p:to>
                                    </p:set>
                                    <p:anim calcmode="lin" valueType="num">
                                      <p:cBhvr>
                                        <p:cTn id="42" dur="400" fill="hold"/>
                                        <p:tgtEl>
                                          <p:spTgt spid="4"/>
                                        </p:tgtEl>
                                        <p:attrNameLst>
                                          <p:attrName>ppt_w</p:attrName>
                                        </p:attrNameLst>
                                      </p:cBhvr>
                                      <p:tavLst>
                                        <p:tav tm="0">
                                          <p:val>
                                            <p:fltVal val="0"/>
                                          </p:val>
                                        </p:tav>
                                        <p:tav tm="100000">
                                          <p:val>
                                            <p:strVal val="#ppt_w"/>
                                          </p:val>
                                        </p:tav>
                                      </p:tavLst>
                                    </p:anim>
                                    <p:anim calcmode="lin" valueType="num">
                                      <p:cBhvr>
                                        <p:cTn id="43" dur="400" fill="hold"/>
                                        <p:tgtEl>
                                          <p:spTgt spid="4"/>
                                        </p:tgtEl>
                                        <p:attrNameLst>
                                          <p:attrName>ppt_h</p:attrName>
                                        </p:attrNameLst>
                                      </p:cBhvr>
                                      <p:tavLst>
                                        <p:tav tm="0">
                                          <p:val>
                                            <p:fltVal val="0"/>
                                          </p:val>
                                        </p:tav>
                                        <p:tav tm="100000">
                                          <p:val>
                                            <p:strVal val="#ppt_h"/>
                                          </p:val>
                                        </p:tav>
                                      </p:tavLst>
                                    </p:anim>
                                    <p:animEffect transition="in" filter="fade">
                                      <p:cBhvr>
                                        <p:cTn id="44" dur="400"/>
                                        <p:tgtEl>
                                          <p:spTgt spid="4"/>
                                        </p:tgtEl>
                                      </p:cBhvr>
                                    </p:animEffect>
                                  </p:childTnLst>
                                </p:cTn>
                              </p:par>
                            </p:childTnLst>
                          </p:cTn>
                        </p:par>
                        <p:par>
                          <p:cTn id="45" fill="hold">
                            <p:stCondLst>
                              <p:cond delay="2500"/>
                            </p:stCondLst>
                            <p:childTnLst>
                              <p:par>
                                <p:cTn id="46" presetID="53" presetClass="entr" presetSubtype="16" fill="hold" grpId="0" nodeType="afterEffect">
                                  <p:stCondLst>
                                    <p:cond delay="0"/>
                                  </p:stCondLst>
                                  <p:childTnLst>
                                    <p:set>
                                      <p:cBhvr>
                                        <p:cTn id="47" dur="1" fill="hold">
                                          <p:stCondLst>
                                            <p:cond delay="0"/>
                                          </p:stCondLst>
                                        </p:cTn>
                                        <p:tgtEl>
                                          <p:spTgt spid="24"/>
                                        </p:tgtEl>
                                        <p:attrNameLst>
                                          <p:attrName>style.visibility</p:attrName>
                                        </p:attrNameLst>
                                      </p:cBhvr>
                                      <p:to>
                                        <p:strVal val="visible"/>
                                      </p:to>
                                    </p:set>
                                    <p:anim calcmode="lin" valueType="num">
                                      <p:cBhvr>
                                        <p:cTn id="48" dur="300" fill="hold"/>
                                        <p:tgtEl>
                                          <p:spTgt spid="24"/>
                                        </p:tgtEl>
                                        <p:attrNameLst>
                                          <p:attrName>ppt_w</p:attrName>
                                        </p:attrNameLst>
                                      </p:cBhvr>
                                      <p:tavLst>
                                        <p:tav tm="0">
                                          <p:val>
                                            <p:fltVal val="0"/>
                                          </p:val>
                                        </p:tav>
                                        <p:tav tm="100000">
                                          <p:val>
                                            <p:strVal val="#ppt_w"/>
                                          </p:val>
                                        </p:tav>
                                      </p:tavLst>
                                    </p:anim>
                                    <p:anim calcmode="lin" valueType="num">
                                      <p:cBhvr>
                                        <p:cTn id="49" dur="300" fill="hold"/>
                                        <p:tgtEl>
                                          <p:spTgt spid="24"/>
                                        </p:tgtEl>
                                        <p:attrNameLst>
                                          <p:attrName>ppt_h</p:attrName>
                                        </p:attrNameLst>
                                      </p:cBhvr>
                                      <p:tavLst>
                                        <p:tav tm="0">
                                          <p:val>
                                            <p:fltVal val="0"/>
                                          </p:val>
                                        </p:tav>
                                        <p:tav tm="100000">
                                          <p:val>
                                            <p:strVal val="#ppt_h"/>
                                          </p:val>
                                        </p:tav>
                                      </p:tavLst>
                                    </p:anim>
                                    <p:animEffect transition="in" filter="fade">
                                      <p:cBhvr>
                                        <p:cTn id="50" dur="300"/>
                                        <p:tgtEl>
                                          <p:spTgt spid="24"/>
                                        </p:tgtEl>
                                      </p:cBhvr>
                                    </p:animEffect>
                                  </p:childTnLst>
                                </p:cTn>
                              </p:par>
                            </p:childTnLst>
                          </p:cTn>
                        </p:par>
                        <p:par>
                          <p:cTn id="51" fill="hold">
                            <p:stCondLst>
                              <p:cond delay="2800"/>
                            </p:stCondLst>
                            <p:childTnLst>
                              <p:par>
                                <p:cTn id="52" presetID="31" presetClass="entr" presetSubtype="0" fill="hold" grpId="0" nodeType="afterEffect">
                                  <p:stCondLst>
                                    <p:cond delay="0"/>
                                  </p:stCondLst>
                                  <p:childTnLst>
                                    <p:set>
                                      <p:cBhvr>
                                        <p:cTn id="53" dur="1" fill="hold">
                                          <p:stCondLst>
                                            <p:cond delay="0"/>
                                          </p:stCondLst>
                                        </p:cTn>
                                        <p:tgtEl>
                                          <p:spTgt spid="30"/>
                                        </p:tgtEl>
                                        <p:attrNameLst>
                                          <p:attrName>style.visibility</p:attrName>
                                        </p:attrNameLst>
                                      </p:cBhvr>
                                      <p:to>
                                        <p:strVal val="visible"/>
                                      </p:to>
                                    </p:set>
                                    <p:anim calcmode="lin" valueType="num">
                                      <p:cBhvr>
                                        <p:cTn id="54" dur="300" fill="hold"/>
                                        <p:tgtEl>
                                          <p:spTgt spid="30"/>
                                        </p:tgtEl>
                                        <p:attrNameLst>
                                          <p:attrName>ppt_w</p:attrName>
                                        </p:attrNameLst>
                                      </p:cBhvr>
                                      <p:tavLst>
                                        <p:tav tm="0">
                                          <p:val>
                                            <p:fltVal val="0"/>
                                          </p:val>
                                        </p:tav>
                                        <p:tav tm="100000">
                                          <p:val>
                                            <p:strVal val="#ppt_w"/>
                                          </p:val>
                                        </p:tav>
                                      </p:tavLst>
                                    </p:anim>
                                    <p:anim calcmode="lin" valueType="num">
                                      <p:cBhvr>
                                        <p:cTn id="55" dur="300" fill="hold"/>
                                        <p:tgtEl>
                                          <p:spTgt spid="30"/>
                                        </p:tgtEl>
                                        <p:attrNameLst>
                                          <p:attrName>ppt_h</p:attrName>
                                        </p:attrNameLst>
                                      </p:cBhvr>
                                      <p:tavLst>
                                        <p:tav tm="0">
                                          <p:val>
                                            <p:fltVal val="0"/>
                                          </p:val>
                                        </p:tav>
                                        <p:tav tm="100000">
                                          <p:val>
                                            <p:strVal val="#ppt_h"/>
                                          </p:val>
                                        </p:tav>
                                      </p:tavLst>
                                    </p:anim>
                                    <p:anim calcmode="lin" valueType="num">
                                      <p:cBhvr>
                                        <p:cTn id="56" dur="300" fill="hold"/>
                                        <p:tgtEl>
                                          <p:spTgt spid="30"/>
                                        </p:tgtEl>
                                        <p:attrNameLst>
                                          <p:attrName>style.rotation</p:attrName>
                                        </p:attrNameLst>
                                      </p:cBhvr>
                                      <p:tavLst>
                                        <p:tav tm="0">
                                          <p:val>
                                            <p:fltVal val="90"/>
                                          </p:val>
                                        </p:tav>
                                        <p:tav tm="100000">
                                          <p:val>
                                            <p:fltVal val="0"/>
                                          </p:val>
                                        </p:tav>
                                      </p:tavLst>
                                    </p:anim>
                                    <p:animEffect transition="in" filter="fade">
                                      <p:cBhvr>
                                        <p:cTn id="57" dur="300"/>
                                        <p:tgtEl>
                                          <p:spTgt spid="30"/>
                                        </p:tgtEl>
                                      </p:cBhvr>
                                    </p:animEffect>
                                  </p:childTnLst>
                                </p:cTn>
                              </p:par>
                            </p:childTnLst>
                          </p:cTn>
                        </p:par>
                        <p:par>
                          <p:cTn id="58" fill="hold">
                            <p:stCondLst>
                              <p:cond delay="3100"/>
                            </p:stCondLst>
                            <p:childTnLst>
                              <p:par>
                                <p:cTn id="59" presetID="22" presetClass="entr" presetSubtype="1" fill="hold" grpId="0" nodeType="afterEffect">
                                  <p:stCondLst>
                                    <p:cond delay="0"/>
                                  </p:stCondLst>
                                  <p:childTnLst>
                                    <p:set>
                                      <p:cBhvr>
                                        <p:cTn id="60" dur="1" fill="hold">
                                          <p:stCondLst>
                                            <p:cond delay="0"/>
                                          </p:stCondLst>
                                        </p:cTn>
                                        <p:tgtEl>
                                          <p:spTgt spid="31"/>
                                        </p:tgtEl>
                                        <p:attrNameLst>
                                          <p:attrName>style.visibility</p:attrName>
                                        </p:attrNameLst>
                                      </p:cBhvr>
                                      <p:to>
                                        <p:strVal val="visible"/>
                                      </p:to>
                                    </p:set>
                                    <p:animEffect transition="in" filter="wipe(up)">
                                      <p:cBhvr>
                                        <p:cTn id="61" dur="500"/>
                                        <p:tgtEl>
                                          <p:spTgt spid="31"/>
                                        </p:tgtEl>
                                      </p:cBhvr>
                                    </p:animEffect>
                                  </p:childTnLst>
                                </p:cTn>
                              </p:par>
                            </p:childTnLst>
                          </p:cTn>
                        </p:par>
                        <p:par>
                          <p:cTn id="62" fill="hold">
                            <p:stCondLst>
                              <p:cond delay="3600"/>
                            </p:stCondLst>
                            <p:childTnLst>
                              <p:par>
                                <p:cTn id="63" presetID="53" presetClass="entr" presetSubtype="16" fill="hold" nodeType="after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400" fill="hold"/>
                                        <p:tgtEl>
                                          <p:spTgt spid="5"/>
                                        </p:tgtEl>
                                        <p:attrNameLst>
                                          <p:attrName>ppt_w</p:attrName>
                                        </p:attrNameLst>
                                      </p:cBhvr>
                                      <p:tavLst>
                                        <p:tav tm="0">
                                          <p:val>
                                            <p:fltVal val="0"/>
                                          </p:val>
                                        </p:tav>
                                        <p:tav tm="100000">
                                          <p:val>
                                            <p:strVal val="#ppt_w"/>
                                          </p:val>
                                        </p:tav>
                                      </p:tavLst>
                                    </p:anim>
                                    <p:anim calcmode="lin" valueType="num">
                                      <p:cBhvr>
                                        <p:cTn id="66" dur="400" fill="hold"/>
                                        <p:tgtEl>
                                          <p:spTgt spid="5"/>
                                        </p:tgtEl>
                                        <p:attrNameLst>
                                          <p:attrName>ppt_h</p:attrName>
                                        </p:attrNameLst>
                                      </p:cBhvr>
                                      <p:tavLst>
                                        <p:tav tm="0">
                                          <p:val>
                                            <p:fltVal val="0"/>
                                          </p:val>
                                        </p:tav>
                                        <p:tav tm="100000">
                                          <p:val>
                                            <p:strVal val="#ppt_h"/>
                                          </p:val>
                                        </p:tav>
                                      </p:tavLst>
                                    </p:anim>
                                    <p:animEffect transition="in" filter="fade">
                                      <p:cBhvr>
                                        <p:cTn id="67" dur="400"/>
                                        <p:tgtEl>
                                          <p:spTgt spid="5"/>
                                        </p:tgtEl>
                                      </p:cBhvr>
                                    </p:animEffect>
                                  </p:childTnLst>
                                </p:cTn>
                              </p:par>
                            </p:childTnLst>
                          </p:cTn>
                        </p:par>
                        <p:par>
                          <p:cTn id="68" fill="hold">
                            <p:stCondLst>
                              <p:cond delay="4000"/>
                            </p:stCondLst>
                            <p:childTnLst>
                              <p:par>
                                <p:cTn id="69" presetID="53" presetClass="entr" presetSubtype="16" fill="hold" grpId="0" nodeType="afterEffect">
                                  <p:stCondLst>
                                    <p:cond delay="0"/>
                                  </p:stCondLst>
                                  <p:childTnLst>
                                    <p:set>
                                      <p:cBhvr>
                                        <p:cTn id="70" dur="1" fill="hold">
                                          <p:stCondLst>
                                            <p:cond delay="0"/>
                                          </p:stCondLst>
                                        </p:cTn>
                                        <p:tgtEl>
                                          <p:spTgt spid="28"/>
                                        </p:tgtEl>
                                        <p:attrNameLst>
                                          <p:attrName>style.visibility</p:attrName>
                                        </p:attrNameLst>
                                      </p:cBhvr>
                                      <p:to>
                                        <p:strVal val="visible"/>
                                      </p:to>
                                    </p:set>
                                    <p:anim calcmode="lin" valueType="num">
                                      <p:cBhvr>
                                        <p:cTn id="71" dur="300" fill="hold"/>
                                        <p:tgtEl>
                                          <p:spTgt spid="28"/>
                                        </p:tgtEl>
                                        <p:attrNameLst>
                                          <p:attrName>ppt_w</p:attrName>
                                        </p:attrNameLst>
                                      </p:cBhvr>
                                      <p:tavLst>
                                        <p:tav tm="0">
                                          <p:val>
                                            <p:fltVal val="0"/>
                                          </p:val>
                                        </p:tav>
                                        <p:tav tm="100000">
                                          <p:val>
                                            <p:strVal val="#ppt_w"/>
                                          </p:val>
                                        </p:tav>
                                      </p:tavLst>
                                    </p:anim>
                                    <p:anim calcmode="lin" valueType="num">
                                      <p:cBhvr>
                                        <p:cTn id="72" dur="300" fill="hold"/>
                                        <p:tgtEl>
                                          <p:spTgt spid="28"/>
                                        </p:tgtEl>
                                        <p:attrNameLst>
                                          <p:attrName>ppt_h</p:attrName>
                                        </p:attrNameLst>
                                      </p:cBhvr>
                                      <p:tavLst>
                                        <p:tav tm="0">
                                          <p:val>
                                            <p:fltVal val="0"/>
                                          </p:val>
                                        </p:tav>
                                        <p:tav tm="100000">
                                          <p:val>
                                            <p:strVal val="#ppt_h"/>
                                          </p:val>
                                        </p:tav>
                                      </p:tavLst>
                                    </p:anim>
                                    <p:animEffect transition="in" filter="fade">
                                      <p:cBhvr>
                                        <p:cTn id="73" dur="300"/>
                                        <p:tgtEl>
                                          <p:spTgt spid="28"/>
                                        </p:tgtEl>
                                      </p:cBhvr>
                                    </p:animEffect>
                                  </p:childTnLst>
                                </p:cTn>
                              </p:par>
                            </p:childTnLst>
                          </p:cTn>
                        </p:par>
                        <p:par>
                          <p:cTn id="74" fill="hold">
                            <p:stCondLst>
                              <p:cond delay="4300"/>
                            </p:stCondLst>
                            <p:childTnLst>
                              <p:par>
                                <p:cTn id="75" presetID="31" presetClass="entr" presetSubtype="0" fill="hold" grpId="0" nodeType="afterEffect">
                                  <p:stCondLst>
                                    <p:cond delay="0"/>
                                  </p:stCondLst>
                                  <p:childTnLst>
                                    <p:set>
                                      <p:cBhvr>
                                        <p:cTn id="76" dur="1" fill="hold">
                                          <p:stCondLst>
                                            <p:cond delay="0"/>
                                          </p:stCondLst>
                                        </p:cTn>
                                        <p:tgtEl>
                                          <p:spTgt spid="35"/>
                                        </p:tgtEl>
                                        <p:attrNameLst>
                                          <p:attrName>style.visibility</p:attrName>
                                        </p:attrNameLst>
                                      </p:cBhvr>
                                      <p:to>
                                        <p:strVal val="visible"/>
                                      </p:to>
                                    </p:set>
                                    <p:anim calcmode="lin" valueType="num">
                                      <p:cBhvr>
                                        <p:cTn id="77" dur="300" fill="hold"/>
                                        <p:tgtEl>
                                          <p:spTgt spid="35"/>
                                        </p:tgtEl>
                                        <p:attrNameLst>
                                          <p:attrName>ppt_w</p:attrName>
                                        </p:attrNameLst>
                                      </p:cBhvr>
                                      <p:tavLst>
                                        <p:tav tm="0">
                                          <p:val>
                                            <p:fltVal val="0"/>
                                          </p:val>
                                        </p:tav>
                                        <p:tav tm="100000">
                                          <p:val>
                                            <p:strVal val="#ppt_w"/>
                                          </p:val>
                                        </p:tav>
                                      </p:tavLst>
                                    </p:anim>
                                    <p:anim calcmode="lin" valueType="num">
                                      <p:cBhvr>
                                        <p:cTn id="78" dur="300" fill="hold"/>
                                        <p:tgtEl>
                                          <p:spTgt spid="35"/>
                                        </p:tgtEl>
                                        <p:attrNameLst>
                                          <p:attrName>ppt_h</p:attrName>
                                        </p:attrNameLst>
                                      </p:cBhvr>
                                      <p:tavLst>
                                        <p:tav tm="0">
                                          <p:val>
                                            <p:fltVal val="0"/>
                                          </p:val>
                                        </p:tav>
                                        <p:tav tm="100000">
                                          <p:val>
                                            <p:strVal val="#ppt_h"/>
                                          </p:val>
                                        </p:tav>
                                      </p:tavLst>
                                    </p:anim>
                                    <p:anim calcmode="lin" valueType="num">
                                      <p:cBhvr>
                                        <p:cTn id="79" dur="300" fill="hold"/>
                                        <p:tgtEl>
                                          <p:spTgt spid="35"/>
                                        </p:tgtEl>
                                        <p:attrNameLst>
                                          <p:attrName>style.rotation</p:attrName>
                                        </p:attrNameLst>
                                      </p:cBhvr>
                                      <p:tavLst>
                                        <p:tav tm="0">
                                          <p:val>
                                            <p:fltVal val="90"/>
                                          </p:val>
                                        </p:tav>
                                        <p:tav tm="100000">
                                          <p:val>
                                            <p:fltVal val="0"/>
                                          </p:val>
                                        </p:tav>
                                      </p:tavLst>
                                    </p:anim>
                                    <p:animEffect transition="in" filter="fade">
                                      <p:cBhvr>
                                        <p:cTn id="80" dur="300"/>
                                        <p:tgtEl>
                                          <p:spTgt spid="35"/>
                                        </p:tgtEl>
                                      </p:cBhvr>
                                    </p:animEffect>
                                  </p:childTnLst>
                                </p:cTn>
                              </p:par>
                            </p:childTnLst>
                          </p:cTn>
                        </p:par>
                        <p:par>
                          <p:cTn id="81" fill="hold">
                            <p:stCondLst>
                              <p:cond delay="4600"/>
                            </p:stCondLst>
                            <p:childTnLst>
                              <p:par>
                                <p:cTn id="82" presetID="22" presetClass="entr" presetSubtype="1" fill="hold" grpId="0" nodeType="afterEffect">
                                  <p:stCondLst>
                                    <p:cond delay="0"/>
                                  </p:stCondLst>
                                  <p:childTnLst>
                                    <p:set>
                                      <p:cBhvr>
                                        <p:cTn id="83" dur="1" fill="hold">
                                          <p:stCondLst>
                                            <p:cond delay="0"/>
                                          </p:stCondLst>
                                        </p:cTn>
                                        <p:tgtEl>
                                          <p:spTgt spid="36"/>
                                        </p:tgtEl>
                                        <p:attrNameLst>
                                          <p:attrName>style.visibility</p:attrName>
                                        </p:attrNameLst>
                                      </p:cBhvr>
                                      <p:to>
                                        <p:strVal val="visible"/>
                                      </p:to>
                                    </p:set>
                                    <p:animEffect transition="in" filter="wipe(up)">
                                      <p:cBhvr>
                                        <p:cTn id="84" dur="500"/>
                                        <p:tgtEl>
                                          <p:spTgt spid="36"/>
                                        </p:tgtEl>
                                      </p:cBhvr>
                                    </p:animEffect>
                                  </p:childTnLst>
                                </p:cTn>
                              </p:par>
                            </p:childTnLst>
                          </p:cTn>
                        </p:par>
                        <p:par>
                          <p:cTn id="85" fill="hold">
                            <p:stCondLst>
                              <p:cond delay="5100"/>
                            </p:stCondLst>
                            <p:childTnLst>
                              <p:par>
                                <p:cTn id="86" presetID="53" presetClass="entr" presetSubtype="16" fill="hold" nodeType="afterEffect">
                                  <p:stCondLst>
                                    <p:cond delay="0"/>
                                  </p:stCondLst>
                                  <p:childTnLst>
                                    <p:set>
                                      <p:cBhvr>
                                        <p:cTn id="87" dur="1" fill="hold">
                                          <p:stCondLst>
                                            <p:cond delay="0"/>
                                          </p:stCondLst>
                                        </p:cTn>
                                        <p:tgtEl>
                                          <p:spTgt spid="42"/>
                                        </p:tgtEl>
                                        <p:attrNameLst>
                                          <p:attrName>style.visibility</p:attrName>
                                        </p:attrNameLst>
                                      </p:cBhvr>
                                      <p:to>
                                        <p:strVal val="visible"/>
                                      </p:to>
                                    </p:set>
                                    <p:anim calcmode="lin" valueType="num">
                                      <p:cBhvr>
                                        <p:cTn id="88" dur="400" fill="hold"/>
                                        <p:tgtEl>
                                          <p:spTgt spid="42"/>
                                        </p:tgtEl>
                                        <p:attrNameLst>
                                          <p:attrName>ppt_w</p:attrName>
                                        </p:attrNameLst>
                                      </p:cBhvr>
                                      <p:tavLst>
                                        <p:tav tm="0">
                                          <p:val>
                                            <p:fltVal val="0"/>
                                          </p:val>
                                        </p:tav>
                                        <p:tav tm="100000">
                                          <p:val>
                                            <p:strVal val="#ppt_w"/>
                                          </p:val>
                                        </p:tav>
                                      </p:tavLst>
                                    </p:anim>
                                    <p:anim calcmode="lin" valueType="num">
                                      <p:cBhvr>
                                        <p:cTn id="89" dur="400" fill="hold"/>
                                        <p:tgtEl>
                                          <p:spTgt spid="42"/>
                                        </p:tgtEl>
                                        <p:attrNameLst>
                                          <p:attrName>ppt_h</p:attrName>
                                        </p:attrNameLst>
                                      </p:cBhvr>
                                      <p:tavLst>
                                        <p:tav tm="0">
                                          <p:val>
                                            <p:fltVal val="0"/>
                                          </p:val>
                                        </p:tav>
                                        <p:tav tm="100000">
                                          <p:val>
                                            <p:strVal val="#ppt_h"/>
                                          </p:val>
                                        </p:tav>
                                      </p:tavLst>
                                    </p:anim>
                                    <p:animEffect transition="in" filter="fade">
                                      <p:cBhvr>
                                        <p:cTn id="90" dur="400"/>
                                        <p:tgtEl>
                                          <p:spTgt spid="42"/>
                                        </p:tgtEl>
                                      </p:cBhvr>
                                    </p:animEffect>
                                  </p:childTnLst>
                                </p:cTn>
                              </p:par>
                            </p:childTnLst>
                          </p:cTn>
                        </p:par>
                        <p:par>
                          <p:cTn id="91" fill="hold">
                            <p:stCondLst>
                              <p:cond delay="5500"/>
                            </p:stCondLst>
                            <p:childTnLst>
                              <p:par>
                                <p:cTn id="92" presetID="53" presetClass="entr" presetSubtype="16" fill="hold" grpId="0" nodeType="afterEffect">
                                  <p:stCondLst>
                                    <p:cond delay="0"/>
                                  </p:stCondLst>
                                  <p:childTnLst>
                                    <p:set>
                                      <p:cBhvr>
                                        <p:cTn id="93" dur="1" fill="hold">
                                          <p:stCondLst>
                                            <p:cond delay="0"/>
                                          </p:stCondLst>
                                        </p:cTn>
                                        <p:tgtEl>
                                          <p:spTgt spid="29"/>
                                        </p:tgtEl>
                                        <p:attrNameLst>
                                          <p:attrName>style.visibility</p:attrName>
                                        </p:attrNameLst>
                                      </p:cBhvr>
                                      <p:to>
                                        <p:strVal val="visible"/>
                                      </p:to>
                                    </p:set>
                                    <p:anim calcmode="lin" valueType="num">
                                      <p:cBhvr>
                                        <p:cTn id="94" dur="300" fill="hold"/>
                                        <p:tgtEl>
                                          <p:spTgt spid="29"/>
                                        </p:tgtEl>
                                        <p:attrNameLst>
                                          <p:attrName>ppt_w</p:attrName>
                                        </p:attrNameLst>
                                      </p:cBhvr>
                                      <p:tavLst>
                                        <p:tav tm="0">
                                          <p:val>
                                            <p:fltVal val="0"/>
                                          </p:val>
                                        </p:tav>
                                        <p:tav tm="100000">
                                          <p:val>
                                            <p:strVal val="#ppt_w"/>
                                          </p:val>
                                        </p:tav>
                                      </p:tavLst>
                                    </p:anim>
                                    <p:anim calcmode="lin" valueType="num">
                                      <p:cBhvr>
                                        <p:cTn id="95" dur="300" fill="hold"/>
                                        <p:tgtEl>
                                          <p:spTgt spid="29"/>
                                        </p:tgtEl>
                                        <p:attrNameLst>
                                          <p:attrName>ppt_h</p:attrName>
                                        </p:attrNameLst>
                                      </p:cBhvr>
                                      <p:tavLst>
                                        <p:tav tm="0">
                                          <p:val>
                                            <p:fltVal val="0"/>
                                          </p:val>
                                        </p:tav>
                                        <p:tav tm="100000">
                                          <p:val>
                                            <p:strVal val="#ppt_h"/>
                                          </p:val>
                                        </p:tav>
                                      </p:tavLst>
                                    </p:anim>
                                    <p:animEffect transition="in" filter="fade">
                                      <p:cBhvr>
                                        <p:cTn id="96" dur="300"/>
                                        <p:tgtEl>
                                          <p:spTgt spid="29"/>
                                        </p:tgtEl>
                                      </p:cBhvr>
                                    </p:animEffect>
                                  </p:childTnLst>
                                </p:cTn>
                              </p:par>
                            </p:childTnLst>
                          </p:cTn>
                        </p:par>
                        <p:par>
                          <p:cTn id="97" fill="hold">
                            <p:stCondLst>
                              <p:cond delay="5800"/>
                            </p:stCondLst>
                            <p:childTnLst>
                              <p:par>
                                <p:cTn id="98" presetID="31" presetClass="entr" presetSubtype="0" fill="hold" grpId="0" nodeType="afterEffect">
                                  <p:stCondLst>
                                    <p:cond delay="0"/>
                                  </p:stCondLst>
                                  <p:childTnLst>
                                    <p:set>
                                      <p:cBhvr>
                                        <p:cTn id="99" dur="1" fill="hold">
                                          <p:stCondLst>
                                            <p:cond delay="0"/>
                                          </p:stCondLst>
                                        </p:cTn>
                                        <p:tgtEl>
                                          <p:spTgt spid="37"/>
                                        </p:tgtEl>
                                        <p:attrNameLst>
                                          <p:attrName>style.visibility</p:attrName>
                                        </p:attrNameLst>
                                      </p:cBhvr>
                                      <p:to>
                                        <p:strVal val="visible"/>
                                      </p:to>
                                    </p:set>
                                    <p:anim calcmode="lin" valueType="num">
                                      <p:cBhvr>
                                        <p:cTn id="100" dur="300" fill="hold"/>
                                        <p:tgtEl>
                                          <p:spTgt spid="37"/>
                                        </p:tgtEl>
                                        <p:attrNameLst>
                                          <p:attrName>ppt_w</p:attrName>
                                        </p:attrNameLst>
                                      </p:cBhvr>
                                      <p:tavLst>
                                        <p:tav tm="0">
                                          <p:val>
                                            <p:fltVal val="0"/>
                                          </p:val>
                                        </p:tav>
                                        <p:tav tm="100000">
                                          <p:val>
                                            <p:strVal val="#ppt_w"/>
                                          </p:val>
                                        </p:tav>
                                      </p:tavLst>
                                    </p:anim>
                                    <p:anim calcmode="lin" valueType="num">
                                      <p:cBhvr>
                                        <p:cTn id="101" dur="300" fill="hold"/>
                                        <p:tgtEl>
                                          <p:spTgt spid="37"/>
                                        </p:tgtEl>
                                        <p:attrNameLst>
                                          <p:attrName>ppt_h</p:attrName>
                                        </p:attrNameLst>
                                      </p:cBhvr>
                                      <p:tavLst>
                                        <p:tav tm="0">
                                          <p:val>
                                            <p:fltVal val="0"/>
                                          </p:val>
                                        </p:tav>
                                        <p:tav tm="100000">
                                          <p:val>
                                            <p:strVal val="#ppt_h"/>
                                          </p:val>
                                        </p:tav>
                                      </p:tavLst>
                                    </p:anim>
                                    <p:anim calcmode="lin" valueType="num">
                                      <p:cBhvr>
                                        <p:cTn id="102" dur="300" fill="hold"/>
                                        <p:tgtEl>
                                          <p:spTgt spid="37"/>
                                        </p:tgtEl>
                                        <p:attrNameLst>
                                          <p:attrName>style.rotation</p:attrName>
                                        </p:attrNameLst>
                                      </p:cBhvr>
                                      <p:tavLst>
                                        <p:tav tm="0">
                                          <p:val>
                                            <p:fltVal val="90"/>
                                          </p:val>
                                        </p:tav>
                                        <p:tav tm="100000">
                                          <p:val>
                                            <p:fltVal val="0"/>
                                          </p:val>
                                        </p:tav>
                                      </p:tavLst>
                                    </p:anim>
                                    <p:animEffect transition="in" filter="fade">
                                      <p:cBhvr>
                                        <p:cTn id="103" dur="300"/>
                                        <p:tgtEl>
                                          <p:spTgt spid="37"/>
                                        </p:tgtEl>
                                      </p:cBhvr>
                                    </p:animEffect>
                                  </p:childTnLst>
                                </p:cTn>
                              </p:par>
                            </p:childTnLst>
                          </p:cTn>
                        </p:par>
                        <p:par>
                          <p:cTn id="104" fill="hold">
                            <p:stCondLst>
                              <p:cond delay="6100"/>
                            </p:stCondLst>
                            <p:childTnLst>
                              <p:par>
                                <p:cTn id="105" presetID="22" presetClass="entr" presetSubtype="1" fill="hold" grpId="0" nodeType="afterEffect">
                                  <p:stCondLst>
                                    <p:cond delay="0"/>
                                  </p:stCondLst>
                                  <p:childTnLst>
                                    <p:set>
                                      <p:cBhvr>
                                        <p:cTn id="106" dur="1" fill="hold">
                                          <p:stCondLst>
                                            <p:cond delay="0"/>
                                          </p:stCondLst>
                                        </p:cTn>
                                        <p:tgtEl>
                                          <p:spTgt spid="38"/>
                                        </p:tgtEl>
                                        <p:attrNameLst>
                                          <p:attrName>style.visibility</p:attrName>
                                        </p:attrNameLst>
                                      </p:cBhvr>
                                      <p:to>
                                        <p:strVal val="visible"/>
                                      </p:to>
                                    </p:set>
                                    <p:animEffect transition="in" filter="wipe(up)">
                                      <p:cBhvr>
                                        <p:cTn id="10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2" grpId="0" animBg="1"/>
      <p:bldP spid="26" grpId="0"/>
      <p:bldP spid="2" grpId="0" animBg="1"/>
      <p:bldP spid="2" grpId="1" animBg="1"/>
      <p:bldP spid="30" grpId="0"/>
      <p:bldP spid="31" grpId="0"/>
      <p:bldP spid="35" grpId="0"/>
      <p:bldP spid="36" grpId="0"/>
      <p:bldP spid="37" grpId="0"/>
      <p:bldP spid="38" grpId="0"/>
      <p:bldP spid="39" grpId="0"/>
      <p:bldP spid="24" grpId="0" animBg="1"/>
      <p:bldP spid="28" grpId="0" animBg="1"/>
      <p:bldP spid="2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缺角矩形 32">
            <a:extLst>
              <a:ext uri="{FF2B5EF4-FFF2-40B4-BE49-F238E27FC236}">
                <a16:creationId xmlns="" xmlns:a16="http://schemas.microsoft.com/office/drawing/2014/main" id="{EFB7C677-9841-4C65-9F45-6EB1D1199596}"/>
              </a:ext>
            </a:extLst>
          </p:cNvPr>
          <p:cNvSpPr/>
          <p:nvPr/>
        </p:nvSpPr>
        <p:spPr bwMode="auto">
          <a:xfrm>
            <a:off x="4511270"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4" name="缺角矩形 33">
            <a:extLst>
              <a:ext uri="{FF2B5EF4-FFF2-40B4-BE49-F238E27FC236}">
                <a16:creationId xmlns="" xmlns:a16="http://schemas.microsoft.com/office/drawing/2014/main" id="{55693B20-C08C-4026-91E4-C9C199BC643A}"/>
              </a:ext>
            </a:extLst>
          </p:cNvPr>
          <p:cNvSpPr/>
          <p:nvPr/>
        </p:nvSpPr>
        <p:spPr bwMode="auto">
          <a:xfrm>
            <a:off x="7950506"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32" name="缺角矩形 31">
            <a:extLst>
              <a:ext uri="{FF2B5EF4-FFF2-40B4-BE49-F238E27FC236}">
                <a16:creationId xmlns="" xmlns:a16="http://schemas.microsoft.com/office/drawing/2014/main" id="{78523FF6-7D0E-44A5-A127-1D4BA63BCEA6}"/>
              </a:ext>
            </a:extLst>
          </p:cNvPr>
          <p:cNvSpPr/>
          <p:nvPr/>
        </p:nvSpPr>
        <p:spPr bwMode="auto">
          <a:xfrm>
            <a:off x="1031090" y="2636912"/>
            <a:ext cx="3199716" cy="3521122"/>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的作用</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0" name="矩形 29">
            <a:extLst>
              <a:ext uri="{FF2B5EF4-FFF2-40B4-BE49-F238E27FC236}">
                <a16:creationId xmlns="" xmlns:a16="http://schemas.microsoft.com/office/drawing/2014/main" id="{1A39CD8D-BA4A-4041-A785-4F1950DBD8FA}"/>
              </a:ext>
            </a:extLst>
          </p:cNvPr>
          <p:cNvSpPr/>
          <p:nvPr/>
        </p:nvSpPr>
        <p:spPr>
          <a:xfrm>
            <a:off x="1479999"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安全有保证</a:t>
            </a:r>
          </a:p>
        </p:txBody>
      </p:sp>
      <p:sp>
        <p:nvSpPr>
          <p:cNvPr id="31" name="矩形 30">
            <a:extLst>
              <a:ext uri="{FF2B5EF4-FFF2-40B4-BE49-F238E27FC236}">
                <a16:creationId xmlns="" xmlns:a16="http://schemas.microsoft.com/office/drawing/2014/main" id="{4909C9BE-BB40-4B46-8074-22FE8692C62E}"/>
              </a:ext>
            </a:extLst>
          </p:cNvPr>
          <p:cNvSpPr/>
          <p:nvPr/>
        </p:nvSpPr>
        <p:spPr>
          <a:xfrm>
            <a:off x="1129754" y="4147524"/>
            <a:ext cx="2964574" cy="1200329"/>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工作场所宽广明亮。</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通道畅通</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地上不会随意摆放不该摆放的东西</a:t>
            </a:r>
          </a:p>
        </p:txBody>
      </p:sp>
      <p:sp>
        <p:nvSpPr>
          <p:cNvPr id="35" name="矩形 34">
            <a:extLst>
              <a:ext uri="{FF2B5EF4-FFF2-40B4-BE49-F238E27FC236}">
                <a16:creationId xmlns="" xmlns:a16="http://schemas.microsoft.com/office/drawing/2014/main" id="{FA1F053B-1A64-49F1-8330-D3765A8EB04C}"/>
              </a:ext>
            </a:extLst>
          </p:cNvPr>
          <p:cNvSpPr/>
          <p:nvPr/>
        </p:nvSpPr>
        <p:spPr>
          <a:xfrm>
            <a:off x="4932882"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效率的提升</a:t>
            </a:r>
          </a:p>
        </p:txBody>
      </p:sp>
      <p:sp>
        <p:nvSpPr>
          <p:cNvPr id="36" name="矩形 35">
            <a:extLst>
              <a:ext uri="{FF2B5EF4-FFF2-40B4-BE49-F238E27FC236}">
                <a16:creationId xmlns="" xmlns:a16="http://schemas.microsoft.com/office/drawing/2014/main" id="{2B82F0C2-F892-429C-8E91-4DED5C0DACBF}"/>
              </a:ext>
            </a:extLst>
          </p:cNvPr>
          <p:cNvSpPr/>
          <p:nvPr/>
        </p:nvSpPr>
        <p:spPr>
          <a:xfrm>
            <a:off x="4582637" y="4147524"/>
            <a:ext cx="2964574" cy="1477328"/>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好的工作环境</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好的工作气氛</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有素养的工作伙伴</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物品摆放有序，免去寻找</a:t>
            </a:r>
          </a:p>
        </p:txBody>
      </p:sp>
      <p:sp>
        <p:nvSpPr>
          <p:cNvPr id="37" name="矩形 36">
            <a:extLst>
              <a:ext uri="{FF2B5EF4-FFF2-40B4-BE49-F238E27FC236}">
                <a16:creationId xmlns="" xmlns:a16="http://schemas.microsoft.com/office/drawing/2014/main" id="{171B4F84-360E-43F6-A3EE-971D5BF8C25A}"/>
              </a:ext>
            </a:extLst>
          </p:cNvPr>
          <p:cNvSpPr/>
          <p:nvPr/>
        </p:nvSpPr>
        <p:spPr>
          <a:xfrm>
            <a:off x="8426709" y="3669200"/>
            <a:ext cx="2321238" cy="400110"/>
          </a:xfrm>
          <a:prstGeom prst="rect">
            <a:avLst/>
          </a:prstGeom>
        </p:spPr>
        <p:txBody>
          <a:bodyPr wrap="square">
            <a:spAutoFit/>
          </a:bodyPr>
          <a:lstStyle/>
          <a:p>
            <a:pPr algn="ctr"/>
            <a:r>
              <a:rPr lang="zh-CN" altLang="en-US" sz="2000" b="1">
                <a:solidFill>
                  <a:schemeClr val="accent1"/>
                </a:solidFill>
                <a:latin typeface="+mj-ea"/>
                <a:ea typeface="+mj-ea"/>
                <a:sym typeface="宋体" panose="02010600030101010101" pitchFamily="2" charset="-122"/>
              </a:rPr>
              <a:t>品质有保障</a:t>
            </a:r>
          </a:p>
        </p:txBody>
      </p:sp>
      <p:sp>
        <p:nvSpPr>
          <p:cNvPr id="38" name="矩形 37">
            <a:extLst>
              <a:ext uri="{FF2B5EF4-FFF2-40B4-BE49-F238E27FC236}">
                <a16:creationId xmlns="" xmlns:a16="http://schemas.microsoft.com/office/drawing/2014/main" id="{115BE83D-CCE2-416E-9594-ED744CC23DA2}"/>
              </a:ext>
            </a:extLst>
          </p:cNvPr>
          <p:cNvSpPr/>
          <p:nvPr/>
        </p:nvSpPr>
        <p:spPr>
          <a:xfrm>
            <a:off x="8076464" y="4147524"/>
            <a:ext cx="2964574" cy="923330"/>
          </a:xfrm>
          <a:prstGeom prst="rect">
            <a:avLst/>
          </a:prstGeom>
          <a:noFill/>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 任何事有讲究，不马虎。</a:t>
            </a:r>
          </a:p>
          <a:p>
            <a:pPr marL="285750" indent="-285750" algn="just">
              <a:buFont typeface="Wingdings" panose="05000000000000000000" pitchFamily="2" charset="2"/>
              <a:buChar char="l"/>
            </a:pPr>
            <a:r>
              <a:rPr lang="en-US" altLang="zh-CN">
                <a:solidFill>
                  <a:schemeClr val="accent1"/>
                </a:solidFill>
                <a:latin typeface="+mj-ea"/>
                <a:ea typeface="+mj-ea"/>
                <a:sym typeface="宋体" panose="02010600030101010101" pitchFamily="2" charset="-122"/>
              </a:rPr>
              <a:t>6S</a:t>
            </a:r>
            <a:r>
              <a:rPr lang="zh-CN" altLang="en-US">
                <a:solidFill>
                  <a:schemeClr val="accent1"/>
                </a:solidFill>
                <a:latin typeface="+mj-ea"/>
                <a:ea typeface="+mj-ea"/>
                <a:sym typeface="宋体" panose="02010600030101010101" pitchFamily="2" charset="-122"/>
              </a:rPr>
              <a:t>就是去除马虎，保障品质</a:t>
            </a:r>
          </a:p>
        </p:txBody>
      </p:sp>
      <p:sp>
        <p:nvSpPr>
          <p:cNvPr id="39" name="矩形 38">
            <a:extLst>
              <a:ext uri="{FF2B5EF4-FFF2-40B4-BE49-F238E27FC236}">
                <a16:creationId xmlns="" xmlns:a16="http://schemas.microsoft.com/office/drawing/2014/main" id="{B92D5DDD-B4DD-4A08-8E20-5B9872CDECE0}"/>
              </a:ext>
            </a:extLst>
          </p:cNvPr>
          <p:cNvSpPr/>
          <p:nvPr/>
        </p:nvSpPr>
        <p:spPr>
          <a:xfrm>
            <a:off x="2948961" y="988294"/>
            <a:ext cx="6324333" cy="369332"/>
          </a:xfrm>
          <a:prstGeom prst="rect">
            <a:avLst/>
          </a:prstGeom>
          <a:noFill/>
          <a:ln>
            <a:noFill/>
          </a:ln>
        </p:spPr>
        <p:txBody>
          <a:bodyPr vert="horz" wrap="square" lIns="0" tIns="0" rIns="0" bIns="0" numCol="1" anchor="t" anchorCtr="0" compatLnSpc="1">
            <a:spAutoFit/>
          </a:bodyPr>
          <a:lstStyle/>
          <a:p>
            <a:pPr algn="ctr"/>
            <a:r>
              <a:rPr lang="en-US" altLang="zh-CN" sz="2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的对于企业的作用，总结起来有以下六点：</a:t>
            </a:r>
            <a:endParaRPr lang="zh-CN" altLang="en-US" sz="24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4" name="组合 3">
            <a:extLst>
              <a:ext uri="{FF2B5EF4-FFF2-40B4-BE49-F238E27FC236}">
                <a16:creationId xmlns="" xmlns:a16="http://schemas.microsoft.com/office/drawing/2014/main" id="{BE3B9A04-6928-484B-85C5-6FA07B4059A8}"/>
              </a:ext>
            </a:extLst>
          </p:cNvPr>
          <p:cNvGrpSpPr/>
          <p:nvPr/>
        </p:nvGrpSpPr>
        <p:grpSpPr>
          <a:xfrm>
            <a:off x="1795101" y="1746913"/>
            <a:ext cx="1713430" cy="1713430"/>
            <a:chOff x="1795101" y="1746913"/>
            <a:chExt cx="1713430" cy="1713430"/>
          </a:xfrm>
        </p:grpSpPr>
        <p:sp>
          <p:nvSpPr>
            <p:cNvPr id="3" name="菱形 2">
              <a:extLst>
                <a:ext uri="{FF2B5EF4-FFF2-40B4-BE49-F238E27FC236}">
                  <a16:creationId xmlns="" xmlns:a16="http://schemas.microsoft.com/office/drawing/2014/main" id="{1AB9ED86-6E02-4797-96F0-5640D0D7DFC1}"/>
                </a:ext>
              </a:extLst>
            </p:cNvPr>
            <p:cNvSpPr/>
            <p:nvPr/>
          </p:nvSpPr>
          <p:spPr bwMode="auto">
            <a:xfrm>
              <a:off x="1795101" y="1746913"/>
              <a:ext cx="1713430" cy="1713430"/>
            </a:xfrm>
            <a:prstGeom prst="diamond">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dirty="0">
                <a:solidFill>
                  <a:schemeClr val="accent2"/>
                </a:solidFill>
                <a:latin typeface="+mj-ea"/>
                <a:ea typeface="+mj-ea"/>
              </a:endParaRPr>
            </a:p>
          </p:txBody>
        </p:sp>
        <p:sp>
          <p:nvSpPr>
            <p:cNvPr id="41" name="safe-shield-protection_69938">
              <a:extLst>
                <a:ext uri="{FF2B5EF4-FFF2-40B4-BE49-F238E27FC236}">
                  <a16:creationId xmlns="" xmlns:a16="http://schemas.microsoft.com/office/drawing/2014/main" id="{286265D3-43AB-4D3C-B263-657602AD0F0D}"/>
                </a:ext>
              </a:extLst>
            </p:cNvPr>
            <p:cNvSpPr>
              <a:spLocks noChangeAspect="1"/>
            </p:cNvSpPr>
            <p:nvPr/>
          </p:nvSpPr>
          <p:spPr bwMode="auto">
            <a:xfrm>
              <a:off x="2319059" y="2248473"/>
              <a:ext cx="751274" cy="776878"/>
            </a:xfrm>
            <a:custGeom>
              <a:avLst/>
              <a:gdLst>
                <a:gd name="connsiteX0" fmla="*/ 554327 w 582017"/>
                <a:gd name="connsiteY0" fmla="*/ 398973 h 601853"/>
                <a:gd name="connsiteX1" fmla="*/ 563560 w 582017"/>
                <a:gd name="connsiteY1" fmla="*/ 402454 h 601853"/>
                <a:gd name="connsiteX2" fmla="*/ 577799 w 582017"/>
                <a:gd name="connsiteY2" fmla="*/ 415635 h 601853"/>
                <a:gd name="connsiteX3" fmla="*/ 578540 w 582017"/>
                <a:gd name="connsiteY3" fmla="*/ 434001 h 601853"/>
                <a:gd name="connsiteX4" fmla="*/ 468040 w 582017"/>
                <a:gd name="connsiteY4" fmla="*/ 550266 h 601853"/>
                <a:gd name="connsiteX5" fmla="*/ 448758 w 582017"/>
                <a:gd name="connsiteY5" fmla="*/ 552043 h 601853"/>
                <a:gd name="connsiteX6" fmla="*/ 357392 w 582017"/>
                <a:gd name="connsiteY6" fmla="*/ 484654 h 601853"/>
                <a:gd name="connsiteX7" fmla="*/ 354870 w 582017"/>
                <a:gd name="connsiteY7" fmla="*/ 466584 h 601853"/>
                <a:gd name="connsiteX8" fmla="*/ 366588 w 582017"/>
                <a:gd name="connsiteY8" fmla="*/ 451033 h 601853"/>
                <a:gd name="connsiteX9" fmla="*/ 384831 w 582017"/>
                <a:gd name="connsiteY9" fmla="*/ 448367 h 601853"/>
                <a:gd name="connsiteX10" fmla="*/ 443419 w 582017"/>
                <a:gd name="connsiteY10" fmla="*/ 491319 h 601853"/>
                <a:gd name="connsiteX11" fmla="*/ 462701 w 582017"/>
                <a:gd name="connsiteY11" fmla="*/ 489393 h 601853"/>
                <a:gd name="connsiteX12" fmla="*/ 545316 w 582017"/>
                <a:gd name="connsiteY12" fmla="*/ 403046 h 601853"/>
                <a:gd name="connsiteX13" fmla="*/ 554327 w 582017"/>
                <a:gd name="connsiteY13" fmla="*/ 398973 h 601853"/>
                <a:gd name="connsiteX14" fmla="*/ 262860 w 582017"/>
                <a:gd name="connsiteY14" fmla="*/ 0 h 601853"/>
                <a:gd name="connsiteX15" fmla="*/ 415651 w 582017"/>
                <a:gd name="connsiteY15" fmla="*/ 73473 h 601853"/>
                <a:gd name="connsiteX16" fmla="*/ 510885 w 582017"/>
                <a:gd name="connsiteY16" fmla="*/ 82805 h 601853"/>
                <a:gd name="connsiteX17" fmla="*/ 524829 w 582017"/>
                <a:gd name="connsiteY17" fmla="*/ 99543 h 601853"/>
                <a:gd name="connsiteX18" fmla="*/ 525571 w 582017"/>
                <a:gd name="connsiteY18" fmla="*/ 272856 h 601853"/>
                <a:gd name="connsiteX19" fmla="*/ 517412 w 582017"/>
                <a:gd name="connsiteY19" fmla="*/ 332108 h 601853"/>
                <a:gd name="connsiteX20" fmla="*/ 506138 w 582017"/>
                <a:gd name="connsiteY20" fmla="*/ 338181 h 601853"/>
                <a:gd name="connsiteX21" fmla="*/ 467125 w 582017"/>
                <a:gd name="connsiteY21" fmla="*/ 332849 h 601853"/>
                <a:gd name="connsiteX22" fmla="*/ 322938 w 582017"/>
                <a:gd name="connsiteY22" fmla="*/ 476831 h 601853"/>
                <a:gd name="connsiteX23" fmla="*/ 344002 w 582017"/>
                <a:gd name="connsiteY23" fmla="*/ 551933 h 601853"/>
                <a:gd name="connsiteX24" fmla="*/ 343260 w 582017"/>
                <a:gd name="connsiteY24" fmla="*/ 561265 h 601853"/>
                <a:gd name="connsiteX25" fmla="*/ 262860 w 582017"/>
                <a:gd name="connsiteY25" fmla="*/ 601853 h 601853"/>
                <a:gd name="connsiteX26" fmla="*/ 0 w 582017"/>
                <a:gd name="connsiteY26" fmla="*/ 272856 h 601853"/>
                <a:gd name="connsiteX27" fmla="*/ 3263 w 582017"/>
                <a:gd name="connsiteY27" fmla="*/ 93766 h 601853"/>
                <a:gd name="connsiteX28" fmla="*/ 15872 w 582017"/>
                <a:gd name="connsiteY28" fmla="*/ 80879 h 601853"/>
                <a:gd name="connsiteX29" fmla="*/ 126386 w 582017"/>
                <a:gd name="connsiteY29" fmla="*/ 73473 h 601853"/>
                <a:gd name="connsiteX30" fmla="*/ 262860 w 582017"/>
                <a:gd name="connsiteY30" fmla="*/ 0 h 601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582017" h="601853">
                  <a:moveTo>
                    <a:pt x="554327" y="398973"/>
                  </a:moveTo>
                  <a:cubicBezTo>
                    <a:pt x="557627" y="398862"/>
                    <a:pt x="560965" y="400010"/>
                    <a:pt x="563560" y="402454"/>
                  </a:cubicBezTo>
                  <a:lnTo>
                    <a:pt x="577799" y="415635"/>
                  </a:lnTo>
                  <a:cubicBezTo>
                    <a:pt x="583138" y="420523"/>
                    <a:pt x="583435" y="428817"/>
                    <a:pt x="578540" y="434001"/>
                  </a:cubicBezTo>
                  <a:lnTo>
                    <a:pt x="468040" y="550266"/>
                  </a:lnTo>
                  <a:cubicBezTo>
                    <a:pt x="463146" y="555449"/>
                    <a:pt x="454543" y="556338"/>
                    <a:pt x="448758" y="552043"/>
                  </a:cubicBezTo>
                  <a:lnTo>
                    <a:pt x="357392" y="484654"/>
                  </a:lnTo>
                  <a:cubicBezTo>
                    <a:pt x="351756" y="480358"/>
                    <a:pt x="350569" y="472361"/>
                    <a:pt x="354870" y="466584"/>
                  </a:cubicBezTo>
                  <a:lnTo>
                    <a:pt x="366588" y="451033"/>
                  </a:lnTo>
                  <a:cubicBezTo>
                    <a:pt x="370741" y="445405"/>
                    <a:pt x="379047" y="444220"/>
                    <a:pt x="384831" y="448367"/>
                  </a:cubicBezTo>
                  <a:lnTo>
                    <a:pt x="443419" y="491319"/>
                  </a:lnTo>
                  <a:cubicBezTo>
                    <a:pt x="449055" y="495466"/>
                    <a:pt x="457806" y="494725"/>
                    <a:pt x="462701" y="489393"/>
                  </a:cubicBezTo>
                  <a:lnTo>
                    <a:pt x="545316" y="403046"/>
                  </a:lnTo>
                  <a:cubicBezTo>
                    <a:pt x="547764" y="400454"/>
                    <a:pt x="551027" y="399084"/>
                    <a:pt x="554327" y="398973"/>
                  </a:cubicBezTo>
                  <a:close/>
                  <a:moveTo>
                    <a:pt x="262860" y="0"/>
                  </a:moveTo>
                  <a:cubicBezTo>
                    <a:pt x="286001" y="0"/>
                    <a:pt x="346969" y="53623"/>
                    <a:pt x="415651" y="73473"/>
                  </a:cubicBezTo>
                  <a:cubicBezTo>
                    <a:pt x="448731" y="82953"/>
                    <a:pt x="480179" y="82953"/>
                    <a:pt x="510885" y="82805"/>
                  </a:cubicBezTo>
                  <a:cubicBezTo>
                    <a:pt x="515187" y="82805"/>
                    <a:pt x="524829" y="82805"/>
                    <a:pt x="524829" y="99543"/>
                  </a:cubicBezTo>
                  <a:cubicBezTo>
                    <a:pt x="524829" y="101617"/>
                    <a:pt x="525571" y="271523"/>
                    <a:pt x="525571" y="272856"/>
                  </a:cubicBezTo>
                  <a:cubicBezTo>
                    <a:pt x="525571" y="292853"/>
                    <a:pt x="522604" y="312703"/>
                    <a:pt x="517412" y="332108"/>
                  </a:cubicBezTo>
                  <a:cubicBezTo>
                    <a:pt x="516671" y="335071"/>
                    <a:pt x="513704" y="341440"/>
                    <a:pt x="506138" y="338181"/>
                  </a:cubicBezTo>
                  <a:cubicBezTo>
                    <a:pt x="494716" y="334922"/>
                    <a:pt x="483887" y="332849"/>
                    <a:pt x="467125" y="332849"/>
                  </a:cubicBezTo>
                  <a:cubicBezTo>
                    <a:pt x="387466" y="332849"/>
                    <a:pt x="322938" y="397433"/>
                    <a:pt x="322938" y="476831"/>
                  </a:cubicBezTo>
                  <a:cubicBezTo>
                    <a:pt x="322938" y="504383"/>
                    <a:pt x="330651" y="530158"/>
                    <a:pt x="344002" y="551933"/>
                  </a:cubicBezTo>
                  <a:cubicBezTo>
                    <a:pt x="345485" y="554303"/>
                    <a:pt x="348156" y="557118"/>
                    <a:pt x="343260" y="561265"/>
                  </a:cubicBezTo>
                  <a:cubicBezTo>
                    <a:pt x="306768" y="588373"/>
                    <a:pt x="279622" y="601853"/>
                    <a:pt x="262860" y="601853"/>
                  </a:cubicBezTo>
                  <a:cubicBezTo>
                    <a:pt x="210199" y="601853"/>
                    <a:pt x="0" y="442613"/>
                    <a:pt x="0" y="272856"/>
                  </a:cubicBezTo>
                  <a:cubicBezTo>
                    <a:pt x="0" y="270930"/>
                    <a:pt x="2670" y="97322"/>
                    <a:pt x="3263" y="93766"/>
                  </a:cubicBezTo>
                  <a:cubicBezTo>
                    <a:pt x="5192" y="79694"/>
                    <a:pt x="11719" y="80731"/>
                    <a:pt x="15872" y="80879"/>
                  </a:cubicBezTo>
                  <a:cubicBezTo>
                    <a:pt x="50584" y="82509"/>
                    <a:pt x="87669" y="84582"/>
                    <a:pt x="126386" y="73473"/>
                  </a:cubicBezTo>
                  <a:cubicBezTo>
                    <a:pt x="195068" y="53623"/>
                    <a:pt x="240312" y="0"/>
                    <a:pt x="262860" y="0"/>
                  </a:cubicBezTo>
                  <a:close/>
                </a:path>
              </a:pathLst>
            </a:custGeom>
            <a:solidFill>
              <a:schemeClr val="accent2"/>
            </a:solidFill>
            <a:ln>
              <a:noFill/>
            </a:ln>
          </p:spPr>
        </p:sp>
      </p:grpSp>
      <p:grpSp>
        <p:nvGrpSpPr>
          <p:cNvPr id="5" name="组合 4">
            <a:extLst>
              <a:ext uri="{FF2B5EF4-FFF2-40B4-BE49-F238E27FC236}">
                <a16:creationId xmlns="" xmlns:a16="http://schemas.microsoft.com/office/drawing/2014/main" id="{23816AC1-B77E-4650-80FF-4B31A2D03182}"/>
              </a:ext>
            </a:extLst>
          </p:cNvPr>
          <p:cNvGrpSpPr/>
          <p:nvPr/>
        </p:nvGrpSpPr>
        <p:grpSpPr>
          <a:xfrm>
            <a:off x="5264618" y="1746913"/>
            <a:ext cx="1713430" cy="1713430"/>
            <a:chOff x="5264618" y="1746913"/>
            <a:chExt cx="1713430" cy="1713430"/>
          </a:xfrm>
        </p:grpSpPr>
        <p:sp>
          <p:nvSpPr>
            <p:cNvPr id="25" name="菱形 24">
              <a:extLst>
                <a:ext uri="{FF2B5EF4-FFF2-40B4-BE49-F238E27FC236}">
                  <a16:creationId xmlns="" xmlns:a16="http://schemas.microsoft.com/office/drawing/2014/main" id="{52D79A13-CD5C-473B-B79F-19A1E921E649}"/>
                </a:ext>
              </a:extLst>
            </p:cNvPr>
            <p:cNvSpPr/>
            <p:nvPr/>
          </p:nvSpPr>
          <p:spPr bwMode="auto">
            <a:xfrm>
              <a:off x="5264618" y="1746913"/>
              <a:ext cx="1713430" cy="1713430"/>
            </a:xfrm>
            <a:prstGeom prst="diamond">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42" name="line-chart_126425">
              <a:extLst>
                <a:ext uri="{FF2B5EF4-FFF2-40B4-BE49-F238E27FC236}">
                  <a16:creationId xmlns="" xmlns:a16="http://schemas.microsoft.com/office/drawing/2014/main" id="{9149DDF5-6888-4B1E-B4DD-1A84432DAB21}"/>
                </a:ext>
              </a:extLst>
            </p:cNvPr>
            <p:cNvSpPr>
              <a:spLocks noChangeAspect="1"/>
            </p:cNvSpPr>
            <p:nvPr/>
          </p:nvSpPr>
          <p:spPr bwMode="auto">
            <a:xfrm>
              <a:off x="5681305" y="2247734"/>
              <a:ext cx="842326" cy="714404"/>
            </a:xfrm>
            <a:custGeom>
              <a:avLst/>
              <a:gdLst>
                <a:gd name="connsiteX0" fmla="*/ 139126 w 606866"/>
                <a:gd name="connsiteY0" fmla="*/ 330952 h 514704"/>
                <a:gd name="connsiteX1" fmla="*/ 139126 w 606866"/>
                <a:gd name="connsiteY1" fmla="*/ 503780 h 514704"/>
                <a:gd name="connsiteX2" fmla="*/ 128183 w 606866"/>
                <a:gd name="connsiteY2" fmla="*/ 514704 h 514704"/>
                <a:gd name="connsiteX3" fmla="*/ 52054 w 606866"/>
                <a:gd name="connsiteY3" fmla="*/ 514704 h 514704"/>
                <a:gd name="connsiteX4" fmla="*/ 41111 w 606866"/>
                <a:gd name="connsiteY4" fmla="*/ 503780 h 514704"/>
                <a:gd name="connsiteX5" fmla="*/ 41111 w 606866"/>
                <a:gd name="connsiteY5" fmla="*/ 405555 h 514704"/>
                <a:gd name="connsiteX6" fmla="*/ 83852 w 606866"/>
                <a:gd name="connsiteY6" fmla="*/ 386134 h 514704"/>
                <a:gd name="connsiteX7" fmla="*/ 177020 w 606866"/>
                <a:gd name="connsiteY7" fmla="*/ 329752 h 514704"/>
                <a:gd name="connsiteX8" fmla="*/ 229301 w 606866"/>
                <a:gd name="connsiteY8" fmla="*/ 381849 h 514704"/>
                <a:gd name="connsiteX9" fmla="*/ 275035 w 606866"/>
                <a:gd name="connsiteY9" fmla="*/ 401268 h 514704"/>
                <a:gd name="connsiteX10" fmla="*/ 275035 w 606866"/>
                <a:gd name="connsiteY10" fmla="*/ 503781 h 514704"/>
                <a:gd name="connsiteX11" fmla="*/ 264092 w 606866"/>
                <a:gd name="connsiteY11" fmla="*/ 514704 h 514704"/>
                <a:gd name="connsiteX12" fmla="*/ 188056 w 606866"/>
                <a:gd name="connsiteY12" fmla="*/ 514704 h 514704"/>
                <a:gd name="connsiteX13" fmla="*/ 177020 w 606866"/>
                <a:gd name="connsiteY13" fmla="*/ 503781 h 514704"/>
                <a:gd name="connsiteX14" fmla="*/ 411015 w 606866"/>
                <a:gd name="connsiteY14" fmla="*/ 294752 h 514704"/>
                <a:gd name="connsiteX15" fmla="*/ 411015 w 606866"/>
                <a:gd name="connsiteY15" fmla="*/ 503781 h 514704"/>
                <a:gd name="connsiteX16" fmla="*/ 399979 w 606866"/>
                <a:gd name="connsiteY16" fmla="*/ 514704 h 514704"/>
                <a:gd name="connsiteX17" fmla="*/ 323943 w 606866"/>
                <a:gd name="connsiteY17" fmla="*/ 514704 h 514704"/>
                <a:gd name="connsiteX18" fmla="*/ 313000 w 606866"/>
                <a:gd name="connsiteY18" fmla="*/ 503781 h 514704"/>
                <a:gd name="connsiteX19" fmla="*/ 313000 w 606866"/>
                <a:gd name="connsiteY19" fmla="*/ 390444 h 514704"/>
                <a:gd name="connsiteX20" fmla="*/ 323849 w 606866"/>
                <a:gd name="connsiteY20" fmla="*/ 381762 h 514704"/>
                <a:gd name="connsiteX21" fmla="*/ 539464 w 606866"/>
                <a:gd name="connsiteY21" fmla="*/ 166252 h 514704"/>
                <a:gd name="connsiteX22" fmla="*/ 541148 w 606866"/>
                <a:gd name="connsiteY22" fmla="*/ 167840 h 514704"/>
                <a:gd name="connsiteX23" fmla="*/ 546853 w 606866"/>
                <a:gd name="connsiteY23" fmla="*/ 173068 h 514704"/>
                <a:gd name="connsiteX24" fmla="*/ 546853 w 606866"/>
                <a:gd name="connsiteY24" fmla="*/ 503780 h 514704"/>
                <a:gd name="connsiteX25" fmla="*/ 535910 w 606866"/>
                <a:gd name="connsiteY25" fmla="*/ 514704 h 514704"/>
                <a:gd name="connsiteX26" fmla="*/ 459781 w 606866"/>
                <a:gd name="connsiteY26" fmla="*/ 514704 h 514704"/>
                <a:gd name="connsiteX27" fmla="*/ 448838 w 606866"/>
                <a:gd name="connsiteY27" fmla="*/ 503780 h 514704"/>
                <a:gd name="connsiteX28" fmla="*/ 448838 w 606866"/>
                <a:gd name="connsiteY28" fmla="*/ 256727 h 514704"/>
                <a:gd name="connsiteX29" fmla="*/ 583621 w 606866"/>
                <a:gd name="connsiteY29" fmla="*/ 0 h 514704"/>
                <a:gd name="connsiteX30" fmla="*/ 585679 w 606866"/>
                <a:gd name="connsiteY30" fmla="*/ 0 h 514704"/>
                <a:gd name="connsiteX31" fmla="*/ 601763 w 606866"/>
                <a:gd name="connsiteY31" fmla="*/ 5883 h 514704"/>
                <a:gd name="connsiteX32" fmla="*/ 606813 w 606866"/>
                <a:gd name="connsiteY32" fmla="*/ 22692 h 514704"/>
                <a:gd name="connsiteX33" fmla="*/ 605223 w 606866"/>
                <a:gd name="connsiteY33" fmla="*/ 57149 h 514704"/>
                <a:gd name="connsiteX34" fmla="*/ 601950 w 606866"/>
                <a:gd name="connsiteY34" fmla="*/ 125969 h 514704"/>
                <a:gd name="connsiteX35" fmla="*/ 595404 w 606866"/>
                <a:gd name="connsiteY35" fmla="*/ 143525 h 514704"/>
                <a:gd name="connsiteX36" fmla="*/ 590167 w 606866"/>
                <a:gd name="connsiteY36" fmla="*/ 147447 h 514704"/>
                <a:gd name="connsiteX37" fmla="*/ 581377 w 606866"/>
                <a:gd name="connsiteY37" fmla="*/ 149781 h 514704"/>
                <a:gd name="connsiteX38" fmla="*/ 566789 w 606866"/>
                <a:gd name="connsiteY38" fmla="*/ 142031 h 514704"/>
                <a:gd name="connsiteX39" fmla="*/ 539483 w 606866"/>
                <a:gd name="connsiteY39" fmla="*/ 114951 h 514704"/>
                <a:gd name="connsiteX40" fmla="*/ 298123 w 606866"/>
                <a:gd name="connsiteY40" fmla="*/ 355964 h 514704"/>
                <a:gd name="connsiteX41" fmla="*/ 276428 w 606866"/>
                <a:gd name="connsiteY41" fmla="*/ 364928 h 514704"/>
                <a:gd name="connsiteX42" fmla="*/ 254733 w 606866"/>
                <a:gd name="connsiteY42" fmla="*/ 355964 h 514704"/>
                <a:gd name="connsiteX43" fmla="*/ 158600 w 606866"/>
                <a:gd name="connsiteY43" fmla="*/ 259969 h 514704"/>
                <a:gd name="connsiteX44" fmla="*/ 57979 w 606866"/>
                <a:gd name="connsiteY44" fmla="*/ 360446 h 514704"/>
                <a:gd name="connsiteX45" fmla="*/ 36377 w 606866"/>
                <a:gd name="connsiteY45" fmla="*/ 369410 h 514704"/>
                <a:gd name="connsiteX46" fmla="*/ 14682 w 606866"/>
                <a:gd name="connsiteY46" fmla="*/ 360446 h 514704"/>
                <a:gd name="connsiteX47" fmla="*/ 8978 w 606866"/>
                <a:gd name="connsiteY47" fmla="*/ 354750 h 514704"/>
                <a:gd name="connsiteX48" fmla="*/ 8978 w 606866"/>
                <a:gd name="connsiteY48" fmla="*/ 311515 h 514704"/>
                <a:gd name="connsiteX49" fmla="*/ 136998 w 606866"/>
                <a:gd name="connsiteY49" fmla="*/ 183771 h 514704"/>
                <a:gd name="connsiteX50" fmla="*/ 158600 w 606866"/>
                <a:gd name="connsiteY50" fmla="*/ 174807 h 514704"/>
                <a:gd name="connsiteX51" fmla="*/ 180295 w 606866"/>
                <a:gd name="connsiteY51" fmla="*/ 183771 h 514704"/>
                <a:gd name="connsiteX52" fmla="*/ 276428 w 606866"/>
                <a:gd name="connsiteY52" fmla="*/ 279766 h 514704"/>
                <a:gd name="connsiteX53" fmla="*/ 490388 w 606866"/>
                <a:gd name="connsiteY53" fmla="*/ 66020 h 514704"/>
                <a:gd name="connsiteX54" fmla="*/ 471779 w 606866"/>
                <a:gd name="connsiteY54" fmla="*/ 47437 h 514704"/>
                <a:gd name="connsiteX55" fmla="*/ 462988 w 606866"/>
                <a:gd name="connsiteY55" fmla="*/ 38473 h 514704"/>
                <a:gd name="connsiteX56" fmla="*/ 457378 w 606866"/>
                <a:gd name="connsiteY56" fmla="*/ 16342 h 514704"/>
                <a:gd name="connsiteX57" fmla="*/ 461212 w 606866"/>
                <a:gd name="connsiteY57" fmla="*/ 10552 h 514704"/>
                <a:gd name="connsiteX58" fmla="*/ 477577 w 606866"/>
                <a:gd name="connsiteY58" fmla="*/ 4949 h 514704"/>
                <a:gd name="connsiteX59" fmla="*/ 583621 w 606866"/>
                <a:gd name="connsiteY59" fmla="*/ 0 h 51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06866" h="514704">
                  <a:moveTo>
                    <a:pt x="139126" y="330952"/>
                  </a:moveTo>
                  <a:lnTo>
                    <a:pt x="139126" y="503780"/>
                  </a:lnTo>
                  <a:cubicBezTo>
                    <a:pt x="139126" y="509849"/>
                    <a:pt x="134169" y="514704"/>
                    <a:pt x="128183" y="514704"/>
                  </a:cubicBezTo>
                  <a:lnTo>
                    <a:pt x="52054" y="514704"/>
                  </a:lnTo>
                  <a:cubicBezTo>
                    <a:pt x="45974" y="514704"/>
                    <a:pt x="41111" y="509756"/>
                    <a:pt x="41111" y="503780"/>
                  </a:cubicBezTo>
                  <a:lnTo>
                    <a:pt x="41111" y="405555"/>
                  </a:lnTo>
                  <a:cubicBezTo>
                    <a:pt x="57197" y="404434"/>
                    <a:pt x="72162" y="397712"/>
                    <a:pt x="83852" y="386134"/>
                  </a:cubicBezTo>
                  <a:close/>
                  <a:moveTo>
                    <a:pt x="177020" y="329752"/>
                  </a:moveTo>
                  <a:lnTo>
                    <a:pt x="229301" y="381849"/>
                  </a:lnTo>
                  <a:cubicBezTo>
                    <a:pt x="241553" y="394079"/>
                    <a:pt x="257733" y="400895"/>
                    <a:pt x="275035" y="401268"/>
                  </a:cubicBezTo>
                  <a:lnTo>
                    <a:pt x="275035" y="503781"/>
                  </a:lnTo>
                  <a:cubicBezTo>
                    <a:pt x="275035" y="509849"/>
                    <a:pt x="270078" y="514704"/>
                    <a:pt x="264092" y="514704"/>
                  </a:cubicBezTo>
                  <a:lnTo>
                    <a:pt x="188056" y="514704"/>
                  </a:lnTo>
                  <a:cubicBezTo>
                    <a:pt x="181883" y="514704"/>
                    <a:pt x="177020" y="509756"/>
                    <a:pt x="177020" y="503781"/>
                  </a:cubicBezTo>
                  <a:close/>
                  <a:moveTo>
                    <a:pt x="411015" y="294752"/>
                  </a:moveTo>
                  <a:lnTo>
                    <a:pt x="411015" y="503781"/>
                  </a:lnTo>
                  <a:cubicBezTo>
                    <a:pt x="411015" y="509850"/>
                    <a:pt x="405965" y="514704"/>
                    <a:pt x="399979" y="514704"/>
                  </a:cubicBezTo>
                  <a:lnTo>
                    <a:pt x="323943" y="514704"/>
                  </a:lnTo>
                  <a:cubicBezTo>
                    <a:pt x="317863" y="514704"/>
                    <a:pt x="313000" y="509756"/>
                    <a:pt x="313000" y="503781"/>
                  </a:cubicBezTo>
                  <a:lnTo>
                    <a:pt x="313000" y="390444"/>
                  </a:lnTo>
                  <a:cubicBezTo>
                    <a:pt x="316835" y="388017"/>
                    <a:pt x="320482" y="385123"/>
                    <a:pt x="323849" y="381762"/>
                  </a:cubicBezTo>
                  <a:close/>
                  <a:moveTo>
                    <a:pt x="539464" y="166252"/>
                  </a:moveTo>
                  <a:lnTo>
                    <a:pt x="541148" y="167840"/>
                  </a:lnTo>
                  <a:cubicBezTo>
                    <a:pt x="542457" y="169147"/>
                    <a:pt x="544328" y="171014"/>
                    <a:pt x="546853" y="173068"/>
                  </a:cubicBezTo>
                  <a:lnTo>
                    <a:pt x="546853" y="503780"/>
                  </a:lnTo>
                  <a:cubicBezTo>
                    <a:pt x="546853" y="509849"/>
                    <a:pt x="541896" y="514704"/>
                    <a:pt x="535910" y="514704"/>
                  </a:cubicBezTo>
                  <a:lnTo>
                    <a:pt x="459781" y="514704"/>
                  </a:lnTo>
                  <a:cubicBezTo>
                    <a:pt x="453701" y="514704"/>
                    <a:pt x="448838" y="509756"/>
                    <a:pt x="448838" y="503780"/>
                  </a:cubicBezTo>
                  <a:lnTo>
                    <a:pt x="448838" y="256727"/>
                  </a:lnTo>
                  <a:close/>
                  <a:moveTo>
                    <a:pt x="583621" y="0"/>
                  </a:moveTo>
                  <a:lnTo>
                    <a:pt x="585679" y="0"/>
                  </a:lnTo>
                  <a:cubicBezTo>
                    <a:pt x="592599" y="0"/>
                    <a:pt x="598116" y="1961"/>
                    <a:pt x="601763" y="5883"/>
                  </a:cubicBezTo>
                  <a:cubicBezTo>
                    <a:pt x="605597" y="9805"/>
                    <a:pt x="607187" y="15408"/>
                    <a:pt x="606813" y="22692"/>
                  </a:cubicBezTo>
                  <a:lnTo>
                    <a:pt x="605223" y="57149"/>
                  </a:lnTo>
                  <a:cubicBezTo>
                    <a:pt x="604101" y="80213"/>
                    <a:pt x="602979" y="103091"/>
                    <a:pt x="601950" y="125969"/>
                  </a:cubicBezTo>
                  <a:cubicBezTo>
                    <a:pt x="601763" y="131385"/>
                    <a:pt x="600735" y="138202"/>
                    <a:pt x="595404" y="143525"/>
                  </a:cubicBezTo>
                  <a:cubicBezTo>
                    <a:pt x="593908" y="145019"/>
                    <a:pt x="592131" y="146326"/>
                    <a:pt x="590167" y="147447"/>
                  </a:cubicBezTo>
                  <a:cubicBezTo>
                    <a:pt x="587175" y="149034"/>
                    <a:pt x="584276" y="149781"/>
                    <a:pt x="581377" y="149781"/>
                  </a:cubicBezTo>
                  <a:cubicBezTo>
                    <a:pt x="574551" y="149781"/>
                    <a:pt x="570062" y="145299"/>
                    <a:pt x="566789" y="142031"/>
                  </a:cubicBezTo>
                  <a:lnTo>
                    <a:pt x="539483" y="114951"/>
                  </a:lnTo>
                  <a:lnTo>
                    <a:pt x="298123" y="355964"/>
                  </a:lnTo>
                  <a:cubicBezTo>
                    <a:pt x="292232" y="361660"/>
                    <a:pt x="284657" y="364928"/>
                    <a:pt x="276428" y="364928"/>
                  </a:cubicBezTo>
                  <a:cubicBezTo>
                    <a:pt x="268199" y="364928"/>
                    <a:pt x="260437" y="361660"/>
                    <a:pt x="254733" y="355964"/>
                  </a:cubicBezTo>
                  <a:lnTo>
                    <a:pt x="158600" y="259969"/>
                  </a:lnTo>
                  <a:lnTo>
                    <a:pt x="57979" y="360446"/>
                  </a:lnTo>
                  <a:cubicBezTo>
                    <a:pt x="52275" y="366142"/>
                    <a:pt x="44607" y="369410"/>
                    <a:pt x="36377" y="369410"/>
                  </a:cubicBezTo>
                  <a:cubicBezTo>
                    <a:pt x="28148" y="369410"/>
                    <a:pt x="20480" y="366142"/>
                    <a:pt x="14682" y="360446"/>
                  </a:cubicBezTo>
                  <a:lnTo>
                    <a:pt x="8978" y="354750"/>
                  </a:lnTo>
                  <a:cubicBezTo>
                    <a:pt x="-2992" y="342797"/>
                    <a:pt x="-2992" y="323467"/>
                    <a:pt x="8978" y="311515"/>
                  </a:cubicBezTo>
                  <a:lnTo>
                    <a:pt x="136998" y="183771"/>
                  </a:lnTo>
                  <a:cubicBezTo>
                    <a:pt x="142796" y="178075"/>
                    <a:pt x="150371" y="174807"/>
                    <a:pt x="158600" y="174807"/>
                  </a:cubicBezTo>
                  <a:cubicBezTo>
                    <a:pt x="166829" y="174807"/>
                    <a:pt x="174591" y="178075"/>
                    <a:pt x="180295" y="183771"/>
                  </a:cubicBezTo>
                  <a:lnTo>
                    <a:pt x="276428" y="279766"/>
                  </a:lnTo>
                  <a:lnTo>
                    <a:pt x="490388" y="66020"/>
                  </a:lnTo>
                  <a:cubicBezTo>
                    <a:pt x="484123" y="59857"/>
                    <a:pt x="477951" y="53694"/>
                    <a:pt x="471779" y="47437"/>
                  </a:cubicBezTo>
                  <a:lnTo>
                    <a:pt x="462988" y="38473"/>
                  </a:lnTo>
                  <a:cubicBezTo>
                    <a:pt x="459435" y="35018"/>
                    <a:pt x="452141" y="27641"/>
                    <a:pt x="457378" y="16342"/>
                  </a:cubicBezTo>
                  <a:cubicBezTo>
                    <a:pt x="458313" y="14101"/>
                    <a:pt x="459622" y="12233"/>
                    <a:pt x="461212" y="10552"/>
                  </a:cubicBezTo>
                  <a:cubicBezTo>
                    <a:pt x="466355" y="5510"/>
                    <a:pt x="472807" y="5230"/>
                    <a:pt x="477577" y="4949"/>
                  </a:cubicBezTo>
                  <a:cubicBezTo>
                    <a:pt x="512925" y="3362"/>
                    <a:pt x="548273" y="1588"/>
                    <a:pt x="583621" y="0"/>
                  </a:cubicBezTo>
                  <a:close/>
                </a:path>
              </a:pathLst>
            </a:custGeom>
            <a:solidFill>
              <a:schemeClr val="accent2"/>
            </a:solidFill>
            <a:ln>
              <a:noFill/>
            </a:ln>
          </p:spPr>
        </p:sp>
      </p:grpSp>
      <p:grpSp>
        <p:nvGrpSpPr>
          <p:cNvPr id="6" name="组合 5">
            <a:extLst>
              <a:ext uri="{FF2B5EF4-FFF2-40B4-BE49-F238E27FC236}">
                <a16:creationId xmlns="" xmlns:a16="http://schemas.microsoft.com/office/drawing/2014/main" id="{0DBBA669-6226-45B9-9761-4D881E24D45A}"/>
              </a:ext>
            </a:extLst>
          </p:cNvPr>
          <p:cNvGrpSpPr/>
          <p:nvPr/>
        </p:nvGrpSpPr>
        <p:grpSpPr>
          <a:xfrm>
            <a:off x="8686368" y="1746913"/>
            <a:ext cx="1713430" cy="1713430"/>
            <a:chOff x="8686368" y="1746913"/>
            <a:chExt cx="1713430" cy="1713430"/>
          </a:xfrm>
        </p:grpSpPr>
        <p:sp>
          <p:nvSpPr>
            <p:cNvPr id="27" name="菱形 26">
              <a:extLst>
                <a:ext uri="{FF2B5EF4-FFF2-40B4-BE49-F238E27FC236}">
                  <a16:creationId xmlns="" xmlns:a16="http://schemas.microsoft.com/office/drawing/2014/main" id="{3BBED606-F12A-4245-B888-DD456159C243}"/>
                </a:ext>
              </a:extLst>
            </p:cNvPr>
            <p:cNvSpPr/>
            <p:nvPr/>
          </p:nvSpPr>
          <p:spPr bwMode="auto">
            <a:xfrm>
              <a:off x="8686368" y="1746913"/>
              <a:ext cx="1713430" cy="1713430"/>
            </a:xfrm>
            <a:prstGeom prst="diamond">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43" name="Freeform 5">
              <a:extLst>
                <a:ext uri="{FF2B5EF4-FFF2-40B4-BE49-F238E27FC236}">
                  <a16:creationId xmlns="" xmlns:a16="http://schemas.microsoft.com/office/drawing/2014/main" id="{7B2AE839-66B7-4C64-896A-2B37D61E47F4}"/>
                </a:ext>
              </a:extLst>
            </p:cNvPr>
            <p:cNvSpPr>
              <a:spLocks noEditPoints="1"/>
            </p:cNvSpPr>
            <p:nvPr/>
          </p:nvSpPr>
          <p:spPr bwMode="auto">
            <a:xfrm>
              <a:off x="9146448" y="2291612"/>
              <a:ext cx="824606" cy="744976"/>
            </a:xfrm>
            <a:custGeom>
              <a:avLst/>
              <a:gdLst>
                <a:gd name="T0" fmla="*/ 5180 w 7547"/>
                <a:gd name="T1" fmla="*/ 1638 h 6820"/>
                <a:gd name="T2" fmla="*/ 5985 w 7547"/>
                <a:gd name="T3" fmla="*/ 173 h 6820"/>
                <a:gd name="T4" fmla="*/ 4009 w 7547"/>
                <a:gd name="T5" fmla="*/ 13 h 6820"/>
                <a:gd name="T6" fmla="*/ 4084 w 7547"/>
                <a:gd name="T7" fmla="*/ 6248 h 6820"/>
                <a:gd name="T8" fmla="*/ 4061 w 7547"/>
                <a:gd name="T9" fmla="*/ 6628 h 6820"/>
                <a:gd name="T10" fmla="*/ 4277 w 7547"/>
                <a:gd name="T11" fmla="*/ 6332 h 6820"/>
                <a:gd name="T12" fmla="*/ 7170 w 7547"/>
                <a:gd name="T13" fmla="*/ 2356 h 6820"/>
                <a:gd name="T14" fmla="*/ 7460 w 7547"/>
                <a:gd name="T15" fmla="*/ 1952 h 6820"/>
                <a:gd name="T16" fmla="*/ 5249 w 7547"/>
                <a:gd name="T17" fmla="*/ 1932 h 6820"/>
                <a:gd name="T18" fmla="*/ 5130 w 7547"/>
                <a:gd name="T19" fmla="*/ 1935 h 6820"/>
                <a:gd name="T20" fmla="*/ 4873 w 7547"/>
                <a:gd name="T21" fmla="*/ 2970 h 6820"/>
                <a:gd name="T22" fmla="*/ 4653 w 7547"/>
                <a:gd name="T23" fmla="*/ 3887 h 6820"/>
                <a:gd name="T24" fmla="*/ 4101 w 7547"/>
                <a:gd name="T25" fmla="*/ 6192 h 6820"/>
                <a:gd name="T26" fmla="*/ 1548 w 7547"/>
                <a:gd name="T27" fmla="*/ 3961 h 6820"/>
                <a:gd name="T28" fmla="*/ 1982 w 7547"/>
                <a:gd name="T29" fmla="*/ 4558 h 6820"/>
                <a:gd name="T30" fmla="*/ 3280 w 7547"/>
                <a:gd name="T31" fmla="*/ 6341 h 6820"/>
                <a:gd name="T32" fmla="*/ 3514 w 7547"/>
                <a:gd name="T33" fmla="*/ 6463 h 6820"/>
                <a:gd name="T34" fmla="*/ 3258 w 7547"/>
                <a:gd name="T35" fmla="*/ 5393 h 6820"/>
                <a:gd name="T36" fmla="*/ 2591 w 7547"/>
                <a:gd name="T37" fmla="*/ 2596 h 6820"/>
                <a:gd name="T38" fmla="*/ 2269 w 7547"/>
                <a:gd name="T39" fmla="*/ 1935 h 6820"/>
                <a:gd name="T40" fmla="*/ 2656 w 7547"/>
                <a:gd name="T41" fmla="*/ 2089 h 6820"/>
                <a:gd name="T42" fmla="*/ 3895 w 7547"/>
                <a:gd name="T43" fmla="*/ 6263 h 6820"/>
                <a:gd name="T44" fmla="*/ 4874 w 7547"/>
                <a:gd name="T45" fmla="*/ 2184 h 6820"/>
                <a:gd name="T46" fmla="*/ 2851 w 7547"/>
                <a:gd name="T47" fmla="*/ 1740 h 6820"/>
                <a:gd name="T48" fmla="*/ 4800 w 7547"/>
                <a:gd name="T49" fmla="*/ 1740 h 6820"/>
                <a:gd name="T50" fmla="*/ 3930 w 7547"/>
                <a:gd name="T51" fmla="*/ 241 h 6820"/>
                <a:gd name="T52" fmla="*/ 3727 w 7547"/>
                <a:gd name="T53" fmla="*/ 80 h 6820"/>
                <a:gd name="T54" fmla="*/ 2758 w 7547"/>
                <a:gd name="T55" fmla="*/ 1537 h 6820"/>
                <a:gd name="T56" fmla="*/ 2686 w 7547"/>
                <a:gd name="T57" fmla="*/ 1742 h 6820"/>
                <a:gd name="T58" fmla="*/ 5324 w 7547"/>
                <a:gd name="T59" fmla="*/ 1732 h 6820"/>
                <a:gd name="T60" fmla="*/ 7546 w 7547"/>
                <a:gd name="T61" fmla="*/ 1720 h 6820"/>
                <a:gd name="T62" fmla="*/ 7318 w 7547"/>
                <a:gd name="T63" fmla="*/ 1408 h 6820"/>
                <a:gd name="T64" fmla="*/ 6180 w 7547"/>
                <a:gd name="T65" fmla="*/ 165 h 6820"/>
                <a:gd name="T66" fmla="*/ 5380 w 7547"/>
                <a:gd name="T67" fmla="*/ 1611 h 6820"/>
                <a:gd name="T68" fmla="*/ 26 w 7547"/>
                <a:gd name="T69" fmla="*/ 1749 h 6820"/>
                <a:gd name="T70" fmla="*/ 2115 w 7547"/>
                <a:gd name="T71" fmla="*/ 1515 h 6820"/>
                <a:gd name="T72" fmla="*/ 1323 w 7547"/>
                <a:gd name="T73" fmla="*/ 77 h 6820"/>
                <a:gd name="T74" fmla="*/ 462 w 7547"/>
                <a:gd name="T75" fmla="*/ 1103 h 6820"/>
                <a:gd name="T76" fmla="*/ 16 w 7547"/>
                <a:gd name="T77" fmla="*/ 1696 h 6820"/>
                <a:gd name="T78" fmla="*/ 1485 w 7547"/>
                <a:gd name="T79" fmla="*/ 21 h 6820"/>
                <a:gd name="T80" fmla="*/ 1746 w 7547"/>
                <a:gd name="T81" fmla="*/ 510 h 6820"/>
                <a:gd name="T82" fmla="*/ 2255 w 7547"/>
                <a:gd name="T83" fmla="*/ 1426 h 6820"/>
                <a:gd name="T84" fmla="*/ 2449 w 7547"/>
                <a:gd name="T85" fmla="*/ 1732 h 6820"/>
                <a:gd name="T86" fmla="*/ 1996 w 7547"/>
                <a:gd name="T87" fmla="*/ 13 h 68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547" h="6820">
                  <a:moveTo>
                    <a:pt x="3973" y="21"/>
                  </a:moveTo>
                  <a:cubicBezTo>
                    <a:pt x="4351" y="592"/>
                    <a:pt x="4729" y="1162"/>
                    <a:pt x="5109" y="1732"/>
                  </a:cubicBezTo>
                  <a:cubicBezTo>
                    <a:pt x="5153" y="1707"/>
                    <a:pt x="5119" y="1750"/>
                    <a:pt x="5180" y="1638"/>
                  </a:cubicBezTo>
                  <a:cubicBezTo>
                    <a:pt x="5190" y="1620"/>
                    <a:pt x="5197" y="1605"/>
                    <a:pt x="5208" y="1586"/>
                  </a:cubicBezTo>
                  <a:cubicBezTo>
                    <a:pt x="5455" y="1139"/>
                    <a:pt x="5672" y="750"/>
                    <a:pt x="5899" y="334"/>
                  </a:cubicBezTo>
                  <a:lnTo>
                    <a:pt x="5985" y="173"/>
                  </a:lnTo>
                  <a:cubicBezTo>
                    <a:pt x="5998" y="149"/>
                    <a:pt x="6004" y="141"/>
                    <a:pt x="6017" y="117"/>
                  </a:cubicBezTo>
                  <a:cubicBezTo>
                    <a:pt x="6041" y="73"/>
                    <a:pt x="6090" y="13"/>
                    <a:pt x="6043" y="13"/>
                  </a:cubicBezTo>
                  <a:lnTo>
                    <a:pt x="4009" y="13"/>
                  </a:lnTo>
                  <a:cubicBezTo>
                    <a:pt x="3997" y="13"/>
                    <a:pt x="3981" y="17"/>
                    <a:pt x="3973" y="21"/>
                  </a:cubicBezTo>
                  <a:close/>
                  <a:moveTo>
                    <a:pt x="4101" y="6192"/>
                  </a:moveTo>
                  <a:cubicBezTo>
                    <a:pt x="4096" y="6211"/>
                    <a:pt x="4089" y="6222"/>
                    <a:pt x="4084" y="6248"/>
                  </a:cubicBezTo>
                  <a:lnTo>
                    <a:pt x="4043" y="6429"/>
                  </a:lnTo>
                  <a:cubicBezTo>
                    <a:pt x="4028" y="6496"/>
                    <a:pt x="3925" y="6820"/>
                    <a:pt x="4032" y="6670"/>
                  </a:cubicBezTo>
                  <a:cubicBezTo>
                    <a:pt x="4045" y="6652"/>
                    <a:pt x="4047" y="6645"/>
                    <a:pt x="4061" y="6628"/>
                  </a:cubicBezTo>
                  <a:lnTo>
                    <a:pt x="4270" y="6341"/>
                  </a:lnTo>
                  <a:cubicBezTo>
                    <a:pt x="4271" y="6340"/>
                    <a:pt x="4273" y="6338"/>
                    <a:pt x="4274" y="6337"/>
                  </a:cubicBezTo>
                  <a:cubicBezTo>
                    <a:pt x="4275" y="6335"/>
                    <a:pt x="4276" y="6333"/>
                    <a:pt x="4277" y="6332"/>
                  </a:cubicBezTo>
                  <a:cubicBezTo>
                    <a:pt x="4278" y="6331"/>
                    <a:pt x="4280" y="6329"/>
                    <a:pt x="4281" y="6328"/>
                  </a:cubicBezTo>
                  <a:cubicBezTo>
                    <a:pt x="4749" y="5682"/>
                    <a:pt x="5219" y="5039"/>
                    <a:pt x="5688" y="4395"/>
                  </a:cubicBezTo>
                  <a:cubicBezTo>
                    <a:pt x="6089" y="3791"/>
                    <a:pt x="6742" y="2922"/>
                    <a:pt x="7170" y="2356"/>
                  </a:cubicBezTo>
                  <a:lnTo>
                    <a:pt x="7228" y="2280"/>
                  </a:lnTo>
                  <a:cubicBezTo>
                    <a:pt x="7243" y="2261"/>
                    <a:pt x="7244" y="2258"/>
                    <a:pt x="7257" y="2238"/>
                  </a:cubicBezTo>
                  <a:cubicBezTo>
                    <a:pt x="7288" y="2194"/>
                    <a:pt x="7451" y="1993"/>
                    <a:pt x="7460" y="1952"/>
                  </a:cubicBezTo>
                  <a:lnTo>
                    <a:pt x="7454" y="1942"/>
                  </a:lnTo>
                  <a:cubicBezTo>
                    <a:pt x="7453" y="1941"/>
                    <a:pt x="7451" y="1939"/>
                    <a:pt x="7450" y="1938"/>
                  </a:cubicBezTo>
                  <a:cubicBezTo>
                    <a:pt x="7439" y="1927"/>
                    <a:pt x="5341" y="1932"/>
                    <a:pt x="5249" y="1932"/>
                  </a:cubicBezTo>
                  <a:cubicBezTo>
                    <a:pt x="5233" y="1933"/>
                    <a:pt x="5230" y="1934"/>
                    <a:pt x="5212" y="1933"/>
                  </a:cubicBezTo>
                  <a:cubicBezTo>
                    <a:pt x="5193" y="1933"/>
                    <a:pt x="5212" y="1932"/>
                    <a:pt x="5191" y="1933"/>
                  </a:cubicBezTo>
                  <a:lnTo>
                    <a:pt x="5130" y="1935"/>
                  </a:lnTo>
                  <a:cubicBezTo>
                    <a:pt x="5105" y="1980"/>
                    <a:pt x="5105" y="1997"/>
                    <a:pt x="5092" y="2059"/>
                  </a:cubicBezTo>
                  <a:lnTo>
                    <a:pt x="5029" y="2324"/>
                  </a:lnTo>
                  <a:cubicBezTo>
                    <a:pt x="4980" y="2506"/>
                    <a:pt x="4919" y="2815"/>
                    <a:pt x="4873" y="2970"/>
                  </a:cubicBezTo>
                  <a:cubicBezTo>
                    <a:pt x="4839" y="3088"/>
                    <a:pt x="4814" y="3255"/>
                    <a:pt x="4778" y="3366"/>
                  </a:cubicBezTo>
                  <a:cubicBezTo>
                    <a:pt x="4752" y="3447"/>
                    <a:pt x="4706" y="3663"/>
                    <a:pt x="4685" y="3755"/>
                  </a:cubicBezTo>
                  <a:cubicBezTo>
                    <a:pt x="4674" y="3800"/>
                    <a:pt x="4663" y="3839"/>
                    <a:pt x="4653" y="3887"/>
                  </a:cubicBezTo>
                  <a:cubicBezTo>
                    <a:pt x="4624" y="4024"/>
                    <a:pt x="4588" y="4141"/>
                    <a:pt x="4559" y="4277"/>
                  </a:cubicBezTo>
                  <a:cubicBezTo>
                    <a:pt x="4548" y="4329"/>
                    <a:pt x="4537" y="4357"/>
                    <a:pt x="4526" y="4407"/>
                  </a:cubicBezTo>
                  <a:cubicBezTo>
                    <a:pt x="4395" y="5009"/>
                    <a:pt x="4249" y="5628"/>
                    <a:pt x="4101" y="6192"/>
                  </a:cubicBezTo>
                  <a:close/>
                  <a:moveTo>
                    <a:pt x="97" y="1926"/>
                  </a:moveTo>
                  <a:cubicBezTo>
                    <a:pt x="92" y="1997"/>
                    <a:pt x="119" y="1999"/>
                    <a:pt x="156" y="2052"/>
                  </a:cubicBezTo>
                  <a:cubicBezTo>
                    <a:pt x="624" y="2683"/>
                    <a:pt x="1084" y="3325"/>
                    <a:pt x="1548" y="3961"/>
                  </a:cubicBezTo>
                  <a:cubicBezTo>
                    <a:pt x="1567" y="3989"/>
                    <a:pt x="1580" y="4009"/>
                    <a:pt x="1599" y="4036"/>
                  </a:cubicBezTo>
                  <a:lnTo>
                    <a:pt x="1926" y="4481"/>
                  </a:lnTo>
                  <a:cubicBezTo>
                    <a:pt x="1946" y="4510"/>
                    <a:pt x="1964" y="4532"/>
                    <a:pt x="1982" y="4558"/>
                  </a:cubicBezTo>
                  <a:cubicBezTo>
                    <a:pt x="2002" y="4587"/>
                    <a:pt x="2017" y="4603"/>
                    <a:pt x="2036" y="4631"/>
                  </a:cubicBezTo>
                  <a:cubicBezTo>
                    <a:pt x="2369" y="5135"/>
                    <a:pt x="2786" y="5618"/>
                    <a:pt x="3120" y="6122"/>
                  </a:cubicBezTo>
                  <a:lnTo>
                    <a:pt x="3280" y="6341"/>
                  </a:lnTo>
                  <a:cubicBezTo>
                    <a:pt x="3340" y="6416"/>
                    <a:pt x="3387" y="6500"/>
                    <a:pt x="3450" y="6573"/>
                  </a:cubicBezTo>
                  <a:cubicBezTo>
                    <a:pt x="3484" y="6612"/>
                    <a:pt x="3514" y="6695"/>
                    <a:pt x="3563" y="6710"/>
                  </a:cubicBezTo>
                  <a:cubicBezTo>
                    <a:pt x="3580" y="6669"/>
                    <a:pt x="3525" y="6511"/>
                    <a:pt x="3514" y="6463"/>
                  </a:cubicBezTo>
                  <a:cubicBezTo>
                    <a:pt x="3507" y="6433"/>
                    <a:pt x="3505" y="6409"/>
                    <a:pt x="3497" y="6381"/>
                  </a:cubicBezTo>
                  <a:lnTo>
                    <a:pt x="3297" y="5558"/>
                  </a:lnTo>
                  <a:cubicBezTo>
                    <a:pt x="3286" y="5495"/>
                    <a:pt x="3272" y="5458"/>
                    <a:pt x="3258" y="5393"/>
                  </a:cubicBezTo>
                  <a:cubicBezTo>
                    <a:pt x="3223" y="5225"/>
                    <a:pt x="3176" y="5064"/>
                    <a:pt x="3140" y="4896"/>
                  </a:cubicBezTo>
                  <a:cubicBezTo>
                    <a:pt x="2981" y="4159"/>
                    <a:pt x="2777" y="3415"/>
                    <a:pt x="2608" y="2678"/>
                  </a:cubicBezTo>
                  <a:cubicBezTo>
                    <a:pt x="2601" y="2648"/>
                    <a:pt x="2600" y="2624"/>
                    <a:pt x="2591" y="2596"/>
                  </a:cubicBezTo>
                  <a:lnTo>
                    <a:pt x="2510" y="2268"/>
                  </a:lnTo>
                  <a:cubicBezTo>
                    <a:pt x="2502" y="2229"/>
                    <a:pt x="2496" y="2221"/>
                    <a:pt x="2489" y="2184"/>
                  </a:cubicBezTo>
                  <a:cubicBezTo>
                    <a:pt x="2428" y="1878"/>
                    <a:pt x="2447" y="1935"/>
                    <a:pt x="2269" y="1935"/>
                  </a:cubicBezTo>
                  <a:cubicBezTo>
                    <a:pt x="1552" y="1936"/>
                    <a:pt x="812" y="1963"/>
                    <a:pt x="97" y="1926"/>
                  </a:cubicBezTo>
                  <a:close/>
                  <a:moveTo>
                    <a:pt x="2635" y="1935"/>
                  </a:moveTo>
                  <a:cubicBezTo>
                    <a:pt x="2625" y="1989"/>
                    <a:pt x="2642" y="2041"/>
                    <a:pt x="2656" y="2089"/>
                  </a:cubicBezTo>
                  <a:cubicBezTo>
                    <a:pt x="3016" y="3593"/>
                    <a:pt x="3377" y="5093"/>
                    <a:pt x="3738" y="6597"/>
                  </a:cubicBezTo>
                  <a:cubicBezTo>
                    <a:pt x="3767" y="6702"/>
                    <a:pt x="3730" y="6679"/>
                    <a:pt x="3793" y="6719"/>
                  </a:cubicBezTo>
                  <a:cubicBezTo>
                    <a:pt x="3794" y="6665"/>
                    <a:pt x="3878" y="6347"/>
                    <a:pt x="3895" y="6263"/>
                  </a:cubicBezTo>
                  <a:lnTo>
                    <a:pt x="3951" y="6041"/>
                  </a:lnTo>
                  <a:cubicBezTo>
                    <a:pt x="3957" y="6008"/>
                    <a:pt x="3959" y="5997"/>
                    <a:pt x="3968" y="5967"/>
                  </a:cubicBezTo>
                  <a:cubicBezTo>
                    <a:pt x="4263" y="4701"/>
                    <a:pt x="4568" y="3453"/>
                    <a:pt x="4874" y="2184"/>
                  </a:cubicBezTo>
                  <a:cubicBezTo>
                    <a:pt x="4897" y="2069"/>
                    <a:pt x="4931" y="2007"/>
                    <a:pt x="4915" y="1935"/>
                  </a:cubicBezTo>
                  <a:cubicBezTo>
                    <a:pt x="4653" y="1933"/>
                    <a:pt x="2670" y="1988"/>
                    <a:pt x="2635" y="1935"/>
                  </a:cubicBezTo>
                  <a:close/>
                  <a:moveTo>
                    <a:pt x="2851" y="1740"/>
                  </a:moveTo>
                  <a:lnTo>
                    <a:pt x="4634" y="1740"/>
                  </a:lnTo>
                  <a:cubicBezTo>
                    <a:pt x="4669" y="1740"/>
                    <a:pt x="4683" y="1748"/>
                    <a:pt x="4706" y="1748"/>
                  </a:cubicBezTo>
                  <a:lnTo>
                    <a:pt x="4800" y="1740"/>
                  </a:lnTo>
                  <a:cubicBezTo>
                    <a:pt x="4850" y="1740"/>
                    <a:pt x="4959" y="1772"/>
                    <a:pt x="4884" y="1674"/>
                  </a:cubicBezTo>
                  <a:cubicBezTo>
                    <a:pt x="4568" y="1198"/>
                    <a:pt x="4251" y="721"/>
                    <a:pt x="3934" y="245"/>
                  </a:cubicBezTo>
                  <a:cubicBezTo>
                    <a:pt x="3933" y="244"/>
                    <a:pt x="3931" y="242"/>
                    <a:pt x="3930" y="241"/>
                  </a:cubicBezTo>
                  <a:cubicBezTo>
                    <a:pt x="3902" y="203"/>
                    <a:pt x="3807" y="30"/>
                    <a:pt x="3779" y="30"/>
                  </a:cubicBezTo>
                  <a:cubicBezTo>
                    <a:pt x="3747" y="30"/>
                    <a:pt x="3760" y="33"/>
                    <a:pt x="3746" y="51"/>
                  </a:cubicBezTo>
                  <a:cubicBezTo>
                    <a:pt x="3740" y="60"/>
                    <a:pt x="3733" y="71"/>
                    <a:pt x="3727" y="80"/>
                  </a:cubicBezTo>
                  <a:lnTo>
                    <a:pt x="3651" y="193"/>
                  </a:lnTo>
                  <a:cubicBezTo>
                    <a:pt x="3635" y="219"/>
                    <a:pt x="3624" y="230"/>
                    <a:pt x="3609" y="254"/>
                  </a:cubicBezTo>
                  <a:cubicBezTo>
                    <a:pt x="3324" y="680"/>
                    <a:pt x="3042" y="1110"/>
                    <a:pt x="2758" y="1537"/>
                  </a:cubicBezTo>
                  <a:cubicBezTo>
                    <a:pt x="2732" y="1576"/>
                    <a:pt x="2704" y="1616"/>
                    <a:pt x="2679" y="1655"/>
                  </a:cubicBezTo>
                  <a:cubicBezTo>
                    <a:pt x="2649" y="1700"/>
                    <a:pt x="2626" y="1723"/>
                    <a:pt x="2648" y="1741"/>
                  </a:cubicBezTo>
                  <a:cubicBezTo>
                    <a:pt x="2669" y="1758"/>
                    <a:pt x="2660" y="1744"/>
                    <a:pt x="2686" y="1742"/>
                  </a:cubicBezTo>
                  <a:cubicBezTo>
                    <a:pt x="2719" y="1740"/>
                    <a:pt x="2723" y="1753"/>
                    <a:pt x="2764" y="1748"/>
                  </a:cubicBezTo>
                  <a:cubicBezTo>
                    <a:pt x="2793" y="1744"/>
                    <a:pt x="2811" y="1740"/>
                    <a:pt x="2851" y="1740"/>
                  </a:cubicBezTo>
                  <a:close/>
                  <a:moveTo>
                    <a:pt x="5324" y="1732"/>
                  </a:moveTo>
                  <a:cubicBezTo>
                    <a:pt x="5333" y="1737"/>
                    <a:pt x="7086" y="1777"/>
                    <a:pt x="7511" y="1750"/>
                  </a:cubicBezTo>
                  <a:cubicBezTo>
                    <a:pt x="7545" y="1748"/>
                    <a:pt x="7539" y="1756"/>
                    <a:pt x="7546" y="1723"/>
                  </a:cubicBezTo>
                  <a:cubicBezTo>
                    <a:pt x="7547" y="1722"/>
                    <a:pt x="7546" y="1719"/>
                    <a:pt x="7546" y="1720"/>
                  </a:cubicBezTo>
                  <a:lnTo>
                    <a:pt x="7522" y="1676"/>
                  </a:lnTo>
                  <a:cubicBezTo>
                    <a:pt x="7506" y="1653"/>
                    <a:pt x="7495" y="1644"/>
                    <a:pt x="7480" y="1623"/>
                  </a:cubicBezTo>
                  <a:lnTo>
                    <a:pt x="7318" y="1408"/>
                  </a:lnTo>
                  <a:cubicBezTo>
                    <a:pt x="7308" y="1395"/>
                    <a:pt x="7307" y="1395"/>
                    <a:pt x="7298" y="1381"/>
                  </a:cubicBezTo>
                  <a:cubicBezTo>
                    <a:pt x="6930" y="891"/>
                    <a:pt x="6631" y="492"/>
                    <a:pt x="6281" y="21"/>
                  </a:cubicBezTo>
                  <a:cubicBezTo>
                    <a:pt x="6236" y="36"/>
                    <a:pt x="6214" y="102"/>
                    <a:pt x="6180" y="165"/>
                  </a:cubicBezTo>
                  <a:cubicBezTo>
                    <a:pt x="5948" y="582"/>
                    <a:pt x="5726" y="981"/>
                    <a:pt x="5499" y="1395"/>
                  </a:cubicBezTo>
                  <a:cubicBezTo>
                    <a:pt x="5487" y="1415"/>
                    <a:pt x="5482" y="1427"/>
                    <a:pt x="5470" y="1446"/>
                  </a:cubicBezTo>
                  <a:lnTo>
                    <a:pt x="5380" y="1611"/>
                  </a:lnTo>
                  <a:cubicBezTo>
                    <a:pt x="5367" y="1632"/>
                    <a:pt x="5361" y="1645"/>
                    <a:pt x="5349" y="1668"/>
                  </a:cubicBezTo>
                  <a:cubicBezTo>
                    <a:pt x="5337" y="1691"/>
                    <a:pt x="5326" y="1704"/>
                    <a:pt x="5324" y="1732"/>
                  </a:cubicBezTo>
                  <a:close/>
                  <a:moveTo>
                    <a:pt x="26" y="1749"/>
                  </a:moveTo>
                  <a:cubicBezTo>
                    <a:pt x="724" y="1744"/>
                    <a:pt x="1428" y="1759"/>
                    <a:pt x="2125" y="1740"/>
                  </a:cubicBezTo>
                  <a:cubicBezTo>
                    <a:pt x="2185" y="1740"/>
                    <a:pt x="2176" y="1763"/>
                    <a:pt x="2226" y="1732"/>
                  </a:cubicBezTo>
                  <a:cubicBezTo>
                    <a:pt x="2223" y="1691"/>
                    <a:pt x="2138" y="1557"/>
                    <a:pt x="2115" y="1515"/>
                  </a:cubicBezTo>
                  <a:lnTo>
                    <a:pt x="1940" y="1196"/>
                  </a:lnTo>
                  <a:cubicBezTo>
                    <a:pt x="1880" y="1074"/>
                    <a:pt x="1749" y="852"/>
                    <a:pt x="1677" y="718"/>
                  </a:cubicBezTo>
                  <a:lnTo>
                    <a:pt x="1323" y="77"/>
                  </a:lnTo>
                  <a:cubicBezTo>
                    <a:pt x="1285" y="8"/>
                    <a:pt x="1286" y="2"/>
                    <a:pt x="1195" y="129"/>
                  </a:cubicBezTo>
                  <a:lnTo>
                    <a:pt x="856" y="576"/>
                  </a:lnTo>
                  <a:cubicBezTo>
                    <a:pt x="736" y="745"/>
                    <a:pt x="587" y="928"/>
                    <a:pt x="462" y="1103"/>
                  </a:cubicBezTo>
                  <a:lnTo>
                    <a:pt x="340" y="1264"/>
                  </a:lnTo>
                  <a:cubicBezTo>
                    <a:pt x="321" y="1287"/>
                    <a:pt x="317" y="1293"/>
                    <a:pt x="300" y="1318"/>
                  </a:cubicBezTo>
                  <a:lnTo>
                    <a:pt x="16" y="1696"/>
                  </a:lnTo>
                  <a:cubicBezTo>
                    <a:pt x="3" y="1712"/>
                    <a:pt x="0" y="1705"/>
                    <a:pt x="1" y="1722"/>
                  </a:cubicBezTo>
                  <a:cubicBezTo>
                    <a:pt x="2" y="1738"/>
                    <a:pt x="19" y="1749"/>
                    <a:pt x="26" y="1749"/>
                  </a:cubicBezTo>
                  <a:close/>
                  <a:moveTo>
                    <a:pt x="1485" y="21"/>
                  </a:moveTo>
                  <a:cubicBezTo>
                    <a:pt x="1505" y="66"/>
                    <a:pt x="1516" y="93"/>
                    <a:pt x="1542" y="133"/>
                  </a:cubicBezTo>
                  <a:lnTo>
                    <a:pt x="1718" y="458"/>
                  </a:lnTo>
                  <a:cubicBezTo>
                    <a:pt x="1732" y="482"/>
                    <a:pt x="1733" y="481"/>
                    <a:pt x="1746" y="510"/>
                  </a:cubicBezTo>
                  <a:lnTo>
                    <a:pt x="2076" y="1104"/>
                  </a:lnTo>
                  <a:cubicBezTo>
                    <a:pt x="2088" y="1125"/>
                    <a:pt x="2094" y="1131"/>
                    <a:pt x="2106" y="1153"/>
                  </a:cubicBezTo>
                  <a:lnTo>
                    <a:pt x="2255" y="1426"/>
                  </a:lnTo>
                  <a:cubicBezTo>
                    <a:pt x="2265" y="1445"/>
                    <a:pt x="2272" y="1455"/>
                    <a:pt x="2284" y="1477"/>
                  </a:cubicBezTo>
                  <a:lnTo>
                    <a:pt x="2400" y="1696"/>
                  </a:lnTo>
                  <a:cubicBezTo>
                    <a:pt x="2416" y="1728"/>
                    <a:pt x="2416" y="1723"/>
                    <a:pt x="2449" y="1732"/>
                  </a:cubicBezTo>
                  <a:lnTo>
                    <a:pt x="2619" y="1467"/>
                  </a:lnTo>
                  <a:cubicBezTo>
                    <a:pt x="2942" y="997"/>
                    <a:pt x="3261" y="500"/>
                    <a:pt x="3577" y="21"/>
                  </a:cubicBezTo>
                  <a:cubicBezTo>
                    <a:pt x="3498" y="0"/>
                    <a:pt x="2193" y="13"/>
                    <a:pt x="1996" y="13"/>
                  </a:cubicBezTo>
                  <a:lnTo>
                    <a:pt x="1536" y="12"/>
                  </a:lnTo>
                  <a:cubicBezTo>
                    <a:pt x="1510" y="9"/>
                    <a:pt x="1513" y="5"/>
                    <a:pt x="1485" y="21"/>
                  </a:cubicBezTo>
                  <a:close/>
                </a:path>
              </a:pathLst>
            </a:custGeom>
            <a:solidFill>
              <a:schemeClr val="accent2"/>
            </a:solidFill>
            <a:ln>
              <a:noFill/>
            </a:ln>
          </p:spPr>
          <p:txBody>
            <a:bodyPr vert="horz" wrap="square" lIns="91440" tIns="45720" rIns="91440" bIns="45720" numCol="1" anchor="t" anchorCtr="0" compatLnSpc="1">
              <a:prstTxWarp prst="textNoShape">
                <a:avLst/>
              </a:prstTxWarp>
            </a:bodyPr>
            <a:lstStyle/>
            <a:p>
              <a:endParaRPr lang="zh-CN" altLang="en-US"/>
            </a:p>
          </p:txBody>
        </p:sp>
      </p:grpSp>
      <p:sp>
        <p:nvSpPr>
          <p:cNvPr id="24" name="椭圆 23">
            <a:extLst>
              <a:ext uri="{FF2B5EF4-FFF2-40B4-BE49-F238E27FC236}">
                <a16:creationId xmlns="" xmlns:a16="http://schemas.microsoft.com/office/drawing/2014/main" id="{2265A3C6-C0E9-4F66-B3B2-52D4FC06AB58}"/>
              </a:ext>
            </a:extLst>
          </p:cNvPr>
          <p:cNvSpPr/>
          <p:nvPr/>
        </p:nvSpPr>
        <p:spPr bwMode="auto">
          <a:xfrm>
            <a:off x="1686979"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4</a:t>
            </a:r>
            <a:endParaRPr lang="zh-CN" altLang="en-US">
              <a:solidFill>
                <a:schemeClr val="accent2"/>
              </a:solidFill>
              <a:latin typeface="+mj-ea"/>
              <a:ea typeface="+mj-ea"/>
            </a:endParaRPr>
          </a:p>
        </p:txBody>
      </p:sp>
      <p:sp>
        <p:nvSpPr>
          <p:cNvPr id="28" name="椭圆 27">
            <a:extLst>
              <a:ext uri="{FF2B5EF4-FFF2-40B4-BE49-F238E27FC236}">
                <a16:creationId xmlns="" xmlns:a16="http://schemas.microsoft.com/office/drawing/2014/main" id="{BA975991-0710-4AFD-BD21-892C863C5D39}"/>
              </a:ext>
            </a:extLst>
          </p:cNvPr>
          <p:cNvSpPr/>
          <p:nvPr/>
        </p:nvSpPr>
        <p:spPr bwMode="auto">
          <a:xfrm>
            <a:off x="5188442"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5</a:t>
            </a:r>
            <a:endParaRPr lang="zh-CN" altLang="en-US">
              <a:solidFill>
                <a:schemeClr val="accent2"/>
              </a:solidFill>
              <a:latin typeface="+mj-ea"/>
              <a:ea typeface="+mj-ea"/>
            </a:endParaRPr>
          </a:p>
        </p:txBody>
      </p:sp>
      <p:sp>
        <p:nvSpPr>
          <p:cNvPr id="29" name="椭圆 28">
            <a:extLst>
              <a:ext uri="{FF2B5EF4-FFF2-40B4-BE49-F238E27FC236}">
                <a16:creationId xmlns="" xmlns:a16="http://schemas.microsoft.com/office/drawing/2014/main" id="{1A479EE3-1EB8-46AB-BBB9-22B73C74FDE7}"/>
              </a:ext>
            </a:extLst>
          </p:cNvPr>
          <p:cNvSpPr/>
          <p:nvPr/>
        </p:nvSpPr>
        <p:spPr bwMode="auto">
          <a:xfrm>
            <a:off x="8651135" y="1750855"/>
            <a:ext cx="523958" cy="523958"/>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a:solidFill>
                  <a:schemeClr val="accent2"/>
                </a:solidFill>
                <a:latin typeface="+mj-ea"/>
                <a:ea typeface="+mj-ea"/>
              </a:rPr>
              <a:t>6</a:t>
            </a:r>
            <a:endParaRPr lang="zh-CN" altLang="en-US">
              <a:solidFill>
                <a:schemeClr val="accent2"/>
              </a:solidFill>
              <a:latin typeface="+mj-ea"/>
              <a:ea typeface="+mj-ea"/>
            </a:endParaRPr>
          </a:p>
        </p:txBody>
      </p:sp>
    </p:spTree>
    <p:extLst>
      <p:ext uri="{BB962C8B-B14F-4D97-AF65-F5344CB8AC3E}">
        <p14:creationId xmlns:p14="http://schemas.microsoft.com/office/powerpoint/2010/main" val="1215571608"/>
      </p:ext>
    </p:extLst>
  </p:cSld>
  <p:clrMapOvr>
    <a:masterClrMapping/>
  </p:clrMapOvr>
  <p:transition spd="slow" advTm="6284">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up)">
                                      <p:cBhvr>
                                        <p:cTn id="7" dur="500"/>
                                        <p:tgtEl>
                                          <p:spTgt spid="32"/>
                                        </p:tgtEl>
                                      </p:cBhvr>
                                    </p:animEffect>
                                  </p:childTnLst>
                                </p:cTn>
                              </p:par>
                              <p:par>
                                <p:cTn id="8" presetID="22" presetClass="entr" presetSubtype="1" fill="hold" grpId="0" nodeType="withEffect">
                                  <p:stCondLst>
                                    <p:cond delay="100"/>
                                  </p:stCondLst>
                                  <p:childTnLst>
                                    <p:set>
                                      <p:cBhvr>
                                        <p:cTn id="9" dur="1" fill="hold">
                                          <p:stCondLst>
                                            <p:cond delay="0"/>
                                          </p:stCondLst>
                                        </p:cTn>
                                        <p:tgtEl>
                                          <p:spTgt spid="33"/>
                                        </p:tgtEl>
                                        <p:attrNameLst>
                                          <p:attrName>style.visibility</p:attrName>
                                        </p:attrNameLst>
                                      </p:cBhvr>
                                      <p:to>
                                        <p:strVal val="visible"/>
                                      </p:to>
                                    </p:set>
                                    <p:animEffect transition="in" filter="wipe(up)">
                                      <p:cBhvr>
                                        <p:cTn id="10" dur="500"/>
                                        <p:tgtEl>
                                          <p:spTgt spid="33"/>
                                        </p:tgtEl>
                                      </p:cBhvr>
                                    </p:animEffect>
                                  </p:childTnLst>
                                </p:cTn>
                              </p:par>
                              <p:par>
                                <p:cTn id="11" presetID="22" presetClass="entr" presetSubtype="1" fill="hold" grpId="0" nodeType="withEffect">
                                  <p:stCondLst>
                                    <p:cond delay="200"/>
                                  </p:stCondLst>
                                  <p:childTnLst>
                                    <p:set>
                                      <p:cBhvr>
                                        <p:cTn id="12" dur="1" fill="hold">
                                          <p:stCondLst>
                                            <p:cond delay="0"/>
                                          </p:stCondLst>
                                        </p:cTn>
                                        <p:tgtEl>
                                          <p:spTgt spid="34"/>
                                        </p:tgtEl>
                                        <p:attrNameLst>
                                          <p:attrName>style.visibility</p:attrName>
                                        </p:attrNameLst>
                                      </p:cBhvr>
                                      <p:to>
                                        <p:strVal val="visible"/>
                                      </p:to>
                                    </p:set>
                                    <p:animEffect transition="in" filter="wipe(up)">
                                      <p:cBhvr>
                                        <p:cTn id="13" dur="500"/>
                                        <p:tgtEl>
                                          <p:spTgt spid="34"/>
                                        </p:tgtEl>
                                      </p:cBhvr>
                                    </p:animEffect>
                                  </p:childTnLst>
                                </p:cTn>
                              </p:par>
                            </p:childTnLst>
                          </p:cTn>
                        </p:par>
                        <p:par>
                          <p:cTn id="14" fill="hold">
                            <p:stCondLst>
                              <p:cond delay="700"/>
                            </p:stCondLst>
                            <p:childTnLst>
                              <p:par>
                                <p:cTn id="15" presetID="53" presetClass="entr" presetSubtype="16" fill="hold"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400" fill="hold"/>
                                        <p:tgtEl>
                                          <p:spTgt spid="4"/>
                                        </p:tgtEl>
                                        <p:attrNameLst>
                                          <p:attrName>ppt_w</p:attrName>
                                        </p:attrNameLst>
                                      </p:cBhvr>
                                      <p:tavLst>
                                        <p:tav tm="0">
                                          <p:val>
                                            <p:fltVal val="0"/>
                                          </p:val>
                                        </p:tav>
                                        <p:tav tm="100000">
                                          <p:val>
                                            <p:strVal val="#ppt_w"/>
                                          </p:val>
                                        </p:tav>
                                      </p:tavLst>
                                    </p:anim>
                                    <p:anim calcmode="lin" valueType="num">
                                      <p:cBhvr>
                                        <p:cTn id="18" dur="400" fill="hold"/>
                                        <p:tgtEl>
                                          <p:spTgt spid="4"/>
                                        </p:tgtEl>
                                        <p:attrNameLst>
                                          <p:attrName>ppt_h</p:attrName>
                                        </p:attrNameLst>
                                      </p:cBhvr>
                                      <p:tavLst>
                                        <p:tav tm="0">
                                          <p:val>
                                            <p:fltVal val="0"/>
                                          </p:val>
                                        </p:tav>
                                        <p:tav tm="100000">
                                          <p:val>
                                            <p:strVal val="#ppt_h"/>
                                          </p:val>
                                        </p:tav>
                                      </p:tavLst>
                                    </p:anim>
                                    <p:animEffect transition="in" filter="fade">
                                      <p:cBhvr>
                                        <p:cTn id="19" dur="400"/>
                                        <p:tgtEl>
                                          <p:spTgt spid="4"/>
                                        </p:tgtEl>
                                      </p:cBhvr>
                                    </p:animEffect>
                                  </p:childTnLst>
                                </p:cTn>
                              </p:par>
                            </p:childTnLst>
                          </p:cTn>
                        </p:par>
                        <p:par>
                          <p:cTn id="20" fill="hold">
                            <p:stCondLst>
                              <p:cond delay="1100"/>
                            </p:stCondLst>
                            <p:childTnLst>
                              <p:par>
                                <p:cTn id="21" presetID="53" presetClass="entr" presetSubtype="16"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p:cTn id="23" dur="300" fill="hold"/>
                                        <p:tgtEl>
                                          <p:spTgt spid="24"/>
                                        </p:tgtEl>
                                        <p:attrNameLst>
                                          <p:attrName>ppt_w</p:attrName>
                                        </p:attrNameLst>
                                      </p:cBhvr>
                                      <p:tavLst>
                                        <p:tav tm="0">
                                          <p:val>
                                            <p:fltVal val="0"/>
                                          </p:val>
                                        </p:tav>
                                        <p:tav tm="100000">
                                          <p:val>
                                            <p:strVal val="#ppt_w"/>
                                          </p:val>
                                        </p:tav>
                                      </p:tavLst>
                                    </p:anim>
                                    <p:anim calcmode="lin" valueType="num">
                                      <p:cBhvr>
                                        <p:cTn id="24" dur="300" fill="hold"/>
                                        <p:tgtEl>
                                          <p:spTgt spid="24"/>
                                        </p:tgtEl>
                                        <p:attrNameLst>
                                          <p:attrName>ppt_h</p:attrName>
                                        </p:attrNameLst>
                                      </p:cBhvr>
                                      <p:tavLst>
                                        <p:tav tm="0">
                                          <p:val>
                                            <p:fltVal val="0"/>
                                          </p:val>
                                        </p:tav>
                                        <p:tav tm="100000">
                                          <p:val>
                                            <p:strVal val="#ppt_h"/>
                                          </p:val>
                                        </p:tav>
                                      </p:tavLst>
                                    </p:anim>
                                    <p:animEffect transition="in" filter="fade">
                                      <p:cBhvr>
                                        <p:cTn id="25" dur="300"/>
                                        <p:tgtEl>
                                          <p:spTgt spid="24"/>
                                        </p:tgtEl>
                                      </p:cBhvr>
                                    </p:animEffect>
                                  </p:childTnLst>
                                </p:cTn>
                              </p:par>
                            </p:childTnLst>
                          </p:cTn>
                        </p:par>
                        <p:par>
                          <p:cTn id="26" fill="hold">
                            <p:stCondLst>
                              <p:cond delay="1400"/>
                            </p:stCondLst>
                            <p:childTnLst>
                              <p:par>
                                <p:cTn id="27" presetID="31" presetClass="entr" presetSubtype="0" fill="hold" grpId="0" nodeType="after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400" fill="hold"/>
                                        <p:tgtEl>
                                          <p:spTgt spid="30"/>
                                        </p:tgtEl>
                                        <p:attrNameLst>
                                          <p:attrName>ppt_w</p:attrName>
                                        </p:attrNameLst>
                                      </p:cBhvr>
                                      <p:tavLst>
                                        <p:tav tm="0">
                                          <p:val>
                                            <p:fltVal val="0"/>
                                          </p:val>
                                        </p:tav>
                                        <p:tav tm="100000">
                                          <p:val>
                                            <p:strVal val="#ppt_w"/>
                                          </p:val>
                                        </p:tav>
                                      </p:tavLst>
                                    </p:anim>
                                    <p:anim calcmode="lin" valueType="num">
                                      <p:cBhvr>
                                        <p:cTn id="30" dur="400" fill="hold"/>
                                        <p:tgtEl>
                                          <p:spTgt spid="30"/>
                                        </p:tgtEl>
                                        <p:attrNameLst>
                                          <p:attrName>ppt_h</p:attrName>
                                        </p:attrNameLst>
                                      </p:cBhvr>
                                      <p:tavLst>
                                        <p:tav tm="0">
                                          <p:val>
                                            <p:fltVal val="0"/>
                                          </p:val>
                                        </p:tav>
                                        <p:tav tm="100000">
                                          <p:val>
                                            <p:strVal val="#ppt_h"/>
                                          </p:val>
                                        </p:tav>
                                      </p:tavLst>
                                    </p:anim>
                                    <p:anim calcmode="lin" valueType="num">
                                      <p:cBhvr>
                                        <p:cTn id="31" dur="400" fill="hold"/>
                                        <p:tgtEl>
                                          <p:spTgt spid="30"/>
                                        </p:tgtEl>
                                        <p:attrNameLst>
                                          <p:attrName>style.rotation</p:attrName>
                                        </p:attrNameLst>
                                      </p:cBhvr>
                                      <p:tavLst>
                                        <p:tav tm="0">
                                          <p:val>
                                            <p:fltVal val="90"/>
                                          </p:val>
                                        </p:tav>
                                        <p:tav tm="100000">
                                          <p:val>
                                            <p:fltVal val="0"/>
                                          </p:val>
                                        </p:tav>
                                      </p:tavLst>
                                    </p:anim>
                                    <p:animEffect transition="in" filter="fade">
                                      <p:cBhvr>
                                        <p:cTn id="32" dur="400"/>
                                        <p:tgtEl>
                                          <p:spTgt spid="30"/>
                                        </p:tgtEl>
                                      </p:cBhvr>
                                    </p:animEffect>
                                  </p:childTnLst>
                                </p:cTn>
                              </p:par>
                            </p:childTnLst>
                          </p:cTn>
                        </p:par>
                        <p:par>
                          <p:cTn id="33" fill="hold">
                            <p:stCondLst>
                              <p:cond delay="1800"/>
                            </p:stCondLst>
                            <p:childTnLst>
                              <p:par>
                                <p:cTn id="34" presetID="22" presetClass="entr" presetSubtype="1" fill="hold" grpId="0" nodeType="after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wipe(up)">
                                      <p:cBhvr>
                                        <p:cTn id="36" dur="500"/>
                                        <p:tgtEl>
                                          <p:spTgt spid="31"/>
                                        </p:tgtEl>
                                      </p:cBhvr>
                                    </p:animEffect>
                                  </p:childTnLst>
                                </p:cTn>
                              </p:par>
                            </p:childTnLst>
                          </p:cTn>
                        </p:par>
                        <p:par>
                          <p:cTn id="37" fill="hold">
                            <p:stCondLst>
                              <p:cond delay="2300"/>
                            </p:stCondLst>
                            <p:childTnLst>
                              <p:par>
                                <p:cTn id="38" presetID="53" presetClass="entr" presetSubtype="16"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 calcmode="lin" valueType="num">
                                      <p:cBhvr>
                                        <p:cTn id="40" dur="400" fill="hold"/>
                                        <p:tgtEl>
                                          <p:spTgt spid="5"/>
                                        </p:tgtEl>
                                        <p:attrNameLst>
                                          <p:attrName>ppt_w</p:attrName>
                                        </p:attrNameLst>
                                      </p:cBhvr>
                                      <p:tavLst>
                                        <p:tav tm="0">
                                          <p:val>
                                            <p:fltVal val="0"/>
                                          </p:val>
                                        </p:tav>
                                        <p:tav tm="100000">
                                          <p:val>
                                            <p:strVal val="#ppt_w"/>
                                          </p:val>
                                        </p:tav>
                                      </p:tavLst>
                                    </p:anim>
                                    <p:anim calcmode="lin" valueType="num">
                                      <p:cBhvr>
                                        <p:cTn id="41" dur="400" fill="hold"/>
                                        <p:tgtEl>
                                          <p:spTgt spid="5"/>
                                        </p:tgtEl>
                                        <p:attrNameLst>
                                          <p:attrName>ppt_h</p:attrName>
                                        </p:attrNameLst>
                                      </p:cBhvr>
                                      <p:tavLst>
                                        <p:tav tm="0">
                                          <p:val>
                                            <p:fltVal val="0"/>
                                          </p:val>
                                        </p:tav>
                                        <p:tav tm="100000">
                                          <p:val>
                                            <p:strVal val="#ppt_h"/>
                                          </p:val>
                                        </p:tav>
                                      </p:tavLst>
                                    </p:anim>
                                    <p:animEffect transition="in" filter="fade">
                                      <p:cBhvr>
                                        <p:cTn id="42" dur="400"/>
                                        <p:tgtEl>
                                          <p:spTgt spid="5"/>
                                        </p:tgtEl>
                                      </p:cBhvr>
                                    </p:animEffect>
                                  </p:childTnLst>
                                </p:cTn>
                              </p:par>
                            </p:childTnLst>
                          </p:cTn>
                        </p:par>
                        <p:par>
                          <p:cTn id="43" fill="hold">
                            <p:stCondLst>
                              <p:cond delay="2700"/>
                            </p:stCondLst>
                            <p:childTnLst>
                              <p:par>
                                <p:cTn id="44" presetID="53" presetClass="entr" presetSubtype="16" fill="hold" grpId="0" nodeType="afterEffect">
                                  <p:stCondLst>
                                    <p:cond delay="0"/>
                                  </p:stCondLst>
                                  <p:childTnLst>
                                    <p:set>
                                      <p:cBhvr>
                                        <p:cTn id="45" dur="1" fill="hold">
                                          <p:stCondLst>
                                            <p:cond delay="0"/>
                                          </p:stCondLst>
                                        </p:cTn>
                                        <p:tgtEl>
                                          <p:spTgt spid="28"/>
                                        </p:tgtEl>
                                        <p:attrNameLst>
                                          <p:attrName>style.visibility</p:attrName>
                                        </p:attrNameLst>
                                      </p:cBhvr>
                                      <p:to>
                                        <p:strVal val="visible"/>
                                      </p:to>
                                    </p:set>
                                    <p:anim calcmode="lin" valueType="num">
                                      <p:cBhvr>
                                        <p:cTn id="46" dur="300" fill="hold"/>
                                        <p:tgtEl>
                                          <p:spTgt spid="28"/>
                                        </p:tgtEl>
                                        <p:attrNameLst>
                                          <p:attrName>ppt_w</p:attrName>
                                        </p:attrNameLst>
                                      </p:cBhvr>
                                      <p:tavLst>
                                        <p:tav tm="0">
                                          <p:val>
                                            <p:fltVal val="0"/>
                                          </p:val>
                                        </p:tav>
                                        <p:tav tm="100000">
                                          <p:val>
                                            <p:strVal val="#ppt_w"/>
                                          </p:val>
                                        </p:tav>
                                      </p:tavLst>
                                    </p:anim>
                                    <p:anim calcmode="lin" valueType="num">
                                      <p:cBhvr>
                                        <p:cTn id="47" dur="300" fill="hold"/>
                                        <p:tgtEl>
                                          <p:spTgt spid="28"/>
                                        </p:tgtEl>
                                        <p:attrNameLst>
                                          <p:attrName>ppt_h</p:attrName>
                                        </p:attrNameLst>
                                      </p:cBhvr>
                                      <p:tavLst>
                                        <p:tav tm="0">
                                          <p:val>
                                            <p:fltVal val="0"/>
                                          </p:val>
                                        </p:tav>
                                        <p:tav tm="100000">
                                          <p:val>
                                            <p:strVal val="#ppt_h"/>
                                          </p:val>
                                        </p:tav>
                                      </p:tavLst>
                                    </p:anim>
                                    <p:animEffect transition="in" filter="fade">
                                      <p:cBhvr>
                                        <p:cTn id="48" dur="300"/>
                                        <p:tgtEl>
                                          <p:spTgt spid="28"/>
                                        </p:tgtEl>
                                      </p:cBhvr>
                                    </p:animEffect>
                                  </p:childTnLst>
                                </p:cTn>
                              </p:par>
                            </p:childTnLst>
                          </p:cTn>
                        </p:par>
                        <p:par>
                          <p:cTn id="49" fill="hold">
                            <p:stCondLst>
                              <p:cond delay="3000"/>
                            </p:stCondLst>
                            <p:childTnLst>
                              <p:par>
                                <p:cTn id="50" presetID="31" presetClass="entr" presetSubtype="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400" fill="hold"/>
                                        <p:tgtEl>
                                          <p:spTgt spid="35"/>
                                        </p:tgtEl>
                                        <p:attrNameLst>
                                          <p:attrName>ppt_w</p:attrName>
                                        </p:attrNameLst>
                                      </p:cBhvr>
                                      <p:tavLst>
                                        <p:tav tm="0">
                                          <p:val>
                                            <p:fltVal val="0"/>
                                          </p:val>
                                        </p:tav>
                                        <p:tav tm="100000">
                                          <p:val>
                                            <p:strVal val="#ppt_w"/>
                                          </p:val>
                                        </p:tav>
                                      </p:tavLst>
                                    </p:anim>
                                    <p:anim calcmode="lin" valueType="num">
                                      <p:cBhvr>
                                        <p:cTn id="53" dur="400" fill="hold"/>
                                        <p:tgtEl>
                                          <p:spTgt spid="35"/>
                                        </p:tgtEl>
                                        <p:attrNameLst>
                                          <p:attrName>ppt_h</p:attrName>
                                        </p:attrNameLst>
                                      </p:cBhvr>
                                      <p:tavLst>
                                        <p:tav tm="0">
                                          <p:val>
                                            <p:fltVal val="0"/>
                                          </p:val>
                                        </p:tav>
                                        <p:tav tm="100000">
                                          <p:val>
                                            <p:strVal val="#ppt_h"/>
                                          </p:val>
                                        </p:tav>
                                      </p:tavLst>
                                    </p:anim>
                                    <p:anim calcmode="lin" valueType="num">
                                      <p:cBhvr>
                                        <p:cTn id="54" dur="400" fill="hold"/>
                                        <p:tgtEl>
                                          <p:spTgt spid="35"/>
                                        </p:tgtEl>
                                        <p:attrNameLst>
                                          <p:attrName>style.rotation</p:attrName>
                                        </p:attrNameLst>
                                      </p:cBhvr>
                                      <p:tavLst>
                                        <p:tav tm="0">
                                          <p:val>
                                            <p:fltVal val="90"/>
                                          </p:val>
                                        </p:tav>
                                        <p:tav tm="100000">
                                          <p:val>
                                            <p:fltVal val="0"/>
                                          </p:val>
                                        </p:tav>
                                      </p:tavLst>
                                    </p:anim>
                                    <p:animEffect transition="in" filter="fade">
                                      <p:cBhvr>
                                        <p:cTn id="55" dur="400"/>
                                        <p:tgtEl>
                                          <p:spTgt spid="35"/>
                                        </p:tgtEl>
                                      </p:cBhvr>
                                    </p:animEffect>
                                  </p:childTnLst>
                                </p:cTn>
                              </p:par>
                            </p:childTnLst>
                          </p:cTn>
                        </p:par>
                        <p:par>
                          <p:cTn id="56" fill="hold">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36"/>
                                        </p:tgtEl>
                                        <p:attrNameLst>
                                          <p:attrName>style.visibility</p:attrName>
                                        </p:attrNameLst>
                                      </p:cBhvr>
                                      <p:to>
                                        <p:strVal val="visible"/>
                                      </p:to>
                                    </p:set>
                                    <p:animEffect transition="in" filter="wipe(up)">
                                      <p:cBhvr>
                                        <p:cTn id="59" dur="500"/>
                                        <p:tgtEl>
                                          <p:spTgt spid="36"/>
                                        </p:tgtEl>
                                      </p:cBhvr>
                                    </p:animEffect>
                                  </p:childTnLst>
                                </p:cTn>
                              </p:par>
                            </p:childTnLst>
                          </p:cTn>
                        </p:par>
                        <p:par>
                          <p:cTn id="60" fill="hold">
                            <p:stCondLst>
                              <p:cond delay="3900"/>
                            </p:stCondLst>
                            <p:childTnLst>
                              <p:par>
                                <p:cTn id="61" presetID="53" presetClass="entr" presetSubtype="16" fill="hold" nodeType="afterEffect">
                                  <p:stCondLst>
                                    <p:cond delay="0"/>
                                  </p:stCondLst>
                                  <p:childTnLst>
                                    <p:set>
                                      <p:cBhvr>
                                        <p:cTn id="62" dur="1" fill="hold">
                                          <p:stCondLst>
                                            <p:cond delay="0"/>
                                          </p:stCondLst>
                                        </p:cTn>
                                        <p:tgtEl>
                                          <p:spTgt spid="6"/>
                                        </p:tgtEl>
                                        <p:attrNameLst>
                                          <p:attrName>style.visibility</p:attrName>
                                        </p:attrNameLst>
                                      </p:cBhvr>
                                      <p:to>
                                        <p:strVal val="visible"/>
                                      </p:to>
                                    </p:set>
                                    <p:anim calcmode="lin" valueType="num">
                                      <p:cBhvr>
                                        <p:cTn id="63" dur="400" fill="hold"/>
                                        <p:tgtEl>
                                          <p:spTgt spid="6"/>
                                        </p:tgtEl>
                                        <p:attrNameLst>
                                          <p:attrName>ppt_w</p:attrName>
                                        </p:attrNameLst>
                                      </p:cBhvr>
                                      <p:tavLst>
                                        <p:tav tm="0">
                                          <p:val>
                                            <p:fltVal val="0"/>
                                          </p:val>
                                        </p:tav>
                                        <p:tav tm="100000">
                                          <p:val>
                                            <p:strVal val="#ppt_w"/>
                                          </p:val>
                                        </p:tav>
                                      </p:tavLst>
                                    </p:anim>
                                    <p:anim calcmode="lin" valueType="num">
                                      <p:cBhvr>
                                        <p:cTn id="64" dur="400" fill="hold"/>
                                        <p:tgtEl>
                                          <p:spTgt spid="6"/>
                                        </p:tgtEl>
                                        <p:attrNameLst>
                                          <p:attrName>ppt_h</p:attrName>
                                        </p:attrNameLst>
                                      </p:cBhvr>
                                      <p:tavLst>
                                        <p:tav tm="0">
                                          <p:val>
                                            <p:fltVal val="0"/>
                                          </p:val>
                                        </p:tav>
                                        <p:tav tm="100000">
                                          <p:val>
                                            <p:strVal val="#ppt_h"/>
                                          </p:val>
                                        </p:tav>
                                      </p:tavLst>
                                    </p:anim>
                                    <p:animEffect transition="in" filter="fade">
                                      <p:cBhvr>
                                        <p:cTn id="65" dur="400"/>
                                        <p:tgtEl>
                                          <p:spTgt spid="6"/>
                                        </p:tgtEl>
                                      </p:cBhvr>
                                    </p:animEffect>
                                  </p:childTnLst>
                                </p:cTn>
                              </p:par>
                            </p:childTnLst>
                          </p:cTn>
                        </p:par>
                        <p:par>
                          <p:cTn id="66" fill="hold">
                            <p:stCondLst>
                              <p:cond delay="4300"/>
                            </p:stCondLst>
                            <p:childTnLst>
                              <p:par>
                                <p:cTn id="67" presetID="53" presetClass="entr" presetSubtype="16" fill="hold" grpId="0" nodeType="afterEffect">
                                  <p:stCondLst>
                                    <p:cond delay="0"/>
                                  </p:stCondLst>
                                  <p:childTnLst>
                                    <p:set>
                                      <p:cBhvr>
                                        <p:cTn id="68" dur="1" fill="hold">
                                          <p:stCondLst>
                                            <p:cond delay="0"/>
                                          </p:stCondLst>
                                        </p:cTn>
                                        <p:tgtEl>
                                          <p:spTgt spid="29"/>
                                        </p:tgtEl>
                                        <p:attrNameLst>
                                          <p:attrName>style.visibility</p:attrName>
                                        </p:attrNameLst>
                                      </p:cBhvr>
                                      <p:to>
                                        <p:strVal val="visible"/>
                                      </p:to>
                                    </p:set>
                                    <p:anim calcmode="lin" valueType="num">
                                      <p:cBhvr>
                                        <p:cTn id="69" dur="300" fill="hold"/>
                                        <p:tgtEl>
                                          <p:spTgt spid="29"/>
                                        </p:tgtEl>
                                        <p:attrNameLst>
                                          <p:attrName>ppt_w</p:attrName>
                                        </p:attrNameLst>
                                      </p:cBhvr>
                                      <p:tavLst>
                                        <p:tav tm="0">
                                          <p:val>
                                            <p:fltVal val="0"/>
                                          </p:val>
                                        </p:tav>
                                        <p:tav tm="100000">
                                          <p:val>
                                            <p:strVal val="#ppt_w"/>
                                          </p:val>
                                        </p:tav>
                                      </p:tavLst>
                                    </p:anim>
                                    <p:anim calcmode="lin" valueType="num">
                                      <p:cBhvr>
                                        <p:cTn id="70" dur="300" fill="hold"/>
                                        <p:tgtEl>
                                          <p:spTgt spid="29"/>
                                        </p:tgtEl>
                                        <p:attrNameLst>
                                          <p:attrName>ppt_h</p:attrName>
                                        </p:attrNameLst>
                                      </p:cBhvr>
                                      <p:tavLst>
                                        <p:tav tm="0">
                                          <p:val>
                                            <p:fltVal val="0"/>
                                          </p:val>
                                        </p:tav>
                                        <p:tav tm="100000">
                                          <p:val>
                                            <p:strVal val="#ppt_h"/>
                                          </p:val>
                                        </p:tav>
                                      </p:tavLst>
                                    </p:anim>
                                    <p:animEffect transition="in" filter="fade">
                                      <p:cBhvr>
                                        <p:cTn id="71" dur="300"/>
                                        <p:tgtEl>
                                          <p:spTgt spid="29"/>
                                        </p:tgtEl>
                                      </p:cBhvr>
                                    </p:animEffect>
                                  </p:childTnLst>
                                </p:cTn>
                              </p:par>
                            </p:childTnLst>
                          </p:cTn>
                        </p:par>
                        <p:par>
                          <p:cTn id="72" fill="hold">
                            <p:stCondLst>
                              <p:cond delay="4600"/>
                            </p:stCondLst>
                            <p:childTnLst>
                              <p:par>
                                <p:cTn id="73" presetID="31" presetClass="entr" presetSubtype="0" fill="hold" grpId="0" nodeType="afterEffect">
                                  <p:stCondLst>
                                    <p:cond delay="0"/>
                                  </p:stCondLst>
                                  <p:childTnLst>
                                    <p:set>
                                      <p:cBhvr>
                                        <p:cTn id="74" dur="1" fill="hold">
                                          <p:stCondLst>
                                            <p:cond delay="0"/>
                                          </p:stCondLst>
                                        </p:cTn>
                                        <p:tgtEl>
                                          <p:spTgt spid="37"/>
                                        </p:tgtEl>
                                        <p:attrNameLst>
                                          <p:attrName>style.visibility</p:attrName>
                                        </p:attrNameLst>
                                      </p:cBhvr>
                                      <p:to>
                                        <p:strVal val="visible"/>
                                      </p:to>
                                    </p:set>
                                    <p:anim calcmode="lin" valueType="num">
                                      <p:cBhvr>
                                        <p:cTn id="75" dur="400" fill="hold"/>
                                        <p:tgtEl>
                                          <p:spTgt spid="37"/>
                                        </p:tgtEl>
                                        <p:attrNameLst>
                                          <p:attrName>ppt_w</p:attrName>
                                        </p:attrNameLst>
                                      </p:cBhvr>
                                      <p:tavLst>
                                        <p:tav tm="0">
                                          <p:val>
                                            <p:fltVal val="0"/>
                                          </p:val>
                                        </p:tav>
                                        <p:tav tm="100000">
                                          <p:val>
                                            <p:strVal val="#ppt_w"/>
                                          </p:val>
                                        </p:tav>
                                      </p:tavLst>
                                    </p:anim>
                                    <p:anim calcmode="lin" valueType="num">
                                      <p:cBhvr>
                                        <p:cTn id="76" dur="400" fill="hold"/>
                                        <p:tgtEl>
                                          <p:spTgt spid="37"/>
                                        </p:tgtEl>
                                        <p:attrNameLst>
                                          <p:attrName>ppt_h</p:attrName>
                                        </p:attrNameLst>
                                      </p:cBhvr>
                                      <p:tavLst>
                                        <p:tav tm="0">
                                          <p:val>
                                            <p:fltVal val="0"/>
                                          </p:val>
                                        </p:tav>
                                        <p:tav tm="100000">
                                          <p:val>
                                            <p:strVal val="#ppt_h"/>
                                          </p:val>
                                        </p:tav>
                                      </p:tavLst>
                                    </p:anim>
                                    <p:anim calcmode="lin" valueType="num">
                                      <p:cBhvr>
                                        <p:cTn id="77" dur="400" fill="hold"/>
                                        <p:tgtEl>
                                          <p:spTgt spid="37"/>
                                        </p:tgtEl>
                                        <p:attrNameLst>
                                          <p:attrName>style.rotation</p:attrName>
                                        </p:attrNameLst>
                                      </p:cBhvr>
                                      <p:tavLst>
                                        <p:tav tm="0">
                                          <p:val>
                                            <p:fltVal val="90"/>
                                          </p:val>
                                        </p:tav>
                                        <p:tav tm="100000">
                                          <p:val>
                                            <p:fltVal val="0"/>
                                          </p:val>
                                        </p:tav>
                                      </p:tavLst>
                                    </p:anim>
                                    <p:animEffect transition="in" filter="fade">
                                      <p:cBhvr>
                                        <p:cTn id="78" dur="400"/>
                                        <p:tgtEl>
                                          <p:spTgt spid="37"/>
                                        </p:tgtEl>
                                      </p:cBhvr>
                                    </p:animEffect>
                                  </p:childTnLst>
                                </p:cTn>
                              </p:par>
                            </p:childTnLst>
                          </p:cTn>
                        </p:par>
                        <p:par>
                          <p:cTn id="79" fill="hold">
                            <p:stCondLst>
                              <p:cond delay="5000"/>
                            </p:stCondLst>
                            <p:childTnLst>
                              <p:par>
                                <p:cTn id="80" presetID="22" presetClass="entr" presetSubtype="1" fill="hold" grpId="0" nodeType="afterEffect">
                                  <p:stCondLst>
                                    <p:cond delay="0"/>
                                  </p:stCondLst>
                                  <p:childTnLst>
                                    <p:set>
                                      <p:cBhvr>
                                        <p:cTn id="81" dur="1" fill="hold">
                                          <p:stCondLst>
                                            <p:cond delay="0"/>
                                          </p:stCondLst>
                                        </p:cTn>
                                        <p:tgtEl>
                                          <p:spTgt spid="38"/>
                                        </p:tgtEl>
                                        <p:attrNameLst>
                                          <p:attrName>style.visibility</p:attrName>
                                        </p:attrNameLst>
                                      </p:cBhvr>
                                      <p:to>
                                        <p:strVal val="visible"/>
                                      </p:to>
                                    </p:set>
                                    <p:animEffect transition="in" filter="wipe(up)">
                                      <p:cBhvr>
                                        <p:cTn id="8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animBg="1"/>
      <p:bldP spid="34" grpId="0" animBg="1"/>
      <p:bldP spid="32" grpId="0" animBg="1"/>
      <p:bldP spid="30" grpId="0"/>
      <p:bldP spid="31" grpId="0"/>
      <p:bldP spid="35" grpId="0"/>
      <p:bldP spid="36" grpId="0"/>
      <p:bldP spid="37" grpId="0"/>
      <p:bldP spid="38" grpId="0"/>
      <p:bldP spid="24" grpId="0" animBg="1"/>
      <p:bldP spid="28" grpId="0" animBg="1"/>
      <p:bldP spid="2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的特点</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 name="矩形: 圆角 2">
            <a:extLst>
              <a:ext uri="{FF2B5EF4-FFF2-40B4-BE49-F238E27FC236}">
                <a16:creationId xmlns="" xmlns:a16="http://schemas.microsoft.com/office/drawing/2014/main" id="{A71DE248-6A4A-4734-883A-4E11DB6FA289}"/>
              </a:ext>
            </a:extLst>
          </p:cNvPr>
          <p:cNvSpPr/>
          <p:nvPr/>
        </p:nvSpPr>
        <p:spPr bwMode="auto">
          <a:xfrm>
            <a:off x="769789" y="1121080"/>
            <a:ext cx="485287" cy="485287"/>
          </a:xfrm>
          <a:prstGeom prst="roundRect">
            <a:avLst>
              <a:gd name="adj" fmla="val 5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altLang="zh-CN" sz="2400">
                <a:solidFill>
                  <a:schemeClr val="accent2"/>
                </a:solidFill>
                <a:latin typeface="+mj-ea"/>
                <a:ea typeface="+mj-ea"/>
              </a:rPr>
              <a:t>1</a:t>
            </a:r>
            <a:endParaRPr lang="zh-CN" altLang="en-US" sz="2400">
              <a:solidFill>
                <a:schemeClr val="accent2"/>
              </a:solidFill>
              <a:latin typeface="+mj-ea"/>
              <a:ea typeface="+mj-ea"/>
            </a:endParaRPr>
          </a:p>
        </p:txBody>
      </p:sp>
      <p:sp>
        <p:nvSpPr>
          <p:cNvPr id="23" name="矩形 22">
            <a:extLst>
              <a:ext uri="{FF2B5EF4-FFF2-40B4-BE49-F238E27FC236}">
                <a16:creationId xmlns="" xmlns:a16="http://schemas.microsoft.com/office/drawing/2014/main" id="{4B62176B-9AC8-46E1-B0BF-492F23DDFA4A}"/>
              </a:ext>
            </a:extLst>
          </p:cNvPr>
          <p:cNvSpPr/>
          <p:nvPr/>
        </p:nvSpPr>
        <p:spPr>
          <a:xfrm>
            <a:off x="1377920" y="1121080"/>
            <a:ext cx="1944763"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2800">
                <a:solidFill>
                  <a:schemeClr val="accent1"/>
                </a:solidFill>
                <a:latin typeface="+mj-ea"/>
                <a:ea typeface="+mj-ea"/>
                <a:sym typeface="隶书" panose="02010509060101010101" pitchFamily="49" charset="-122"/>
              </a:rPr>
              <a:t>6</a:t>
            </a:r>
            <a:r>
              <a:rPr lang="en-US" altLang="zh-CN" sz="2800">
                <a:solidFill>
                  <a:schemeClr val="accent1"/>
                </a:solidFill>
                <a:latin typeface="+mj-ea"/>
                <a:ea typeface="+mj-ea"/>
                <a:sym typeface="隶书" panose="02010509060101010101" pitchFamily="49" charset="-122"/>
              </a:rPr>
              <a:t>S≠</a:t>
            </a:r>
            <a:r>
              <a:rPr lang="zh-CN" altLang="en-US" sz="2800">
                <a:solidFill>
                  <a:schemeClr val="accent1"/>
                </a:solidFill>
                <a:latin typeface="+mj-ea"/>
                <a:ea typeface="+mj-ea"/>
                <a:sym typeface="隶书" panose="02010509060101010101" pitchFamily="49" charset="-122"/>
              </a:rPr>
              <a:t>大扫除</a:t>
            </a:r>
            <a:endParaRPr lang="zh-CN" altLang="en-US" sz="2800">
              <a:solidFill>
                <a:schemeClr val="accent1"/>
              </a:solidFill>
              <a:latin typeface="+mj-ea"/>
              <a:ea typeface="+mj-ea"/>
            </a:endParaRPr>
          </a:p>
        </p:txBody>
      </p:sp>
      <p:sp>
        <p:nvSpPr>
          <p:cNvPr id="24" name="矩形 23">
            <a:extLst>
              <a:ext uri="{FF2B5EF4-FFF2-40B4-BE49-F238E27FC236}">
                <a16:creationId xmlns="" xmlns:a16="http://schemas.microsoft.com/office/drawing/2014/main" id="{33C4AAFC-74E6-4EE9-ABCA-193C0FECD242}"/>
              </a:ext>
            </a:extLst>
          </p:cNvPr>
          <p:cNvSpPr/>
          <p:nvPr/>
        </p:nvSpPr>
        <p:spPr>
          <a:xfrm>
            <a:off x="1366779" y="1652093"/>
            <a:ext cx="512844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a:solidFill>
                  <a:schemeClr val="accent1"/>
                </a:solidFill>
                <a:latin typeface="+mj-ea"/>
                <a:ea typeface="+mj-ea"/>
                <a:sym typeface="隶书" panose="02010509060101010101" pitchFamily="49" charset="-122"/>
              </a:rPr>
              <a:t>6</a:t>
            </a:r>
            <a:r>
              <a:rPr lang="en-US" altLang="zh-CN" sz="2000">
                <a:solidFill>
                  <a:schemeClr val="accent1"/>
                </a:solidFill>
                <a:latin typeface="+mj-ea"/>
                <a:ea typeface="+mj-ea"/>
                <a:sym typeface="隶书" panose="02010509060101010101" pitchFamily="49" charset="-122"/>
              </a:rPr>
              <a:t>S</a:t>
            </a:r>
            <a:r>
              <a:rPr lang="zh-CN" altLang="en-US" sz="2000">
                <a:solidFill>
                  <a:schemeClr val="accent1"/>
                </a:solidFill>
                <a:latin typeface="+mj-ea"/>
                <a:ea typeface="+mj-ea"/>
                <a:sym typeface="隶书" panose="02010509060101010101" pitchFamily="49" charset="-122"/>
              </a:rPr>
              <a:t>：空间大扫除、心灵大扫除</a:t>
            </a:r>
          </a:p>
          <a:p>
            <a:pPr algn="just"/>
            <a:r>
              <a:rPr lang="zh-CN" altLang="en-US" sz="2000">
                <a:solidFill>
                  <a:schemeClr val="accent1"/>
                </a:solidFill>
                <a:latin typeface="+mj-ea"/>
                <a:ea typeface="+mj-ea"/>
                <a:sym typeface="隶书" panose="02010509060101010101" pitchFamily="49" charset="-122"/>
              </a:rPr>
              <a:t>6</a:t>
            </a:r>
            <a:r>
              <a:rPr lang="en-US" altLang="zh-CN" sz="2000">
                <a:solidFill>
                  <a:schemeClr val="accent1"/>
                </a:solidFill>
                <a:latin typeface="+mj-ea"/>
                <a:ea typeface="+mj-ea"/>
                <a:sym typeface="隶书" panose="02010509060101010101" pitchFamily="49" charset="-122"/>
              </a:rPr>
              <a:t>S</a:t>
            </a:r>
            <a:r>
              <a:rPr lang="zh-CN" altLang="en-US" sz="2000">
                <a:solidFill>
                  <a:schemeClr val="accent1"/>
                </a:solidFill>
                <a:latin typeface="+mj-ea"/>
                <a:ea typeface="+mj-ea"/>
                <a:sym typeface="隶书" panose="02010509060101010101" pitchFamily="49" charset="-122"/>
              </a:rPr>
              <a:t>：始于大扫除、止于标准化</a:t>
            </a:r>
            <a:endParaRPr lang="zh-CN" altLang="en-US" sz="2000">
              <a:solidFill>
                <a:schemeClr val="accent1"/>
              </a:solidFill>
              <a:latin typeface="+mj-ea"/>
              <a:ea typeface="+mj-ea"/>
            </a:endParaRPr>
          </a:p>
        </p:txBody>
      </p:sp>
      <p:sp>
        <p:nvSpPr>
          <p:cNvPr id="27" name="矩形: 圆角 26">
            <a:extLst>
              <a:ext uri="{FF2B5EF4-FFF2-40B4-BE49-F238E27FC236}">
                <a16:creationId xmlns="" xmlns:a16="http://schemas.microsoft.com/office/drawing/2014/main" id="{52D9A58A-6275-482D-9E5D-DE10DECC815A}"/>
              </a:ext>
            </a:extLst>
          </p:cNvPr>
          <p:cNvSpPr/>
          <p:nvPr/>
        </p:nvSpPr>
        <p:spPr bwMode="auto">
          <a:xfrm>
            <a:off x="769789" y="2485856"/>
            <a:ext cx="485287" cy="485287"/>
          </a:xfrm>
          <a:prstGeom prst="roundRect">
            <a:avLst>
              <a:gd name="adj" fmla="val 5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2</a:t>
            </a:r>
            <a:endParaRPr lang="zh-CN" altLang="en-US" sz="2400">
              <a:solidFill>
                <a:schemeClr val="accent2"/>
              </a:solidFill>
              <a:latin typeface="+mj-ea"/>
              <a:ea typeface="+mj-ea"/>
            </a:endParaRPr>
          </a:p>
        </p:txBody>
      </p:sp>
      <p:sp>
        <p:nvSpPr>
          <p:cNvPr id="28" name="矩形 27">
            <a:extLst>
              <a:ext uri="{FF2B5EF4-FFF2-40B4-BE49-F238E27FC236}">
                <a16:creationId xmlns="" xmlns:a16="http://schemas.microsoft.com/office/drawing/2014/main" id="{8EB5298D-EEF8-4079-B824-1F4271196795}"/>
              </a:ext>
            </a:extLst>
          </p:cNvPr>
          <p:cNvSpPr/>
          <p:nvPr/>
        </p:nvSpPr>
        <p:spPr>
          <a:xfrm>
            <a:off x="1377920" y="2485856"/>
            <a:ext cx="5128440"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altLang="zh-CN" sz="2800">
                <a:solidFill>
                  <a:schemeClr val="accent1"/>
                </a:solidFill>
                <a:latin typeface="+mj-ea"/>
                <a:ea typeface="+mj-ea"/>
                <a:sym typeface="隶书" panose="02010509060101010101" pitchFamily="49" charset="-122"/>
              </a:rPr>
              <a:t>6S</a:t>
            </a:r>
            <a:r>
              <a:rPr lang="zh-CN" altLang="en-US" sz="2800">
                <a:solidFill>
                  <a:schemeClr val="accent1"/>
                </a:solidFill>
                <a:latin typeface="+mj-ea"/>
                <a:ea typeface="+mj-ea"/>
                <a:sym typeface="隶书" panose="02010509060101010101" pitchFamily="49" charset="-122"/>
              </a:rPr>
              <a:t>是“风”、是精神力量</a:t>
            </a:r>
            <a:endParaRPr lang="zh-CN" altLang="en-US" sz="2800">
              <a:solidFill>
                <a:schemeClr val="accent1"/>
              </a:solidFill>
              <a:latin typeface="+mj-ea"/>
              <a:ea typeface="+mj-ea"/>
            </a:endParaRPr>
          </a:p>
        </p:txBody>
      </p:sp>
      <p:sp>
        <p:nvSpPr>
          <p:cNvPr id="30" name="矩形: 圆角 29">
            <a:extLst>
              <a:ext uri="{FF2B5EF4-FFF2-40B4-BE49-F238E27FC236}">
                <a16:creationId xmlns="" xmlns:a16="http://schemas.microsoft.com/office/drawing/2014/main" id="{E7586DEA-195E-412A-A0B9-F813EBBE4FB8}"/>
              </a:ext>
            </a:extLst>
          </p:cNvPr>
          <p:cNvSpPr/>
          <p:nvPr/>
        </p:nvSpPr>
        <p:spPr bwMode="auto">
          <a:xfrm>
            <a:off x="769789" y="3181892"/>
            <a:ext cx="485287" cy="485287"/>
          </a:xfrm>
          <a:prstGeom prst="roundRect">
            <a:avLst>
              <a:gd name="adj" fmla="val 5418"/>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3</a:t>
            </a:r>
            <a:endParaRPr lang="zh-CN" altLang="en-US" sz="2400">
              <a:solidFill>
                <a:schemeClr val="accent2"/>
              </a:solidFill>
              <a:latin typeface="+mj-ea"/>
              <a:ea typeface="+mj-ea"/>
            </a:endParaRPr>
          </a:p>
        </p:txBody>
      </p:sp>
      <p:sp>
        <p:nvSpPr>
          <p:cNvPr id="31" name="矩形 30">
            <a:extLst>
              <a:ext uri="{FF2B5EF4-FFF2-40B4-BE49-F238E27FC236}">
                <a16:creationId xmlns="" xmlns:a16="http://schemas.microsoft.com/office/drawing/2014/main" id="{0CF465AB-B697-4DD6-9256-8111C05E672B}"/>
              </a:ext>
            </a:extLst>
          </p:cNvPr>
          <p:cNvSpPr/>
          <p:nvPr/>
        </p:nvSpPr>
        <p:spPr>
          <a:xfrm>
            <a:off x="1377920" y="3181892"/>
            <a:ext cx="5128440"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altLang="zh-CN" sz="2800">
                <a:solidFill>
                  <a:schemeClr val="accent1"/>
                </a:solidFill>
                <a:latin typeface="+mj-ea"/>
                <a:ea typeface="+mj-ea"/>
                <a:sym typeface="隶书" panose="02010509060101010101" pitchFamily="49" charset="-122"/>
              </a:rPr>
              <a:t>6S</a:t>
            </a:r>
            <a:r>
              <a:rPr lang="zh-CN" altLang="en-US" sz="2800">
                <a:solidFill>
                  <a:schemeClr val="accent1"/>
                </a:solidFill>
                <a:latin typeface="+mj-ea"/>
                <a:ea typeface="+mj-ea"/>
                <a:sym typeface="隶书" panose="02010509060101010101" pitchFamily="49" charset="-122"/>
              </a:rPr>
              <a:t>是学校</a:t>
            </a:r>
            <a:endParaRPr lang="zh-CN" altLang="en-US" sz="2800">
              <a:solidFill>
                <a:schemeClr val="accent1"/>
              </a:solidFill>
              <a:latin typeface="+mj-ea"/>
              <a:ea typeface="+mj-ea"/>
            </a:endParaRPr>
          </a:p>
        </p:txBody>
      </p:sp>
      <p:sp>
        <p:nvSpPr>
          <p:cNvPr id="25" name="矩形 24">
            <a:extLst>
              <a:ext uri="{FF2B5EF4-FFF2-40B4-BE49-F238E27FC236}">
                <a16:creationId xmlns="" xmlns:a16="http://schemas.microsoft.com/office/drawing/2014/main" id="{58AEFD36-6994-4CA9-9374-E306F919D03C}"/>
              </a:ext>
            </a:extLst>
          </p:cNvPr>
          <p:cNvSpPr/>
          <p:nvPr/>
        </p:nvSpPr>
        <p:spPr>
          <a:xfrm>
            <a:off x="1371283" y="3664403"/>
            <a:ext cx="2492990"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a:solidFill>
                  <a:schemeClr val="accent1"/>
                </a:solidFill>
                <a:latin typeface="+mj-ea"/>
                <a:ea typeface="+mj-ea"/>
                <a:sym typeface="隶书" panose="02010509060101010101" pitchFamily="49" charset="-122"/>
              </a:rPr>
              <a:t>近朱则赤、近墨则黑</a:t>
            </a:r>
            <a:endParaRPr lang="zh-CN" altLang="en-US" sz="2000">
              <a:solidFill>
                <a:schemeClr val="accent1"/>
              </a:solidFill>
              <a:latin typeface="+mj-ea"/>
              <a:ea typeface="+mj-ea"/>
            </a:endParaRPr>
          </a:p>
        </p:txBody>
      </p:sp>
      <p:sp>
        <p:nvSpPr>
          <p:cNvPr id="32" name="矩形: 圆角 31">
            <a:extLst>
              <a:ext uri="{FF2B5EF4-FFF2-40B4-BE49-F238E27FC236}">
                <a16:creationId xmlns="" xmlns:a16="http://schemas.microsoft.com/office/drawing/2014/main" id="{081AA8AA-87B6-400A-8A12-E4BCE74DDA9F}"/>
              </a:ext>
            </a:extLst>
          </p:cNvPr>
          <p:cNvSpPr/>
          <p:nvPr/>
        </p:nvSpPr>
        <p:spPr bwMode="auto">
          <a:xfrm>
            <a:off x="769789" y="4219122"/>
            <a:ext cx="485287" cy="485287"/>
          </a:xfrm>
          <a:prstGeom prst="roundRect">
            <a:avLst>
              <a:gd name="adj" fmla="val 5418"/>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4</a:t>
            </a:r>
            <a:endParaRPr lang="zh-CN" altLang="en-US" sz="2400">
              <a:solidFill>
                <a:schemeClr val="accent2"/>
              </a:solidFill>
              <a:latin typeface="+mj-ea"/>
              <a:ea typeface="+mj-ea"/>
            </a:endParaRPr>
          </a:p>
        </p:txBody>
      </p:sp>
      <p:sp>
        <p:nvSpPr>
          <p:cNvPr id="33" name="矩形 32">
            <a:extLst>
              <a:ext uri="{FF2B5EF4-FFF2-40B4-BE49-F238E27FC236}">
                <a16:creationId xmlns="" xmlns:a16="http://schemas.microsoft.com/office/drawing/2014/main" id="{3A7A33A3-F359-4EFE-8BD1-B868E72F00C8}"/>
              </a:ext>
            </a:extLst>
          </p:cNvPr>
          <p:cNvSpPr/>
          <p:nvPr/>
        </p:nvSpPr>
        <p:spPr>
          <a:xfrm>
            <a:off x="1377920" y="4246417"/>
            <a:ext cx="5128440"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altLang="zh-CN" sz="2800">
                <a:solidFill>
                  <a:schemeClr val="accent1"/>
                </a:solidFill>
                <a:latin typeface="+mj-ea"/>
                <a:ea typeface="+mj-ea"/>
                <a:sym typeface="隶书" panose="02010509060101010101" pitchFamily="49" charset="-122"/>
              </a:rPr>
              <a:t>6S</a:t>
            </a:r>
            <a:r>
              <a:rPr lang="zh-CN" altLang="en-US" sz="2800">
                <a:solidFill>
                  <a:schemeClr val="accent1"/>
                </a:solidFill>
                <a:latin typeface="+mj-ea"/>
                <a:ea typeface="+mj-ea"/>
                <a:sym typeface="隶书" panose="02010509060101010101" pitchFamily="49" charset="-122"/>
              </a:rPr>
              <a:t>的基础是全员、关键是领导</a:t>
            </a:r>
            <a:endParaRPr lang="zh-CN" altLang="en-US" sz="2800">
              <a:solidFill>
                <a:schemeClr val="accent1"/>
              </a:solidFill>
              <a:latin typeface="+mj-ea"/>
              <a:ea typeface="+mj-ea"/>
            </a:endParaRPr>
          </a:p>
        </p:txBody>
      </p:sp>
      <p:sp>
        <p:nvSpPr>
          <p:cNvPr id="34" name="矩形: 圆角 33">
            <a:extLst>
              <a:ext uri="{FF2B5EF4-FFF2-40B4-BE49-F238E27FC236}">
                <a16:creationId xmlns="" xmlns:a16="http://schemas.microsoft.com/office/drawing/2014/main" id="{CA0A5CF7-6B2B-4BC2-A448-84728ED1F8CA}"/>
              </a:ext>
            </a:extLst>
          </p:cNvPr>
          <p:cNvSpPr/>
          <p:nvPr/>
        </p:nvSpPr>
        <p:spPr bwMode="auto">
          <a:xfrm>
            <a:off x="769789" y="4901510"/>
            <a:ext cx="485287" cy="485287"/>
          </a:xfrm>
          <a:prstGeom prst="roundRect">
            <a:avLst>
              <a:gd name="adj" fmla="val 5418"/>
            </a:avLst>
          </a:prstGeom>
          <a:gradFill>
            <a:gsLst>
              <a:gs pos="59000">
                <a:schemeClr val="accent1"/>
              </a:gs>
              <a:gs pos="0">
                <a:srgbClr val="696969"/>
              </a:gs>
              <a:gs pos="100000">
                <a:schemeClr val="accent1"/>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5</a:t>
            </a:r>
            <a:endParaRPr lang="zh-CN" altLang="en-US" sz="2400">
              <a:solidFill>
                <a:schemeClr val="accent2"/>
              </a:solidFill>
              <a:latin typeface="+mj-ea"/>
              <a:ea typeface="+mj-ea"/>
            </a:endParaRPr>
          </a:p>
        </p:txBody>
      </p:sp>
      <p:sp>
        <p:nvSpPr>
          <p:cNvPr id="35" name="矩形 34">
            <a:extLst>
              <a:ext uri="{FF2B5EF4-FFF2-40B4-BE49-F238E27FC236}">
                <a16:creationId xmlns="" xmlns:a16="http://schemas.microsoft.com/office/drawing/2014/main" id="{337154B8-653B-42BB-B7B5-F9AD6394DF2C}"/>
              </a:ext>
            </a:extLst>
          </p:cNvPr>
          <p:cNvSpPr/>
          <p:nvPr/>
        </p:nvSpPr>
        <p:spPr>
          <a:xfrm>
            <a:off x="1377920" y="4928805"/>
            <a:ext cx="5128440"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altLang="zh-CN" sz="2800">
                <a:solidFill>
                  <a:schemeClr val="accent1"/>
                </a:solidFill>
                <a:latin typeface="+mj-ea"/>
                <a:ea typeface="+mj-ea"/>
                <a:sym typeface="隶书" panose="02010509060101010101" pitchFamily="49" charset="-122"/>
              </a:rPr>
              <a:t>6S</a:t>
            </a:r>
            <a:r>
              <a:rPr lang="zh-CN" altLang="en-US" sz="2800">
                <a:solidFill>
                  <a:schemeClr val="accent1"/>
                </a:solidFill>
                <a:latin typeface="+mj-ea"/>
                <a:ea typeface="+mj-ea"/>
                <a:sym typeface="隶书" panose="02010509060101010101" pitchFamily="49" charset="-122"/>
              </a:rPr>
              <a:t>的核心是“持之以恒”</a:t>
            </a:r>
            <a:endParaRPr lang="zh-CN" altLang="en-US" sz="2800">
              <a:solidFill>
                <a:schemeClr val="accent1"/>
              </a:solidFill>
              <a:latin typeface="+mj-ea"/>
              <a:ea typeface="+mj-ea"/>
            </a:endParaRPr>
          </a:p>
        </p:txBody>
      </p:sp>
      <p:sp>
        <p:nvSpPr>
          <p:cNvPr id="36" name="矩形: 圆角 35">
            <a:extLst>
              <a:ext uri="{FF2B5EF4-FFF2-40B4-BE49-F238E27FC236}">
                <a16:creationId xmlns="" xmlns:a16="http://schemas.microsoft.com/office/drawing/2014/main" id="{DCC93455-F85E-4B82-80C7-57DE7F84DD94}"/>
              </a:ext>
            </a:extLst>
          </p:cNvPr>
          <p:cNvSpPr/>
          <p:nvPr/>
        </p:nvSpPr>
        <p:spPr bwMode="auto">
          <a:xfrm>
            <a:off x="769789" y="5652137"/>
            <a:ext cx="485287" cy="485287"/>
          </a:xfrm>
          <a:prstGeom prst="roundRect">
            <a:avLst>
              <a:gd name="adj" fmla="val 5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6</a:t>
            </a:r>
            <a:endParaRPr lang="zh-CN" altLang="en-US" sz="2400">
              <a:solidFill>
                <a:schemeClr val="accent2"/>
              </a:solidFill>
              <a:latin typeface="+mj-ea"/>
              <a:ea typeface="+mj-ea"/>
            </a:endParaRPr>
          </a:p>
        </p:txBody>
      </p:sp>
      <p:sp>
        <p:nvSpPr>
          <p:cNvPr id="37" name="矩形 36">
            <a:extLst>
              <a:ext uri="{FF2B5EF4-FFF2-40B4-BE49-F238E27FC236}">
                <a16:creationId xmlns="" xmlns:a16="http://schemas.microsoft.com/office/drawing/2014/main" id="{1C377630-813F-4F30-8CC9-6F37D603A10D}"/>
              </a:ext>
            </a:extLst>
          </p:cNvPr>
          <p:cNvSpPr/>
          <p:nvPr/>
        </p:nvSpPr>
        <p:spPr>
          <a:xfrm>
            <a:off x="1377920" y="5679432"/>
            <a:ext cx="5128440"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en-US" altLang="zh-CN" sz="2800">
                <a:solidFill>
                  <a:schemeClr val="accent1"/>
                </a:solidFill>
                <a:latin typeface="+mj-ea"/>
                <a:ea typeface="+mj-ea"/>
                <a:sym typeface="隶书" panose="02010509060101010101" pitchFamily="49" charset="-122"/>
              </a:rPr>
              <a:t>6S</a:t>
            </a:r>
            <a:r>
              <a:rPr lang="zh-CN" altLang="en-US" sz="2800">
                <a:solidFill>
                  <a:schemeClr val="accent1"/>
                </a:solidFill>
                <a:latin typeface="+mj-ea"/>
                <a:ea typeface="+mj-ea"/>
                <a:sym typeface="隶书" panose="02010509060101010101" pitchFamily="49" charset="-122"/>
              </a:rPr>
              <a:t>易学、难做</a:t>
            </a:r>
          </a:p>
        </p:txBody>
      </p:sp>
      <p:pic>
        <p:nvPicPr>
          <p:cNvPr id="39" name="图片 38">
            <a:extLst>
              <a:ext uri="{FF2B5EF4-FFF2-40B4-BE49-F238E27FC236}">
                <a16:creationId xmlns="" xmlns:a16="http://schemas.microsoft.com/office/drawing/2014/main" id="{09B72C3E-8EA1-4823-9B55-C3B951DD28F3}"/>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168177" y="440369"/>
            <a:ext cx="5411808" cy="5630004"/>
          </a:xfrm>
          <a:prstGeom prst="rect">
            <a:avLst/>
          </a:prstGeom>
        </p:spPr>
      </p:pic>
    </p:spTree>
    <p:extLst>
      <p:ext uri="{BB962C8B-B14F-4D97-AF65-F5344CB8AC3E}">
        <p14:creationId xmlns:p14="http://schemas.microsoft.com/office/powerpoint/2010/main" val="1355625742"/>
      </p:ext>
    </p:extLst>
  </p:cSld>
  <p:clrMapOvr>
    <a:masterClrMapping/>
  </p:clrMapOvr>
  <p:transition spd="slow" advTm="7223">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2" presetClass="entr" presetSubtype="0" fill="hold" nodeType="afterEffect">
                                  <p:stCondLst>
                                    <p:cond delay="0"/>
                                  </p:stCondLst>
                                  <p:childTnLst>
                                    <p:set>
                                      <p:cBhvr>
                                        <p:cTn id="19" dur="1" fill="hold">
                                          <p:stCondLst>
                                            <p:cond delay="0"/>
                                          </p:stCondLst>
                                        </p:cTn>
                                        <p:tgtEl>
                                          <p:spTgt spid="39"/>
                                        </p:tgtEl>
                                        <p:attrNameLst>
                                          <p:attrName>style.visibility</p:attrName>
                                        </p:attrNameLst>
                                      </p:cBhvr>
                                      <p:to>
                                        <p:strVal val="visible"/>
                                      </p:to>
                                    </p:set>
                                    <p:animEffect transition="in" filter="fade">
                                      <p:cBhvr>
                                        <p:cTn id="20" dur="500"/>
                                        <p:tgtEl>
                                          <p:spTgt spid="39"/>
                                        </p:tgtEl>
                                      </p:cBhvr>
                                    </p:animEffect>
                                    <p:anim calcmode="lin" valueType="num">
                                      <p:cBhvr>
                                        <p:cTn id="21" dur="500" fill="hold"/>
                                        <p:tgtEl>
                                          <p:spTgt spid="39"/>
                                        </p:tgtEl>
                                        <p:attrNameLst>
                                          <p:attrName>ppt_x</p:attrName>
                                        </p:attrNameLst>
                                      </p:cBhvr>
                                      <p:tavLst>
                                        <p:tav tm="0">
                                          <p:val>
                                            <p:strVal val="#ppt_x"/>
                                          </p:val>
                                        </p:tav>
                                        <p:tav tm="100000">
                                          <p:val>
                                            <p:strVal val="#ppt_x"/>
                                          </p:val>
                                        </p:tav>
                                      </p:tavLst>
                                    </p:anim>
                                    <p:anim calcmode="lin" valueType="num">
                                      <p:cBhvr>
                                        <p:cTn id="22" dur="500" fill="hold"/>
                                        <p:tgtEl>
                                          <p:spTgt spid="39"/>
                                        </p:tgtEl>
                                        <p:attrNameLst>
                                          <p:attrName>ppt_y</p:attrName>
                                        </p:attrNameLst>
                                      </p:cBhvr>
                                      <p:tavLst>
                                        <p:tav tm="0">
                                          <p:val>
                                            <p:strVal val="#ppt_y+.1"/>
                                          </p:val>
                                        </p:tav>
                                        <p:tav tm="100000">
                                          <p:val>
                                            <p:strVal val="#ppt_y"/>
                                          </p:val>
                                        </p:tav>
                                      </p:tavLst>
                                    </p:anim>
                                  </p:childTnLst>
                                </p:cTn>
                              </p:par>
                            </p:childTnLst>
                          </p:cTn>
                        </p:par>
                        <p:par>
                          <p:cTn id="23" fill="hold">
                            <p:stCondLst>
                              <p:cond delay="1400"/>
                            </p:stCondLst>
                            <p:childTnLst>
                              <p:par>
                                <p:cTn id="24" presetID="53" presetClass="entr" presetSubtype="16"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300" fill="hold"/>
                                        <p:tgtEl>
                                          <p:spTgt spid="3"/>
                                        </p:tgtEl>
                                        <p:attrNameLst>
                                          <p:attrName>ppt_w</p:attrName>
                                        </p:attrNameLst>
                                      </p:cBhvr>
                                      <p:tavLst>
                                        <p:tav tm="0">
                                          <p:val>
                                            <p:fltVal val="0"/>
                                          </p:val>
                                        </p:tav>
                                        <p:tav tm="100000">
                                          <p:val>
                                            <p:strVal val="#ppt_w"/>
                                          </p:val>
                                        </p:tav>
                                      </p:tavLst>
                                    </p:anim>
                                    <p:anim calcmode="lin" valueType="num">
                                      <p:cBhvr>
                                        <p:cTn id="27" dur="300" fill="hold"/>
                                        <p:tgtEl>
                                          <p:spTgt spid="3"/>
                                        </p:tgtEl>
                                        <p:attrNameLst>
                                          <p:attrName>ppt_h</p:attrName>
                                        </p:attrNameLst>
                                      </p:cBhvr>
                                      <p:tavLst>
                                        <p:tav tm="0">
                                          <p:val>
                                            <p:fltVal val="0"/>
                                          </p:val>
                                        </p:tav>
                                        <p:tav tm="100000">
                                          <p:val>
                                            <p:strVal val="#ppt_h"/>
                                          </p:val>
                                        </p:tav>
                                      </p:tavLst>
                                    </p:anim>
                                    <p:animEffect transition="in" filter="fade">
                                      <p:cBhvr>
                                        <p:cTn id="28" dur="300"/>
                                        <p:tgtEl>
                                          <p:spTgt spid="3"/>
                                        </p:tgtEl>
                                      </p:cBhvr>
                                    </p:animEffect>
                                  </p:childTnLst>
                                </p:cTn>
                              </p:par>
                            </p:childTnLst>
                          </p:cTn>
                        </p:par>
                        <p:par>
                          <p:cTn id="29" fill="hold">
                            <p:stCondLst>
                              <p:cond delay="17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300"/>
                                        <p:tgtEl>
                                          <p:spTgt spid="23"/>
                                        </p:tgtEl>
                                      </p:cBhvr>
                                    </p:animEffect>
                                  </p:childTnLst>
                                </p:cTn>
                              </p:par>
                            </p:childTnLst>
                          </p:cTn>
                        </p:par>
                        <p:par>
                          <p:cTn id="33" fill="hold">
                            <p:stCondLst>
                              <p:cond delay="2000"/>
                            </p:stCondLst>
                            <p:childTnLst>
                              <p:par>
                                <p:cTn id="34" presetID="42" presetClass="entr" presetSubtype="0"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300"/>
                                        <p:tgtEl>
                                          <p:spTgt spid="24"/>
                                        </p:tgtEl>
                                      </p:cBhvr>
                                    </p:animEffect>
                                    <p:anim calcmode="lin" valueType="num">
                                      <p:cBhvr>
                                        <p:cTn id="37" dur="300" fill="hold"/>
                                        <p:tgtEl>
                                          <p:spTgt spid="24"/>
                                        </p:tgtEl>
                                        <p:attrNameLst>
                                          <p:attrName>ppt_x</p:attrName>
                                        </p:attrNameLst>
                                      </p:cBhvr>
                                      <p:tavLst>
                                        <p:tav tm="0">
                                          <p:val>
                                            <p:strVal val="#ppt_x"/>
                                          </p:val>
                                        </p:tav>
                                        <p:tav tm="100000">
                                          <p:val>
                                            <p:strVal val="#ppt_x"/>
                                          </p:val>
                                        </p:tav>
                                      </p:tavLst>
                                    </p:anim>
                                    <p:anim calcmode="lin" valueType="num">
                                      <p:cBhvr>
                                        <p:cTn id="38" dur="300" fill="hold"/>
                                        <p:tgtEl>
                                          <p:spTgt spid="24"/>
                                        </p:tgtEl>
                                        <p:attrNameLst>
                                          <p:attrName>ppt_y</p:attrName>
                                        </p:attrNameLst>
                                      </p:cBhvr>
                                      <p:tavLst>
                                        <p:tav tm="0">
                                          <p:val>
                                            <p:strVal val="#ppt_y+.1"/>
                                          </p:val>
                                        </p:tav>
                                        <p:tav tm="100000">
                                          <p:val>
                                            <p:strVal val="#ppt_y"/>
                                          </p:val>
                                        </p:tav>
                                      </p:tavLst>
                                    </p:anim>
                                  </p:childTnLst>
                                </p:cTn>
                              </p:par>
                            </p:childTnLst>
                          </p:cTn>
                        </p:par>
                        <p:par>
                          <p:cTn id="39" fill="hold">
                            <p:stCondLst>
                              <p:cond delay="2300"/>
                            </p:stCondLst>
                            <p:childTnLst>
                              <p:par>
                                <p:cTn id="40" presetID="53" presetClass="entr" presetSubtype="16" fill="hold" grpId="0" nodeType="afterEffect">
                                  <p:stCondLst>
                                    <p:cond delay="0"/>
                                  </p:stCondLst>
                                  <p:childTnLst>
                                    <p:set>
                                      <p:cBhvr>
                                        <p:cTn id="41" dur="1" fill="hold">
                                          <p:stCondLst>
                                            <p:cond delay="0"/>
                                          </p:stCondLst>
                                        </p:cTn>
                                        <p:tgtEl>
                                          <p:spTgt spid="27"/>
                                        </p:tgtEl>
                                        <p:attrNameLst>
                                          <p:attrName>style.visibility</p:attrName>
                                        </p:attrNameLst>
                                      </p:cBhvr>
                                      <p:to>
                                        <p:strVal val="visible"/>
                                      </p:to>
                                    </p:set>
                                    <p:anim calcmode="lin" valueType="num">
                                      <p:cBhvr>
                                        <p:cTn id="42" dur="300" fill="hold"/>
                                        <p:tgtEl>
                                          <p:spTgt spid="27"/>
                                        </p:tgtEl>
                                        <p:attrNameLst>
                                          <p:attrName>ppt_w</p:attrName>
                                        </p:attrNameLst>
                                      </p:cBhvr>
                                      <p:tavLst>
                                        <p:tav tm="0">
                                          <p:val>
                                            <p:fltVal val="0"/>
                                          </p:val>
                                        </p:tav>
                                        <p:tav tm="100000">
                                          <p:val>
                                            <p:strVal val="#ppt_w"/>
                                          </p:val>
                                        </p:tav>
                                      </p:tavLst>
                                    </p:anim>
                                    <p:anim calcmode="lin" valueType="num">
                                      <p:cBhvr>
                                        <p:cTn id="43" dur="300" fill="hold"/>
                                        <p:tgtEl>
                                          <p:spTgt spid="27"/>
                                        </p:tgtEl>
                                        <p:attrNameLst>
                                          <p:attrName>ppt_h</p:attrName>
                                        </p:attrNameLst>
                                      </p:cBhvr>
                                      <p:tavLst>
                                        <p:tav tm="0">
                                          <p:val>
                                            <p:fltVal val="0"/>
                                          </p:val>
                                        </p:tav>
                                        <p:tav tm="100000">
                                          <p:val>
                                            <p:strVal val="#ppt_h"/>
                                          </p:val>
                                        </p:tav>
                                      </p:tavLst>
                                    </p:anim>
                                    <p:animEffect transition="in" filter="fade">
                                      <p:cBhvr>
                                        <p:cTn id="44" dur="300"/>
                                        <p:tgtEl>
                                          <p:spTgt spid="27"/>
                                        </p:tgtEl>
                                      </p:cBhvr>
                                    </p:animEffect>
                                  </p:childTnLst>
                                </p:cTn>
                              </p:par>
                            </p:childTnLst>
                          </p:cTn>
                        </p:par>
                        <p:par>
                          <p:cTn id="45" fill="hold">
                            <p:stCondLst>
                              <p:cond delay="2600"/>
                            </p:stCondLst>
                            <p:childTnLst>
                              <p:par>
                                <p:cTn id="46" presetID="22" presetClass="entr" presetSubtype="8"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Effect transition="in" filter="wipe(left)">
                                      <p:cBhvr>
                                        <p:cTn id="48" dur="300"/>
                                        <p:tgtEl>
                                          <p:spTgt spid="28"/>
                                        </p:tgtEl>
                                      </p:cBhvr>
                                    </p:animEffect>
                                  </p:childTnLst>
                                </p:cTn>
                              </p:par>
                            </p:childTnLst>
                          </p:cTn>
                        </p:par>
                        <p:par>
                          <p:cTn id="49" fill="hold">
                            <p:stCondLst>
                              <p:cond delay="2900"/>
                            </p:stCondLst>
                            <p:childTnLst>
                              <p:par>
                                <p:cTn id="50" presetID="53" presetClass="entr" presetSubtype="16"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 calcmode="lin" valueType="num">
                                      <p:cBhvr>
                                        <p:cTn id="52" dur="300" fill="hold"/>
                                        <p:tgtEl>
                                          <p:spTgt spid="30"/>
                                        </p:tgtEl>
                                        <p:attrNameLst>
                                          <p:attrName>ppt_w</p:attrName>
                                        </p:attrNameLst>
                                      </p:cBhvr>
                                      <p:tavLst>
                                        <p:tav tm="0">
                                          <p:val>
                                            <p:fltVal val="0"/>
                                          </p:val>
                                        </p:tav>
                                        <p:tav tm="100000">
                                          <p:val>
                                            <p:strVal val="#ppt_w"/>
                                          </p:val>
                                        </p:tav>
                                      </p:tavLst>
                                    </p:anim>
                                    <p:anim calcmode="lin" valueType="num">
                                      <p:cBhvr>
                                        <p:cTn id="53" dur="300" fill="hold"/>
                                        <p:tgtEl>
                                          <p:spTgt spid="30"/>
                                        </p:tgtEl>
                                        <p:attrNameLst>
                                          <p:attrName>ppt_h</p:attrName>
                                        </p:attrNameLst>
                                      </p:cBhvr>
                                      <p:tavLst>
                                        <p:tav tm="0">
                                          <p:val>
                                            <p:fltVal val="0"/>
                                          </p:val>
                                        </p:tav>
                                        <p:tav tm="100000">
                                          <p:val>
                                            <p:strVal val="#ppt_h"/>
                                          </p:val>
                                        </p:tav>
                                      </p:tavLst>
                                    </p:anim>
                                    <p:animEffect transition="in" filter="fade">
                                      <p:cBhvr>
                                        <p:cTn id="54" dur="300"/>
                                        <p:tgtEl>
                                          <p:spTgt spid="30"/>
                                        </p:tgtEl>
                                      </p:cBhvr>
                                    </p:animEffect>
                                  </p:childTnLst>
                                </p:cTn>
                              </p:par>
                            </p:childTnLst>
                          </p:cTn>
                        </p:par>
                        <p:par>
                          <p:cTn id="55" fill="hold">
                            <p:stCondLst>
                              <p:cond delay="3200"/>
                            </p:stCondLst>
                            <p:childTnLst>
                              <p:par>
                                <p:cTn id="56" presetID="22" presetClass="entr" presetSubtype="8" fill="hold" grpId="0" nodeType="afterEffect">
                                  <p:stCondLst>
                                    <p:cond delay="0"/>
                                  </p:stCondLst>
                                  <p:childTnLst>
                                    <p:set>
                                      <p:cBhvr>
                                        <p:cTn id="57" dur="1" fill="hold">
                                          <p:stCondLst>
                                            <p:cond delay="0"/>
                                          </p:stCondLst>
                                        </p:cTn>
                                        <p:tgtEl>
                                          <p:spTgt spid="31"/>
                                        </p:tgtEl>
                                        <p:attrNameLst>
                                          <p:attrName>style.visibility</p:attrName>
                                        </p:attrNameLst>
                                      </p:cBhvr>
                                      <p:to>
                                        <p:strVal val="visible"/>
                                      </p:to>
                                    </p:set>
                                    <p:animEffect transition="in" filter="wipe(left)">
                                      <p:cBhvr>
                                        <p:cTn id="58" dur="300"/>
                                        <p:tgtEl>
                                          <p:spTgt spid="31"/>
                                        </p:tgtEl>
                                      </p:cBhvr>
                                    </p:animEffect>
                                  </p:childTnLst>
                                </p:cTn>
                              </p:par>
                            </p:childTnLst>
                          </p:cTn>
                        </p:par>
                        <p:par>
                          <p:cTn id="59" fill="hold">
                            <p:stCondLst>
                              <p:cond delay="3500"/>
                            </p:stCondLst>
                            <p:childTnLst>
                              <p:par>
                                <p:cTn id="60" presetID="42" presetClass="entr" presetSubtype="0" fill="hold" grpId="0"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300"/>
                                        <p:tgtEl>
                                          <p:spTgt spid="25"/>
                                        </p:tgtEl>
                                      </p:cBhvr>
                                    </p:animEffect>
                                    <p:anim calcmode="lin" valueType="num">
                                      <p:cBhvr>
                                        <p:cTn id="63" dur="300" fill="hold"/>
                                        <p:tgtEl>
                                          <p:spTgt spid="25"/>
                                        </p:tgtEl>
                                        <p:attrNameLst>
                                          <p:attrName>ppt_x</p:attrName>
                                        </p:attrNameLst>
                                      </p:cBhvr>
                                      <p:tavLst>
                                        <p:tav tm="0">
                                          <p:val>
                                            <p:strVal val="#ppt_x"/>
                                          </p:val>
                                        </p:tav>
                                        <p:tav tm="100000">
                                          <p:val>
                                            <p:strVal val="#ppt_x"/>
                                          </p:val>
                                        </p:tav>
                                      </p:tavLst>
                                    </p:anim>
                                    <p:anim calcmode="lin" valueType="num">
                                      <p:cBhvr>
                                        <p:cTn id="64" dur="300" fill="hold"/>
                                        <p:tgtEl>
                                          <p:spTgt spid="25"/>
                                        </p:tgtEl>
                                        <p:attrNameLst>
                                          <p:attrName>ppt_y</p:attrName>
                                        </p:attrNameLst>
                                      </p:cBhvr>
                                      <p:tavLst>
                                        <p:tav tm="0">
                                          <p:val>
                                            <p:strVal val="#ppt_y+.1"/>
                                          </p:val>
                                        </p:tav>
                                        <p:tav tm="100000">
                                          <p:val>
                                            <p:strVal val="#ppt_y"/>
                                          </p:val>
                                        </p:tav>
                                      </p:tavLst>
                                    </p:anim>
                                  </p:childTnLst>
                                </p:cTn>
                              </p:par>
                            </p:childTnLst>
                          </p:cTn>
                        </p:par>
                        <p:par>
                          <p:cTn id="65" fill="hold">
                            <p:stCondLst>
                              <p:cond delay="3800"/>
                            </p:stCondLst>
                            <p:childTnLst>
                              <p:par>
                                <p:cTn id="66" presetID="53" presetClass="entr" presetSubtype="16"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p:cTn id="68" dur="300" fill="hold"/>
                                        <p:tgtEl>
                                          <p:spTgt spid="32"/>
                                        </p:tgtEl>
                                        <p:attrNameLst>
                                          <p:attrName>ppt_w</p:attrName>
                                        </p:attrNameLst>
                                      </p:cBhvr>
                                      <p:tavLst>
                                        <p:tav tm="0">
                                          <p:val>
                                            <p:fltVal val="0"/>
                                          </p:val>
                                        </p:tav>
                                        <p:tav tm="100000">
                                          <p:val>
                                            <p:strVal val="#ppt_w"/>
                                          </p:val>
                                        </p:tav>
                                      </p:tavLst>
                                    </p:anim>
                                    <p:anim calcmode="lin" valueType="num">
                                      <p:cBhvr>
                                        <p:cTn id="69" dur="300" fill="hold"/>
                                        <p:tgtEl>
                                          <p:spTgt spid="32"/>
                                        </p:tgtEl>
                                        <p:attrNameLst>
                                          <p:attrName>ppt_h</p:attrName>
                                        </p:attrNameLst>
                                      </p:cBhvr>
                                      <p:tavLst>
                                        <p:tav tm="0">
                                          <p:val>
                                            <p:fltVal val="0"/>
                                          </p:val>
                                        </p:tav>
                                        <p:tav tm="100000">
                                          <p:val>
                                            <p:strVal val="#ppt_h"/>
                                          </p:val>
                                        </p:tav>
                                      </p:tavLst>
                                    </p:anim>
                                    <p:animEffect transition="in" filter="fade">
                                      <p:cBhvr>
                                        <p:cTn id="70" dur="300"/>
                                        <p:tgtEl>
                                          <p:spTgt spid="32"/>
                                        </p:tgtEl>
                                      </p:cBhvr>
                                    </p:animEffect>
                                  </p:childTnLst>
                                </p:cTn>
                              </p:par>
                            </p:childTnLst>
                          </p:cTn>
                        </p:par>
                        <p:par>
                          <p:cTn id="71" fill="hold">
                            <p:stCondLst>
                              <p:cond delay="4100"/>
                            </p:stCondLst>
                            <p:childTnLst>
                              <p:par>
                                <p:cTn id="72" presetID="22" presetClass="entr" presetSubtype="8" fill="hold" grpId="0" nodeType="afterEffect">
                                  <p:stCondLst>
                                    <p:cond delay="0"/>
                                  </p:stCondLst>
                                  <p:childTnLst>
                                    <p:set>
                                      <p:cBhvr>
                                        <p:cTn id="73" dur="1" fill="hold">
                                          <p:stCondLst>
                                            <p:cond delay="0"/>
                                          </p:stCondLst>
                                        </p:cTn>
                                        <p:tgtEl>
                                          <p:spTgt spid="33"/>
                                        </p:tgtEl>
                                        <p:attrNameLst>
                                          <p:attrName>style.visibility</p:attrName>
                                        </p:attrNameLst>
                                      </p:cBhvr>
                                      <p:to>
                                        <p:strVal val="visible"/>
                                      </p:to>
                                    </p:set>
                                    <p:animEffect transition="in" filter="wipe(left)">
                                      <p:cBhvr>
                                        <p:cTn id="74" dur="300"/>
                                        <p:tgtEl>
                                          <p:spTgt spid="33"/>
                                        </p:tgtEl>
                                      </p:cBhvr>
                                    </p:animEffect>
                                  </p:childTnLst>
                                </p:cTn>
                              </p:par>
                            </p:childTnLst>
                          </p:cTn>
                        </p:par>
                        <p:par>
                          <p:cTn id="75" fill="hold">
                            <p:stCondLst>
                              <p:cond delay="4400"/>
                            </p:stCondLst>
                            <p:childTnLst>
                              <p:par>
                                <p:cTn id="76" presetID="53" presetClass="entr" presetSubtype="16"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p:cTn id="78" dur="300" fill="hold"/>
                                        <p:tgtEl>
                                          <p:spTgt spid="34"/>
                                        </p:tgtEl>
                                        <p:attrNameLst>
                                          <p:attrName>ppt_w</p:attrName>
                                        </p:attrNameLst>
                                      </p:cBhvr>
                                      <p:tavLst>
                                        <p:tav tm="0">
                                          <p:val>
                                            <p:fltVal val="0"/>
                                          </p:val>
                                        </p:tav>
                                        <p:tav tm="100000">
                                          <p:val>
                                            <p:strVal val="#ppt_w"/>
                                          </p:val>
                                        </p:tav>
                                      </p:tavLst>
                                    </p:anim>
                                    <p:anim calcmode="lin" valueType="num">
                                      <p:cBhvr>
                                        <p:cTn id="79" dur="300" fill="hold"/>
                                        <p:tgtEl>
                                          <p:spTgt spid="34"/>
                                        </p:tgtEl>
                                        <p:attrNameLst>
                                          <p:attrName>ppt_h</p:attrName>
                                        </p:attrNameLst>
                                      </p:cBhvr>
                                      <p:tavLst>
                                        <p:tav tm="0">
                                          <p:val>
                                            <p:fltVal val="0"/>
                                          </p:val>
                                        </p:tav>
                                        <p:tav tm="100000">
                                          <p:val>
                                            <p:strVal val="#ppt_h"/>
                                          </p:val>
                                        </p:tav>
                                      </p:tavLst>
                                    </p:anim>
                                    <p:animEffect transition="in" filter="fade">
                                      <p:cBhvr>
                                        <p:cTn id="80" dur="300"/>
                                        <p:tgtEl>
                                          <p:spTgt spid="34"/>
                                        </p:tgtEl>
                                      </p:cBhvr>
                                    </p:animEffect>
                                  </p:childTnLst>
                                </p:cTn>
                              </p:par>
                            </p:childTnLst>
                          </p:cTn>
                        </p:par>
                        <p:par>
                          <p:cTn id="81" fill="hold">
                            <p:stCondLst>
                              <p:cond delay="4700"/>
                            </p:stCondLst>
                            <p:childTnLst>
                              <p:par>
                                <p:cTn id="82" presetID="22" presetClass="entr" presetSubtype="8" fill="hold" grpId="0" nodeType="after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wipe(left)">
                                      <p:cBhvr>
                                        <p:cTn id="84" dur="300"/>
                                        <p:tgtEl>
                                          <p:spTgt spid="35"/>
                                        </p:tgtEl>
                                      </p:cBhvr>
                                    </p:animEffect>
                                  </p:childTnLst>
                                </p:cTn>
                              </p:par>
                            </p:childTnLst>
                          </p:cTn>
                        </p:par>
                        <p:par>
                          <p:cTn id="85" fill="hold">
                            <p:stCondLst>
                              <p:cond delay="5000"/>
                            </p:stCondLst>
                            <p:childTnLst>
                              <p:par>
                                <p:cTn id="86" presetID="53" presetClass="entr" presetSubtype="16" fill="hold" grpId="0" nodeType="afterEffect">
                                  <p:stCondLst>
                                    <p:cond delay="0"/>
                                  </p:stCondLst>
                                  <p:childTnLst>
                                    <p:set>
                                      <p:cBhvr>
                                        <p:cTn id="87" dur="1" fill="hold">
                                          <p:stCondLst>
                                            <p:cond delay="0"/>
                                          </p:stCondLst>
                                        </p:cTn>
                                        <p:tgtEl>
                                          <p:spTgt spid="36"/>
                                        </p:tgtEl>
                                        <p:attrNameLst>
                                          <p:attrName>style.visibility</p:attrName>
                                        </p:attrNameLst>
                                      </p:cBhvr>
                                      <p:to>
                                        <p:strVal val="visible"/>
                                      </p:to>
                                    </p:set>
                                    <p:anim calcmode="lin" valueType="num">
                                      <p:cBhvr>
                                        <p:cTn id="88" dur="300" fill="hold"/>
                                        <p:tgtEl>
                                          <p:spTgt spid="36"/>
                                        </p:tgtEl>
                                        <p:attrNameLst>
                                          <p:attrName>ppt_w</p:attrName>
                                        </p:attrNameLst>
                                      </p:cBhvr>
                                      <p:tavLst>
                                        <p:tav tm="0">
                                          <p:val>
                                            <p:fltVal val="0"/>
                                          </p:val>
                                        </p:tav>
                                        <p:tav tm="100000">
                                          <p:val>
                                            <p:strVal val="#ppt_w"/>
                                          </p:val>
                                        </p:tav>
                                      </p:tavLst>
                                    </p:anim>
                                    <p:anim calcmode="lin" valueType="num">
                                      <p:cBhvr>
                                        <p:cTn id="89" dur="300" fill="hold"/>
                                        <p:tgtEl>
                                          <p:spTgt spid="36"/>
                                        </p:tgtEl>
                                        <p:attrNameLst>
                                          <p:attrName>ppt_h</p:attrName>
                                        </p:attrNameLst>
                                      </p:cBhvr>
                                      <p:tavLst>
                                        <p:tav tm="0">
                                          <p:val>
                                            <p:fltVal val="0"/>
                                          </p:val>
                                        </p:tav>
                                        <p:tav tm="100000">
                                          <p:val>
                                            <p:strVal val="#ppt_h"/>
                                          </p:val>
                                        </p:tav>
                                      </p:tavLst>
                                    </p:anim>
                                    <p:animEffect transition="in" filter="fade">
                                      <p:cBhvr>
                                        <p:cTn id="90" dur="300"/>
                                        <p:tgtEl>
                                          <p:spTgt spid="36"/>
                                        </p:tgtEl>
                                      </p:cBhvr>
                                    </p:animEffect>
                                  </p:childTnLst>
                                </p:cTn>
                              </p:par>
                            </p:childTnLst>
                          </p:cTn>
                        </p:par>
                        <p:par>
                          <p:cTn id="91" fill="hold">
                            <p:stCondLst>
                              <p:cond delay="5300"/>
                            </p:stCondLst>
                            <p:childTnLst>
                              <p:par>
                                <p:cTn id="92" presetID="22" presetClass="entr" presetSubtype="8" fill="hold" grpId="0" nodeType="afterEffect">
                                  <p:stCondLst>
                                    <p:cond delay="0"/>
                                  </p:stCondLst>
                                  <p:childTnLst>
                                    <p:set>
                                      <p:cBhvr>
                                        <p:cTn id="93" dur="1" fill="hold">
                                          <p:stCondLst>
                                            <p:cond delay="0"/>
                                          </p:stCondLst>
                                        </p:cTn>
                                        <p:tgtEl>
                                          <p:spTgt spid="37"/>
                                        </p:tgtEl>
                                        <p:attrNameLst>
                                          <p:attrName>style.visibility</p:attrName>
                                        </p:attrNameLst>
                                      </p:cBhvr>
                                      <p:to>
                                        <p:strVal val="visible"/>
                                      </p:to>
                                    </p:set>
                                    <p:animEffect transition="in" filter="wipe(left)">
                                      <p:cBhvr>
                                        <p:cTn id="94" dur="3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 grpId="0" animBg="1"/>
      <p:bldP spid="23" grpId="0"/>
      <p:bldP spid="24" grpId="0"/>
      <p:bldP spid="27" grpId="0" animBg="1"/>
      <p:bldP spid="28" grpId="0"/>
      <p:bldP spid="30" grpId="0" animBg="1"/>
      <p:bldP spid="31" grpId="0"/>
      <p:bldP spid="25" grpId="0"/>
      <p:bldP spid="32" grpId="0" animBg="1"/>
      <p:bldP spid="33" grpId="0"/>
      <p:bldP spid="34" grpId="0" animBg="1"/>
      <p:bldP spid="35" grpId="0"/>
      <p:bldP spid="36" grpId="0" animBg="1"/>
      <p:bldP spid="3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a:extLst>
              <a:ext uri="{FF2B5EF4-FFF2-40B4-BE49-F238E27FC236}">
                <a16:creationId xmlns="" xmlns:a16="http://schemas.microsoft.com/office/drawing/2014/main" id="{9B96E8F1-41B2-47AD-A0D6-13F6FCF5273A}"/>
              </a:ext>
            </a:extLst>
          </p:cNvPr>
          <p:cNvGrpSpPr/>
          <p:nvPr/>
        </p:nvGrpSpPr>
        <p:grpSpPr>
          <a:xfrm>
            <a:off x="4460650" y="2338766"/>
            <a:ext cx="565395" cy="2200505"/>
            <a:chOff x="3515285" y="2903758"/>
            <a:chExt cx="565395" cy="2200505"/>
          </a:xfrm>
        </p:grpSpPr>
        <p:sp>
          <p:nvSpPr>
            <p:cNvPr id="46" name="矩形: 圆角 45">
              <a:extLst>
                <a:ext uri="{FF2B5EF4-FFF2-40B4-BE49-F238E27FC236}">
                  <a16:creationId xmlns="" xmlns:a16="http://schemas.microsoft.com/office/drawing/2014/main" id="{583A8029-907C-4274-8E6A-F5758022B205}"/>
                </a:ext>
              </a:extLst>
            </p:cNvPr>
            <p:cNvSpPr/>
            <p:nvPr/>
          </p:nvSpPr>
          <p:spPr bwMode="auto">
            <a:xfrm>
              <a:off x="3515285"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8" name="矩形 47">
              <a:extLst>
                <a:ext uri="{FF2B5EF4-FFF2-40B4-BE49-F238E27FC236}">
                  <a16:creationId xmlns="" xmlns:a16="http://schemas.microsoft.com/office/drawing/2014/main" id="{DD58482D-38CE-465C-8E92-BF6737642C6F}"/>
                </a:ext>
              </a:extLst>
            </p:cNvPr>
            <p:cNvSpPr/>
            <p:nvPr/>
          </p:nvSpPr>
          <p:spPr>
            <a:xfrm rot="16200000">
              <a:off x="3236977"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Q </a:t>
              </a:r>
            </a:p>
            <a:p>
              <a:pPr algn="ctr"/>
              <a:r>
                <a:rPr lang="zh-CN" altLang="en-US" sz="2000">
                  <a:solidFill>
                    <a:schemeClr val="accent2"/>
                  </a:solidFill>
                  <a:latin typeface="+mj-ea"/>
                  <a:ea typeface="+mj-ea"/>
                </a:rPr>
                <a:t>品</a:t>
              </a:r>
            </a:p>
            <a:p>
              <a:pPr algn="ctr"/>
              <a:r>
                <a:rPr lang="zh-CN" altLang="en-US" sz="2000">
                  <a:solidFill>
                    <a:schemeClr val="accent2"/>
                  </a:solidFill>
                  <a:latin typeface="+mj-ea"/>
                  <a:ea typeface="+mj-ea"/>
                </a:rPr>
                <a:t>质</a:t>
              </a:r>
            </a:p>
          </p:txBody>
        </p:sp>
      </p:grpSp>
      <p:grpSp>
        <p:nvGrpSpPr>
          <p:cNvPr id="63" name="组合 62">
            <a:extLst>
              <a:ext uri="{FF2B5EF4-FFF2-40B4-BE49-F238E27FC236}">
                <a16:creationId xmlns="" xmlns:a16="http://schemas.microsoft.com/office/drawing/2014/main" id="{B46AE118-61E7-4482-9B27-57261EAA08B0}"/>
              </a:ext>
            </a:extLst>
          </p:cNvPr>
          <p:cNvGrpSpPr/>
          <p:nvPr/>
        </p:nvGrpSpPr>
        <p:grpSpPr>
          <a:xfrm>
            <a:off x="6098381" y="2338766"/>
            <a:ext cx="565395" cy="2200505"/>
            <a:chOff x="5153016" y="2903758"/>
            <a:chExt cx="565395" cy="2200505"/>
          </a:xfrm>
        </p:grpSpPr>
        <p:sp>
          <p:nvSpPr>
            <p:cNvPr id="52" name="矩形: 圆角 51">
              <a:extLst>
                <a:ext uri="{FF2B5EF4-FFF2-40B4-BE49-F238E27FC236}">
                  <a16:creationId xmlns="" xmlns:a16="http://schemas.microsoft.com/office/drawing/2014/main" id="{68DD2C39-4D27-401C-8644-21DC425ED204}"/>
                </a:ext>
              </a:extLst>
            </p:cNvPr>
            <p:cNvSpPr/>
            <p:nvPr/>
          </p:nvSpPr>
          <p:spPr bwMode="auto">
            <a:xfrm>
              <a:off x="5153016"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3" name="矩形 52">
              <a:extLst>
                <a:ext uri="{FF2B5EF4-FFF2-40B4-BE49-F238E27FC236}">
                  <a16:creationId xmlns="" xmlns:a16="http://schemas.microsoft.com/office/drawing/2014/main" id="{BE291D2E-7D99-4350-9EBD-B1D362F50527}"/>
                </a:ext>
              </a:extLst>
            </p:cNvPr>
            <p:cNvSpPr/>
            <p:nvPr/>
          </p:nvSpPr>
          <p:spPr>
            <a:xfrm rot="16200000">
              <a:off x="4874708"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D</a:t>
              </a:r>
            </a:p>
            <a:p>
              <a:pPr algn="ctr"/>
              <a:r>
                <a:rPr lang="zh-CN" altLang="en-US" sz="2000">
                  <a:solidFill>
                    <a:schemeClr val="accent2"/>
                  </a:solidFill>
                  <a:latin typeface="+mj-ea"/>
                  <a:ea typeface="+mj-ea"/>
                </a:rPr>
                <a:t>交</a:t>
              </a:r>
            </a:p>
            <a:p>
              <a:pPr algn="ctr"/>
              <a:r>
                <a:rPr lang="zh-CN" altLang="en-US" sz="2000">
                  <a:solidFill>
                    <a:schemeClr val="accent2"/>
                  </a:solidFill>
                  <a:latin typeface="+mj-ea"/>
                  <a:ea typeface="+mj-ea"/>
                </a:rPr>
                <a:t>期</a:t>
              </a:r>
            </a:p>
          </p:txBody>
        </p:sp>
      </p:grpSp>
      <p:grpSp>
        <p:nvGrpSpPr>
          <p:cNvPr id="62" name="组合 61">
            <a:extLst>
              <a:ext uri="{FF2B5EF4-FFF2-40B4-BE49-F238E27FC236}">
                <a16:creationId xmlns="" xmlns:a16="http://schemas.microsoft.com/office/drawing/2014/main" id="{85E6077E-EBBB-408A-A351-FA4881F20C54}"/>
              </a:ext>
            </a:extLst>
          </p:cNvPr>
          <p:cNvGrpSpPr/>
          <p:nvPr/>
        </p:nvGrpSpPr>
        <p:grpSpPr>
          <a:xfrm>
            <a:off x="6862655" y="2338766"/>
            <a:ext cx="565395" cy="2200505"/>
            <a:chOff x="5917290" y="2903758"/>
            <a:chExt cx="565395" cy="2200505"/>
          </a:xfrm>
        </p:grpSpPr>
        <p:sp>
          <p:nvSpPr>
            <p:cNvPr id="54" name="矩形: 圆角 53">
              <a:extLst>
                <a:ext uri="{FF2B5EF4-FFF2-40B4-BE49-F238E27FC236}">
                  <a16:creationId xmlns="" xmlns:a16="http://schemas.microsoft.com/office/drawing/2014/main" id="{B07053B6-A862-4B8A-B7D1-1F28EBA7BF8A}"/>
                </a:ext>
              </a:extLst>
            </p:cNvPr>
            <p:cNvSpPr/>
            <p:nvPr/>
          </p:nvSpPr>
          <p:spPr bwMode="auto">
            <a:xfrm>
              <a:off x="5917290"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5" name="矩形 54">
              <a:extLst>
                <a:ext uri="{FF2B5EF4-FFF2-40B4-BE49-F238E27FC236}">
                  <a16:creationId xmlns="" xmlns:a16="http://schemas.microsoft.com/office/drawing/2014/main" id="{3A081804-F5DB-4775-A832-6D9A13B52A22}"/>
                </a:ext>
              </a:extLst>
            </p:cNvPr>
            <p:cNvSpPr/>
            <p:nvPr/>
          </p:nvSpPr>
          <p:spPr>
            <a:xfrm rot="16200000">
              <a:off x="5638982"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S</a:t>
              </a:r>
            </a:p>
            <a:p>
              <a:pPr algn="ctr"/>
              <a:r>
                <a:rPr lang="zh-CN" altLang="en-US" sz="2000">
                  <a:solidFill>
                    <a:schemeClr val="accent2"/>
                  </a:solidFill>
                  <a:latin typeface="+mj-ea"/>
                  <a:ea typeface="+mj-ea"/>
                </a:rPr>
                <a:t>服</a:t>
              </a:r>
            </a:p>
            <a:p>
              <a:pPr algn="ctr"/>
              <a:r>
                <a:rPr lang="zh-CN" altLang="en-US" sz="2000">
                  <a:solidFill>
                    <a:schemeClr val="accent2"/>
                  </a:solidFill>
                  <a:latin typeface="+mj-ea"/>
                  <a:ea typeface="+mj-ea"/>
                </a:rPr>
                <a:t>务</a:t>
              </a:r>
            </a:p>
          </p:txBody>
        </p:sp>
      </p:grpSp>
      <p:grpSp>
        <p:nvGrpSpPr>
          <p:cNvPr id="61" name="组合 60">
            <a:extLst>
              <a:ext uri="{FF2B5EF4-FFF2-40B4-BE49-F238E27FC236}">
                <a16:creationId xmlns="" xmlns:a16="http://schemas.microsoft.com/office/drawing/2014/main" id="{A98125EB-2C70-43DF-B097-81DFACA36C6D}"/>
              </a:ext>
            </a:extLst>
          </p:cNvPr>
          <p:cNvGrpSpPr/>
          <p:nvPr/>
        </p:nvGrpSpPr>
        <p:grpSpPr>
          <a:xfrm>
            <a:off x="7626929" y="2338766"/>
            <a:ext cx="565395" cy="2200505"/>
            <a:chOff x="6681564" y="2903758"/>
            <a:chExt cx="565395" cy="2200505"/>
          </a:xfrm>
        </p:grpSpPr>
        <p:sp>
          <p:nvSpPr>
            <p:cNvPr id="56" name="矩形: 圆角 55">
              <a:extLst>
                <a:ext uri="{FF2B5EF4-FFF2-40B4-BE49-F238E27FC236}">
                  <a16:creationId xmlns="" xmlns:a16="http://schemas.microsoft.com/office/drawing/2014/main" id="{D05C3719-8899-4190-9ABF-B79B57B10203}"/>
                </a:ext>
              </a:extLst>
            </p:cNvPr>
            <p:cNvSpPr/>
            <p:nvPr/>
          </p:nvSpPr>
          <p:spPr bwMode="auto">
            <a:xfrm>
              <a:off x="6681564"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7" name="矩形 56">
              <a:extLst>
                <a:ext uri="{FF2B5EF4-FFF2-40B4-BE49-F238E27FC236}">
                  <a16:creationId xmlns="" xmlns:a16="http://schemas.microsoft.com/office/drawing/2014/main" id="{4EEB0E5C-D91D-4BA2-8252-050AFB17933A}"/>
                </a:ext>
              </a:extLst>
            </p:cNvPr>
            <p:cNvSpPr/>
            <p:nvPr/>
          </p:nvSpPr>
          <p:spPr>
            <a:xfrm rot="16200000">
              <a:off x="6403256"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T</a:t>
              </a:r>
            </a:p>
            <a:p>
              <a:pPr algn="ctr"/>
              <a:r>
                <a:rPr lang="zh-CN" altLang="en-US" sz="2000">
                  <a:solidFill>
                    <a:schemeClr val="accent2"/>
                  </a:solidFill>
                  <a:latin typeface="+mj-ea"/>
                  <a:ea typeface="+mj-ea"/>
                </a:rPr>
                <a:t>技</a:t>
              </a:r>
            </a:p>
            <a:p>
              <a:pPr algn="ctr"/>
              <a:r>
                <a:rPr lang="zh-CN" altLang="en-US" sz="2000">
                  <a:solidFill>
                    <a:schemeClr val="accent2"/>
                  </a:solidFill>
                  <a:latin typeface="+mj-ea"/>
                  <a:ea typeface="+mj-ea"/>
                </a:rPr>
                <a:t>术</a:t>
              </a:r>
            </a:p>
          </p:txBody>
        </p:sp>
      </p:grpSp>
      <p:grpSp>
        <p:nvGrpSpPr>
          <p:cNvPr id="60" name="组合 59">
            <a:extLst>
              <a:ext uri="{FF2B5EF4-FFF2-40B4-BE49-F238E27FC236}">
                <a16:creationId xmlns="" xmlns:a16="http://schemas.microsoft.com/office/drawing/2014/main" id="{697C6793-5966-48F1-9A54-845ADF6D4F83}"/>
              </a:ext>
            </a:extLst>
          </p:cNvPr>
          <p:cNvGrpSpPr/>
          <p:nvPr/>
        </p:nvGrpSpPr>
        <p:grpSpPr>
          <a:xfrm>
            <a:off x="8363908" y="2338766"/>
            <a:ext cx="565395" cy="2200505"/>
            <a:chOff x="7418543" y="2903758"/>
            <a:chExt cx="565395" cy="2200505"/>
          </a:xfrm>
        </p:grpSpPr>
        <p:sp>
          <p:nvSpPr>
            <p:cNvPr id="58" name="矩形: 圆角 57">
              <a:extLst>
                <a:ext uri="{FF2B5EF4-FFF2-40B4-BE49-F238E27FC236}">
                  <a16:creationId xmlns="" xmlns:a16="http://schemas.microsoft.com/office/drawing/2014/main" id="{383DD331-7D32-47C9-97A0-7A56C0573037}"/>
                </a:ext>
              </a:extLst>
            </p:cNvPr>
            <p:cNvSpPr/>
            <p:nvPr/>
          </p:nvSpPr>
          <p:spPr bwMode="auto">
            <a:xfrm>
              <a:off x="7418543"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9" name="矩形 58">
              <a:extLst>
                <a:ext uri="{FF2B5EF4-FFF2-40B4-BE49-F238E27FC236}">
                  <a16:creationId xmlns="" xmlns:a16="http://schemas.microsoft.com/office/drawing/2014/main" id="{92EAEB8B-8C13-4C5D-A619-60CEC8EC3012}"/>
                </a:ext>
              </a:extLst>
            </p:cNvPr>
            <p:cNvSpPr/>
            <p:nvPr/>
          </p:nvSpPr>
          <p:spPr>
            <a:xfrm rot="16200000">
              <a:off x="7140235"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M</a:t>
              </a:r>
            </a:p>
            <a:p>
              <a:pPr algn="ctr"/>
              <a:r>
                <a:rPr lang="zh-CN" altLang="en-US" sz="2000">
                  <a:solidFill>
                    <a:schemeClr val="accent2"/>
                  </a:solidFill>
                  <a:latin typeface="+mj-ea"/>
                  <a:ea typeface="+mj-ea"/>
                </a:rPr>
                <a:t>管</a:t>
              </a:r>
            </a:p>
            <a:p>
              <a:pPr algn="ctr"/>
              <a:r>
                <a:rPr lang="zh-CN" altLang="en-US" sz="2000">
                  <a:solidFill>
                    <a:schemeClr val="accent2"/>
                  </a:solidFill>
                  <a:latin typeface="+mj-ea"/>
                  <a:ea typeface="+mj-ea"/>
                </a:rPr>
                <a:t>理</a:t>
              </a:r>
            </a:p>
          </p:txBody>
        </p:sp>
      </p:grpSp>
      <p:grpSp>
        <p:nvGrpSpPr>
          <p:cNvPr id="64" name="组合 63">
            <a:extLst>
              <a:ext uri="{FF2B5EF4-FFF2-40B4-BE49-F238E27FC236}">
                <a16:creationId xmlns="" xmlns:a16="http://schemas.microsoft.com/office/drawing/2014/main" id="{F34D39BC-9CE2-4532-96E8-6A6BEF4D8A98}"/>
              </a:ext>
            </a:extLst>
          </p:cNvPr>
          <p:cNvGrpSpPr/>
          <p:nvPr/>
        </p:nvGrpSpPr>
        <p:grpSpPr>
          <a:xfrm>
            <a:off x="5306811" y="2338766"/>
            <a:ext cx="565395" cy="2200505"/>
            <a:chOff x="4361446" y="2903758"/>
            <a:chExt cx="565395" cy="2200505"/>
          </a:xfrm>
        </p:grpSpPr>
        <p:sp>
          <p:nvSpPr>
            <p:cNvPr id="50" name="矩形: 圆角 49">
              <a:extLst>
                <a:ext uri="{FF2B5EF4-FFF2-40B4-BE49-F238E27FC236}">
                  <a16:creationId xmlns="" xmlns:a16="http://schemas.microsoft.com/office/drawing/2014/main" id="{8E60AF2B-8D9B-491E-93BE-77354ABD7579}"/>
                </a:ext>
              </a:extLst>
            </p:cNvPr>
            <p:cNvSpPr/>
            <p:nvPr/>
          </p:nvSpPr>
          <p:spPr bwMode="auto">
            <a:xfrm>
              <a:off x="4361446" y="2903758"/>
              <a:ext cx="565395" cy="2200505"/>
            </a:xfrm>
            <a:prstGeom prst="roundRect">
              <a:avLst>
                <a:gd name="adj" fmla="val 459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1" name="矩形 50">
              <a:extLst>
                <a:ext uri="{FF2B5EF4-FFF2-40B4-BE49-F238E27FC236}">
                  <a16:creationId xmlns="" xmlns:a16="http://schemas.microsoft.com/office/drawing/2014/main" id="{42BFBFD0-3432-44AB-86F9-C614C865FC1F}"/>
                </a:ext>
              </a:extLst>
            </p:cNvPr>
            <p:cNvSpPr/>
            <p:nvPr/>
          </p:nvSpPr>
          <p:spPr>
            <a:xfrm rot="16200000">
              <a:off x="4083138" y="3802470"/>
              <a:ext cx="1107996" cy="38835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square" rtlCol="0">
              <a:spAutoFit/>
            </a:bodyPr>
            <a:lstStyle/>
            <a:p>
              <a:pPr algn="ctr"/>
              <a:r>
                <a:rPr lang="en-US" altLang="zh-CN" sz="2000">
                  <a:solidFill>
                    <a:schemeClr val="accent2"/>
                  </a:solidFill>
                  <a:latin typeface="+mj-ea"/>
                  <a:ea typeface="+mj-ea"/>
                </a:rPr>
                <a:t>C</a:t>
              </a:r>
            </a:p>
            <a:p>
              <a:pPr algn="ctr"/>
              <a:r>
                <a:rPr lang="zh-CN" altLang="en-US" sz="2000">
                  <a:solidFill>
                    <a:schemeClr val="accent2"/>
                  </a:solidFill>
                  <a:latin typeface="+mj-ea"/>
                  <a:ea typeface="+mj-ea"/>
                </a:rPr>
                <a:t>成</a:t>
              </a:r>
            </a:p>
            <a:p>
              <a:pPr algn="ctr"/>
              <a:r>
                <a:rPr lang="zh-CN" altLang="en-US" sz="2000">
                  <a:solidFill>
                    <a:schemeClr val="accent2"/>
                  </a:solidFill>
                  <a:latin typeface="+mj-ea"/>
                  <a:ea typeface="+mj-ea"/>
                </a:rPr>
                <a:t>本</a:t>
              </a:r>
            </a:p>
          </p:txBody>
        </p:sp>
      </p:gr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的重要性</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8" name="Rectangle 4">
            <a:extLst>
              <a:ext uri="{FF2B5EF4-FFF2-40B4-BE49-F238E27FC236}">
                <a16:creationId xmlns="" xmlns:a16="http://schemas.microsoft.com/office/drawing/2014/main" id="{420B62CD-0876-4DF8-A71E-AB44E79B4CB9}"/>
              </a:ext>
            </a:extLst>
          </p:cNvPr>
          <p:cNvSpPr>
            <a:spLocks noChangeArrowheads="1"/>
          </p:cNvSpPr>
          <p:nvPr/>
        </p:nvSpPr>
        <p:spPr bwMode="auto">
          <a:xfrm>
            <a:off x="1433229" y="5901744"/>
            <a:ext cx="9330303"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1pPr>
            <a:lvl2pPr marL="742950" indent="-28575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2pPr>
            <a:lvl3pPr marL="11430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3pPr>
            <a:lvl4pPr marL="16002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4pPr>
            <a:lvl5pPr marL="20574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9pPr>
          </a:lstStyle>
          <a:p>
            <a:pPr algn="ctr"/>
            <a:r>
              <a:rPr lang="zh-CN" altLang="en-US" sz="2800" dirty="0">
                <a:solidFill>
                  <a:schemeClr val="accent1"/>
                </a:solidFill>
                <a:latin typeface="+mj-ea"/>
                <a:ea typeface="+mj-ea"/>
                <a:sym typeface="宋体" panose="02010600030101010101" pitchFamily="2" charset="-122"/>
              </a:rPr>
              <a:t>6</a:t>
            </a:r>
            <a:r>
              <a:rPr lang="en-US" altLang="zh-CN" sz="2800" dirty="0">
                <a:solidFill>
                  <a:schemeClr val="accent1"/>
                </a:solidFill>
                <a:latin typeface="+mj-ea"/>
                <a:ea typeface="+mj-ea"/>
                <a:sym typeface="宋体" panose="02010600030101010101" pitchFamily="2" charset="-122"/>
              </a:rPr>
              <a:t>S</a:t>
            </a:r>
            <a:r>
              <a:rPr lang="zh-CN" altLang="en-US" sz="2800" dirty="0">
                <a:solidFill>
                  <a:schemeClr val="accent1"/>
                </a:solidFill>
                <a:latin typeface="+mj-ea"/>
                <a:ea typeface="+mj-ea"/>
                <a:sym typeface="宋体" panose="02010600030101010101" pitchFamily="2" charset="-122"/>
              </a:rPr>
              <a:t>对于现代公司非常重要，几乎是是一切管理的基础</a:t>
            </a:r>
            <a:endParaRPr lang="zh-CN" altLang="en-US" sz="2800" dirty="0">
              <a:solidFill>
                <a:schemeClr val="accent1"/>
              </a:solidFill>
              <a:latin typeface="+mj-ea"/>
              <a:ea typeface="+mj-ea"/>
            </a:endParaRPr>
          </a:p>
        </p:txBody>
      </p:sp>
      <p:grpSp>
        <p:nvGrpSpPr>
          <p:cNvPr id="3" name="组合 2">
            <a:extLst>
              <a:ext uri="{FF2B5EF4-FFF2-40B4-BE49-F238E27FC236}">
                <a16:creationId xmlns="" xmlns:a16="http://schemas.microsoft.com/office/drawing/2014/main" id="{459AC231-9FDA-48CB-8702-B9B4E460C448}"/>
              </a:ext>
            </a:extLst>
          </p:cNvPr>
          <p:cNvGrpSpPr/>
          <p:nvPr/>
        </p:nvGrpSpPr>
        <p:grpSpPr>
          <a:xfrm>
            <a:off x="3831305" y="4551295"/>
            <a:ext cx="5804730" cy="687273"/>
            <a:chOff x="3517169" y="5544437"/>
            <a:chExt cx="5804730" cy="687273"/>
          </a:xfrm>
        </p:grpSpPr>
        <p:sp>
          <p:nvSpPr>
            <p:cNvPr id="11" name="矩形: 圆角 10">
              <a:extLst>
                <a:ext uri="{FF2B5EF4-FFF2-40B4-BE49-F238E27FC236}">
                  <a16:creationId xmlns="" xmlns:a16="http://schemas.microsoft.com/office/drawing/2014/main" id="{14D1DF31-AAFD-4DCD-8B7A-6B9A157F8D72}"/>
                </a:ext>
              </a:extLst>
            </p:cNvPr>
            <p:cNvSpPr/>
            <p:nvPr/>
          </p:nvSpPr>
          <p:spPr bwMode="auto">
            <a:xfrm>
              <a:off x="3517169" y="5544437"/>
              <a:ext cx="5804730" cy="687273"/>
            </a:xfrm>
            <a:prstGeom prst="roundRect">
              <a:avLst>
                <a:gd name="adj" fmla="val 10710"/>
              </a:avLst>
            </a:prstGeom>
            <a:gradFill>
              <a:gsLst>
                <a:gs pos="59000">
                  <a:schemeClr val="accent1"/>
                </a:gs>
                <a:gs pos="0">
                  <a:srgbClr val="696969"/>
                </a:gs>
                <a:gs pos="100000">
                  <a:schemeClr val="accent1"/>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9" name="矩形 28">
              <a:extLst>
                <a:ext uri="{FF2B5EF4-FFF2-40B4-BE49-F238E27FC236}">
                  <a16:creationId xmlns="" xmlns:a16="http://schemas.microsoft.com/office/drawing/2014/main" id="{B9200B3A-7E42-46C3-B22D-3246424588A9}"/>
                </a:ext>
              </a:extLst>
            </p:cNvPr>
            <p:cNvSpPr/>
            <p:nvPr/>
          </p:nvSpPr>
          <p:spPr>
            <a:xfrm>
              <a:off x="5392187" y="5647139"/>
              <a:ext cx="2037738" cy="52322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en-US" altLang="zh-TW" sz="2800">
                  <a:solidFill>
                    <a:schemeClr val="accent2"/>
                  </a:solidFill>
                  <a:latin typeface="+mj-ea"/>
                  <a:ea typeface="+mj-ea"/>
                </a:rPr>
                <a:t>6</a:t>
              </a:r>
              <a:r>
                <a:rPr lang="en-US" altLang="zh-CN" sz="2800">
                  <a:solidFill>
                    <a:schemeClr val="accent2"/>
                  </a:solidFill>
                  <a:latin typeface="+mj-ea"/>
                  <a:ea typeface="+mj-ea"/>
                </a:rPr>
                <a:t>S</a:t>
              </a:r>
              <a:r>
                <a:rPr lang="zh-CN" altLang="en-US" sz="2800">
                  <a:solidFill>
                    <a:schemeClr val="accent2"/>
                  </a:solidFill>
                  <a:latin typeface="+mj-ea"/>
                  <a:ea typeface="+mj-ea"/>
                </a:rPr>
                <a:t>（基石）</a:t>
              </a:r>
            </a:p>
          </p:txBody>
        </p:sp>
      </p:grpSp>
      <p:sp>
        <p:nvSpPr>
          <p:cNvPr id="31" name="Rectangle 3">
            <a:extLst>
              <a:ext uri="{FF2B5EF4-FFF2-40B4-BE49-F238E27FC236}">
                <a16:creationId xmlns="" xmlns:a16="http://schemas.microsoft.com/office/drawing/2014/main" id="{C5D48519-5C59-4064-BEC9-65BB6BBD7370}"/>
              </a:ext>
            </a:extLst>
          </p:cNvPr>
          <p:cNvSpPr txBox="1">
            <a:spLocks noChangeArrowheads="1"/>
          </p:cNvSpPr>
          <p:nvPr/>
        </p:nvSpPr>
        <p:spPr>
          <a:xfrm>
            <a:off x="-4994275" y="4130675"/>
            <a:ext cx="8178800" cy="4213225"/>
          </a:xfrm>
          <a:prstGeom prst="rect">
            <a:avLst/>
          </a:prstGeom>
        </p:spPr>
        <p:txBody>
          <a:bodyPr/>
          <a:lst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a:lstStyle>
          <a:p>
            <a:pPr>
              <a:buFontTx/>
              <a:buNone/>
            </a:pPr>
            <a:r>
              <a:rPr lang="zh-CN" altLang="en-US" sz="2800" kern="0">
                <a:latin typeface="宋体" panose="02010600030101010101" pitchFamily="2" charset="-122"/>
              </a:rPr>
              <a:t>               </a:t>
            </a:r>
          </a:p>
        </p:txBody>
      </p:sp>
      <p:grpSp>
        <p:nvGrpSpPr>
          <p:cNvPr id="4" name="组合 3">
            <a:extLst>
              <a:ext uri="{FF2B5EF4-FFF2-40B4-BE49-F238E27FC236}">
                <a16:creationId xmlns="" xmlns:a16="http://schemas.microsoft.com/office/drawing/2014/main" id="{B956CF6D-D9A6-4D89-A0E8-74BAA7E48586}"/>
              </a:ext>
            </a:extLst>
          </p:cNvPr>
          <p:cNvGrpSpPr/>
          <p:nvPr/>
        </p:nvGrpSpPr>
        <p:grpSpPr>
          <a:xfrm>
            <a:off x="3831305" y="1247294"/>
            <a:ext cx="5804730" cy="1059313"/>
            <a:chOff x="3517169" y="2240436"/>
            <a:chExt cx="5804730" cy="1059313"/>
          </a:xfrm>
        </p:grpSpPr>
        <p:sp>
          <p:nvSpPr>
            <p:cNvPr id="66" name="等腰三角形 65">
              <a:extLst>
                <a:ext uri="{FF2B5EF4-FFF2-40B4-BE49-F238E27FC236}">
                  <a16:creationId xmlns="" xmlns:a16="http://schemas.microsoft.com/office/drawing/2014/main" id="{6F632A7F-D593-44B1-81B3-6EFA847015A0}"/>
                </a:ext>
              </a:extLst>
            </p:cNvPr>
            <p:cNvSpPr/>
            <p:nvPr/>
          </p:nvSpPr>
          <p:spPr bwMode="auto">
            <a:xfrm>
              <a:off x="3517169" y="2240436"/>
              <a:ext cx="5804730" cy="1059313"/>
            </a:xfrm>
            <a:prstGeom prst="triangl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7" name="矩形 66">
              <a:extLst>
                <a:ext uri="{FF2B5EF4-FFF2-40B4-BE49-F238E27FC236}">
                  <a16:creationId xmlns="" xmlns:a16="http://schemas.microsoft.com/office/drawing/2014/main" id="{4E765917-F855-46F0-89B8-F4C6A8FA647A}"/>
                </a:ext>
              </a:extLst>
            </p:cNvPr>
            <p:cNvSpPr/>
            <p:nvPr/>
          </p:nvSpPr>
          <p:spPr>
            <a:xfrm>
              <a:off x="5119840" y="2781713"/>
              <a:ext cx="2698176"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400">
                  <a:solidFill>
                    <a:schemeClr val="accent2"/>
                  </a:solidFill>
                  <a:latin typeface="+mj-ea"/>
                  <a:ea typeface="+mj-ea"/>
                </a:rPr>
                <a:t>企业方针、目标</a:t>
              </a:r>
            </a:p>
          </p:txBody>
        </p:sp>
      </p:grpSp>
      <p:cxnSp>
        <p:nvCxnSpPr>
          <p:cNvPr id="69" name="直接连接符 68">
            <a:extLst>
              <a:ext uri="{FF2B5EF4-FFF2-40B4-BE49-F238E27FC236}">
                <a16:creationId xmlns="" xmlns:a16="http://schemas.microsoft.com/office/drawing/2014/main" id="{AAFD3EE5-1A87-4BE8-ABD1-B314124CAA08}"/>
              </a:ext>
            </a:extLst>
          </p:cNvPr>
          <p:cNvCxnSpPr/>
          <p:nvPr/>
        </p:nvCxnSpPr>
        <p:spPr bwMode="auto">
          <a:xfrm>
            <a:off x="2174318" y="2279790"/>
            <a:ext cx="1529482" cy="0"/>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0" name="矩形 69">
            <a:extLst>
              <a:ext uri="{FF2B5EF4-FFF2-40B4-BE49-F238E27FC236}">
                <a16:creationId xmlns="" xmlns:a16="http://schemas.microsoft.com/office/drawing/2014/main" id="{811907E7-F2AA-4347-8ED9-D260A693DF78}"/>
              </a:ext>
            </a:extLst>
          </p:cNvPr>
          <p:cNvSpPr/>
          <p:nvPr/>
        </p:nvSpPr>
        <p:spPr>
          <a:xfrm>
            <a:off x="2092900" y="1947568"/>
            <a:ext cx="646331" cy="369332"/>
          </a:xfrm>
          <a:prstGeom prst="rect">
            <a:avLst/>
          </a:prstGeom>
        </p:spPr>
        <p:txBody>
          <a:bodyPr wrap="none">
            <a:spAutoFit/>
          </a:bodyPr>
          <a:lstStyle/>
          <a:p>
            <a:r>
              <a:rPr lang="zh-CN" altLang="en-US">
                <a:solidFill>
                  <a:schemeClr val="accent1"/>
                </a:solidFill>
                <a:latin typeface="+mj-ea"/>
                <a:ea typeface="+mj-ea"/>
              </a:rPr>
              <a:t>屋顶</a:t>
            </a:r>
          </a:p>
        </p:txBody>
      </p:sp>
      <p:cxnSp>
        <p:nvCxnSpPr>
          <p:cNvPr id="71" name="直接连接符 70">
            <a:extLst>
              <a:ext uri="{FF2B5EF4-FFF2-40B4-BE49-F238E27FC236}">
                <a16:creationId xmlns="" xmlns:a16="http://schemas.microsoft.com/office/drawing/2014/main" id="{E159838D-A937-4E39-B5A0-AECFA743CAAE}"/>
              </a:ext>
            </a:extLst>
          </p:cNvPr>
          <p:cNvCxnSpPr/>
          <p:nvPr/>
        </p:nvCxnSpPr>
        <p:spPr bwMode="auto">
          <a:xfrm>
            <a:off x="2174318" y="3276077"/>
            <a:ext cx="1529482" cy="0"/>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2" name="矩形 71">
            <a:extLst>
              <a:ext uri="{FF2B5EF4-FFF2-40B4-BE49-F238E27FC236}">
                <a16:creationId xmlns="" xmlns:a16="http://schemas.microsoft.com/office/drawing/2014/main" id="{1FDF97C8-F96B-4675-AEC1-B2430C672BA5}"/>
              </a:ext>
            </a:extLst>
          </p:cNvPr>
          <p:cNvSpPr/>
          <p:nvPr/>
        </p:nvSpPr>
        <p:spPr>
          <a:xfrm>
            <a:off x="2092900" y="2902912"/>
            <a:ext cx="646331" cy="369332"/>
          </a:xfrm>
          <a:prstGeom prst="rect">
            <a:avLst/>
          </a:prstGeom>
        </p:spPr>
        <p:txBody>
          <a:bodyPr wrap="none">
            <a:spAutoFit/>
          </a:bodyPr>
          <a:lstStyle/>
          <a:p>
            <a:r>
              <a:rPr lang="zh-CN" altLang="en-US">
                <a:solidFill>
                  <a:schemeClr val="accent1"/>
                </a:solidFill>
                <a:latin typeface="+mj-ea"/>
                <a:ea typeface="+mj-ea"/>
              </a:rPr>
              <a:t>支柱</a:t>
            </a:r>
          </a:p>
        </p:txBody>
      </p:sp>
      <p:cxnSp>
        <p:nvCxnSpPr>
          <p:cNvPr id="73" name="直接连接符 72">
            <a:extLst>
              <a:ext uri="{FF2B5EF4-FFF2-40B4-BE49-F238E27FC236}">
                <a16:creationId xmlns="" xmlns:a16="http://schemas.microsoft.com/office/drawing/2014/main" id="{26CA6533-16BC-4D38-AB91-1829A945C487}"/>
              </a:ext>
            </a:extLst>
          </p:cNvPr>
          <p:cNvCxnSpPr/>
          <p:nvPr/>
        </p:nvCxnSpPr>
        <p:spPr bwMode="auto">
          <a:xfrm>
            <a:off x="2174318" y="4900161"/>
            <a:ext cx="1529482" cy="0"/>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4" name="矩形 73">
            <a:extLst>
              <a:ext uri="{FF2B5EF4-FFF2-40B4-BE49-F238E27FC236}">
                <a16:creationId xmlns="" xmlns:a16="http://schemas.microsoft.com/office/drawing/2014/main" id="{DB9C2A5F-5667-4E57-A8CF-E41E054C66C1}"/>
              </a:ext>
            </a:extLst>
          </p:cNvPr>
          <p:cNvSpPr/>
          <p:nvPr/>
        </p:nvSpPr>
        <p:spPr>
          <a:xfrm>
            <a:off x="2092900" y="4526996"/>
            <a:ext cx="646331" cy="369332"/>
          </a:xfrm>
          <a:prstGeom prst="rect">
            <a:avLst/>
          </a:prstGeom>
        </p:spPr>
        <p:txBody>
          <a:bodyPr wrap="none">
            <a:spAutoFit/>
          </a:bodyPr>
          <a:lstStyle/>
          <a:p>
            <a:r>
              <a:rPr lang="zh-CN" altLang="en-US">
                <a:solidFill>
                  <a:schemeClr val="accent1"/>
                </a:solidFill>
                <a:latin typeface="+mj-ea"/>
                <a:ea typeface="+mj-ea"/>
              </a:rPr>
              <a:t>地基</a:t>
            </a:r>
          </a:p>
        </p:txBody>
      </p:sp>
    </p:spTree>
    <p:extLst>
      <p:ext uri="{BB962C8B-B14F-4D97-AF65-F5344CB8AC3E}">
        <p14:creationId xmlns:p14="http://schemas.microsoft.com/office/powerpoint/2010/main" val="57532191"/>
      </p:ext>
    </p:extLst>
  </p:cSld>
  <p:clrMapOvr>
    <a:masterClrMapping/>
  </p:clrMapOvr>
  <p:transition spd="slow" advTm="6966">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7" presetClass="entr" presetSubtype="0" fill="hold" grpId="0" nodeType="afterEffect">
                                  <p:stCondLst>
                                    <p:cond delay="0"/>
                                  </p:stCondLst>
                                  <p:childTnLst>
                                    <p:set>
                                      <p:cBhvr>
                                        <p:cTn id="19" dur="1" fill="hold">
                                          <p:stCondLst>
                                            <p:cond delay="0"/>
                                          </p:stCondLst>
                                        </p:cTn>
                                        <p:tgtEl>
                                          <p:spTgt spid="28"/>
                                        </p:tgtEl>
                                        <p:attrNameLst>
                                          <p:attrName>style.visibility</p:attrName>
                                        </p:attrNameLst>
                                      </p:cBhvr>
                                      <p:to>
                                        <p:strVal val="visible"/>
                                      </p:to>
                                    </p:set>
                                    <p:animEffect transition="in" filter="fade">
                                      <p:cBhvr>
                                        <p:cTn id="20" dur="500"/>
                                        <p:tgtEl>
                                          <p:spTgt spid="28"/>
                                        </p:tgtEl>
                                      </p:cBhvr>
                                    </p:animEffect>
                                    <p:anim calcmode="lin" valueType="num">
                                      <p:cBhvr>
                                        <p:cTn id="21" dur="500" fill="hold"/>
                                        <p:tgtEl>
                                          <p:spTgt spid="28"/>
                                        </p:tgtEl>
                                        <p:attrNameLst>
                                          <p:attrName>ppt_x</p:attrName>
                                        </p:attrNameLst>
                                      </p:cBhvr>
                                      <p:tavLst>
                                        <p:tav tm="0">
                                          <p:val>
                                            <p:strVal val="#ppt_x"/>
                                          </p:val>
                                        </p:tav>
                                        <p:tav tm="100000">
                                          <p:val>
                                            <p:strVal val="#ppt_x"/>
                                          </p:val>
                                        </p:tav>
                                      </p:tavLst>
                                    </p:anim>
                                    <p:anim calcmode="lin" valueType="num">
                                      <p:cBhvr>
                                        <p:cTn id="22" dur="500" fill="hold"/>
                                        <p:tgtEl>
                                          <p:spTgt spid="28"/>
                                        </p:tgtEl>
                                        <p:attrNameLst>
                                          <p:attrName>ppt_y</p:attrName>
                                        </p:attrNameLst>
                                      </p:cBhvr>
                                      <p:tavLst>
                                        <p:tav tm="0">
                                          <p:val>
                                            <p:strVal val="#ppt_y-.1"/>
                                          </p:val>
                                        </p:tav>
                                        <p:tav tm="100000">
                                          <p:val>
                                            <p:strVal val="#ppt_y"/>
                                          </p:val>
                                        </p:tav>
                                      </p:tavLst>
                                    </p:anim>
                                  </p:childTnLst>
                                </p:cTn>
                              </p:par>
                            </p:childTnLst>
                          </p:cTn>
                        </p:par>
                        <p:par>
                          <p:cTn id="23" fill="hold">
                            <p:stCondLst>
                              <p:cond delay="1400"/>
                            </p:stCondLst>
                            <p:childTnLst>
                              <p:par>
                                <p:cTn id="24" presetID="31" presetClass="entr" presetSubtype="0" fill="hold"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 calcmode="lin" valueType="num">
                                      <p:cBhvr>
                                        <p:cTn id="28" dur="500" fill="hold"/>
                                        <p:tgtEl>
                                          <p:spTgt spid="3"/>
                                        </p:tgtEl>
                                        <p:attrNameLst>
                                          <p:attrName>style.rotation</p:attrName>
                                        </p:attrNameLst>
                                      </p:cBhvr>
                                      <p:tavLst>
                                        <p:tav tm="0">
                                          <p:val>
                                            <p:fltVal val="90"/>
                                          </p:val>
                                        </p:tav>
                                        <p:tav tm="100000">
                                          <p:val>
                                            <p:fltVal val="0"/>
                                          </p:val>
                                        </p:tav>
                                      </p:tavLst>
                                    </p:anim>
                                    <p:animEffect transition="in" filter="fade">
                                      <p:cBhvr>
                                        <p:cTn id="29" dur="500"/>
                                        <p:tgtEl>
                                          <p:spTgt spid="3"/>
                                        </p:tgtEl>
                                      </p:cBhvr>
                                    </p:animEffect>
                                  </p:childTnLst>
                                </p:cTn>
                              </p:par>
                            </p:childTnLst>
                          </p:cTn>
                        </p:par>
                        <p:par>
                          <p:cTn id="30" fill="hold">
                            <p:stCondLst>
                              <p:cond delay="1900"/>
                            </p:stCondLst>
                            <p:childTnLst>
                              <p:par>
                                <p:cTn id="31" presetID="42" presetClass="entr" presetSubtype="0" fill="hold" nodeType="afterEffect">
                                  <p:stCondLst>
                                    <p:cond delay="0"/>
                                  </p:stCondLst>
                                  <p:childTnLst>
                                    <p:set>
                                      <p:cBhvr>
                                        <p:cTn id="32" dur="1" fill="hold">
                                          <p:stCondLst>
                                            <p:cond delay="0"/>
                                          </p:stCondLst>
                                        </p:cTn>
                                        <p:tgtEl>
                                          <p:spTgt spid="65"/>
                                        </p:tgtEl>
                                        <p:attrNameLst>
                                          <p:attrName>style.visibility</p:attrName>
                                        </p:attrNameLst>
                                      </p:cBhvr>
                                      <p:to>
                                        <p:strVal val="visible"/>
                                      </p:to>
                                    </p:set>
                                    <p:animEffect transition="in" filter="fade">
                                      <p:cBhvr>
                                        <p:cTn id="33" dur="750"/>
                                        <p:tgtEl>
                                          <p:spTgt spid="65"/>
                                        </p:tgtEl>
                                      </p:cBhvr>
                                    </p:animEffect>
                                    <p:anim calcmode="lin" valueType="num">
                                      <p:cBhvr>
                                        <p:cTn id="34" dur="750" fill="hold"/>
                                        <p:tgtEl>
                                          <p:spTgt spid="65"/>
                                        </p:tgtEl>
                                        <p:attrNameLst>
                                          <p:attrName>ppt_x</p:attrName>
                                        </p:attrNameLst>
                                      </p:cBhvr>
                                      <p:tavLst>
                                        <p:tav tm="0">
                                          <p:val>
                                            <p:strVal val="#ppt_x"/>
                                          </p:val>
                                        </p:tav>
                                        <p:tav tm="100000">
                                          <p:val>
                                            <p:strVal val="#ppt_x"/>
                                          </p:val>
                                        </p:tav>
                                      </p:tavLst>
                                    </p:anim>
                                    <p:anim calcmode="lin" valueType="num">
                                      <p:cBhvr>
                                        <p:cTn id="35" dur="750" fill="hold"/>
                                        <p:tgtEl>
                                          <p:spTgt spid="65"/>
                                        </p:tgtEl>
                                        <p:attrNameLst>
                                          <p:attrName>ppt_y</p:attrName>
                                        </p:attrNameLst>
                                      </p:cBhvr>
                                      <p:tavLst>
                                        <p:tav tm="0">
                                          <p:val>
                                            <p:strVal val="#ppt_y+.1"/>
                                          </p:val>
                                        </p:tav>
                                        <p:tav tm="100000">
                                          <p:val>
                                            <p:strVal val="#ppt_y"/>
                                          </p:val>
                                        </p:tav>
                                      </p:tavLst>
                                    </p:anim>
                                  </p:childTnLst>
                                </p:cTn>
                              </p:par>
                              <p:par>
                                <p:cTn id="36" presetID="42" presetClass="entr" presetSubtype="0" fill="hold" nodeType="withEffect">
                                  <p:stCondLst>
                                    <p:cond delay="100"/>
                                  </p:stCondLst>
                                  <p:childTnLst>
                                    <p:set>
                                      <p:cBhvr>
                                        <p:cTn id="37" dur="1" fill="hold">
                                          <p:stCondLst>
                                            <p:cond delay="0"/>
                                          </p:stCondLst>
                                        </p:cTn>
                                        <p:tgtEl>
                                          <p:spTgt spid="64"/>
                                        </p:tgtEl>
                                        <p:attrNameLst>
                                          <p:attrName>style.visibility</p:attrName>
                                        </p:attrNameLst>
                                      </p:cBhvr>
                                      <p:to>
                                        <p:strVal val="visible"/>
                                      </p:to>
                                    </p:set>
                                    <p:animEffect transition="in" filter="fade">
                                      <p:cBhvr>
                                        <p:cTn id="38" dur="750"/>
                                        <p:tgtEl>
                                          <p:spTgt spid="64"/>
                                        </p:tgtEl>
                                      </p:cBhvr>
                                    </p:animEffect>
                                    <p:anim calcmode="lin" valueType="num">
                                      <p:cBhvr>
                                        <p:cTn id="39" dur="750" fill="hold"/>
                                        <p:tgtEl>
                                          <p:spTgt spid="64"/>
                                        </p:tgtEl>
                                        <p:attrNameLst>
                                          <p:attrName>ppt_x</p:attrName>
                                        </p:attrNameLst>
                                      </p:cBhvr>
                                      <p:tavLst>
                                        <p:tav tm="0">
                                          <p:val>
                                            <p:strVal val="#ppt_x"/>
                                          </p:val>
                                        </p:tav>
                                        <p:tav tm="100000">
                                          <p:val>
                                            <p:strVal val="#ppt_x"/>
                                          </p:val>
                                        </p:tav>
                                      </p:tavLst>
                                    </p:anim>
                                    <p:anim calcmode="lin" valueType="num">
                                      <p:cBhvr>
                                        <p:cTn id="40" dur="750" fill="hold"/>
                                        <p:tgtEl>
                                          <p:spTgt spid="64"/>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200"/>
                                  </p:stCondLst>
                                  <p:childTnLst>
                                    <p:set>
                                      <p:cBhvr>
                                        <p:cTn id="42" dur="1" fill="hold">
                                          <p:stCondLst>
                                            <p:cond delay="0"/>
                                          </p:stCondLst>
                                        </p:cTn>
                                        <p:tgtEl>
                                          <p:spTgt spid="63"/>
                                        </p:tgtEl>
                                        <p:attrNameLst>
                                          <p:attrName>style.visibility</p:attrName>
                                        </p:attrNameLst>
                                      </p:cBhvr>
                                      <p:to>
                                        <p:strVal val="visible"/>
                                      </p:to>
                                    </p:set>
                                    <p:animEffect transition="in" filter="fade">
                                      <p:cBhvr>
                                        <p:cTn id="43" dur="750"/>
                                        <p:tgtEl>
                                          <p:spTgt spid="63"/>
                                        </p:tgtEl>
                                      </p:cBhvr>
                                    </p:animEffect>
                                    <p:anim calcmode="lin" valueType="num">
                                      <p:cBhvr>
                                        <p:cTn id="44" dur="750" fill="hold"/>
                                        <p:tgtEl>
                                          <p:spTgt spid="63"/>
                                        </p:tgtEl>
                                        <p:attrNameLst>
                                          <p:attrName>ppt_x</p:attrName>
                                        </p:attrNameLst>
                                      </p:cBhvr>
                                      <p:tavLst>
                                        <p:tav tm="0">
                                          <p:val>
                                            <p:strVal val="#ppt_x"/>
                                          </p:val>
                                        </p:tav>
                                        <p:tav tm="100000">
                                          <p:val>
                                            <p:strVal val="#ppt_x"/>
                                          </p:val>
                                        </p:tav>
                                      </p:tavLst>
                                    </p:anim>
                                    <p:anim calcmode="lin" valueType="num">
                                      <p:cBhvr>
                                        <p:cTn id="45" dur="750" fill="hold"/>
                                        <p:tgtEl>
                                          <p:spTgt spid="63"/>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300"/>
                                  </p:stCondLst>
                                  <p:childTnLst>
                                    <p:set>
                                      <p:cBhvr>
                                        <p:cTn id="47" dur="1" fill="hold">
                                          <p:stCondLst>
                                            <p:cond delay="0"/>
                                          </p:stCondLst>
                                        </p:cTn>
                                        <p:tgtEl>
                                          <p:spTgt spid="62"/>
                                        </p:tgtEl>
                                        <p:attrNameLst>
                                          <p:attrName>style.visibility</p:attrName>
                                        </p:attrNameLst>
                                      </p:cBhvr>
                                      <p:to>
                                        <p:strVal val="visible"/>
                                      </p:to>
                                    </p:set>
                                    <p:animEffect transition="in" filter="fade">
                                      <p:cBhvr>
                                        <p:cTn id="48" dur="750"/>
                                        <p:tgtEl>
                                          <p:spTgt spid="62"/>
                                        </p:tgtEl>
                                      </p:cBhvr>
                                    </p:animEffect>
                                    <p:anim calcmode="lin" valueType="num">
                                      <p:cBhvr>
                                        <p:cTn id="49" dur="750" fill="hold"/>
                                        <p:tgtEl>
                                          <p:spTgt spid="62"/>
                                        </p:tgtEl>
                                        <p:attrNameLst>
                                          <p:attrName>ppt_x</p:attrName>
                                        </p:attrNameLst>
                                      </p:cBhvr>
                                      <p:tavLst>
                                        <p:tav tm="0">
                                          <p:val>
                                            <p:strVal val="#ppt_x"/>
                                          </p:val>
                                        </p:tav>
                                        <p:tav tm="100000">
                                          <p:val>
                                            <p:strVal val="#ppt_x"/>
                                          </p:val>
                                        </p:tav>
                                      </p:tavLst>
                                    </p:anim>
                                    <p:anim calcmode="lin" valueType="num">
                                      <p:cBhvr>
                                        <p:cTn id="50" dur="750" fill="hold"/>
                                        <p:tgtEl>
                                          <p:spTgt spid="62"/>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400"/>
                                  </p:stCondLst>
                                  <p:childTnLst>
                                    <p:set>
                                      <p:cBhvr>
                                        <p:cTn id="52" dur="1" fill="hold">
                                          <p:stCondLst>
                                            <p:cond delay="0"/>
                                          </p:stCondLst>
                                        </p:cTn>
                                        <p:tgtEl>
                                          <p:spTgt spid="61"/>
                                        </p:tgtEl>
                                        <p:attrNameLst>
                                          <p:attrName>style.visibility</p:attrName>
                                        </p:attrNameLst>
                                      </p:cBhvr>
                                      <p:to>
                                        <p:strVal val="visible"/>
                                      </p:to>
                                    </p:set>
                                    <p:animEffect transition="in" filter="fade">
                                      <p:cBhvr>
                                        <p:cTn id="53" dur="750"/>
                                        <p:tgtEl>
                                          <p:spTgt spid="61"/>
                                        </p:tgtEl>
                                      </p:cBhvr>
                                    </p:animEffect>
                                    <p:anim calcmode="lin" valueType="num">
                                      <p:cBhvr>
                                        <p:cTn id="54" dur="750" fill="hold"/>
                                        <p:tgtEl>
                                          <p:spTgt spid="61"/>
                                        </p:tgtEl>
                                        <p:attrNameLst>
                                          <p:attrName>ppt_x</p:attrName>
                                        </p:attrNameLst>
                                      </p:cBhvr>
                                      <p:tavLst>
                                        <p:tav tm="0">
                                          <p:val>
                                            <p:strVal val="#ppt_x"/>
                                          </p:val>
                                        </p:tav>
                                        <p:tav tm="100000">
                                          <p:val>
                                            <p:strVal val="#ppt_x"/>
                                          </p:val>
                                        </p:tav>
                                      </p:tavLst>
                                    </p:anim>
                                    <p:anim calcmode="lin" valueType="num">
                                      <p:cBhvr>
                                        <p:cTn id="55" dur="750" fill="hold"/>
                                        <p:tgtEl>
                                          <p:spTgt spid="61"/>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500"/>
                                  </p:stCondLst>
                                  <p:childTnLst>
                                    <p:set>
                                      <p:cBhvr>
                                        <p:cTn id="57" dur="1" fill="hold">
                                          <p:stCondLst>
                                            <p:cond delay="0"/>
                                          </p:stCondLst>
                                        </p:cTn>
                                        <p:tgtEl>
                                          <p:spTgt spid="60"/>
                                        </p:tgtEl>
                                        <p:attrNameLst>
                                          <p:attrName>style.visibility</p:attrName>
                                        </p:attrNameLst>
                                      </p:cBhvr>
                                      <p:to>
                                        <p:strVal val="visible"/>
                                      </p:to>
                                    </p:set>
                                    <p:animEffect transition="in" filter="fade">
                                      <p:cBhvr>
                                        <p:cTn id="58" dur="750"/>
                                        <p:tgtEl>
                                          <p:spTgt spid="60"/>
                                        </p:tgtEl>
                                      </p:cBhvr>
                                    </p:animEffect>
                                    <p:anim calcmode="lin" valueType="num">
                                      <p:cBhvr>
                                        <p:cTn id="59" dur="750" fill="hold"/>
                                        <p:tgtEl>
                                          <p:spTgt spid="60"/>
                                        </p:tgtEl>
                                        <p:attrNameLst>
                                          <p:attrName>ppt_x</p:attrName>
                                        </p:attrNameLst>
                                      </p:cBhvr>
                                      <p:tavLst>
                                        <p:tav tm="0">
                                          <p:val>
                                            <p:strVal val="#ppt_x"/>
                                          </p:val>
                                        </p:tav>
                                        <p:tav tm="100000">
                                          <p:val>
                                            <p:strVal val="#ppt_x"/>
                                          </p:val>
                                        </p:tav>
                                      </p:tavLst>
                                    </p:anim>
                                    <p:anim calcmode="lin" valueType="num">
                                      <p:cBhvr>
                                        <p:cTn id="60" dur="750" fill="hold"/>
                                        <p:tgtEl>
                                          <p:spTgt spid="60"/>
                                        </p:tgtEl>
                                        <p:attrNameLst>
                                          <p:attrName>ppt_y</p:attrName>
                                        </p:attrNameLst>
                                      </p:cBhvr>
                                      <p:tavLst>
                                        <p:tav tm="0">
                                          <p:val>
                                            <p:strVal val="#ppt_y+.1"/>
                                          </p:val>
                                        </p:tav>
                                        <p:tav tm="100000">
                                          <p:val>
                                            <p:strVal val="#ppt_y"/>
                                          </p:val>
                                        </p:tav>
                                      </p:tavLst>
                                    </p:anim>
                                  </p:childTnLst>
                                </p:cTn>
                              </p:par>
                            </p:childTnLst>
                          </p:cTn>
                        </p:par>
                        <p:par>
                          <p:cTn id="61" fill="hold">
                            <p:stCondLst>
                              <p:cond delay="3150"/>
                            </p:stCondLst>
                            <p:childTnLst>
                              <p:par>
                                <p:cTn id="62" presetID="47" presetClass="entr" presetSubtype="0" fill="hold" nodeType="afterEffect">
                                  <p:stCondLst>
                                    <p:cond delay="0"/>
                                  </p:stCondLst>
                                  <p:childTnLst>
                                    <p:set>
                                      <p:cBhvr>
                                        <p:cTn id="63" dur="1" fill="hold">
                                          <p:stCondLst>
                                            <p:cond delay="0"/>
                                          </p:stCondLst>
                                        </p:cTn>
                                        <p:tgtEl>
                                          <p:spTgt spid="4"/>
                                        </p:tgtEl>
                                        <p:attrNameLst>
                                          <p:attrName>style.visibility</p:attrName>
                                        </p:attrNameLst>
                                      </p:cBhvr>
                                      <p:to>
                                        <p:strVal val="visible"/>
                                      </p:to>
                                    </p:set>
                                    <p:animEffect transition="in" filter="fade">
                                      <p:cBhvr>
                                        <p:cTn id="64" dur="500"/>
                                        <p:tgtEl>
                                          <p:spTgt spid="4"/>
                                        </p:tgtEl>
                                      </p:cBhvr>
                                    </p:animEffect>
                                    <p:anim calcmode="lin" valueType="num">
                                      <p:cBhvr>
                                        <p:cTn id="65" dur="500" fill="hold"/>
                                        <p:tgtEl>
                                          <p:spTgt spid="4"/>
                                        </p:tgtEl>
                                        <p:attrNameLst>
                                          <p:attrName>ppt_x</p:attrName>
                                        </p:attrNameLst>
                                      </p:cBhvr>
                                      <p:tavLst>
                                        <p:tav tm="0">
                                          <p:val>
                                            <p:strVal val="#ppt_x"/>
                                          </p:val>
                                        </p:tav>
                                        <p:tav tm="100000">
                                          <p:val>
                                            <p:strVal val="#ppt_x"/>
                                          </p:val>
                                        </p:tav>
                                      </p:tavLst>
                                    </p:anim>
                                    <p:anim calcmode="lin" valueType="num">
                                      <p:cBhvr>
                                        <p:cTn id="66" dur="500" fill="hold"/>
                                        <p:tgtEl>
                                          <p:spTgt spid="4"/>
                                        </p:tgtEl>
                                        <p:attrNameLst>
                                          <p:attrName>ppt_y</p:attrName>
                                        </p:attrNameLst>
                                      </p:cBhvr>
                                      <p:tavLst>
                                        <p:tav tm="0">
                                          <p:val>
                                            <p:strVal val="#ppt_y-.1"/>
                                          </p:val>
                                        </p:tav>
                                        <p:tav tm="100000">
                                          <p:val>
                                            <p:strVal val="#ppt_y"/>
                                          </p:val>
                                        </p:tav>
                                      </p:tavLst>
                                    </p:anim>
                                  </p:childTnLst>
                                </p:cTn>
                              </p:par>
                            </p:childTnLst>
                          </p:cTn>
                        </p:par>
                        <p:par>
                          <p:cTn id="67" fill="hold">
                            <p:stCondLst>
                              <p:cond delay="3650"/>
                            </p:stCondLst>
                            <p:childTnLst>
                              <p:par>
                                <p:cTn id="68" presetID="2" presetClass="entr" presetSubtype="8" fill="hold" grpId="0" nodeType="afterEffect">
                                  <p:stCondLst>
                                    <p:cond delay="0"/>
                                  </p:stCondLst>
                                  <p:childTnLst>
                                    <p:set>
                                      <p:cBhvr>
                                        <p:cTn id="69" dur="1" fill="hold">
                                          <p:stCondLst>
                                            <p:cond delay="0"/>
                                          </p:stCondLst>
                                        </p:cTn>
                                        <p:tgtEl>
                                          <p:spTgt spid="74"/>
                                        </p:tgtEl>
                                        <p:attrNameLst>
                                          <p:attrName>style.visibility</p:attrName>
                                        </p:attrNameLst>
                                      </p:cBhvr>
                                      <p:to>
                                        <p:strVal val="visible"/>
                                      </p:to>
                                    </p:set>
                                    <p:anim calcmode="lin" valueType="num">
                                      <p:cBhvr additive="base">
                                        <p:cTn id="70" dur="500" fill="hold"/>
                                        <p:tgtEl>
                                          <p:spTgt spid="74"/>
                                        </p:tgtEl>
                                        <p:attrNameLst>
                                          <p:attrName>ppt_x</p:attrName>
                                        </p:attrNameLst>
                                      </p:cBhvr>
                                      <p:tavLst>
                                        <p:tav tm="0">
                                          <p:val>
                                            <p:strVal val="0-#ppt_w/2"/>
                                          </p:val>
                                        </p:tav>
                                        <p:tav tm="100000">
                                          <p:val>
                                            <p:strVal val="#ppt_x"/>
                                          </p:val>
                                        </p:tav>
                                      </p:tavLst>
                                    </p:anim>
                                    <p:anim calcmode="lin" valueType="num">
                                      <p:cBhvr additive="base">
                                        <p:cTn id="71" dur="500" fill="hold"/>
                                        <p:tgtEl>
                                          <p:spTgt spid="74"/>
                                        </p:tgtEl>
                                        <p:attrNameLst>
                                          <p:attrName>ppt_y</p:attrName>
                                        </p:attrNameLst>
                                      </p:cBhvr>
                                      <p:tavLst>
                                        <p:tav tm="0">
                                          <p:val>
                                            <p:strVal val="#ppt_y"/>
                                          </p:val>
                                        </p:tav>
                                        <p:tav tm="100000">
                                          <p:val>
                                            <p:strVal val="#ppt_y"/>
                                          </p:val>
                                        </p:tav>
                                      </p:tavLst>
                                    </p:anim>
                                  </p:childTnLst>
                                </p:cTn>
                              </p:par>
                              <p:par>
                                <p:cTn id="72" presetID="2" presetClass="entr" presetSubtype="8" fill="hold" nodeType="withEffect">
                                  <p:stCondLst>
                                    <p:cond delay="0"/>
                                  </p:stCondLst>
                                  <p:childTnLst>
                                    <p:set>
                                      <p:cBhvr>
                                        <p:cTn id="73" dur="1" fill="hold">
                                          <p:stCondLst>
                                            <p:cond delay="0"/>
                                          </p:stCondLst>
                                        </p:cTn>
                                        <p:tgtEl>
                                          <p:spTgt spid="73"/>
                                        </p:tgtEl>
                                        <p:attrNameLst>
                                          <p:attrName>style.visibility</p:attrName>
                                        </p:attrNameLst>
                                      </p:cBhvr>
                                      <p:to>
                                        <p:strVal val="visible"/>
                                      </p:to>
                                    </p:set>
                                    <p:anim calcmode="lin" valueType="num">
                                      <p:cBhvr additive="base">
                                        <p:cTn id="74" dur="500" fill="hold"/>
                                        <p:tgtEl>
                                          <p:spTgt spid="73"/>
                                        </p:tgtEl>
                                        <p:attrNameLst>
                                          <p:attrName>ppt_x</p:attrName>
                                        </p:attrNameLst>
                                      </p:cBhvr>
                                      <p:tavLst>
                                        <p:tav tm="0">
                                          <p:val>
                                            <p:strVal val="0-#ppt_w/2"/>
                                          </p:val>
                                        </p:tav>
                                        <p:tav tm="100000">
                                          <p:val>
                                            <p:strVal val="#ppt_x"/>
                                          </p:val>
                                        </p:tav>
                                      </p:tavLst>
                                    </p:anim>
                                    <p:anim calcmode="lin" valueType="num">
                                      <p:cBhvr additive="base">
                                        <p:cTn id="75" dur="500" fill="hold"/>
                                        <p:tgtEl>
                                          <p:spTgt spid="73"/>
                                        </p:tgtEl>
                                        <p:attrNameLst>
                                          <p:attrName>ppt_y</p:attrName>
                                        </p:attrNameLst>
                                      </p:cBhvr>
                                      <p:tavLst>
                                        <p:tav tm="0">
                                          <p:val>
                                            <p:strVal val="#ppt_y"/>
                                          </p:val>
                                        </p:tav>
                                        <p:tav tm="100000">
                                          <p:val>
                                            <p:strVal val="#ppt_y"/>
                                          </p:val>
                                        </p:tav>
                                      </p:tavLst>
                                    </p:anim>
                                  </p:childTnLst>
                                </p:cTn>
                              </p:par>
                            </p:childTnLst>
                          </p:cTn>
                        </p:par>
                        <p:par>
                          <p:cTn id="76" fill="hold">
                            <p:stCondLst>
                              <p:cond delay="4150"/>
                            </p:stCondLst>
                            <p:childTnLst>
                              <p:par>
                                <p:cTn id="77" presetID="2" presetClass="entr" presetSubtype="8" fill="hold" nodeType="afterEffect">
                                  <p:stCondLst>
                                    <p:cond delay="0"/>
                                  </p:stCondLst>
                                  <p:childTnLst>
                                    <p:set>
                                      <p:cBhvr>
                                        <p:cTn id="78" dur="1" fill="hold">
                                          <p:stCondLst>
                                            <p:cond delay="0"/>
                                          </p:stCondLst>
                                        </p:cTn>
                                        <p:tgtEl>
                                          <p:spTgt spid="71"/>
                                        </p:tgtEl>
                                        <p:attrNameLst>
                                          <p:attrName>style.visibility</p:attrName>
                                        </p:attrNameLst>
                                      </p:cBhvr>
                                      <p:to>
                                        <p:strVal val="visible"/>
                                      </p:to>
                                    </p:set>
                                    <p:anim calcmode="lin" valueType="num">
                                      <p:cBhvr additive="base">
                                        <p:cTn id="79" dur="500" fill="hold"/>
                                        <p:tgtEl>
                                          <p:spTgt spid="71"/>
                                        </p:tgtEl>
                                        <p:attrNameLst>
                                          <p:attrName>ppt_x</p:attrName>
                                        </p:attrNameLst>
                                      </p:cBhvr>
                                      <p:tavLst>
                                        <p:tav tm="0">
                                          <p:val>
                                            <p:strVal val="0-#ppt_w/2"/>
                                          </p:val>
                                        </p:tav>
                                        <p:tav tm="100000">
                                          <p:val>
                                            <p:strVal val="#ppt_x"/>
                                          </p:val>
                                        </p:tav>
                                      </p:tavLst>
                                    </p:anim>
                                    <p:anim calcmode="lin" valueType="num">
                                      <p:cBhvr additive="base">
                                        <p:cTn id="80" dur="500" fill="hold"/>
                                        <p:tgtEl>
                                          <p:spTgt spid="71"/>
                                        </p:tgtEl>
                                        <p:attrNameLst>
                                          <p:attrName>ppt_y</p:attrName>
                                        </p:attrNameLst>
                                      </p:cBhvr>
                                      <p:tavLst>
                                        <p:tav tm="0">
                                          <p:val>
                                            <p:strVal val="#ppt_y"/>
                                          </p:val>
                                        </p:tav>
                                        <p:tav tm="100000">
                                          <p:val>
                                            <p:strVal val="#ppt_y"/>
                                          </p:val>
                                        </p:tav>
                                      </p:tavLst>
                                    </p:anim>
                                  </p:childTnLst>
                                </p:cTn>
                              </p:par>
                              <p:par>
                                <p:cTn id="81" presetID="2" presetClass="entr" presetSubtype="8" fill="hold" grpId="0" nodeType="withEffect">
                                  <p:stCondLst>
                                    <p:cond delay="0"/>
                                  </p:stCondLst>
                                  <p:childTnLst>
                                    <p:set>
                                      <p:cBhvr>
                                        <p:cTn id="82" dur="1" fill="hold">
                                          <p:stCondLst>
                                            <p:cond delay="0"/>
                                          </p:stCondLst>
                                        </p:cTn>
                                        <p:tgtEl>
                                          <p:spTgt spid="72"/>
                                        </p:tgtEl>
                                        <p:attrNameLst>
                                          <p:attrName>style.visibility</p:attrName>
                                        </p:attrNameLst>
                                      </p:cBhvr>
                                      <p:to>
                                        <p:strVal val="visible"/>
                                      </p:to>
                                    </p:set>
                                    <p:anim calcmode="lin" valueType="num">
                                      <p:cBhvr additive="base">
                                        <p:cTn id="83" dur="500" fill="hold"/>
                                        <p:tgtEl>
                                          <p:spTgt spid="72"/>
                                        </p:tgtEl>
                                        <p:attrNameLst>
                                          <p:attrName>ppt_x</p:attrName>
                                        </p:attrNameLst>
                                      </p:cBhvr>
                                      <p:tavLst>
                                        <p:tav tm="0">
                                          <p:val>
                                            <p:strVal val="0-#ppt_w/2"/>
                                          </p:val>
                                        </p:tav>
                                        <p:tav tm="100000">
                                          <p:val>
                                            <p:strVal val="#ppt_x"/>
                                          </p:val>
                                        </p:tav>
                                      </p:tavLst>
                                    </p:anim>
                                    <p:anim calcmode="lin" valueType="num">
                                      <p:cBhvr additive="base">
                                        <p:cTn id="84" dur="500" fill="hold"/>
                                        <p:tgtEl>
                                          <p:spTgt spid="72"/>
                                        </p:tgtEl>
                                        <p:attrNameLst>
                                          <p:attrName>ppt_y</p:attrName>
                                        </p:attrNameLst>
                                      </p:cBhvr>
                                      <p:tavLst>
                                        <p:tav tm="0">
                                          <p:val>
                                            <p:strVal val="#ppt_y"/>
                                          </p:val>
                                        </p:tav>
                                        <p:tav tm="100000">
                                          <p:val>
                                            <p:strVal val="#ppt_y"/>
                                          </p:val>
                                        </p:tav>
                                      </p:tavLst>
                                    </p:anim>
                                  </p:childTnLst>
                                </p:cTn>
                              </p:par>
                            </p:childTnLst>
                          </p:cTn>
                        </p:par>
                        <p:par>
                          <p:cTn id="85" fill="hold">
                            <p:stCondLst>
                              <p:cond delay="4650"/>
                            </p:stCondLst>
                            <p:childTnLst>
                              <p:par>
                                <p:cTn id="86" presetID="2" presetClass="entr" presetSubtype="8" fill="hold" nodeType="afterEffect">
                                  <p:stCondLst>
                                    <p:cond delay="0"/>
                                  </p:stCondLst>
                                  <p:childTnLst>
                                    <p:set>
                                      <p:cBhvr>
                                        <p:cTn id="87" dur="1" fill="hold">
                                          <p:stCondLst>
                                            <p:cond delay="0"/>
                                          </p:stCondLst>
                                        </p:cTn>
                                        <p:tgtEl>
                                          <p:spTgt spid="69"/>
                                        </p:tgtEl>
                                        <p:attrNameLst>
                                          <p:attrName>style.visibility</p:attrName>
                                        </p:attrNameLst>
                                      </p:cBhvr>
                                      <p:to>
                                        <p:strVal val="visible"/>
                                      </p:to>
                                    </p:set>
                                    <p:anim calcmode="lin" valueType="num">
                                      <p:cBhvr additive="base">
                                        <p:cTn id="88" dur="500" fill="hold"/>
                                        <p:tgtEl>
                                          <p:spTgt spid="69"/>
                                        </p:tgtEl>
                                        <p:attrNameLst>
                                          <p:attrName>ppt_x</p:attrName>
                                        </p:attrNameLst>
                                      </p:cBhvr>
                                      <p:tavLst>
                                        <p:tav tm="0">
                                          <p:val>
                                            <p:strVal val="0-#ppt_w/2"/>
                                          </p:val>
                                        </p:tav>
                                        <p:tav tm="100000">
                                          <p:val>
                                            <p:strVal val="#ppt_x"/>
                                          </p:val>
                                        </p:tav>
                                      </p:tavLst>
                                    </p:anim>
                                    <p:anim calcmode="lin" valueType="num">
                                      <p:cBhvr additive="base">
                                        <p:cTn id="89" dur="500" fill="hold"/>
                                        <p:tgtEl>
                                          <p:spTgt spid="69"/>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70"/>
                                        </p:tgtEl>
                                        <p:attrNameLst>
                                          <p:attrName>style.visibility</p:attrName>
                                        </p:attrNameLst>
                                      </p:cBhvr>
                                      <p:to>
                                        <p:strVal val="visible"/>
                                      </p:to>
                                    </p:set>
                                    <p:anim calcmode="lin" valueType="num">
                                      <p:cBhvr additive="base">
                                        <p:cTn id="92" dur="500" fill="hold"/>
                                        <p:tgtEl>
                                          <p:spTgt spid="70"/>
                                        </p:tgtEl>
                                        <p:attrNameLst>
                                          <p:attrName>ppt_x</p:attrName>
                                        </p:attrNameLst>
                                      </p:cBhvr>
                                      <p:tavLst>
                                        <p:tav tm="0">
                                          <p:val>
                                            <p:strVal val="0-#ppt_w/2"/>
                                          </p:val>
                                        </p:tav>
                                        <p:tav tm="100000">
                                          <p:val>
                                            <p:strVal val="#ppt_x"/>
                                          </p:val>
                                        </p:tav>
                                      </p:tavLst>
                                    </p:anim>
                                    <p:anim calcmode="lin" valueType="num">
                                      <p:cBhvr additive="base">
                                        <p:cTn id="93" dur="500" fill="hold"/>
                                        <p:tgtEl>
                                          <p:spTgt spid="7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8" grpId="0"/>
      <p:bldP spid="70" grpId="0"/>
      <p:bldP spid="72" grpId="0"/>
      <p:bldP spid="74" grpId="0"/>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2">
            <a:lumMod val="95000"/>
          </a:schemeClr>
        </a:solidFill>
        <a:effectLst/>
      </p:bgPr>
    </p:bg>
    <p:spTree>
      <p:nvGrpSpPr>
        <p:cNvPr id="1" name=""/>
        <p:cNvGrpSpPr/>
        <p:nvPr/>
      </p:nvGrpSpPr>
      <p:grpSpPr>
        <a:xfrm>
          <a:off x="0" y="0"/>
          <a:ext cx="0" cy="0"/>
          <a:chOff x="0" y="0"/>
          <a:chExt cx="0" cy="0"/>
        </a:xfrm>
      </p:grpSpPr>
      <p:grpSp>
        <p:nvGrpSpPr>
          <p:cNvPr id="5" name="组合 4">
            <a:extLst>
              <a:ext uri="{FF2B5EF4-FFF2-40B4-BE49-F238E27FC236}">
                <a16:creationId xmlns="" xmlns:a16="http://schemas.microsoft.com/office/drawing/2014/main" id="{C4CF9644-9953-4F4D-B134-29289748C0BB}"/>
              </a:ext>
            </a:extLst>
          </p:cNvPr>
          <p:cNvGrpSpPr/>
          <p:nvPr/>
        </p:nvGrpSpPr>
        <p:grpSpPr>
          <a:xfrm>
            <a:off x="-2381" y="756598"/>
            <a:ext cx="12203906" cy="3201428"/>
            <a:chOff x="-2381" y="756598"/>
            <a:chExt cx="12203906" cy="3201428"/>
          </a:xfrm>
        </p:grpSpPr>
        <p:sp>
          <p:nvSpPr>
            <p:cNvPr id="48" name="TextBox 13">
              <a:extLst>
                <a:ext uri="{FF2B5EF4-FFF2-40B4-BE49-F238E27FC236}">
                  <a16:creationId xmlns="" xmlns:a16="http://schemas.microsoft.com/office/drawing/2014/main" id="{D73D6BD4-0331-4B24-BCAB-53AC395FC98C}"/>
                </a:ext>
              </a:extLst>
            </p:cNvPr>
            <p:cNvSpPr txBox="1">
              <a:spLocks noChangeArrowheads="1"/>
            </p:cNvSpPr>
            <p:nvPr/>
          </p:nvSpPr>
          <p:spPr bwMode="auto">
            <a:xfrm>
              <a:off x="1479426" y="3128564"/>
              <a:ext cx="11706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8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rPr>
                <a:t>Part</a:t>
              </a:r>
            </a:p>
          </p:txBody>
        </p:sp>
        <p:sp>
          <p:nvSpPr>
            <p:cNvPr id="2" name="矩形 1">
              <a:extLst>
                <a:ext uri="{FF2B5EF4-FFF2-40B4-BE49-F238E27FC236}">
                  <a16:creationId xmlns="" xmlns:a16="http://schemas.microsoft.com/office/drawing/2014/main" id="{82BF17F9-D625-4261-98D1-7F80403C0254}"/>
                </a:ext>
              </a:extLst>
            </p:cNvPr>
            <p:cNvSpPr/>
            <p:nvPr/>
          </p:nvSpPr>
          <p:spPr bwMode="auto">
            <a:xfrm>
              <a:off x="-2381" y="756598"/>
              <a:ext cx="12194382" cy="3175000"/>
            </a:xfrm>
            <a:prstGeom prst="rect">
              <a:avLst/>
            </a:prstGeom>
            <a:solidFill>
              <a:srgbClr val="184CB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4" name="图片 3">
              <a:extLst>
                <a:ext uri="{FF2B5EF4-FFF2-40B4-BE49-F238E27FC236}">
                  <a16:creationId xmlns="" xmlns:a16="http://schemas.microsoft.com/office/drawing/2014/main" id="{E6CFDD69-0341-4577-818C-921820E0A6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853" y="783026"/>
              <a:ext cx="3264406" cy="3175000"/>
            </a:xfrm>
            <a:prstGeom prst="rect">
              <a:avLst/>
            </a:prstGeom>
          </p:spPr>
        </p:pic>
        <p:sp>
          <p:nvSpPr>
            <p:cNvPr id="17" name="矩形 16">
              <a:extLst>
                <a:ext uri="{FF2B5EF4-FFF2-40B4-BE49-F238E27FC236}">
                  <a16:creationId xmlns="" xmlns:a16="http://schemas.microsoft.com/office/drawing/2014/main" id="{86C80513-CF50-4E83-8B3B-F14D71567AD2}"/>
                </a:ext>
              </a:extLst>
            </p:cNvPr>
            <p:cNvSpPr/>
            <p:nvPr/>
          </p:nvSpPr>
          <p:spPr bwMode="auto">
            <a:xfrm flipH="1">
              <a:off x="4762" y="762218"/>
              <a:ext cx="12196763" cy="3175000"/>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dirty="0">
                <a:solidFill>
                  <a:prstClr val="white"/>
                </a:solidFill>
                <a:latin typeface="Helvetica"/>
                <a:ea typeface="微软雅黑 Light"/>
              </a:endParaRPr>
            </a:p>
          </p:txBody>
        </p:sp>
      </p:grpSp>
      <p:sp>
        <p:nvSpPr>
          <p:cNvPr id="46" name="Rectangle 37">
            <a:extLst>
              <a:ext uri="{FF2B5EF4-FFF2-40B4-BE49-F238E27FC236}">
                <a16:creationId xmlns="" xmlns:a16="http://schemas.microsoft.com/office/drawing/2014/main" id="{7CA27B86-5B5F-471C-8C6E-CA197ED9B510}"/>
              </a:ext>
            </a:extLst>
          </p:cNvPr>
          <p:cNvSpPr>
            <a:spLocks noChangeArrowheads="1"/>
          </p:cNvSpPr>
          <p:nvPr/>
        </p:nvSpPr>
        <p:spPr bwMode="auto">
          <a:xfrm>
            <a:off x="6681034" y="764663"/>
            <a:ext cx="3449638" cy="3175000"/>
          </a:xfrm>
          <a:prstGeom prst="rect">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id-ID" altLang="en-US" sz="20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47" name="矩形 46">
            <a:extLst>
              <a:ext uri="{FF2B5EF4-FFF2-40B4-BE49-F238E27FC236}">
                <a16:creationId xmlns="" xmlns:a16="http://schemas.microsoft.com/office/drawing/2014/main" id="{6934CAE1-4BD5-4B9E-AE55-C5AE24B639F5}"/>
              </a:ext>
            </a:extLst>
          </p:cNvPr>
          <p:cNvSpPr>
            <a:spLocks noChangeArrowheads="1"/>
          </p:cNvSpPr>
          <p:nvPr/>
        </p:nvSpPr>
        <p:spPr bwMode="auto">
          <a:xfrm>
            <a:off x="7350637" y="543158"/>
            <a:ext cx="2420937" cy="36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3900" b="0" i="0" u="none" strike="noStrike" kern="1200" cap="none" spc="0" normalizeH="0" baseline="0" noProof="0" dirty="0">
                <a:ln>
                  <a:noFill/>
                </a:ln>
                <a:solidFill>
                  <a:srgbClr val="FFFFFF"/>
                </a:solidFill>
                <a:effectLst/>
                <a:uLnTx/>
                <a:uFillTx/>
                <a:latin typeface="Impact" panose="020B0806030902050204" pitchFamily="34" charset="0"/>
                <a:ea typeface="微软雅黑 Light" panose="020B0502040204020203" pitchFamily="34" charset="-122"/>
                <a:cs typeface="+mn-cs"/>
                <a:sym typeface="微软雅黑 Light" panose="020B0502040204020203" pitchFamily="34" charset="-122"/>
              </a:rPr>
              <a:t>2</a:t>
            </a:r>
          </a:p>
        </p:txBody>
      </p:sp>
      <p:sp>
        <p:nvSpPr>
          <p:cNvPr id="62" name="矩形 61">
            <a:extLst>
              <a:ext uri="{FF2B5EF4-FFF2-40B4-BE49-F238E27FC236}">
                <a16:creationId xmlns="" xmlns:a16="http://schemas.microsoft.com/office/drawing/2014/main" id="{5AA736E0-C9A6-42BC-915E-B98487DD31CB}"/>
              </a:ext>
            </a:extLst>
          </p:cNvPr>
          <p:cNvSpPr/>
          <p:nvPr/>
        </p:nvSpPr>
        <p:spPr>
          <a:xfrm>
            <a:off x="1208025" y="4147295"/>
            <a:ext cx="9858908" cy="1107996"/>
          </a:xfrm>
          <a:prstGeom prst="rect">
            <a:avLst/>
          </a:prstGeom>
          <a:noFill/>
          <a:ln>
            <a:noFill/>
          </a:ln>
        </p:spPr>
        <p:txBody>
          <a:bodyPr vert="horz" wrap="square" lIns="0" tIns="0" rIns="0" bIns="0" numCol="1" anchor="t" anchorCtr="0" compatLnSpc="1">
            <a:prstTxWarp prst="textNoShape">
              <a:avLst/>
            </a:prstTxWarp>
            <a:spAutoFit/>
          </a:bodyPr>
          <a:lstStyle/>
          <a:p>
            <a:pPr lvl="0"/>
            <a:r>
              <a:rPr lang="en-US" altLang="zh-CN"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管理基础知识</a:t>
            </a:r>
          </a:p>
        </p:txBody>
      </p:sp>
      <p:sp>
        <p:nvSpPr>
          <p:cNvPr id="63" name="TextBox 65">
            <a:extLst>
              <a:ext uri="{FF2B5EF4-FFF2-40B4-BE49-F238E27FC236}">
                <a16:creationId xmlns="" xmlns:a16="http://schemas.microsoft.com/office/drawing/2014/main" id="{D68040B3-AED2-4093-BE22-776B5CADF68C}"/>
              </a:ext>
            </a:extLst>
          </p:cNvPr>
          <p:cNvSpPr txBox="1"/>
          <p:nvPr/>
        </p:nvSpPr>
        <p:spPr>
          <a:xfrm>
            <a:off x="1490108" y="5301349"/>
            <a:ext cx="1773453"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lvl="0"/>
            <a:r>
              <a:rPr lang="en-US" altLang="zh-CN">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具体定义</a:t>
            </a:r>
          </a:p>
        </p:txBody>
      </p:sp>
      <p:sp>
        <p:nvSpPr>
          <p:cNvPr id="64" name="TextBox 66">
            <a:extLst>
              <a:ext uri="{FF2B5EF4-FFF2-40B4-BE49-F238E27FC236}">
                <a16:creationId xmlns="" xmlns:a16="http://schemas.microsoft.com/office/drawing/2014/main" id="{A60A9712-7E8F-4B4C-BE8B-8CBECFA8E861}"/>
              </a:ext>
            </a:extLst>
          </p:cNvPr>
          <p:cNvSpPr txBox="1"/>
          <p:nvPr/>
        </p:nvSpPr>
        <p:spPr>
          <a:xfrm>
            <a:off x="3700454" y="5301349"/>
            <a:ext cx="2397927"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lvl="0" algn="just"/>
            <a:r>
              <a:rPr lang="en-US" altLang="zh-CN"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之间的关系与推行</a:t>
            </a:r>
          </a:p>
        </p:txBody>
      </p:sp>
      <p:sp>
        <p:nvSpPr>
          <p:cNvPr id="65" name="Freeform 21">
            <a:extLst>
              <a:ext uri="{FF2B5EF4-FFF2-40B4-BE49-F238E27FC236}">
                <a16:creationId xmlns="" xmlns:a16="http://schemas.microsoft.com/office/drawing/2014/main" id="{50BD56E3-1EB6-4206-975F-98DE74C26AC9}"/>
              </a:ext>
            </a:extLst>
          </p:cNvPr>
          <p:cNvSpPr>
            <a:spLocks noEditPoints="1"/>
          </p:cNvSpPr>
          <p:nvPr/>
        </p:nvSpPr>
        <p:spPr bwMode="auto">
          <a:xfrm>
            <a:off x="1208025"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srgbClr val="3D3D3D"/>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66" name="Freeform 22">
            <a:extLst>
              <a:ext uri="{FF2B5EF4-FFF2-40B4-BE49-F238E27FC236}">
                <a16:creationId xmlns="" xmlns:a16="http://schemas.microsoft.com/office/drawing/2014/main" id="{C2978C10-9DBF-4D90-8A82-E6755B938D55}"/>
              </a:ext>
            </a:extLst>
          </p:cNvPr>
          <p:cNvSpPr>
            <a:spLocks noEditPoints="1"/>
          </p:cNvSpPr>
          <p:nvPr/>
        </p:nvSpPr>
        <p:spPr bwMode="auto">
          <a:xfrm>
            <a:off x="3403364"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srgbClr val="3D3D3D"/>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67" name="TextBox 15">
            <a:extLst>
              <a:ext uri="{FF2B5EF4-FFF2-40B4-BE49-F238E27FC236}">
                <a16:creationId xmlns="" xmlns:a16="http://schemas.microsoft.com/office/drawing/2014/main" id="{FBF6F4AB-B20E-47CA-A7A6-D0F82F5280FD}"/>
              </a:ext>
            </a:extLst>
          </p:cNvPr>
          <p:cNvSpPr txBox="1"/>
          <p:nvPr/>
        </p:nvSpPr>
        <p:spPr>
          <a:xfrm>
            <a:off x="7024535" y="5297766"/>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lvl="0"/>
            <a:r>
              <a:rPr lang="en-US" altLang="zh-CN"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的具体步骤</a:t>
            </a:r>
          </a:p>
        </p:txBody>
      </p:sp>
      <p:sp>
        <p:nvSpPr>
          <p:cNvPr id="68" name="Freeform 22">
            <a:extLst>
              <a:ext uri="{FF2B5EF4-FFF2-40B4-BE49-F238E27FC236}">
                <a16:creationId xmlns="" xmlns:a16="http://schemas.microsoft.com/office/drawing/2014/main" id="{9716F4F1-6A08-4FDB-8386-5F0714411CAF}"/>
              </a:ext>
            </a:extLst>
          </p:cNvPr>
          <p:cNvSpPr>
            <a:spLocks noEditPoints="1"/>
          </p:cNvSpPr>
          <p:nvPr/>
        </p:nvSpPr>
        <p:spPr bwMode="auto">
          <a:xfrm>
            <a:off x="6727444" y="536367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srgbClr val="3D3D3D"/>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Tree>
    <p:extLst>
      <p:ext uri="{BB962C8B-B14F-4D97-AF65-F5344CB8AC3E}">
        <p14:creationId xmlns:p14="http://schemas.microsoft.com/office/powerpoint/2010/main" val="188072954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179">
        <p15:prstTrans prst="pageCurlDouble"/>
      </p:transition>
    </mc:Choice>
    <mc:Fallback xmlns="">
      <p:transition spd="slow" advTm="417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p:tgtEl>
                                          <p:spTgt spid="46"/>
                                        </p:tgtEl>
                                        <p:attrNameLst>
                                          <p:attrName>ppt_y</p:attrName>
                                        </p:attrNameLst>
                                      </p:cBhvr>
                                      <p:tavLst>
                                        <p:tav tm="0">
                                          <p:val>
                                            <p:strVal val="#ppt_y+#ppt_h*1.125000"/>
                                          </p:val>
                                        </p:tav>
                                        <p:tav tm="100000">
                                          <p:val>
                                            <p:strVal val="#ppt_y"/>
                                          </p:val>
                                        </p:tav>
                                      </p:tavLst>
                                    </p:anim>
                                    <p:animEffect transition="in" filter="wipe(up)">
                                      <p:cBhvr>
                                        <p:cTn id="8" dur="500"/>
                                        <p:tgtEl>
                                          <p:spTgt spid="46"/>
                                        </p:tgtEl>
                                      </p:cBhvr>
                                    </p:animEffect>
                                  </p:childTnLst>
                                </p:cTn>
                              </p:par>
                            </p:childTnLst>
                          </p:cTn>
                        </p:par>
                        <p:par>
                          <p:cTn id="9" fill="hold">
                            <p:stCondLst>
                              <p:cond delay="500"/>
                            </p:stCondLst>
                            <p:childTnLst>
                              <p:par>
                                <p:cTn id="10" presetID="47" presetClass="entr" presetSubtype="0"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400"/>
                                        <p:tgtEl>
                                          <p:spTgt spid="47"/>
                                        </p:tgtEl>
                                      </p:cBhvr>
                                    </p:animEffect>
                                    <p:anim calcmode="lin" valueType="num">
                                      <p:cBhvr>
                                        <p:cTn id="13" dur="400" fill="hold"/>
                                        <p:tgtEl>
                                          <p:spTgt spid="47"/>
                                        </p:tgtEl>
                                        <p:attrNameLst>
                                          <p:attrName>ppt_x</p:attrName>
                                        </p:attrNameLst>
                                      </p:cBhvr>
                                      <p:tavLst>
                                        <p:tav tm="0">
                                          <p:val>
                                            <p:strVal val="#ppt_x"/>
                                          </p:val>
                                        </p:tav>
                                        <p:tav tm="100000">
                                          <p:val>
                                            <p:strVal val="#ppt_x"/>
                                          </p:val>
                                        </p:tav>
                                      </p:tavLst>
                                    </p:anim>
                                    <p:anim calcmode="lin" valueType="num">
                                      <p:cBhvr>
                                        <p:cTn id="14" dur="400" fill="hold"/>
                                        <p:tgtEl>
                                          <p:spTgt spid="47"/>
                                        </p:tgtEl>
                                        <p:attrNameLst>
                                          <p:attrName>ppt_y</p:attrName>
                                        </p:attrNameLst>
                                      </p:cBhvr>
                                      <p:tavLst>
                                        <p:tav tm="0">
                                          <p:val>
                                            <p:strVal val="#ppt_y-.1"/>
                                          </p:val>
                                        </p:tav>
                                        <p:tav tm="100000">
                                          <p:val>
                                            <p:strVal val="#ppt_y"/>
                                          </p:val>
                                        </p:tav>
                                      </p:tavLst>
                                    </p:anim>
                                  </p:childTnLst>
                                </p:cTn>
                              </p:par>
                            </p:childTnLst>
                          </p:cTn>
                        </p:par>
                        <p:par>
                          <p:cTn id="15" fill="hold">
                            <p:stCondLst>
                              <p:cond delay="900"/>
                            </p:stCondLst>
                            <p:childTnLst>
                              <p:par>
                                <p:cTn id="16" presetID="56" presetClass="entr" presetSubtype="0" fill="hold" grpId="0" nodeType="afterEffect">
                                  <p:stCondLst>
                                    <p:cond delay="0"/>
                                  </p:stCondLst>
                                  <p:iterate type="lt">
                                    <p:tmPct val="10000"/>
                                  </p:iterate>
                                  <p:childTnLst>
                                    <p:set>
                                      <p:cBhvr>
                                        <p:cTn id="17" dur="1" fill="hold">
                                          <p:stCondLst>
                                            <p:cond delay="0"/>
                                          </p:stCondLst>
                                        </p:cTn>
                                        <p:tgtEl>
                                          <p:spTgt spid="62"/>
                                        </p:tgtEl>
                                        <p:attrNameLst>
                                          <p:attrName>style.visibility</p:attrName>
                                        </p:attrNameLst>
                                      </p:cBhvr>
                                      <p:to>
                                        <p:strVal val="visible"/>
                                      </p:to>
                                    </p:set>
                                    <p:anim by="(-#ppt_w*2)" calcmode="lin" valueType="num">
                                      <p:cBhvr rctx="PPT">
                                        <p:cTn id="18" dur="200" autoRev="1" fill="hold">
                                          <p:stCondLst>
                                            <p:cond delay="0"/>
                                          </p:stCondLst>
                                        </p:cTn>
                                        <p:tgtEl>
                                          <p:spTgt spid="62"/>
                                        </p:tgtEl>
                                        <p:attrNameLst>
                                          <p:attrName>ppt_w</p:attrName>
                                        </p:attrNameLst>
                                      </p:cBhvr>
                                    </p:anim>
                                    <p:anim by="(#ppt_w*0.50)" calcmode="lin" valueType="num">
                                      <p:cBhvr>
                                        <p:cTn id="19" dur="200" decel="50000" autoRev="1" fill="hold">
                                          <p:stCondLst>
                                            <p:cond delay="0"/>
                                          </p:stCondLst>
                                        </p:cTn>
                                        <p:tgtEl>
                                          <p:spTgt spid="62"/>
                                        </p:tgtEl>
                                        <p:attrNameLst>
                                          <p:attrName>ppt_x</p:attrName>
                                        </p:attrNameLst>
                                      </p:cBhvr>
                                    </p:anim>
                                    <p:anim from="(-#ppt_h/2)" to="(#ppt_y)" calcmode="lin" valueType="num">
                                      <p:cBhvr>
                                        <p:cTn id="20" dur="400" fill="hold">
                                          <p:stCondLst>
                                            <p:cond delay="0"/>
                                          </p:stCondLst>
                                        </p:cTn>
                                        <p:tgtEl>
                                          <p:spTgt spid="62"/>
                                        </p:tgtEl>
                                        <p:attrNameLst>
                                          <p:attrName>ppt_y</p:attrName>
                                        </p:attrNameLst>
                                      </p:cBhvr>
                                    </p:anim>
                                    <p:animRot by="21600000">
                                      <p:cBhvr>
                                        <p:cTn id="21" dur="400" fill="hold">
                                          <p:stCondLst>
                                            <p:cond delay="0"/>
                                          </p:stCondLst>
                                        </p:cTn>
                                        <p:tgtEl>
                                          <p:spTgt spid="62"/>
                                        </p:tgtEl>
                                        <p:attrNameLst>
                                          <p:attrName>r</p:attrName>
                                        </p:attrNameLst>
                                      </p:cBhvr>
                                    </p:animRot>
                                  </p:childTnLst>
                                </p:cTn>
                              </p:par>
                            </p:childTnLst>
                          </p:cTn>
                        </p:par>
                        <p:par>
                          <p:cTn id="22" fill="hold">
                            <p:stCondLst>
                              <p:cond delay="1580"/>
                            </p:stCondLst>
                            <p:childTnLst>
                              <p:par>
                                <p:cTn id="23" presetID="53" presetClass="entr" presetSubtype="16" fill="hold" grpId="0" nodeType="afterEffect">
                                  <p:stCondLst>
                                    <p:cond delay="0"/>
                                  </p:stCondLst>
                                  <p:childTnLst>
                                    <p:set>
                                      <p:cBhvr>
                                        <p:cTn id="24" dur="1" fill="hold">
                                          <p:stCondLst>
                                            <p:cond delay="0"/>
                                          </p:stCondLst>
                                        </p:cTn>
                                        <p:tgtEl>
                                          <p:spTgt spid="65"/>
                                        </p:tgtEl>
                                        <p:attrNameLst>
                                          <p:attrName>style.visibility</p:attrName>
                                        </p:attrNameLst>
                                      </p:cBhvr>
                                      <p:to>
                                        <p:strVal val="visible"/>
                                      </p:to>
                                    </p:set>
                                    <p:anim calcmode="lin" valueType="num">
                                      <p:cBhvr>
                                        <p:cTn id="25" dur="400" fill="hold"/>
                                        <p:tgtEl>
                                          <p:spTgt spid="65"/>
                                        </p:tgtEl>
                                        <p:attrNameLst>
                                          <p:attrName>ppt_w</p:attrName>
                                        </p:attrNameLst>
                                      </p:cBhvr>
                                      <p:tavLst>
                                        <p:tav tm="0">
                                          <p:val>
                                            <p:fltVal val="0"/>
                                          </p:val>
                                        </p:tav>
                                        <p:tav tm="100000">
                                          <p:val>
                                            <p:strVal val="#ppt_w"/>
                                          </p:val>
                                        </p:tav>
                                      </p:tavLst>
                                    </p:anim>
                                    <p:anim calcmode="lin" valueType="num">
                                      <p:cBhvr>
                                        <p:cTn id="26" dur="400" fill="hold"/>
                                        <p:tgtEl>
                                          <p:spTgt spid="65"/>
                                        </p:tgtEl>
                                        <p:attrNameLst>
                                          <p:attrName>ppt_h</p:attrName>
                                        </p:attrNameLst>
                                      </p:cBhvr>
                                      <p:tavLst>
                                        <p:tav tm="0">
                                          <p:val>
                                            <p:fltVal val="0"/>
                                          </p:val>
                                        </p:tav>
                                        <p:tav tm="100000">
                                          <p:val>
                                            <p:strVal val="#ppt_h"/>
                                          </p:val>
                                        </p:tav>
                                      </p:tavLst>
                                    </p:anim>
                                    <p:animEffect transition="in" filter="fade">
                                      <p:cBhvr>
                                        <p:cTn id="27" dur="400"/>
                                        <p:tgtEl>
                                          <p:spTgt spid="65"/>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66"/>
                                        </p:tgtEl>
                                        <p:attrNameLst>
                                          <p:attrName>style.visibility</p:attrName>
                                        </p:attrNameLst>
                                      </p:cBhvr>
                                      <p:to>
                                        <p:strVal val="visible"/>
                                      </p:to>
                                    </p:set>
                                    <p:anim calcmode="lin" valueType="num">
                                      <p:cBhvr>
                                        <p:cTn id="30" dur="400" fill="hold"/>
                                        <p:tgtEl>
                                          <p:spTgt spid="66"/>
                                        </p:tgtEl>
                                        <p:attrNameLst>
                                          <p:attrName>ppt_w</p:attrName>
                                        </p:attrNameLst>
                                      </p:cBhvr>
                                      <p:tavLst>
                                        <p:tav tm="0">
                                          <p:val>
                                            <p:fltVal val="0"/>
                                          </p:val>
                                        </p:tav>
                                        <p:tav tm="100000">
                                          <p:val>
                                            <p:strVal val="#ppt_w"/>
                                          </p:val>
                                        </p:tav>
                                      </p:tavLst>
                                    </p:anim>
                                    <p:anim calcmode="lin" valueType="num">
                                      <p:cBhvr>
                                        <p:cTn id="31" dur="400" fill="hold"/>
                                        <p:tgtEl>
                                          <p:spTgt spid="66"/>
                                        </p:tgtEl>
                                        <p:attrNameLst>
                                          <p:attrName>ppt_h</p:attrName>
                                        </p:attrNameLst>
                                      </p:cBhvr>
                                      <p:tavLst>
                                        <p:tav tm="0">
                                          <p:val>
                                            <p:fltVal val="0"/>
                                          </p:val>
                                        </p:tav>
                                        <p:tav tm="100000">
                                          <p:val>
                                            <p:strVal val="#ppt_h"/>
                                          </p:val>
                                        </p:tav>
                                      </p:tavLst>
                                    </p:anim>
                                    <p:animEffect transition="in" filter="fade">
                                      <p:cBhvr>
                                        <p:cTn id="32" dur="400"/>
                                        <p:tgtEl>
                                          <p:spTgt spid="66"/>
                                        </p:tgtEl>
                                      </p:cBhvr>
                                    </p:animEffect>
                                  </p:childTnLst>
                                </p:cTn>
                              </p:par>
                              <p:par>
                                <p:cTn id="33" presetID="53" presetClass="entr" presetSubtype="16"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p:cTn id="35" dur="400" fill="hold"/>
                                        <p:tgtEl>
                                          <p:spTgt spid="68"/>
                                        </p:tgtEl>
                                        <p:attrNameLst>
                                          <p:attrName>ppt_w</p:attrName>
                                        </p:attrNameLst>
                                      </p:cBhvr>
                                      <p:tavLst>
                                        <p:tav tm="0">
                                          <p:val>
                                            <p:fltVal val="0"/>
                                          </p:val>
                                        </p:tav>
                                        <p:tav tm="100000">
                                          <p:val>
                                            <p:strVal val="#ppt_w"/>
                                          </p:val>
                                        </p:tav>
                                      </p:tavLst>
                                    </p:anim>
                                    <p:anim calcmode="lin" valueType="num">
                                      <p:cBhvr>
                                        <p:cTn id="36" dur="400" fill="hold"/>
                                        <p:tgtEl>
                                          <p:spTgt spid="68"/>
                                        </p:tgtEl>
                                        <p:attrNameLst>
                                          <p:attrName>ppt_h</p:attrName>
                                        </p:attrNameLst>
                                      </p:cBhvr>
                                      <p:tavLst>
                                        <p:tav tm="0">
                                          <p:val>
                                            <p:fltVal val="0"/>
                                          </p:val>
                                        </p:tav>
                                        <p:tav tm="100000">
                                          <p:val>
                                            <p:strVal val="#ppt_h"/>
                                          </p:val>
                                        </p:tav>
                                      </p:tavLst>
                                    </p:anim>
                                    <p:animEffect transition="in" filter="fade">
                                      <p:cBhvr>
                                        <p:cTn id="37" dur="400"/>
                                        <p:tgtEl>
                                          <p:spTgt spid="68"/>
                                        </p:tgtEl>
                                      </p:cBhvr>
                                    </p:animEffect>
                                  </p:childTnLst>
                                </p:cTn>
                              </p:par>
                            </p:childTnLst>
                          </p:cTn>
                        </p:par>
                        <p:par>
                          <p:cTn id="38" fill="hold">
                            <p:stCondLst>
                              <p:cond delay="1980"/>
                            </p:stCondLst>
                            <p:childTnLst>
                              <p:par>
                                <p:cTn id="39" presetID="22" presetClass="entr" presetSubtype="8" fill="hold" grpId="0" nodeType="afterEffect">
                                  <p:stCondLst>
                                    <p:cond delay="0"/>
                                  </p:stCondLst>
                                  <p:childTnLst>
                                    <p:set>
                                      <p:cBhvr>
                                        <p:cTn id="40" dur="1" fill="hold">
                                          <p:stCondLst>
                                            <p:cond delay="0"/>
                                          </p:stCondLst>
                                        </p:cTn>
                                        <p:tgtEl>
                                          <p:spTgt spid="63"/>
                                        </p:tgtEl>
                                        <p:attrNameLst>
                                          <p:attrName>style.visibility</p:attrName>
                                        </p:attrNameLst>
                                      </p:cBhvr>
                                      <p:to>
                                        <p:strVal val="visible"/>
                                      </p:to>
                                    </p:set>
                                    <p:animEffect transition="in" filter="wipe(left)">
                                      <p:cBhvr>
                                        <p:cTn id="41" dur="500"/>
                                        <p:tgtEl>
                                          <p:spTgt spid="63"/>
                                        </p:tgtEl>
                                      </p:cBhvr>
                                    </p:animEffect>
                                  </p:childTnLst>
                                </p:cTn>
                              </p:par>
                              <p:par>
                                <p:cTn id="42" presetID="22" presetClass="entr" presetSubtype="8" fill="hold" grpId="0" nodeType="withEffect">
                                  <p:stCondLst>
                                    <p:cond delay="0"/>
                                  </p:stCondLst>
                                  <p:childTnLst>
                                    <p:set>
                                      <p:cBhvr>
                                        <p:cTn id="43" dur="1" fill="hold">
                                          <p:stCondLst>
                                            <p:cond delay="0"/>
                                          </p:stCondLst>
                                        </p:cTn>
                                        <p:tgtEl>
                                          <p:spTgt spid="64"/>
                                        </p:tgtEl>
                                        <p:attrNameLst>
                                          <p:attrName>style.visibility</p:attrName>
                                        </p:attrNameLst>
                                      </p:cBhvr>
                                      <p:to>
                                        <p:strVal val="visible"/>
                                      </p:to>
                                    </p:set>
                                    <p:animEffect transition="in" filter="wipe(left)">
                                      <p:cBhvr>
                                        <p:cTn id="44" dur="500"/>
                                        <p:tgtEl>
                                          <p:spTgt spid="64"/>
                                        </p:tgtEl>
                                      </p:cBhvr>
                                    </p:animEffect>
                                  </p:childTnLst>
                                </p:cTn>
                              </p:par>
                              <p:par>
                                <p:cTn id="45" presetID="22" presetClass="entr" presetSubtype="8" fill="hold" grpId="0" nodeType="withEffect">
                                  <p:stCondLst>
                                    <p:cond delay="0"/>
                                  </p:stCondLst>
                                  <p:childTnLst>
                                    <p:set>
                                      <p:cBhvr>
                                        <p:cTn id="46" dur="1" fill="hold">
                                          <p:stCondLst>
                                            <p:cond delay="0"/>
                                          </p:stCondLst>
                                        </p:cTn>
                                        <p:tgtEl>
                                          <p:spTgt spid="67"/>
                                        </p:tgtEl>
                                        <p:attrNameLst>
                                          <p:attrName>style.visibility</p:attrName>
                                        </p:attrNameLst>
                                      </p:cBhvr>
                                      <p:to>
                                        <p:strVal val="visible"/>
                                      </p:to>
                                    </p:set>
                                    <p:animEffect transition="in" filter="wipe(left)">
                                      <p:cBhvr>
                                        <p:cTn id="47" dur="500"/>
                                        <p:tgtEl>
                                          <p:spTgt spid="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p:bldP spid="62" grpId="0"/>
      <p:bldP spid="63" grpId="0"/>
      <p:bldP spid="64" grpId="0"/>
      <p:bldP spid="65" grpId="0" animBg="1"/>
      <p:bldP spid="66" grpId="0" animBg="1"/>
      <p:bldP spid="67" grpId="0"/>
      <p:bldP spid="6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箭头: 五边形 99">
            <a:extLst>
              <a:ext uri="{FF2B5EF4-FFF2-40B4-BE49-F238E27FC236}">
                <a16:creationId xmlns="" xmlns:a16="http://schemas.microsoft.com/office/drawing/2014/main" id="{DF6FF4D0-28F5-445B-B513-3C30F6B6F682}"/>
              </a:ext>
            </a:extLst>
          </p:cNvPr>
          <p:cNvSpPr/>
          <p:nvPr/>
        </p:nvSpPr>
        <p:spPr bwMode="auto">
          <a:xfrm>
            <a:off x="6294464" y="4899988"/>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1" name="箭头: 五边形 100">
            <a:extLst>
              <a:ext uri="{FF2B5EF4-FFF2-40B4-BE49-F238E27FC236}">
                <a16:creationId xmlns="" xmlns:a16="http://schemas.microsoft.com/office/drawing/2014/main" id="{2536C481-4509-4C0E-AD0E-8C3BFE361173}"/>
              </a:ext>
            </a:extLst>
          </p:cNvPr>
          <p:cNvSpPr/>
          <p:nvPr/>
        </p:nvSpPr>
        <p:spPr bwMode="auto">
          <a:xfrm>
            <a:off x="6294464" y="3139427"/>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02" name="箭头: 五边形 101">
            <a:extLst>
              <a:ext uri="{FF2B5EF4-FFF2-40B4-BE49-F238E27FC236}">
                <a16:creationId xmlns="" xmlns:a16="http://schemas.microsoft.com/office/drawing/2014/main" id="{E45C8D05-142E-4A6E-A6E3-4CC62962B732}"/>
              </a:ext>
            </a:extLst>
          </p:cNvPr>
          <p:cNvSpPr/>
          <p:nvPr/>
        </p:nvSpPr>
        <p:spPr bwMode="auto">
          <a:xfrm>
            <a:off x="6294464" y="1406162"/>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9" name="箭头: 五边形 98">
            <a:extLst>
              <a:ext uri="{FF2B5EF4-FFF2-40B4-BE49-F238E27FC236}">
                <a16:creationId xmlns="" xmlns:a16="http://schemas.microsoft.com/office/drawing/2014/main" id="{A59CF786-EF5C-49A6-9B79-F298CB4C8D17}"/>
              </a:ext>
            </a:extLst>
          </p:cNvPr>
          <p:cNvSpPr/>
          <p:nvPr/>
        </p:nvSpPr>
        <p:spPr bwMode="auto">
          <a:xfrm>
            <a:off x="1108314" y="4899988"/>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8" name="箭头: 五边形 97">
            <a:extLst>
              <a:ext uri="{FF2B5EF4-FFF2-40B4-BE49-F238E27FC236}">
                <a16:creationId xmlns="" xmlns:a16="http://schemas.microsoft.com/office/drawing/2014/main" id="{6C5B15F4-426B-4634-A2A9-FF345DDA9959}"/>
              </a:ext>
            </a:extLst>
          </p:cNvPr>
          <p:cNvSpPr/>
          <p:nvPr/>
        </p:nvSpPr>
        <p:spPr bwMode="auto">
          <a:xfrm>
            <a:off x="1108314" y="3139427"/>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97" name="箭头: 五边形 96">
            <a:extLst>
              <a:ext uri="{FF2B5EF4-FFF2-40B4-BE49-F238E27FC236}">
                <a16:creationId xmlns="" xmlns:a16="http://schemas.microsoft.com/office/drawing/2014/main" id="{38899BB1-A9BB-4918-8625-EBDCC81306D2}"/>
              </a:ext>
            </a:extLst>
          </p:cNvPr>
          <p:cNvSpPr/>
          <p:nvPr/>
        </p:nvSpPr>
        <p:spPr bwMode="auto">
          <a:xfrm>
            <a:off x="1108314" y="1406162"/>
            <a:ext cx="5094327" cy="1257738"/>
          </a:xfrm>
          <a:prstGeom prst="homePlat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具体定义</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4" name="组合 3">
            <a:extLst>
              <a:ext uri="{FF2B5EF4-FFF2-40B4-BE49-F238E27FC236}">
                <a16:creationId xmlns="" xmlns:a16="http://schemas.microsoft.com/office/drawing/2014/main" id="{72024286-7ED3-47CB-A90F-42B11494135D}"/>
              </a:ext>
            </a:extLst>
          </p:cNvPr>
          <p:cNvGrpSpPr/>
          <p:nvPr/>
        </p:nvGrpSpPr>
        <p:grpSpPr>
          <a:xfrm>
            <a:off x="1108314" y="1406162"/>
            <a:ext cx="1252749" cy="1257738"/>
            <a:chOff x="1108314" y="1406162"/>
            <a:chExt cx="1252749" cy="1257738"/>
          </a:xfrm>
        </p:grpSpPr>
        <p:sp>
          <p:nvSpPr>
            <p:cNvPr id="3" name="箭头: 五边形 2">
              <a:extLst>
                <a:ext uri="{FF2B5EF4-FFF2-40B4-BE49-F238E27FC236}">
                  <a16:creationId xmlns="" xmlns:a16="http://schemas.microsoft.com/office/drawing/2014/main" id="{E7913B80-F980-495E-84C8-D6883275C609}"/>
                </a:ext>
              </a:extLst>
            </p:cNvPr>
            <p:cNvSpPr/>
            <p:nvPr/>
          </p:nvSpPr>
          <p:spPr bwMode="auto">
            <a:xfrm>
              <a:off x="1108314" y="1406162"/>
              <a:ext cx="1252749" cy="1257738"/>
            </a:xfrm>
            <a:prstGeom prst="homePlate">
              <a:avLst>
                <a:gd name="adj" fmla="val 13259"/>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30" name="矩形 29">
              <a:extLst>
                <a:ext uri="{FF2B5EF4-FFF2-40B4-BE49-F238E27FC236}">
                  <a16:creationId xmlns="" xmlns:a16="http://schemas.microsoft.com/office/drawing/2014/main" id="{4B46C76B-2D96-4874-A173-51737694AB12}"/>
                </a:ext>
              </a:extLst>
            </p:cNvPr>
            <p:cNvSpPr/>
            <p:nvPr/>
          </p:nvSpPr>
          <p:spPr>
            <a:xfrm>
              <a:off x="1203135" y="1617960"/>
              <a:ext cx="935384" cy="523220"/>
            </a:xfrm>
            <a:prstGeom prst="rect">
              <a:avLst/>
            </a:prstGeom>
          </p:spPr>
          <p:txBody>
            <a:bodyPr wrap="square">
              <a:spAutoFit/>
            </a:bodyPr>
            <a:lstStyle/>
            <a:p>
              <a:pPr algn="ctr"/>
              <a:r>
                <a:rPr lang="zh-CN" altLang="en-US" sz="2800" b="1" dirty="0">
                  <a:solidFill>
                    <a:schemeClr val="accent2"/>
                  </a:solidFill>
                  <a:latin typeface="+mj-ea"/>
                  <a:ea typeface="+mj-ea"/>
                </a:rPr>
                <a:t>整理</a:t>
              </a:r>
            </a:p>
          </p:txBody>
        </p:sp>
        <p:sp>
          <p:nvSpPr>
            <p:cNvPr id="31" name="矩形 30">
              <a:extLst>
                <a:ext uri="{FF2B5EF4-FFF2-40B4-BE49-F238E27FC236}">
                  <a16:creationId xmlns="" xmlns:a16="http://schemas.microsoft.com/office/drawing/2014/main" id="{EAC77DA4-AB95-4824-B8C9-C442E4EC4672}"/>
                </a:ext>
              </a:extLst>
            </p:cNvPr>
            <p:cNvSpPr/>
            <p:nvPr/>
          </p:nvSpPr>
          <p:spPr>
            <a:xfrm>
              <a:off x="1334838" y="2060485"/>
              <a:ext cx="671979" cy="338554"/>
            </a:xfrm>
            <a:prstGeom prst="rect">
              <a:avLst/>
            </a:prstGeom>
          </p:spPr>
          <p:txBody>
            <a:bodyPr wrap="none">
              <a:spAutoFit/>
            </a:bodyPr>
            <a:lstStyle/>
            <a:p>
              <a:pPr algn="ctr"/>
              <a:r>
                <a:rPr lang="en-US" altLang="zh-CN" sz="1600" dirty="0">
                  <a:solidFill>
                    <a:schemeClr val="accent2"/>
                  </a:solidFill>
                  <a:latin typeface="+mj-ea"/>
                </a:rPr>
                <a:t>SEIRI</a:t>
              </a:r>
              <a:endParaRPr lang="zh-CN" altLang="en-US" sz="1600" dirty="0">
                <a:solidFill>
                  <a:schemeClr val="accent2"/>
                </a:solidFill>
              </a:endParaRPr>
            </a:p>
          </p:txBody>
        </p:sp>
      </p:grpSp>
      <p:sp>
        <p:nvSpPr>
          <p:cNvPr id="5" name="矩形 4">
            <a:extLst>
              <a:ext uri="{FF2B5EF4-FFF2-40B4-BE49-F238E27FC236}">
                <a16:creationId xmlns="" xmlns:a16="http://schemas.microsoft.com/office/drawing/2014/main" id="{16CDBAF7-70B5-4ADB-A56A-156B3B92D76E}"/>
              </a:ext>
            </a:extLst>
          </p:cNvPr>
          <p:cNvSpPr/>
          <p:nvPr/>
        </p:nvSpPr>
        <p:spPr>
          <a:xfrm>
            <a:off x="2370443" y="1536247"/>
            <a:ext cx="307986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要与不要    一留一弃</a:t>
            </a:r>
            <a:endParaRPr lang="zh-CN" altLang="en-US" sz="2400">
              <a:solidFill>
                <a:schemeClr val="accent1"/>
              </a:solidFill>
              <a:latin typeface="+mj-ea"/>
              <a:ea typeface="+mj-ea"/>
            </a:endParaRPr>
          </a:p>
        </p:txBody>
      </p:sp>
      <p:grpSp>
        <p:nvGrpSpPr>
          <p:cNvPr id="21" name="组合 20">
            <a:extLst>
              <a:ext uri="{FF2B5EF4-FFF2-40B4-BE49-F238E27FC236}">
                <a16:creationId xmlns="" xmlns:a16="http://schemas.microsoft.com/office/drawing/2014/main" id="{EA459698-1D75-4C12-8443-375D6351ADD1}"/>
              </a:ext>
            </a:extLst>
          </p:cNvPr>
          <p:cNvGrpSpPr/>
          <p:nvPr/>
        </p:nvGrpSpPr>
        <p:grpSpPr>
          <a:xfrm>
            <a:off x="1108314" y="3145345"/>
            <a:ext cx="1252749" cy="1257738"/>
            <a:chOff x="1108314" y="3145345"/>
            <a:chExt cx="1252749" cy="1257738"/>
          </a:xfrm>
        </p:grpSpPr>
        <p:sp>
          <p:nvSpPr>
            <p:cNvPr id="27" name="箭头: 五边形 26">
              <a:extLst>
                <a:ext uri="{FF2B5EF4-FFF2-40B4-BE49-F238E27FC236}">
                  <a16:creationId xmlns="" xmlns:a16="http://schemas.microsoft.com/office/drawing/2014/main" id="{14DC6517-4E3A-40CA-8A47-5ACC8F78D368}"/>
                </a:ext>
              </a:extLst>
            </p:cNvPr>
            <p:cNvSpPr/>
            <p:nvPr/>
          </p:nvSpPr>
          <p:spPr bwMode="auto">
            <a:xfrm>
              <a:off x="1108314" y="3145345"/>
              <a:ext cx="1252749" cy="1257738"/>
            </a:xfrm>
            <a:prstGeom prst="homePlate">
              <a:avLst>
                <a:gd name="adj" fmla="val 13259"/>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2" name="矩形 31">
              <a:extLst>
                <a:ext uri="{FF2B5EF4-FFF2-40B4-BE49-F238E27FC236}">
                  <a16:creationId xmlns="" xmlns:a16="http://schemas.microsoft.com/office/drawing/2014/main" id="{ABF2E214-7C81-4F25-B8DB-807F87B952C7}"/>
                </a:ext>
              </a:extLst>
            </p:cNvPr>
            <p:cNvSpPr/>
            <p:nvPr/>
          </p:nvSpPr>
          <p:spPr>
            <a:xfrm>
              <a:off x="1203135" y="3398529"/>
              <a:ext cx="935384" cy="523220"/>
            </a:xfrm>
            <a:prstGeom prst="rect">
              <a:avLst/>
            </a:prstGeom>
          </p:spPr>
          <p:txBody>
            <a:bodyPr wrap="square">
              <a:spAutoFit/>
            </a:bodyPr>
            <a:lstStyle/>
            <a:p>
              <a:pPr algn="ctr"/>
              <a:r>
                <a:rPr lang="zh-CN" altLang="en-US" sz="2800" b="1">
                  <a:solidFill>
                    <a:schemeClr val="accent2"/>
                  </a:solidFill>
                  <a:latin typeface="+mj-ea"/>
                  <a:ea typeface="+mj-ea"/>
                </a:rPr>
                <a:t>整顿</a:t>
              </a:r>
            </a:p>
          </p:txBody>
        </p:sp>
        <p:sp>
          <p:nvSpPr>
            <p:cNvPr id="33" name="矩形 32">
              <a:extLst>
                <a:ext uri="{FF2B5EF4-FFF2-40B4-BE49-F238E27FC236}">
                  <a16:creationId xmlns="" xmlns:a16="http://schemas.microsoft.com/office/drawing/2014/main" id="{A4488A1E-EB80-45EB-B1E1-5E3DFD1F373B}"/>
                </a:ext>
              </a:extLst>
            </p:cNvPr>
            <p:cNvSpPr/>
            <p:nvPr/>
          </p:nvSpPr>
          <p:spPr>
            <a:xfrm>
              <a:off x="1212369" y="3841054"/>
              <a:ext cx="916918" cy="338554"/>
            </a:xfrm>
            <a:prstGeom prst="rect">
              <a:avLst/>
            </a:prstGeom>
          </p:spPr>
          <p:txBody>
            <a:bodyPr wrap="none">
              <a:spAutoFit/>
            </a:bodyPr>
            <a:lstStyle/>
            <a:p>
              <a:pPr algn="ctr"/>
              <a:r>
                <a:rPr lang="en-US" altLang="zh-CN" sz="1600">
                  <a:solidFill>
                    <a:schemeClr val="accent2"/>
                  </a:solidFill>
                  <a:latin typeface="+mj-ea"/>
                </a:rPr>
                <a:t>SEITON</a:t>
              </a:r>
              <a:endParaRPr lang="zh-CN" altLang="en-US" sz="1600">
                <a:solidFill>
                  <a:schemeClr val="accent2"/>
                </a:solidFill>
              </a:endParaRPr>
            </a:p>
          </p:txBody>
        </p:sp>
      </p:grpSp>
      <p:grpSp>
        <p:nvGrpSpPr>
          <p:cNvPr id="22" name="组合 21">
            <a:extLst>
              <a:ext uri="{FF2B5EF4-FFF2-40B4-BE49-F238E27FC236}">
                <a16:creationId xmlns="" xmlns:a16="http://schemas.microsoft.com/office/drawing/2014/main" id="{C14A9B71-147B-43B3-B420-DE39DA46BAF0}"/>
              </a:ext>
            </a:extLst>
          </p:cNvPr>
          <p:cNvGrpSpPr/>
          <p:nvPr/>
        </p:nvGrpSpPr>
        <p:grpSpPr>
          <a:xfrm>
            <a:off x="1108314" y="4899402"/>
            <a:ext cx="1252749" cy="1257738"/>
            <a:chOff x="1108314" y="4899402"/>
            <a:chExt cx="1252749" cy="1257738"/>
          </a:xfrm>
        </p:grpSpPr>
        <p:sp>
          <p:nvSpPr>
            <p:cNvPr id="28" name="箭头: 五边形 27">
              <a:extLst>
                <a:ext uri="{FF2B5EF4-FFF2-40B4-BE49-F238E27FC236}">
                  <a16:creationId xmlns="" xmlns:a16="http://schemas.microsoft.com/office/drawing/2014/main" id="{3DDE25D9-8AFE-446A-8FDB-3B7C31281746}"/>
                </a:ext>
              </a:extLst>
            </p:cNvPr>
            <p:cNvSpPr/>
            <p:nvPr/>
          </p:nvSpPr>
          <p:spPr bwMode="auto">
            <a:xfrm>
              <a:off x="1108314" y="4899402"/>
              <a:ext cx="1252749" cy="1257738"/>
            </a:xfrm>
            <a:prstGeom prst="homePlate">
              <a:avLst>
                <a:gd name="adj" fmla="val 13259"/>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4" name="矩形 33">
              <a:extLst>
                <a:ext uri="{FF2B5EF4-FFF2-40B4-BE49-F238E27FC236}">
                  <a16:creationId xmlns="" xmlns:a16="http://schemas.microsoft.com/office/drawing/2014/main" id="{34F03E65-9D7C-47C6-AF29-0154E2F8C65E}"/>
                </a:ext>
              </a:extLst>
            </p:cNvPr>
            <p:cNvSpPr/>
            <p:nvPr/>
          </p:nvSpPr>
          <p:spPr>
            <a:xfrm>
              <a:off x="1203135" y="5125290"/>
              <a:ext cx="935384" cy="523220"/>
            </a:xfrm>
            <a:prstGeom prst="rect">
              <a:avLst/>
            </a:prstGeom>
          </p:spPr>
          <p:txBody>
            <a:bodyPr wrap="square">
              <a:spAutoFit/>
            </a:bodyPr>
            <a:lstStyle/>
            <a:p>
              <a:pPr algn="ctr"/>
              <a:r>
                <a:rPr lang="zh-CN" altLang="en-US" sz="2800" b="1">
                  <a:solidFill>
                    <a:schemeClr val="accent2"/>
                  </a:solidFill>
                  <a:latin typeface="+mj-ea"/>
                  <a:ea typeface="+mj-ea"/>
                </a:rPr>
                <a:t>清扫</a:t>
              </a:r>
            </a:p>
          </p:txBody>
        </p:sp>
        <p:sp>
          <p:nvSpPr>
            <p:cNvPr id="35" name="矩形 34">
              <a:extLst>
                <a:ext uri="{FF2B5EF4-FFF2-40B4-BE49-F238E27FC236}">
                  <a16:creationId xmlns="" xmlns:a16="http://schemas.microsoft.com/office/drawing/2014/main" id="{E322E56B-9A95-4538-A0DB-4CF3AC858ACA}"/>
                </a:ext>
              </a:extLst>
            </p:cNvPr>
            <p:cNvSpPr/>
            <p:nvPr/>
          </p:nvSpPr>
          <p:spPr>
            <a:xfrm>
              <a:off x="1289954" y="5567815"/>
              <a:ext cx="761747" cy="338554"/>
            </a:xfrm>
            <a:prstGeom prst="rect">
              <a:avLst/>
            </a:prstGeom>
          </p:spPr>
          <p:txBody>
            <a:bodyPr wrap="none">
              <a:spAutoFit/>
            </a:bodyPr>
            <a:lstStyle/>
            <a:p>
              <a:pPr algn="ctr"/>
              <a:r>
                <a:rPr lang="en-US" altLang="zh-CN" sz="1600">
                  <a:solidFill>
                    <a:schemeClr val="accent2"/>
                  </a:solidFill>
                  <a:latin typeface="+mj-ea"/>
                </a:rPr>
                <a:t>SEISO</a:t>
              </a:r>
              <a:endParaRPr lang="zh-CN" altLang="en-US" sz="1600">
                <a:solidFill>
                  <a:schemeClr val="accent2"/>
                </a:solidFill>
              </a:endParaRPr>
            </a:p>
          </p:txBody>
        </p:sp>
      </p:grpSp>
      <p:grpSp>
        <p:nvGrpSpPr>
          <p:cNvPr id="23" name="组合 22">
            <a:extLst>
              <a:ext uri="{FF2B5EF4-FFF2-40B4-BE49-F238E27FC236}">
                <a16:creationId xmlns="" xmlns:a16="http://schemas.microsoft.com/office/drawing/2014/main" id="{5805C07C-74F5-4C09-81B6-31B8C3FD0209}"/>
              </a:ext>
            </a:extLst>
          </p:cNvPr>
          <p:cNvGrpSpPr/>
          <p:nvPr/>
        </p:nvGrpSpPr>
        <p:grpSpPr>
          <a:xfrm>
            <a:off x="6280816" y="1406162"/>
            <a:ext cx="1252749" cy="1257738"/>
            <a:chOff x="6280816" y="1406162"/>
            <a:chExt cx="1252749" cy="1257738"/>
          </a:xfrm>
        </p:grpSpPr>
        <p:sp>
          <p:nvSpPr>
            <p:cNvPr id="74" name="箭头: 五边形 73">
              <a:extLst>
                <a:ext uri="{FF2B5EF4-FFF2-40B4-BE49-F238E27FC236}">
                  <a16:creationId xmlns="" xmlns:a16="http://schemas.microsoft.com/office/drawing/2014/main" id="{668038FD-1E92-47C1-9E4E-1C38E38A8C47}"/>
                </a:ext>
              </a:extLst>
            </p:cNvPr>
            <p:cNvSpPr/>
            <p:nvPr/>
          </p:nvSpPr>
          <p:spPr bwMode="auto">
            <a:xfrm>
              <a:off x="6280816" y="1406162"/>
              <a:ext cx="1252749" cy="1257738"/>
            </a:xfrm>
            <a:prstGeom prst="homePlate">
              <a:avLst>
                <a:gd name="adj" fmla="val 13259"/>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77" name="矩形 76">
              <a:extLst>
                <a:ext uri="{FF2B5EF4-FFF2-40B4-BE49-F238E27FC236}">
                  <a16:creationId xmlns="" xmlns:a16="http://schemas.microsoft.com/office/drawing/2014/main" id="{6BB24C57-0A33-4651-860C-829AFDB3A8E8}"/>
                </a:ext>
              </a:extLst>
            </p:cNvPr>
            <p:cNvSpPr/>
            <p:nvPr/>
          </p:nvSpPr>
          <p:spPr>
            <a:xfrm>
              <a:off x="6375637" y="1617960"/>
              <a:ext cx="935384" cy="523220"/>
            </a:xfrm>
            <a:prstGeom prst="rect">
              <a:avLst/>
            </a:prstGeom>
          </p:spPr>
          <p:txBody>
            <a:bodyPr wrap="square">
              <a:spAutoFit/>
            </a:bodyPr>
            <a:lstStyle/>
            <a:p>
              <a:pPr algn="ctr"/>
              <a:r>
                <a:rPr lang="zh-CN" altLang="en-US" sz="2800" b="1" dirty="0">
                  <a:solidFill>
                    <a:schemeClr val="accent2"/>
                  </a:solidFill>
                  <a:latin typeface="+mj-ea"/>
                  <a:ea typeface="+mj-ea"/>
                </a:rPr>
                <a:t>清洁</a:t>
              </a:r>
            </a:p>
          </p:txBody>
        </p:sp>
        <p:sp>
          <p:nvSpPr>
            <p:cNvPr id="78" name="矩形 77">
              <a:extLst>
                <a:ext uri="{FF2B5EF4-FFF2-40B4-BE49-F238E27FC236}">
                  <a16:creationId xmlns="" xmlns:a16="http://schemas.microsoft.com/office/drawing/2014/main" id="{524A54A9-4B99-47E6-A54D-1FDE139EA474}"/>
                </a:ext>
              </a:extLst>
            </p:cNvPr>
            <p:cNvSpPr/>
            <p:nvPr/>
          </p:nvSpPr>
          <p:spPr>
            <a:xfrm>
              <a:off x="6289139" y="2060485"/>
              <a:ext cx="1108380" cy="338554"/>
            </a:xfrm>
            <a:prstGeom prst="rect">
              <a:avLst/>
            </a:prstGeom>
          </p:spPr>
          <p:txBody>
            <a:bodyPr wrap="none">
              <a:spAutoFit/>
            </a:bodyPr>
            <a:lstStyle/>
            <a:p>
              <a:pPr algn="ctr"/>
              <a:r>
                <a:rPr lang="en-US" altLang="zh-CN" sz="1600">
                  <a:solidFill>
                    <a:schemeClr val="accent2"/>
                  </a:solidFill>
                  <a:latin typeface="+mj-ea"/>
                </a:rPr>
                <a:t>SEIKETSU</a:t>
              </a:r>
              <a:endParaRPr lang="zh-CN" altLang="en-US" sz="1600">
                <a:solidFill>
                  <a:schemeClr val="accent2"/>
                </a:solidFill>
              </a:endParaRPr>
            </a:p>
          </p:txBody>
        </p:sp>
      </p:grpSp>
      <p:grpSp>
        <p:nvGrpSpPr>
          <p:cNvPr id="24" name="组合 23">
            <a:extLst>
              <a:ext uri="{FF2B5EF4-FFF2-40B4-BE49-F238E27FC236}">
                <a16:creationId xmlns="" xmlns:a16="http://schemas.microsoft.com/office/drawing/2014/main" id="{AA8CD020-BEE8-4B0A-8A00-EFAE592EB310}"/>
              </a:ext>
            </a:extLst>
          </p:cNvPr>
          <p:cNvGrpSpPr/>
          <p:nvPr/>
        </p:nvGrpSpPr>
        <p:grpSpPr>
          <a:xfrm>
            <a:off x="6266089" y="3145345"/>
            <a:ext cx="1267476" cy="1257738"/>
            <a:chOff x="6266089" y="3145345"/>
            <a:chExt cx="1267476" cy="1257738"/>
          </a:xfrm>
        </p:grpSpPr>
        <p:sp>
          <p:nvSpPr>
            <p:cNvPr id="75" name="箭头: 五边形 74">
              <a:extLst>
                <a:ext uri="{FF2B5EF4-FFF2-40B4-BE49-F238E27FC236}">
                  <a16:creationId xmlns="" xmlns:a16="http://schemas.microsoft.com/office/drawing/2014/main" id="{185CEC0B-A3DB-4186-A63B-06614989EC78}"/>
                </a:ext>
              </a:extLst>
            </p:cNvPr>
            <p:cNvSpPr/>
            <p:nvPr/>
          </p:nvSpPr>
          <p:spPr bwMode="auto">
            <a:xfrm>
              <a:off x="6280816" y="3145345"/>
              <a:ext cx="1252749" cy="1257738"/>
            </a:xfrm>
            <a:prstGeom prst="homePlate">
              <a:avLst>
                <a:gd name="adj" fmla="val 13259"/>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80" name="矩形 79">
              <a:extLst>
                <a:ext uri="{FF2B5EF4-FFF2-40B4-BE49-F238E27FC236}">
                  <a16:creationId xmlns="" xmlns:a16="http://schemas.microsoft.com/office/drawing/2014/main" id="{6DF3582B-7759-49FD-86C1-56FF8C62E9D7}"/>
                </a:ext>
              </a:extLst>
            </p:cNvPr>
            <p:cNvSpPr/>
            <p:nvPr/>
          </p:nvSpPr>
          <p:spPr>
            <a:xfrm>
              <a:off x="6375637" y="3398529"/>
              <a:ext cx="935384" cy="523220"/>
            </a:xfrm>
            <a:prstGeom prst="rect">
              <a:avLst/>
            </a:prstGeom>
          </p:spPr>
          <p:txBody>
            <a:bodyPr wrap="square">
              <a:spAutoFit/>
            </a:bodyPr>
            <a:lstStyle/>
            <a:p>
              <a:pPr algn="ctr"/>
              <a:r>
                <a:rPr lang="zh-CN" altLang="en-US" sz="2800" b="1">
                  <a:solidFill>
                    <a:schemeClr val="accent2"/>
                  </a:solidFill>
                  <a:latin typeface="+mj-ea"/>
                  <a:ea typeface="+mj-ea"/>
                </a:rPr>
                <a:t>素养</a:t>
              </a:r>
            </a:p>
          </p:txBody>
        </p:sp>
        <p:sp>
          <p:nvSpPr>
            <p:cNvPr id="81" name="矩形 80">
              <a:extLst>
                <a:ext uri="{FF2B5EF4-FFF2-40B4-BE49-F238E27FC236}">
                  <a16:creationId xmlns="" xmlns:a16="http://schemas.microsoft.com/office/drawing/2014/main" id="{D5B3855E-3107-4033-87DF-8FDA95F81BDE}"/>
                </a:ext>
              </a:extLst>
            </p:cNvPr>
            <p:cNvSpPr/>
            <p:nvPr/>
          </p:nvSpPr>
          <p:spPr>
            <a:xfrm>
              <a:off x="6266089" y="3841054"/>
              <a:ext cx="1154482" cy="338554"/>
            </a:xfrm>
            <a:prstGeom prst="rect">
              <a:avLst/>
            </a:prstGeom>
          </p:spPr>
          <p:txBody>
            <a:bodyPr wrap="none">
              <a:spAutoFit/>
            </a:bodyPr>
            <a:lstStyle/>
            <a:p>
              <a:pPr algn="ctr"/>
              <a:r>
                <a:rPr lang="en-US" altLang="zh-CN" sz="1600">
                  <a:solidFill>
                    <a:schemeClr val="accent2"/>
                  </a:solidFill>
                  <a:latin typeface="+mj-ea"/>
                </a:rPr>
                <a:t>SHITSUKE</a:t>
              </a:r>
              <a:endParaRPr lang="zh-CN" altLang="en-US" sz="1600">
                <a:solidFill>
                  <a:schemeClr val="accent2"/>
                </a:solidFill>
              </a:endParaRPr>
            </a:p>
          </p:txBody>
        </p:sp>
      </p:grpSp>
      <p:grpSp>
        <p:nvGrpSpPr>
          <p:cNvPr id="25" name="组合 24">
            <a:extLst>
              <a:ext uri="{FF2B5EF4-FFF2-40B4-BE49-F238E27FC236}">
                <a16:creationId xmlns="" xmlns:a16="http://schemas.microsoft.com/office/drawing/2014/main" id="{01F02506-61CB-4E66-8FFD-83D1D6C560A9}"/>
              </a:ext>
            </a:extLst>
          </p:cNvPr>
          <p:cNvGrpSpPr/>
          <p:nvPr/>
        </p:nvGrpSpPr>
        <p:grpSpPr>
          <a:xfrm>
            <a:off x="6280816" y="4899402"/>
            <a:ext cx="1252749" cy="1257738"/>
            <a:chOff x="6280816" y="4899402"/>
            <a:chExt cx="1252749" cy="1257738"/>
          </a:xfrm>
        </p:grpSpPr>
        <p:sp>
          <p:nvSpPr>
            <p:cNvPr id="76" name="箭头: 五边形 75">
              <a:extLst>
                <a:ext uri="{FF2B5EF4-FFF2-40B4-BE49-F238E27FC236}">
                  <a16:creationId xmlns="" xmlns:a16="http://schemas.microsoft.com/office/drawing/2014/main" id="{35FAD77D-EC50-4CB0-AB15-788F4A16C43F}"/>
                </a:ext>
              </a:extLst>
            </p:cNvPr>
            <p:cNvSpPr/>
            <p:nvPr/>
          </p:nvSpPr>
          <p:spPr bwMode="auto">
            <a:xfrm>
              <a:off x="6280816" y="4899402"/>
              <a:ext cx="1252749" cy="1257738"/>
            </a:xfrm>
            <a:prstGeom prst="homePlate">
              <a:avLst>
                <a:gd name="adj" fmla="val 13259"/>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82" name="矩形 81">
              <a:extLst>
                <a:ext uri="{FF2B5EF4-FFF2-40B4-BE49-F238E27FC236}">
                  <a16:creationId xmlns="" xmlns:a16="http://schemas.microsoft.com/office/drawing/2014/main" id="{A4C7FE38-8466-47F5-83A4-9A192DA13813}"/>
                </a:ext>
              </a:extLst>
            </p:cNvPr>
            <p:cNvSpPr/>
            <p:nvPr/>
          </p:nvSpPr>
          <p:spPr>
            <a:xfrm>
              <a:off x="6375637" y="5125290"/>
              <a:ext cx="935384" cy="523220"/>
            </a:xfrm>
            <a:prstGeom prst="rect">
              <a:avLst/>
            </a:prstGeom>
          </p:spPr>
          <p:txBody>
            <a:bodyPr wrap="square">
              <a:spAutoFit/>
            </a:bodyPr>
            <a:lstStyle/>
            <a:p>
              <a:pPr algn="ctr"/>
              <a:r>
                <a:rPr lang="zh-CN" altLang="en-US" sz="2800" b="1">
                  <a:solidFill>
                    <a:schemeClr val="accent2"/>
                  </a:solidFill>
                  <a:latin typeface="+mj-ea"/>
                  <a:ea typeface="+mj-ea"/>
                </a:rPr>
                <a:t>安全</a:t>
              </a:r>
            </a:p>
          </p:txBody>
        </p:sp>
        <p:sp>
          <p:nvSpPr>
            <p:cNvPr id="83" name="矩形 82">
              <a:extLst>
                <a:ext uri="{FF2B5EF4-FFF2-40B4-BE49-F238E27FC236}">
                  <a16:creationId xmlns="" xmlns:a16="http://schemas.microsoft.com/office/drawing/2014/main" id="{D1C5F401-704E-46CB-A085-5FC36C1C12EB}"/>
                </a:ext>
              </a:extLst>
            </p:cNvPr>
            <p:cNvSpPr/>
            <p:nvPr/>
          </p:nvSpPr>
          <p:spPr>
            <a:xfrm>
              <a:off x="6386986" y="5567815"/>
              <a:ext cx="912686" cy="338554"/>
            </a:xfrm>
            <a:prstGeom prst="rect">
              <a:avLst/>
            </a:prstGeom>
          </p:spPr>
          <p:txBody>
            <a:bodyPr wrap="none">
              <a:spAutoFit/>
            </a:bodyPr>
            <a:lstStyle/>
            <a:p>
              <a:pPr algn="ctr"/>
              <a:r>
                <a:rPr lang="en-US" altLang="zh-CN" sz="1600">
                  <a:solidFill>
                    <a:schemeClr val="accent2"/>
                  </a:solidFill>
                  <a:latin typeface="+mj-ea"/>
                </a:rPr>
                <a:t>SAFETY</a:t>
              </a:r>
              <a:endParaRPr lang="zh-CN" altLang="en-US" sz="1600">
                <a:solidFill>
                  <a:schemeClr val="accent2"/>
                </a:solidFill>
              </a:endParaRPr>
            </a:p>
          </p:txBody>
        </p:sp>
      </p:grpSp>
      <p:sp>
        <p:nvSpPr>
          <p:cNvPr id="86" name="矩形 85">
            <a:extLst>
              <a:ext uri="{FF2B5EF4-FFF2-40B4-BE49-F238E27FC236}">
                <a16:creationId xmlns="" xmlns:a16="http://schemas.microsoft.com/office/drawing/2014/main" id="{9E0CA917-30A3-45C2-9B1D-A873EC9F2299}"/>
              </a:ext>
            </a:extLst>
          </p:cNvPr>
          <p:cNvSpPr/>
          <p:nvPr/>
        </p:nvSpPr>
        <p:spPr>
          <a:xfrm>
            <a:off x="2370444" y="1986938"/>
            <a:ext cx="2863842"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区分物品的用途</a:t>
            </a:r>
          </a:p>
          <a:p>
            <a:pPr algn="just"/>
            <a:r>
              <a:rPr lang="zh-CN" altLang="en-US">
                <a:solidFill>
                  <a:schemeClr val="accent1"/>
                </a:solidFill>
                <a:latin typeface="+mj-ea"/>
                <a:ea typeface="+mj-ea"/>
                <a:sym typeface="宋体" panose="02010600030101010101" pitchFamily="2" charset="-122"/>
              </a:rPr>
              <a:t>清除不要用的东西</a:t>
            </a:r>
            <a:endParaRPr lang="zh-CN" altLang="en-US">
              <a:solidFill>
                <a:schemeClr val="accent1"/>
              </a:solidFill>
              <a:latin typeface="+mj-ea"/>
              <a:ea typeface="+mj-ea"/>
            </a:endParaRPr>
          </a:p>
        </p:txBody>
      </p:sp>
      <p:sp>
        <p:nvSpPr>
          <p:cNvPr id="87" name="矩形 86">
            <a:extLst>
              <a:ext uri="{FF2B5EF4-FFF2-40B4-BE49-F238E27FC236}">
                <a16:creationId xmlns="" xmlns:a16="http://schemas.microsoft.com/office/drawing/2014/main" id="{46D80824-7FC4-4385-89B9-70F7C9958C6B}"/>
              </a:ext>
            </a:extLst>
          </p:cNvPr>
          <p:cNvSpPr/>
          <p:nvPr/>
        </p:nvSpPr>
        <p:spPr>
          <a:xfrm>
            <a:off x="2370444" y="3255865"/>
            <a:ext cx="3079866"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科学布局    取用快捷</a:t>
            </a:r>
            <a:endParaRPr lang="zh-CN" altLang="en-US" sz="2400">
              <a:solidFill>
                <a:schemeClr val="accent1"/>
              </a:solidFill>
              <a:latin typeface="+mj-ea"/>
              <a:ea typeface="+mj-ea"/>
            </a:endParaRPr>
          </a:p>
        </p:txBody>
      </p:sp>
      <p:sp>
        <p:nvSpPr>
          <p:cNvPr id="88" name="矩形 87">
            <a:extLst>
              <a:ext uri="{FF2B5EF4-FFF2-40B4-BE49-F238E27FC236}">
                <a16:creationId xmlns="" xmlns:a16="http://schemas.microsoft.com/office/drawing/2014/main" id="{13BD9E8B-D20E-4DF8-829F-16D7278321BC}"/>
              </a:ext>
            </a:extLst>
          </p:cNvPr>
          <p:cNvSpPr/>
          <p:nvPr/>
        </p:nvSpPr>
        <p:spPr>
          <a:xfrm>
            <a:off x="2370443" y="3706556"/>
            <a:ext cx="2863843"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必需品分区放置，</a:t>
            </a:r>
          </a:p>
          <a:p>
            <a:pPr algn="just"/>
            <a:r>
              <a:rPr lang="zh-CN" altLang="en-US">
                <a:solidFill>
                  <a:schemeClr val="accent1"/>
                </a:solidFill>
                <a:latin typeface="+mj-ea"/>
                <a:ea typeface="+mj-ea"/>
                <a:sym typeface="宋体" panose="02010600030101010101" pitchFamily="2" charset="-122"/>
              </a:rPr>
              <a:t>明确标识，方便取用</a:t>
            </a:r>
            <a:endParaRPr lang="zh-CN" altLang="en-US">
              <a:solidFill>
                <a:schemeClr val="accent1"/>
              </a:solidFill>
              <a:latin typeface="+mj-ea"/>
              <a:ea typeface="+mj-ea"/>
            </a:endParaRPr>
          </a:p>
        </p:txBody>
      </p:sp>
      <p:sp>
        <p:nvSpPr>
          <p:cNvPr id="89" name="矩形 88">
            <a:extLst>
              <a:ext uri="{FF2B5EF4-FFF2-40B4-BE49-F238E27FC236}">
                <a16:creationId xmlns="" xmlns:a16="http://schemas.microsoft.com/office/drawing/2014/main" id="{6C80039D-0290-4188-896F-24DD2A20A199}"/>
              </a:ext>
            </a:extLst>
          </p:cNvPr>
          <p:cNvSpPr/>
          <p:nvPr/>
        </p:nvSpPr>
        <p:spPr>
          <a:xfrm>
            <a:off x="2370443" y="5002779"/>
            <a:ext cx="307986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清除垃圾    美化环境</a:t>
            </a:r>
          </a:p>
        </p:txBody>
      </p:sp>
      <p:sp>
        <p:nvSpPr>
          <p:cNvPr id="90" name="矩形 89">
            <a:extLst>
              <a:ext uri="{FF2B5EF4-FFF2-40B4-BE49-F238E27FC236}">
                <a16:creationId xmlns="" xmlns:a16="http://schemas.microsoft.com/office/drawing/2014/main" id="{B30DD905-67F9-45B9-BBF1-4298186F1225}"/>
              </a:ext>
            </a:extLst>
          </p:cNvPr>
          <p:cNvSpPr/>
          <p:nvPr/>
        </p:nvSpPr>
        <p:spPr>
          <a:xfrm>
            <a:off x="2370443" y="5453470"/>
            <a:ext cx="2863843"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清徐垃圾和脏污</a:t>
            </a:r>
          </a:p>
          <a:p>
            <a:pPr algn="just"/>
            <a:r>
              <a:rPr lang="zh-CN" altLang="en-US">
                <a:solidFill>
                  <a:schemeClr val="accent1"/>
                </a:solidFill>
                <a:latin typeface="+mj-ea"/>
                <a:ea typeface="+mj-ea"/>
                <a:sym typeface="宋体" panose="02010600030101010101" pitchFamily="2" charset="-122"/>
              </a:rPr>
              <a:t>并防止污染的发生</a:t>
            </a:r>
            <a:endParaRPr lang="zh-CN" altLang="en-US">
              <a:solidFill>
                <a:schemeClr val="accent1"/>
              </a:solidFill>
              <a:latin typeface="+mj-ea"/>
              <a:ea typeface="+mj-ea"/>
            </a:endParaRPr>
          </a:p>
        </p:txBody>
      </p:sp>
      <p:sp>
        <p:nvSpPr>
          <p:cNvPr id="91" name="矩形 90">
            <a:extLst>
              <a:ext uri="{FF2B5EF4-FFF2-40B4-BE49-F238E27FC236}">
                <a16:creationId xmlns="" xmlns:a16="http://schemas.microsoft.com/office/drawing/2014/main" id="{512475C4-0441-4B4A-9489-AA9E5A73F866}"/>
              </a:ext>
            </a:extLst>
          </p:cNvPr>
          <p:cNvSpPr/>
          <p:nvPr/>
        </p:nvSpPr>
        <p:spPr>
          <a:xfrm>
            <a:off x="7638479" y="1536247"/>
            <a:ext cx="299640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清洁环境    贯彻到底</a:t>
            </a:r>
            <a:endParaRPr lang="zh-CN" altLang="en-US" sz="2400">
              <a:solidFill>
                <a:schemeClr val="accent1"/>
              </a:solidFill>
              <a:latin typeface="+mj-ea"/>
              <a:ea typeface="+mj-ea"/>
            </a:endParaRPr>
          </a:p>
        </p:txBody>
      </p:sp>
      <p:sp>
        <p:nvSpPr>
          <p:cNvPr id="92" name="矩形 91">
            <a:extLst>
              <a:ext uri="{FF2B5EF4-FFF2-40B4-BE49-F238E27FC236}">
                <a16:creationId xmlns="" xmlns:a16="http://schemas.microsoft.com/office/drawing/2014/main" id="{CBDC7ECA-9C45-4005-8EAC-D4E66142CC07}"/>
              </a:ext>
            </a:extLst>
          </p:cNvPr>
          <p:cNvSpPr/>
          <p:nvPr/>
        </p:nvSpPr>
        <p:spPr>
          <a:xfrm>
            <a:off x="7638479" y="1986938"/>
            <a:ext cx="2780383"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维持前</a:t>
            </a:r>
            <a:r>
              <a:rPr lang="en-US" altLang="zh-CN">
                <a:solidFill>
                  <a:schemeClr val="accent1"/>
                </a:solidFill>
                <a:latin typeface="+mj-ea"/>
                <a:ea typeface="+mj-ea"/>
                <a:sym typeface="宋体" panose="02010600030101010101" pitchFamily="2" charset="-122"/>
              </a:rPr>
              <a:t>3S</a:t>
            </a:r>
            <a:r>
              <a:rPr lang="zh-CN" altLang="en-US">
                <a:solidFill>
                  <a:schemeClr val="accent1"/>
                </a:solidFill>
                <a:latin typeface="+mj-ea"/>
                <a:ea typeface="+mj-ea"/>
                <a:sym typeface="宋体" panose="02010600030101010101" pitchFamily="2" charset="-122"/>
              </a:rPr>
              <a:t>的成果</a:t>
            </a:r>
          </a:p>
          <a:p>
            <a:pPr algn="just"/>
            <a:r>
              <a:rPr lang="zh-CN" altLang="en-US">
                <a:solidFill>
                  <a:schemeClr val="accent1"/>
                </a:solidFill>
                <a:latin typeface="+mj-ea"/>
                <a:ea typeface="+mj-ea"/>
                <a:sym typeface="宋体" panose="02010600030101010101" pitchFamily="2" charset="-122"/>
              </a:rPr>
              <a:t>制度化，规范化</a:t>
            </a:r>
            <a:endParaRPr lang="zh-CN" altLang="en-US">
              <a:solidFill>
                <a:schemeClr val="accent1"/>
              </a:solidFill>
              <a:latin typeface="+mj-ea"/>
              <a:ea typeface="+mj-ea"/>
            </a:endParaRPr>
          </a:p>
        </p:txBody>
      </p:sp>
      <p:sp>
        <p:nvSpPr>
          <p:cNvPr id="93" name="矩形 92">
            <a:extLst>
              <a:ext uri="{FF2B5EF4-FFF2-40B4-BE49-F238E27FC236}">
                <a16:creationId xmlns="" xmlns:a16="http://schemas.microsoft.com/office/drawing/2014/main" id="{80101082-2358-48B8-A788-13FFAD68CF52}"/>
              </a:ext>
            </a:extLst>
          </p:cNvPr>
          <p:cNvSpPr/>
          <p:nvPr/>
        </p:nvSpPr>
        <p:spPr>
          <a:xfrm>
            <a:off x="7638479" y="3269513"/>
            <a:ext cx="299640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形成制度    养成习惯</a:t>
            </a:r>
            <a:endParaRPr lang="zh-CN" altLang="en-US" sz="2400">
              <a:solidFill>
                <a:schemeClr val="accent1"/>
              </a:solidFill>
              <a:latin typeface="+mj-ea"/>
              <a:ea typeface="+mj-ea"/>
            </a:endParaRPr>
          </a:p>
        </p:txBody>
      </p:sp>
      <p:sp>
        <p:nvSpPr>
          <p:cNvPr id="94" name="矩形 93">
            <a:extLst>
              <a:ext uri="{FF2B5EF4-FFF2-40B4-BE49-F238E27FC236}">
                <a16:creationId xmlns="" xmlns:a16="http://schemas.microsoft.com/office/drawing/2014/main" id="{9D0245F8-AAF1-43F8-910A-8E0CE7FF2974}"/>
              </a:ext>
            </a:extLst>
          </p:cNvPr>
          <p:cNvSpPr/>
          <p:nvPr/>
        </p:nvSpPr>
        <p:spPr>
          <a:xfrm>
            <a:off x="7638480" y="3720204"/>
            <a:ext cx="2708374"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养成良好习惯</a:t>
            </a:r>
          </a:p>
          <a:p>
            <a:pPr algn="just"/>
            <a:r>
              <a:rPr lang="zh-CN" altLang="en-US">
                <a:solidFill>
                  <a:schemeClr val="accent1"/>
                </a:solidFill>
                <a:latin typeface="+mj-ea"/>
                <a:ea typeface="+mj-ea"/>
                <a:sym typeface="宋体" panose="02010600030101010101" pitchFamily="2" charset="-122"/>
              </a:rPr>
              <a:t>提高整体素养</a:t>
            </a:r>
            <a:endParaRPr lang="zh-CN" altLang="en-US">
              <a:solidFill>
                <a:schemeClr val="accent1"/>
              </a:solidFill>
              <a:latin typeface="+mj-ea"/>
              <a:ea typeface="+mj-ea"/>
            </a:endParaRPr>
          </a:p>
        </p:txBody>
      </p:sp>
      <p:sp>
        <p:nvSpPr>
          <p:cNvPr id="95" name="矩形 94">
            <a:extLst>
              <a:ext uri="{FF2B5EF4-FFF2-40B4-BE49-F238E27FC236}">
                <a16:creationId xmlns="" xmlns:a16="http://schemas.microsoft.com/office/drawing/2014/main" id="{207B1965-45FD-4FDA-BC46-F957AAC9B63B}"/>
              </a:ext>
            </a:extLst>
          </p:cNvPr>
          <p:cNvSpPr/>
          <p:nvPr/>
        </p:nvSpPr>
        <p:spPr>
          <a:xfrm>
            <a:off x="7638480" y="5002778"/>
            <a:ext cx="2996406"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a:solidFill>
                  <a:schemeClr val="accent1"/>
                </a:solidFill>
                <a:latin typeface="+mj-ea"/>
                <a:ea typeface="+mj-ea"/>
                <a:sym typeface="宋体" panose="02010600030101010101" pitchFamily="2" charset="-122"/>
              </a:rPr>
              <a:t>安全操作    以人为本</a:t>
            </a:r>
            <a:endParaRPr lang="zh-CN" altLang="en-US" sz="2400">
              <a:solidFill>
                <a:schemeClr val="accent1"/>
              </a:solidFill>
              <a:latin typeface="+mj-ea"/>
              <a:ea typeface="+mj-ea"/>
            </a:endParaRPr>
          </a:p>
        </p:txBody>
      </p:sp>
      <p:sp>
        <p:nvSpPr>
          <p:cNvPr id="96" name="矩形 95">
            <a:extLst>
              <a:ext uri="{FF2B5EF4-FFF2-40B4-BE49-F238E27FC236}">
                <a16:creationId xmlns="" xmlns:a16="http://schemas.microsoft.com/office/drawing/2014/main" id="{86706310-3B4A-4D04-8B65-188E8B70BD84}"/>
              </a:ext>
            </a:extLst>
          </p:cNvPr>
          <p:cNvSpPr/>
          <p:nvPr/>
        </p:nvSpPr>
        <p:spPr>
          <a:xfrm>
            <a:off x="7638480" y="5453469"/>
            <a:ext cx="2780382"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确保工作生产安全</a:t>
            </a:r>
          </a:p>
          <a:p>
            <a:pPr algn="just"/>
            <a:r>
              <a:rPr lang="zh-CN" altLang="en-US">
                <a:solidFill>
                  <a:schemeClr val="accent1"/>
                </a:solidFill>
                <a:latin typeface="+mj-ea"/>
                <a:ea typeface="+mj-ea"/>
                <a:sym typeface="宋体" panose="02010600030101010101" pitchFamily="2" charset="-122"/>
              </a:rPr>
              <a:t>关爱生命，以人为本</a:t>
            </a:r>
            <a:endParaRPr lang="zh-CN" altLang="en-US">
              <a:solidFill>
                <a:schemeClr val="accent1"/>
              </a:solidFill>
              <a:latin typeface="+mj-ea"/>
              <a:ea typeface="+mj-ea"/>
            </a:endParaRPr>
          </a:p>
        </p:txBody>
      </p:sp>
    </p:spTree>
    <p:extLst>
      <p:ext uri="{BB962C8B-B14F-4D97-AF65-F5344CB8AC3E}">
        <p14:creationId xmlns:p14="http://schemas.microsoft.com/office/powerpoint/2010/main" val="3713735908"/>
      </p:ext>
    </p:extLst>
  </p:cSld>
  <p:clrMapOvr>
    <a:masterClrMapping/>
  </p:clrMapOvr>
  <mc:AlternateContent xmlns:mc="http://schemas.openxmlformats.org/markup-compatibility/2006" xmlns:p14="http://schemas.microsoft.com/office/powerpoint/2010/main">
    <mc:Choice Requires="p14">
      <p:transition spd="slow" p14:dur="800" advTm="10492">
        <p:wipe/>
      </p:transition>
    </mc:Choice>
    <mc:Fallback xmlns="">
      <p:transition spd="slow" advTm="10492">
        <p:wip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grpId="0" nodeType="afterEffect" p14:presetBounceEnd="50000">
                                      <p:stCondLst>
                                        <p:cond delay="0"/>
                                      </p:stCondLst>
                                      <p:childTnLst>
                                        <p:set>
                                          <p:cBhvr>
                                            <p:cTn id="19" dur="1" fill="hold">
                                              <p:stCondLst>
                                                <p:cond delay="0"/>
                                              </p:stCondLst>
                                            </p:cTn>
                                            <p:tgtEl>
                                              <p:spTgt spid="97"/>
                                            </p:tgtEl>
                                            <p:attrNameLst>
                                              <p:attrName>style.visibility</p:attrName>
                                            </p:attrNameLst>
                                          </p:cBhvr>
                                          <p:to>
                                            <p:strVal val="visible"/>
                                          </p:to>
                                        </p:set>
                                        <p:anim calcmode="lin" valueType="num" p14:bounceEnd="50000">
                                          <p:cBhvr additive="base">
                                            <p:cTn id="20" dur="400" fill="hold"/>
                                            <p:tgtEl>
                                              <p:spTgt spid="97"/>
                                            </p:tgtEl>
                                            <p:attrNameLst>
                                              <p:attrName>ppt_x</p:attrName>
                                            </p:attrNameLst>
                                          </p:cBhvr>
                                          <p:tavLst>
                                            <p:tav tm="0">
                                              <p:val>
                                                <p:strVal val="0-#ppt_w/2"/>
                                              </p:val>
                                            </p:tav>
                                            <p:tav tm="100000">
                                              <p:val>
                                                <p:strVal val="#ppt_x"/>
                                              </p:val>
                                            </p:tav>
                                          </p:tavLst>
                                        </p:anim>
                                        <p:anim calcmode="lin" valueType="num" p14:bounceEnd="50000">
                                          <p:cBhvr additive="base">
                                            <p:cTn id="21" dur="400" fill="hold"/>
                                            <p:tgtEl>
                                              <p:spTgt spid="9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14:presetBounceEnd="50000">
                                      <p:stCondLst>
                                        <p:cond delay="100"/>
                                      </p:stCondLst>
                                      <p:childTnLst>
                                        <p:set>
                                          <p:cBhvr>
                                            <p:cTn id="23" dur="1" fill="hold">
                                              <p:stCondLst>
                                                <p:cond delay="0"/>
                                              </p:stCondLst>
                                            </p:cTn>
                                            <p:tgtEl>
                                              <p:spTgt spid="98"/>
                                            </p:tgtEl>
                                            <p:attrNameLst>
                                              <p:attrName>style.visibility</p:attrName>
                                            </p:attrNameLst>
                                          </p:cBhvr>
                                          <p:to>
                                            <p:strVal val="visible"/>
                                          </p:to>
                                        </p:set>
                                        <p:anim calcmode="lin" valueType="num" p14:bounceEnd="50000">
                                          <p:cBhvr additive="base">
                                            <p:cTn id="24" dur="400" fill="hold"/>
                                            <p:tgtEl>
                                              <p:spTgt spid="98"/>
                                            </p:tgtEl>
                                            <p:attrNameLst>
                                              <p:attrName>ppt_x</p:attrName>
                                            </p:attrNameLst>
                                          </p:cBhvr>
                                          <p:tavLst>
                                            <p:tav tm="0">
                                              <p:val>
                                                <p:strVal val="0-#ppt_w/2"/>
                                              </p:val>
                                            </p:tav>
                                            <p:tav tm="100000">
                                              <p:val>
                                                <p:strVal val="#ppt_x"/>
                                              </p:val>
                                            </p:tav>
                                          </p:tavLst>
                                        </p:anim>
                                        <p:anim calcmode="lin" valueType="num" p14:bounceEnd="50000">
                                          <p:cBhvr additive="base">
                                            <p:cTn id="25" dur="400" fill="hold"/>
                                            <p:tgtEl>
                                              <p:spTgt spid="9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14:presetBounceEnd="50000">
                                      <p:stCondLst>
                                        <p:cond delay="200"/>
                                      </p:stCondLst>
                                      <p:childTnLst>
                                        <p:set>
                                          <p:cBhvr>
                                            <p:cTn id="27" dur="1" fill="hold">
                                              <p:stCondLst>
                                                <p:cond delay="0"/>
                                              </p:stCondLst>
                                            </p:cTn>
                                            <p:tgtEl>
                                              <p:spTgt spid="99"/>
                                            </p:tgtEl>
                                            <p:attrNameLst>
                                              <p:attrName>style.visibility</p:attrName>
                                            </p:attrNameLst>
                                          </p:cBhvr>
                                          <p:to>
                                            <p:strVal val="visible"/>
                                          </p:to>
                                        </p:set>
                                        <p:anim calcmode="lin" valueType="num" p14:bounceEnd="50000">
                                          <p:cBhvr additive="base">
                                            <p:cTn id="28" dur="400" fill="hold"/>
                                            <p:tgtEl>
                                              <p:spTgt spid="99"/>
                                            </p:tgtEl>
                                            <p:attrNameLst>
                                              <p:attrName>ppt_x</p:attrName>
                                            </p:attrNameLst>
                                          </p:cBhvr>
                                          <p:tavLst>
                                            <p:tav tm="0">
                                              <p:val>
                                                <p:strVal val="0-#ppt_w/2"/>
                                              </p:val>
                                            </p:tav>
                                            <p:tav tm="100000">
                                              <p:val>
                                                <p:strVal val="#ppt_x"/>
                                              </p:val>
                                            </p:tav>
                                          </p:tavLst>
                                        </p:anim>
                                        <p:anim calcmode="lin" valueType="num" p14:bounceEnd="50000">
                                          <p:cBhvr additive="base">
                                            <p:cTn id="29" dur="400" fill="hold"/>
                                            <p:tgtEl>
                                              <p:spTgt spid="9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14:presetBounceEnd="50000">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14:bounceEnd="50000">
                                          <p:cBhvr additive="base">
                                            <p:cTn id="32" dur="400" fill="hold"/>
                                            <p:tgtEl>
                                              <p:spTgt spid="102"/>
                                            </p:tgtEl>
                                            <p:attrNameLst>
                                              <p:attrName>ppt_x</p:attrName>
                                            </p:attrNameLst>
                                          </p:cBhvr>
                                          <p:tavLst>
                                            <p:tav tm="0">
                                              <p:val>
                                                <p:strVal val="1+#ppt_w/2"/>
                                              </p:val>
                                            </p:tav>
                                            <p:tav tm="100000">
                                              <p:val>
                                                <p:strVal val="#ppt_x"/>
                                              </p:val>
                                            </p:tav>
                                          </p:tavLst>
                                        </p:anim>
                                        <p:anim calcmode="lin" valueType="num" p14:bounceEnd="50000">
                                          <p:cBhvr additive="base">
                                            <p:cTn id="33" dur="400" fill="hold"/>
                                            <p:tgtEl>
                                              <p:spTgt spid="10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14:presetBounceEnd="50000">
                                      <p:stCondLst>
                                        <p:cond delay="100"/>
                                      </p:stCondLst>
                                      <p:childTnLst>
                                        <p:set>
                                          <p:cBhvr>
                                            <p:cTn id="35" dur="1" fill="hold">
                                              <p:stCondLst>
                                                <p:cond delay="0"/>
                                              </p:stCondLst>
                                            </p:cTn>
                                            <p:tgtEl>
                                              <p:spTgt spid="101"/>
                                            </p:tgtEl>
                                            <p:attrNameLst>
                                              <p:attrName>style.visibility</p:attrName>
                                            </p:attrNameLst>
                                          </p:cBhvr>
                                          <p:to>
                                            <p:strVal val="visible"/>
                                          </p:to>
                                        </p:set>
                                        <p:anim calcmode="lin" valueType="num" p14:bounceEnd="50000">
                                          <p:cBhvr additive="base">
                                            <p:cTn id="36" dur="400" fill="hold"/>
                                            <p:tgtEl>
                                              <p:spTgt spid="101"/>
                                            </p:tgtEl>
                                            <p:attrNameLst>
                                              <p:attrName>ppt_x</p:attrName>
                                            </p:attrNameLst>
                                          </p:cBhvr>
                                          <p:tavLst>
                                            <p:tav tm="0">
                                              <p:val>
                                                <p:strVal val="1+#ppt_w/2"/>
                                              </p:val>
                                            </p:tav>
                                            <p:tav tm="100000">
                                              <p:val>
                                                <p:strVal val="#ppt_x"/>
                                              </p:val>
                                            </p:tav>
                                          </p:tavLst>
                                        </p:anim>
                                        <p:anim calcmode="lin" valueType="num" p14:bounceEnd="50000">
                                          <p:cBhvr additive="base">
                                            <p:cTn id="37" dur="400" fill="hold"/>
                                            <p:tgtEl>
                                              <p:spTgt spid="10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14:presetBounceEnd="50000">
                                      <p:stCondLst>
                                        <p:cond delay="200"/>
                                      </p:stCondLst>
                                      <p:childTnLst>
                                        <p:set>
                                          <p:cBhvr>
                                            <p:cTn id="39" dur="1" fill="hold">
                                              <p:stCondLst>
                                                <p:cond delay="0"/>
                                              </p:stCondLst>
                                            </p:cTn>
                                            <p:tgtEl>
                                              <p:spTgt spid="100"/>
                                            </p:tgtEl>
                                            <p:attrNameLst>
                                              <p:attrName>style.visibility</p:attrName>
                                            </p:attrNameLst>
                                          </p:cBhvr>
                                          <p:to>
                                            <p:strVal val="visible"/>
                                          </p:to>
                                        </p:set>
                                        <p:anim calcmode="lin" valueType="num" p14:bounceEnd="50000">
                                          <p:cBhvr additive="base">
                                            <p:cTn id="40" dur="400" fill="hold"/>
                                            <p:tgtEl>
                                              <p:spTgt spid="100"/>
                                            </p:tgtEl>
                                            <p:attrNameLst>
                                              <p:attrName>ppt_x</p:attrName>
                                            </p:attrNameLst>
                                          </p:cBhvr>
                                          <p:tavLst>
                                            <p:tav tm="0">
                                              <p:val>
                                                <p:strVal val="1+#ppt_w/2"/>
                                              </p:val>
                                            </p:tav>
                                            <p:tav tm="100000">
                                              <p:val>
                                                <p:strVal val="#ppt_x"/>
                                              </p:val>
                                            </p:tav>
                                          </p:tavLst>
                                        </p:anim>
                                        <p:anim calcmode="lin" valueType="num" p14:bounceEnd="50000">
                                          <p:cBhvr additive="base">
                                            <p:cTn id="41" dur="400" fill="hold"/>
                                            <p:tgtEl>
                                              <p:spTgt spid="100"/>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8"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1900"/>
                                </p:stCondLst>
                                <p:childTnLst>
                                  <p:par>
                                    <p:cTn id="48" presetID="31"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 calcmode="lin" valueType="num">
                                          <p:cBhvr>
                                            <p:cTn id="52" dur="500" fill="hold"/>
                                            <p:tgtEl>
                                              <p:spTgt spid="5"/>
                                            </p:tgtEl>
                                            <p:attrNameLst>
                                              <p:attrName>style.rotation</p:attrName>
                                            </p:attrNameLst>
                                          </p:cBhvr>
                                          <p:tavLst>
                                            <p:tav tm="0">
                                              <p:val>
                                                <p:fltVal val="90"/>
                                              </p:val>
                                            </p:tav>
                                            <p:tav tm="100000">
                                              <p:val>
                                                <p:fltVal val="0"/>
                                              </p:val>
                                            </p:tav>
                                          </p:tavLst>
                                        </p:anim>
                                        <p:animEffect transition="in" filter="fade">
                                          <p:cBhvr>
                                            <p:cTn id="53" dur="500"/>
                                            <p:tgtEl>
                                              <p:spTgt spid="5"/>
                                            </p:tgtEl>
                                          </p:cBhvr>
                                        </p:animEffect>
                                      </p:childTnLst>
                                    </p:cTn>
                                  </p:par>
                                </p:childTnLst>
                              </p:cTn>
                            </p:par>
                            <p:par>
                              <p:cTn id="54" fill="hold">
                                <p:stCondLst>
                                  <p:cond delay="2400"/>
                                </p:stCondLst>
                                <p:childTnLst>
                                  <p:par>
                                    <p:cTn id="55" presetID="22" presetClass="entr" presetSubtype="8"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childTnLst>
                              </p:cTn>
                            </p:par>
                            <p:par>
                              <p:cTn id="58" fill="hold">
                                <p:stCondLst>
                                  <p:cond delay="2900"/>
                                </p:stCondLst>
                                <p:childTnLst>
                                  <p:par>
                                    <p:cTn id="59" presetID="2" presetClass="entr" presetSubtype="8"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400" fill="hold"/>
                                            <p:tgtEl>
                                              <p:spTgt spid="21"/>
                                            </p:tgtEl>
                                            <p:attrNameLst>
                                              <p:attrName>ppt_x</p:attrName>
                                            </p:attrNameLst>
                                          </p:cBhvr>
                                          <p:tavLst>
                                            <p:tav tm="0">
                                              <p:val>
                                                <p:strVal val="0-#ppt_w/2"/>
                                              </p:val>
                                            </p:tav>
                                            <p:tav tm="100000">
                                              <p:val>
                                                <p:strVal val="#ppt_x"/>
                                              </p:val>
                                            </p:tav>
                                          </p:tavLst>
                                        </p:anim>
                                        <p:anim calcmode="lin" valueType="num">
                                          <p:cBhvr additive="base">
                                            <p:cTn id="62" dur="400" fill="hold"/>
                                            <p:tgtEl>
                                              <p:spTgt spid="21"/>
                                            </p:tgtEl>
                                            <p:attrNameLst>
                                              <p:attrName>ppt_y</p:attrName>
                                            </p:attrNameLst>
                                          </p:cBhvr>
                                          <p:tavLst>
                                            <p:tav tm="0">
                                              <p:val>
                                                <p:strVal val="#ppt_y"/>
                                              </p:val>
                                            </p:tav>
                                            <p:tav tm="100000">
                                              <p:val>
                                                <p:strVal val="#ppt_y"/>
                                              </p:val>
                                            </p:tav>
                                          </p:tavLst>
                                        </p:anim>
                                      </p:childTnLst>
                                    </p:cTn>
                                  </p:par>
                                </p:childTnLst>
                              </p:cTn>
                            </p:par>
                            <p:par>
                              <p:cTn id="63" fill="hold">
                                <p:stCondLst>
                                  <p:cond delay="3300"/>
                                </p:stCondLst>
                                <p:childTnLst>
                                  <p:par>
                                    <p:cTn id="64" presetID="31" presetClass="entr" presetSubtype="0" fill="hold" grpId="0" nodeType="after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 calcmode="lin" valueType="num">
                                          <p:cBhvr>
                                            <p:cTn id="68" dur="500" fill="hold"/>
                                            <p:tgtEl>
                                              <p:spTgt spid="87"/>
                                            </p:tgtEl>
                                            <p:attrNameLst>
                                              <p:attrName>style.rotation</p:attrName>
                                            </p:attrNameLst>
                                          </p:cBhvr>
                                          <p:tavLst>
                                            <p:tav tm="0">
                                              <p:val>
                                                <p:fltVal val="90"/>
                                              </p:val>
                                            </p:tav>
                                            <p:tav tm="100000">
                                              <p:val>
                                                <p:fltVal val="0"/>
                                              </p:val>
                                            </p:tav>
                                          </p:tavLst>
                                        </p:anim>
                                        <p:animEffect transition="in" filter="fade">
                                          <p:cBhvr>
                                            <p:cTn id="69" dur="500"/>
                                            <p:tgtEl>
                                              <p:spTgt spid="87"/>
                                            </p:tgtEl>
                                          </p:cBhvr>
                                        </p:animEffect>
                                      </p:childTnLst>
                                    </p:cTn>
                                  </p:par>
                                </p:childTnLst>
                              </p:cTn>
                            </p:par>
                            <p:par>
                              <p:cTn id="70" fill="hold">
                                <p:stCondLst>
                                  <p:cond delay="3800"/>
                                </p:stCondLst>
                                <p:childTnLst>
                                  <p:par>
                                    <p:cTn id="71" presetID="22" presetClass="entr" presetSubtype="8"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wipe(left)">
                                          <p:cBhvr>
                                            <p:cTn id="73" dur="500"/>
                                            <p:tgtEl>
                                              <p:spTgt spid="88"/>
                                            </p:tgtEl>
                                          </p:cBhvr>
                                        </p:animEffect>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400" fill="hold"/>
                                            <p:tgtEl>
                                              <p:spTgt spid="22"/>
                                            </p:tgtEl>
                                            <p:attrNameLst>
                                              <p:attrName>ppt_x</p:attrName>
                                            </p:attrNameLst>
                                          </p:cBhvr>
                                          <p:tavLst>
                                            <p:tav tm="0">
                                              <p:val>
                                                <p:strVal val="0-#ppt_w/2"/>
                                              </p:val>
                                            </p:tav>
                                            <p:tav tm="100000">
                                              <p:val>
                                                <p:strVal val="#ppt_x"/>
                                              </p:val>
                                            </p:tav>
                                          </p:tavLst>
                                        </p:anim>
                                        <p:anim calcmode="lin" valueType="num">
                                          <p:cBhvr additive="base">
                                            <p:cTn id="78" dur="400" fill="hold"/>
                                            <p:tgtEl>
                                              <p:spTgt spid="22"/>
                                            </p:tgtEl>
                                            <p:attrNameLst>
                                              <p:attrName>ppt_y</p:attrName>
                                            </p:attrNameLst>
                                          </p:cBhvr>
                                          <p:tavLst>
                                            <p:tav tm="0">
                                              <p:val>
                                                <p:strVal val="#ppt_y"/>
                                              </p:val>
                                            </p:tav>
                                            <p:tav tm="100000">
                                              <p:val>
                                                <p:strVal val="#ppt_y"/>
                                              </p:val>
                                            </p:tav>
                                          </p:tavLst>
                                        </p:anim>
                                      </p:childTnLst>
                                    </p:cTn>
                                  </p:par>
                                </p:childTnLst>
                              </p:cTn>
                            </p:par>
                            <p:par>
                              <p:cTn id="79" fill="hold">
                                <p:stCondLst>
                                  <p:cond delay="4700"/>
                                </p:stCondLst>
                                <p:childTnLst>
                                  <p:par>
                                    <p:cTn id="80" presetID="31" presetClass="entr" presetSubtype="0"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 calcmode="lin" valueType="num">
                                          <p:cBhvr>
                                            <p:cTn id="82" dur="500" fill="hold"/>
                                            <p:tgtEl>
                                              <p:spTgt spid="89"/>
                                            </p:tgtEl>
                                            <p:attrNameLst>
                                              <p:attrName>ppt_w</p:attrName>
                                            </p:attrNameLst>
                                          </p:cBhvr>
                                          <p:tavLst>
                                            <p:tav tm="0">
                                              <p:val>
                                                <p:fltVal val="0"/>
                                              </p:val>
                                            </p:tav>
                                            <p:tav tm="100000">
                                              <p:val>
                                                <p:strVal val="#ppt_w"/>
                                              </p:val>
                                            </p:tav>
                                          </p:tavLst>
                                        </p:anim>
                                        <p:anim calcmode="lin" valueType="num">
                                          <p:cBhvr>
                                            <p:cTn id="83" dur="500" fill="hold"/>
                                            <p:tgtEl>
                                              <p:spTgt spid="89"/>
                                            </p:tgtEl>
                                            <p:attrNameLst>
                                              <p:attrName>ppt_h</p:attrName>
                                            </p:attrNameLst>
                                          </p:cBhvr>
                                          <p:tavLst>
                                            <p:tav tm="0">
                                              <p:val>
                                                <p:fltVal val="0"/>
                                              </p:val>
                                            </p:tav>
                                            <p:tav tm="100000">
                                              <p:val>
                                                <p:strVal val="#ppt_h"/>
                                              </p:val>
                                            </p:tav>
                                          </p:tavLst>
                                        </p:anim>
                                        <p:anim calcmode="lin" valueType="num">
                                          <p:cBhvr>
                                            <p:cTn id="84" dur="500" fill="hold"/>
                                            <p:tgtEl>
                                              <p:spTgt spid="89"/>
                                            </p:tgtEl>
                                            <p:attrNameLst>
                                              <p:attrName>style.rotation</p:attrName>
                                            </p:attrNameLst>
                                          </p:cBhvr>
                                          <p:tavLst>
                                            <p:tav tm="0">
                                              <p:val>
                                                <p:fltVal val="90"/>
                                              </p:val>
                                            </p:tav>
                                            <p:tav tm="100000">
                                              <p:val>
                                                <p:fltVal val="0"/>
                                              </p:val>
                                            </p:tav>
                                          </p:tavLst>
                                        </p:anim>
                                        <p:animEffect transition="in" filter="fade">
                                          <p:cBhvr>
                                            <p:cTn id="85" dur="500"/>
                                            <p:tgtEl>
                                              <p:spTgt spid="89"/>
                                            </p:tgtEl>
                                          </p:cBhvr>
                                        </p:animEffect>
                                      </p:childTnLst>
                                    </p:cTn>
                                  </p:par>
                                </p:childTnLst>
                              </p:cTn>
                            </p:par>
                            <p:par>
                              <p:cTn id="86" fill="hold">
                                <p:stCondLst>
                                  <p:cond delay="5200"/>
                                </p:stCondLst>
                                <p:childTnLst>
                                  <p:par>
                                    <p:cTn id="87" presetID="22" presetClass="entr" presetSubtype="8" fill="hold" grpId="0" nodeType="after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wipe(left)">
                                          <p:cBhvr>
                                            <p:cTn id="89" dur="500"/>
                                            <p:tgtEl>
                                              <p:spTgt spid="90"/>
                                            </p:tgtEl>
                                          </p:cBhvr>
                                        </p:animEffect>
                                      </p:childTnLst>
                                    </p:cTn>
                                  </p:par>
                                </p:childTnLst>
                              </p:cTn>
                            </p:par>
                            <p:par>
                              <p:cTn id="90" fill="hold">
                                <p:stCondLst>
                                  <p:cond delay="5700"/>
                                </p:stCondLst>
                                <p:childTnLst>
                                  <p:par>
                                    <p:cTn id="91" presetID="2" presetClass="entr" presetSubtype="8" fill="hold"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400" fill="hold"/>
                                            <p:tgtEl>
                                              <p:spTgt spid="23"/>
                                            </p:tgtEl>
                                            <p:attrNameLst>
                                              <p:attrName>ppt_x</p:attrName>
                                            </p:attrNameLst>
                                          </p:cBhvr>
                                          <p:tavLst>
                                            <p:tav tm="0">
                                              <p:val>
                                                <p:strVal val="0-#ppt_w/2"/>
                                              </p:val>
                                            </p:tav>
                                            <p:tav tm="100000">
                                              <p:val>
                                                <p:strVal val="#ppt_x"/>
                                              </p:val>
                                            </p:tav>
                                          </p:tavLst>
                                        </p:anim>
                                        <p:anim calcmode="lin" valueType="num">
                                          <p:cBhvr additive="base">
                                            <p:cTn id="94" dur="400" fill="hold"/>
                                            <p:tgtEl>
                                              <p:spTgt spid="23"/>
                                            </p:tgtEl>
                                            <p:attrNameLst>
                                              <p:attrName>ppt_y</p:attrName>
                                            </p:attrNameLst>
                                          </p:cBhvr>
                                          <p:tavLst>
                                            <p:tav tm="0">
                                              <p:val>
                                                <p:strVal val="#ppt_y"/>
                                              </p:val>
                                            </p:tav>
                                            <p:tav tm="100000">
                                              <p:val>
                                                <p:strVal val="#ppt_y"/>
                                              </p:val>
                                            </p:tav>
                                          </p:tavLst>
                                        </p:anim>
                                      </p:childTnLst>
                                    </p:cTn>
                                  </p:par>
                                </p:childTnLst>
                              </p:cTn>
                            </p:par>
                            <p:par>
                              <p:cTn id="95" fill="hold">
                                <p:stCondLst>
                                  <p:cond delay="6100"/>
                                </p:stCondLst>
                                <p:childTnLst>
                                  <p:par>
                                    <p:cTn id="96" presetID="31" presetClass="entr" presetSubtype="0"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 calcmode="lin" valueType="num">
                                          <p:cBhvr>
                                            <p:cTn id="98" dur="500" fill="hold"/>
                                            <p:tgtEl>
                                              <p:spTgt spid="91"/>
                                            </p:tgtEl>
                                            <p:attrNameLst>
                                              <p:attrName>ppt_w</p:attrName>
                                            </p:attrNameLst>
                                          </p:cBhvr>
                                          <p:tavLst>
                                            <p:tav tm="0">
                                              <p:val>
                                                <p:fltVal val="0"/>
                                              </p:val>
                                            </p:tav>
                                            <p:tav tm="100000">
                                              <p:val>
                                                <p:strVal val="#ppt_w"/>
                                              </p:val>
                                            </p:tav>
                                          </p:tavLst>
                                        </p:anim>
                                        <p:anim calcmode="lin" valueType="num">
                                          <p:cBhvr>
                                            <p:cTn id="99" dur="500" fill="hold"/>
                                            <p:tgtEl>
                                              <p:spTgt spid="91"/>
                                            </p:tgtEl>
                                            <p:attrNameLst>
                                              <p:attrName>ppt_h</p:attrName>
                                            </p:attrNameLst>
                                          </p:cBhvr>
                                          <p:tavLst>
                                            <p:tav tm="0">
                                              <p:val>
                                                <p:fltVal val="0"/>
                                              </p:val>
                                            </p:tav>
                                            <p:tav tm="100000">
                                              <p:val>
                                                <p:strVal val="#ppt_h"/>
                                              </p:val>
                                            </p:tav>
                                          </p:tavLst>
                                        </p:anim>
                                        <p:anim calcmode="lin" valueType="num">
                                          <p:cBhvr>
                                            <p:cTn id="100" dur="500" fill="hold"/>
                                            <p:tgtEl>
                                              <p:spTgt spid="91"/>
                                            </p:tgtEl>
                                            <p:attrNameLst>
                                              <p:attrName>style.rotation</p:attrName>
                                            </p:attrNameLst>
                                          </p:cBhvr>
                                          <p:tavLst>
                                            <p:tav tm="0">
                                              <p:val>
                                                <p:fltVal val="90"/>
                                              </p:val>
                                            </p:tav>
                                            <p:tav tm="100000">
                                              <p:val>
                                                <p:fltVal val="0"/>
                                              </p:val>
                                            </p:tav>
                                          </p:tavLst>
                                        </p:anim>
                                        <p:animEffect transition="in" filter="fade">
                                          <p:cBhvr>
                                            <p:cTn id="101" dur="500"/>
                                            <p:tgtEl>
                                              <p:spTgt spid="91"/>
                                            </p:tgtEl>
                                          </p:cBhvr>
                                        </p:animEffect>
                                      </p:childTnLst>
                                    </p:cTn>
                                  </p:par>
                                </p:childTnLst>
                              </p:cTn>
                            </p:par>
                            <p:par>
                              <p:cTn id="102" fill="hold">
                                <p:stCondLst>
                                  <p:cond delay="6600"/>
                                </p:stCondLst>
                                <p:childTnLst>
                                  <p:par>
                                    <p:cTn id="103" presetID="22" presetClass="entr" presetSubtype="8"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Effect transition="in" filter="wipe(left)">
                                          <p:cBhvr>
                                            <p:cTn id="105" dur="500"/>
                                            <p:tgtEl>
                                              <p:spTgt spid="92"/>
                                            </p:tgtEl>
                                          </p:cBhvr>
                                        </p:animEffect>
                                      </p:childTnLst>
                                    </p:cTn>
                                  </p:par>
                                </p:childTnLst>
                              </p:cTn>
                            </p:par>
                            <p:par>
                              <p:cTn id="106" fill="hold">
                                <p:stCondLst>
                                  <p:cond delay="7100"/>
                                </p:stCondLst>
                                <p:childTnLst>
                                  <p:par>
                                    <p:cTn id="107" presetID="2" presetClass="entr" presetSubtype="8" fill="hold" nodeType="after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400" fill="hold"/>
                                            <p:tgtEl>
                                              <p:spTgt spid="24"/>
                                            </p:tgtEl>
                                            <p:attrNameLst>
                                              <p:attrName>ppt_x</p:attrName>
                                            </p:attrNameLst>
                                          </p:cBhvr>
                                          <p:tavLst>
                                            <p:tav tm="0">
                                              <p:val>
                                                <p:strVal val="0-#ppt_w/2"/>
                                              </p:val>
                                            </p:tav>
                                            <p:tav tm="100000">
                                              <p:val>
                                                <p:strVal val="#ppt_x"/>
                                              </p:val>
                                            </p:tav>
                                          </p:tavLst>
                                        </p:anim>
                                        <p:anim calcmode="lin" valueType="num">
                                          <p:cBhvr additive="base">
                                            <p:cTn id="110" dur="400" fill="hold"/>
                                            <p:tgtEl>
                                              <p:spTgt spid="24"/>
                                            </p:tgtEl>
                                            <p:attrNameLst>
                                              <p:attrName>ppt_y</p:attrName>
                                            </p:attrNameLst>
                                          </p:cBhvr>
                                          <p:tavLst>
                                            <p:tav tm="0">
                                              <p:val>
                                                <p:strVal val="#ppt_y"/>
                                              </p:val>
                                            </p:tav>
                                            <p:tav tm="100000">
                                              <p:val>
                                                <p:strVal val="#ppt_y"/>
                                              </p:val>
                                            </p:tav>
                                          </p:tavLst>
                                        </p:anim>
                                      </p:childTnLst>
                                    </p:cTn>
                                  </p:par>
                                </p:childTnLst>
                              </p:cTn>
                            </p:par>
                            <p:par>
                              <p:cTn id="111" fill="hold">
                                <p:stCondLst>
                                  <p:cond delay="7500"/>
                                </p:stCondLst>
                                <p:childTnLst>
                                  <p:par>
                                    <p:cTn id="112" presetID="31" presetClass="entr" presetSubtype="0" fill="hold" grpId="0" nodeType="afterEffect">
                                      <p:stCondLst>
                                        <p:cond delay="0"/>
                                      </p:stCondLst>
                                      <p:childTnLst>
                                        <p:set>
                                          <p:cBhvr>
                                            <p:cTn id="113" dur="1" fill="hold">
                                              <p:stCondLst>
                                                <p:cond delay="0"/>
                                              </p:stCondLst>
                                            </p:cTn>
                                            <p:tgtEl>
                                              <p:spTgt spid="93"/>
                                            </p:tgtEl>
                                            <p:attrNameLst>
                                              <p:attrName>style.visibility</p:attrName>
                                            </p:attrNameLst>
                                          </p:cBhvr>
                                          <p:to>
                                            <p:strVal val="visible"/>
                                          </p:to>
                                        </p:set>
                                        <p:anim calcmode="lin" valueType="num">
                                          <p:cBhvr>
                                            <p:cTn id="114" dur="500" fill="hold"/>
                                            <p:tgtEl>
                                              <p:spTgt spid="93"/>
                                            </p:tgtEl>
                                            <p:attrNameLst>
                                              <p:attrName>ppt_w</p:attrName>
                                            </p:attrNameLst>
                                          </p:cBhvr>
                                          <p:tavLst>
                                            <p:tav tm="0">
                                              <p:val>
                                                <p:fltVal val="0"/>
                                              </p:val>
                                            </p:tav>
                                            <p:tav tm="100000">
                                              <p:val>
                                                <p:strVal val="#ppt_w"/>
                                              </p:val>
                                            </p:tav>
                                          </p:tavLst>
                                        </p:anim>
                                        <p:anim calcmode="lin" valueType="num">
                                          <p:cBhvr>
                                            <p:cTn id="115" dur="500" fill="hold"/>
                                            <p:tgtEl>
                                              <p:spTgt spid="93"/>
                                            </p:tgtEl>
                                            <p:attrNameLst>
                                              <p:attrName>ppt_h</p:attrName>
                                            </p:attrNameLst>
                                          </p:cBhvr>
                                          <p:tavLst>
                                            <p:tav tm="0">
                                              <p:val>
                                                <p:fltVal val="0"/>
                                              </p:val>
                                            </p:tav>
                                            <p:tav tm="100000">
                                              <p:val>
                                                <p:strVal val="#ppt_h"/>
                                              </p:val>
                                            </p:tav>
                                          </p:tavLst>
                                        </p:anim>
                                        <p:anim calcmode="lin" valueType="num">
                                          <p:cBhvr>
                                            <p:cTn id="116" dur="500" fill="hold"/>
                                            <p:tgtEl>
                                              <p:spTgt spid="93"/>
                                            </p:tgtEl>
                                            <p:attrNameLst>
                                              <p:attrName>style.rotation</p:attrName>
                                            </p:attrNameLst>
                                          </p:cBhvr>
                                          <p:tavLst>
                                            <p:tav tm="0">
                                              <p:val>
                                                <p:fltVal val="90"/>
                                              </p:val>
                                            </p:tav>
                                            <p:tav tm="100000">
                                              <p:val>
                                                <p:fltVal val="0"/>
                                              </p:val>
                                            </p:tav>
                                          </p:tavLst>
                                        </p:anim>
                                        <p:animEffect transition="in" filter="fade">
                                          <p:cBhvr>
                                            <p:cTn id="117" dur="500"/>
                                            <p:tgtEl>
                                              <p:spTgt spid="93"/>
                                            </p:tgtEl>
                                          </p:cBhvr>
                                        </p:animEffect>
                                      </p:childTnLst>
                                    </p:cTn>
                                  </p:par>
                                </p:childTnLst>
                              </p:cTn>
                            </p:par>
                            <p:par>
                              <p:cTn id="118" fill="hold">
                                <p:stCondLst>
                                  <p:cond delay="8000"/>
                                </p:stCondLst>
                                <p:childTnLst>
                                  <p:par>
                                    <p:cTn id="119" presetID="22" presetClass="entr" presetSubtype="8" fill="hold" grpId="0" nodeType="afterEffect">
                                      <p:stCondLst>
                                        <p:cond delay="0"/>
                                      </p:stCondLst>
                                      <p:childTnLst>
                                        <p:set>
                                          <p:cBhvr>
                                            <p:cTn id="120" dur="1" fill="hold">
                                              <p:stCondLst>
                                                <p:cond delay="0"/>
                                              </p:stCondLst>
                                            </p:cTn>
                                            <p:tgtEl>
                                              <p:spTgt spid="94"/>
                                            </p:tgtEl>
                                            <p:attrNameLst>
                                              <p:attrName>style.visibility</p:attrName>
                                            </p:attrNameLst>
                                          </p:cBhvr>
                                          <p:to>
                                            <p:strVal val="visible"/>
                                          </p:to>
                                        </p:set>
                                        <p:animEffect transition="in" filter="wipe(left)">
                                          <p:cBhvr>
                                            <p:cTn id="121" dur="500"/>
                                            <p:tgtEl>
                                              <p:spTgt spid="94"/>
                                            </p:tgtEl>
                                          </p:cBhvr>
                                        </p:animEffect>
                                      </p:childTnLst>
                                    </p:cTn>
                                  </p:par>
                                </p:childTnLst>
                              </p:cTn>
                            </p:par>
                            <p:par>
                              <p:cTn id="122" fill="hold">
                                <p:stCondLst>
                                  <p:cond delay="8500"/>
                                </p:stCondLst>
                                <p:childTnLst>
                                  <p:par>
                                    <p:cTn id="123" presetID="2" presetClass="entr" presetSubtype="8" fill="hold" nodeType="after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additive="base">
                                            <p:cTn id="125" dur="400" fill="hold"/>
                                            <p:tgtEl>
                                              <p:spTgt spid="25"/>
                                            </p:tgtEl>
                                            <p:attrNameLst>
                                              <p:attrName>ppt_x</p:attrName>
                                            </p:attrNameLst>
                                          </p:cBhvr>
                                          <p:tavLst>
                                            <p:tav tm="0">
                                              <p:val>
                                                <p:strVal val="0-#ppt_w/2"/>
                                              </p:val>
                                            </p:tav>
                                            <p:tav tm="100000">
                                              <p:val>
                                                <p:strVal val="#ppt_x"/>
                                              </p:val>
                                            </p:tav>
                                          </p:tavLst>
                                        </p:anim>
                                        <p:anim calcmode="lin" valueType="num">
                                          <p:cBhvr additive="base">
                                            <p:cTn id="126" dur="400" fill="hold"/>
                                            <p:tgtEl>
                                              <p:spTgt spid="25"/>
                                            </p:tgtEl>
                                            <p:attrNameLst>
                                              <p:attrName>ppt_y</p:attrName>
                                            </p:attrNameLst>
                                          </p:cBhvr>
                                          <p:tavLst>
                                            <p:tav tm="0">
                                              <p:val>
                                                <p:strVal val="#ppt_y"/>
                                              </p:val>
                                            </p:tav>
                                            <p:tav tm="100000">
                                              <p:val>
                                                <p:strVal val="#ppt_y"/>
                                              </p:val>
                                            </p:tav>
                                          </p:tavLst>
                                        </p:anim>
                                      </p:childTnLst>
                                    </p:cTn>
                                  </p:par>
                                </p:childTnLst>
                              </p:cTn>
                            </p:par>
                            <p:par>
                              <p:cTn id="127" fill="hold">
                                <p:stCondLst>
                                  <p:cond delay="8900"/>
                                </p:stCondLst>
                                <p:childTnLst>
                                  <p:par>
                                    <p:cTn id="128" presetID="31" presetClass="entr" presetSubtype="0" fill="hold" grpId="0" nodeType="afterEffect">
                                      <p:stCondLst>
                                        <p:cond delay="0"/>
                                      </p:stCondLst>
                                      <p:childTnLst>
                                        <p:set>
                                          <p:cBhvr>
                                            <p:cTn id="129" dur="1" fill="hold">
                                              <p:stCondLst>
                                                <p:cond delay="0"/>
                                              </p:stCondLst>
                                            </p:cTn>
                                            <p:tgtEl>
                                              <p:spTgt spid="95"/>
                                            </p:tgtEl>
                                            <p:attrNameLst>
                                              <p:attrName>style.visibility</p:attrName>
                                            </p:attrNameLst>
                                          </p:cBhvr>
                                          <p:to>
                                            <p:strVal val="visible"/>
                                          </p:to>
                                        </p:set>
                                        <p:anim calcmode="lin" valueType="num">
                                          <p:cBhvr>
                                            <p:cTn id="130" dur="500" fill="hold"/>
                                            <p:tgtEl>
                                              <p:spTgt spid="95"/>
                                            </p:tgtEl>
                                            <p:attrNameLst>
                                              <p:attrName>ppt_w</p:attrName>
                                            </p:attrNameLst>
                                          </p:cBhvr>
                                          <p:tavLst>
                                            <p:tav tm="0">
                                              <p:val>
                                                <p:fltVal val="0"/>
                                              </p:val>
                                            </p:tav>
                                            <p:tav tm="100000">
                                              <p:val>
                                                <p:strVal val="#ppt_w"/>
                                              </p:val>
                                            </p:tav>
                                          </p:tavLst>
                                        </p:anim>
                                        <p:anim calcmode="lin" valueType="num">
                                          <p:cBhvr>
                                            <p:cTn id="131" dur="500" fill="hold"/>
                                            <p:tgtEl>
                                              <p:spTgt spid="95"/>
                                            </p:tgtEl>
                                            <p:attrNameLst>
                                              <p:attrName>ppt_h</p:attrName>
                                            </p:attrNameLst>
                                          </p:cBhvr>
                                          <p:tavLst>
                                            <p:tav tm="0">
                                              <p:val>
                                                <p:fltVal val="0"/>
                                              </p:val>
                                            </p:tav>
                                            <p:tav tm="100000">
                                              <p:val>
                                                <p:strVal val="#ppt_h"/>
                                              </p:val>
                                            </p:tav>
                                          </p:tavLst>
                                        </p:anim>
                                        <p:anim calcmode="lin" valueType="num">
                                          <p:cBhvr>
                                            <p:cTn id="132" dur="500" fill="hold"/>
                                            <p:tgtEl>
                                              <p:spTgt spid="95"/>
                                            </p:tgtEl>
                                            <p:attrNameLst>
                                              <p:attrName>style.rotation</p:attrName>
                                            </p:attrNameLst>
                                          </p:cBhvr>
                                          <p:tavLst>
                                            <p:tav tm="0">
                                              <p:val>
                                                <p:fltVal val="90"/>
                                              </p:val>
                                            </p:tav>
                                            <p:tav tm="100000">
                                              <p:val>
                                                <p:fltVal val="0"/>
                                              </p:val>
                                            </p:tav>
                                          </p:tavLst>
                                        </p:anim>
                                        <p:animEffect transition="in" filter="fade">
                                          <p:cBhvr>
                                            <p:cTn id="133" dur="500"/>
                                            <p:tgtEl>
                                              <p:spTgt spid="95"/>
                                            </p:tgtEl>
                                          </p:cBhvr>
                                        </p:animEffect>
                                      </p:childTnLst>
                                    </p:cTn>
                                  </p:par>
                                </p:childTnLst>
                              </p:cTn>
                            </p:par>
                            <p:par>
                              <p:cTn id="134" fill="hold">
                                <p:stCondLst>
                                  <p:cond delay="9400"/>
                                </p:stCondLst>
                                <p:childTnLst>
                                  <p:par>
                                    <p:cTn id="135" presetID="22" presetClass="entr" presetSubtype="8" fill="hold" grpId="0" nodeType="afterEffect">
                                      <p:stCondLst>
                                        <p:cond delay="0"/>
                                      </p:stCondLst>
                                      <p:childTnLst>
                                        <p:set>
                                          <p:cBhvr>
                                            <p:cTn id="136" dur="1" fill="hold">
                                              <p:stCondLst>
                                                <p:cond delay="0"/>
                                              </p:stCondLst>
                                            </p:cTn>
                                            <p:tgtEl>
                                              <p:spTgt spid="96"/>
                                            </p:tgtEl>
                                            <p:attrNameLst>
                                              <p:attrName>style.visibility</p:attrName>
                                            </p:attrNameLst>
                                          </p:cBhvr>
                                          <p:to>
                                            <p:strVal val="visible"/>
                                          </p:to>
                                        </p:set>
                                        <p:animEffect transition="in" filter="wipe(left)">
                                          <p:cBhvr>
                                            <p:cTn id="13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99" grpId="0" animBg="1"/>
          <p:bldP spid="98" grpId="0" animBg="1"/>
          <p:bldP spid="97" grpId="0" animBg="1"/>
          <p:bldP spid="26" grpId="0"/>
          <p:bldP spid="2" grpId="0" animBg="1"/>
          <p:bldP spid="2" grpId="1" animBg="1"/>
          <p:bldP spid="5" grpId="0"/>
          <p:bldP spid="86" grpId="0"/>
          <p:bldP spid="87" grpId="0"/>
          <p:bldP spid="88" grpId="0"/>
          <p:bldP spid="89" grpId="0"/>
          <p:bldP spid="90" grpId="0"/>
          <p:bldP spid="91" grpId="0"/>
          <p:bldP spid="92" grpId="0"/>
          <p:bldP spid="93" grpId="0"/>
          <p:bldP spid="94" grpId="0"/>
          <p:bldP spid="95" grpId="0"/>
          <p:bldP spid="9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grpId="0" nodeType="afterEffect">
                                      <p:stCondLst>
                                        <p:cond delay="0"/>
                                      </p:stCondLst>
                                      <p:childTnLst>
                                        <p:set>
                                          <p:cBhvr>
                                            <p:cTn id="19" dur="1" fill="hold">
                                              <p:stCondLst>
                                                <p:cond delay="0"/>
                                              </p:stCondLst>
                                            </p:cTn>
                                            <p:tgtEl>
                                              <p:spTgt spid="97"/>
                                            </p:tgtEl>
                                            <p:attrNameLst>
                                              <p:attrName>style.visibility</p:attrName>
                                            </p:attrNameLst>
                                          </p:cBhvr>
                                          <p:to>
                                            <p:strVal val="visible"/>
                                          </p:to>
                                        </p:set>
                                        <p:anim calcmode="lin" valueType="num">
                                          <p:cBhvr additive="base">
                                            <p:cTn id="20" dur="400" fill="hold"/>
                                            <p:tgtEl>
                                              <p:spTgt spid="97"/>
                                            </p:tgtEl>
                                            <p:attrNameLst>
                                              <p:attrName>ppt_x</p:attrName>
                                            </p:attrNameLst>
                                          </p:cBhvr>
                                          <p:tavLst>
                                            <p:tav tm="0">
                                              <p:val>
                                                <p:strVal val="0-#ppt_w/2"/>
                                              </p:val>
                                            </p:tav>
                                            <p:tav tm="100000">
                                              <p:val>
                                                <p:strVal val="#ppt_x"/>
                                              </p:val>
                                            </p:tav>
                                          </p:tavLst>
                                        </p:anim>
                                        <p:anim calcmode="lin" valueType="num">
                                          <p:cBhvr additive="base">
                                            <p:cTn id="21" dur="400" fill="hold"/>
                                            <p:tgtEl>
                                              <p:spTgt spid="97"/>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100"/>
                                      </p:stCondLst>
                                      <p:childTnLst>
                                        <p:set>
                                          <p:cBhvr>
                                            <p:cTn id="23" dur="1" fill="hold">
                                              <p:stCondLst>
                                                <p:cond delay="0"/>
                                              </p:stCondLst>
                                            </p:cTn>
                                            <p:tgtEl>
                                              <p:spTgt spid="98"/>
                                            </p:tgtEl>
                                            <p:attrNameLst>
                                              <p:attrName>style.visibility</p:attrName>
                                            </p:attrNameLst>
                                          </p:cBhvr>
                                          <p:to>
                                            <p:strVal val="visible"/>
                                          </p:to>
                                        </p:set>
                                        <p:anim calcmode="lin" valueType="num">
                                          <p:cBhvr additive="base">
                                            <p:cTn id="24" dur="400" fill="hold"/>
                                            <p:tgtEl>
                                              <p:spTgt spid="98"/>
                                            </p:tgtEl>
                                            <p:attrNameLst>
                                              <p:attrName>ppt_x</p:attrName>
                                            </p:attrNameLst>
                                          </p:cBhvr>
                                          <p:tavLst>
                                            <p:tav tm="0">
                                              <p:val>
                                                <p:strVal val="0-#ppt_w/2"/>
                                              </p:val>
                                            </p:tav>
                                            <p:tav tm="100000">
                                              <p:val>
                                                <p:strVal val="#ppt_x"/>
                                              </p:val>
                                            </p:tav>
                                          </p:tavLst>
                                        </p:anim>
                                        <p:anim calcmode="lin" valueType="num">
                                          <p:cBhvr additive="base">
                                            <p:cTn id="25" dur="400" fill="hold"/>
                                            <p:tgtEl>
                                              <p:spTgt spid="98"/>
                                            </p:tgtEl>
                                            <p:attrNameLst>
                                              <p:attrName>ppt_y</p:attrName>
                                            </p:attrNameLst>
                                          </p:cBhvr>
                                          <p:tavLst>
                                            <p:tav tm="0">
                                              <p:val>
                                                <p:strVal val="#ppt_y"/>
                                              </p:val>
                                            </p:tav>
                                            <p:tav tm="100000">
                                              <p:val>
                                                <p:strVal val="#ppt_y"/>
                                              </p:val>
                                            </p:tav>
                                          </p:tavLst>
                                        </p:anim>
                                      </p:childTnLst>
                                    </p:cTn>
                                  </p:par>
                                  <p:par>
                                    <p:cTn id="26" presetID="2" presetClass="entr" presetSubtype="8" fill="hold" grpId="0" nodeType="withEffect">
                                      <p:stCondLst>
                                        <p:cond delay="200"/>
                                      </p:stCondLst>
                                      <p:childTnLst>
                                        <p:set>
                                          <p:cBhvr>
                                            <p:cTn id="27" dur="1" fill="hold">
                                              <p:stCondLst>
                                                <p:cond delay="0"/>
                                              </p:stCondLst>
                                            </p:cTn>
                                            <p:tgtEl>
                                              <p:spTgt spid="99"/>
                                            </p:tgtEl>
                                            <p:attrNameLst>
                                              <p:attrName>style.visibility</p:attrName>
                                            </p:attrNameLst>
                                          </p:cBhvr>
                                          <p:to>
                                            <p:strVal val="visible"/>
                                          </p:to>
                                        </p:set>
                                        <p:anim calcmode="lin" valueType="num">
                                          <p:cBhvr additive="base">
                                            <p:cTn id="28" dur="400" fill="hold"/>
                                            <p:tgtEl>
                                              <p:spTgt spid="99"/>
                                            </p:tgtEl>
                                            <p:attrNameLst>
                                              <p:attrName>ppt_x</p:attrName>
                                            </p:attrNameLst>
                                          </p:cBhvr>
                                          <p:tavLst>
                                            <p:tav tm="0">
                                              <p:val>
                                                <p:strVal val="0-#ppt_w/2"/>
                                              </p:val>
                                            </p:tav>
                                            <p:tav tm="100000">
                                              <p:val>
                                                <p:strVal val="#ppt_x"/>
                                              </p:val>
                                            </p:tav>
                                          </p:tavLst>
                                        </p:anim>
                                        <p:anim calcmode="lin" valueType="num">
                                          <p:cBhvr additive="base">
                                            <p:cTn id="29" dur="400" fill="hold"/>
                                            <p:tgtEl>
                                              <p:spTgt spid="99"/>
                                            </p:tgtEl>
                                            <p:attrNameLst>
                                              <p:attrName>ppt_y</p:attrName>
                                            </p:attrNameLst>
                                          </p:cBhvr>
                                          <p:tavLst>
                                            <p:tav tm="0">
                                              <p:val>
                                                <p:strVal val="#ppt_y"/>
                                              </p:val>
                                            </p:tav>
                                            <p:tav tm="100000">
                                              <p:val>
                                                <p:strVal val="#ppt_y"/>
                                              </p:val>
                                            </p:tav>
                                          </p:tavLst>
                                        </p:anim>
                                      </p:childTnLst>
                                    </p:cTn>
                                  </p:par>
                                  <p:par>
                                    <p:cTn id="30" presetID="2" presetClass="entr" presetSubtype="2" fill="hold" grpId="0" nodeType="withEffect">
                                      <p:stCondLst>
                                        <p:cond delay="0"/>
                                      </p:stCondLst>
                                      <p:childTnLst>
                                        <p:set>
                                          <p:cBhvr>
                                            <p:cTn id="31" dur="1" fill="hold">
                                              <p:stCondLst>
                                                <p:cond delay="0"/>
                                              </p:stCondLst>
                                            </p:cTn>
                                            <p:tgtEl>
                                              <p:spTgt spid="102"/>
                                            </p:tgtEl>
                                            <p:attrNameLst>
                                              <p:attrName>style.visibility</p:attrName>
                                            </p:attrNameLst>
                                          </p:cBhvr>
                                          <p:to>
                                            <p:strVal val="visible"/>
                                          </p:to>
                                        </p:set>
                                        <p:anim calcmode="lin" valueType="num">
                                          <p:cBhvr additive="base">
                                            <p:cTn id="32" dur="400" fill="hold"/>
                                            <p:tgtEl>
                                              <p:spTgt spid="102"/>
                                            </p:tgtEl>
                                            <p:attrNameLst>
                                              <p:attrName>ppt_x</p:attrName>
                                            </p:attrNameLst>
                                          </p:cBhvr>
                                          <p:tavLst>
                                            <p:tav tm="0">
                                              <p:val>
                                                <p:strVal val="1+#ppt_w/2"/>
                                              </p:val>
                                            </p:tav>
                                            <p:tav tm="100000">
                                              <p:val>
                                                <p:strVal val="#ppt_x"/>
                                              </p:val>
                                            </p:tav>
                                          </p:tavLst>
                                        </p:anim>
                                        <p:anim calcmode="lin" valueType="num">
                                          <p:cBhvr additive="base">
                                            <p:cTn id="33" dur="400" fill="hold"/>
                                            <p:tgtEl>
                                              <p:spTgt spid="102"/>
                                            </p:tgtEl>
                                            <p:attrNameLst>
                                              <p:attrName>ppt_y</p:attrName>
                                            </p:attrNameLst>
                                          </p:cBhvr>
                                          <p:tavLst>
                                            <p:tav tm="0">
                                              <p:val>
                                                <p:strVal val="#ppt_y"/>
                                              </p:val>
                                            </p:tav>
                                            <p:tav tm="100000">
                                              <p:val>
                                                <p:strVal val="#ppt_y"/>
                                              </p:val>
                                            </p:tav>
                                          </p:tavLst>
                                        </p:anim>
                                      </p:childTnLst>
                                    </p:cTn>
                                  </p:par>
                                  <p:par>
                                    <p:cTn id="34" presetID="2" presetClass="entr" presetSubtype="2" fill="hold" grpId="0" nodeType="withEffect">
                                      <p:stCondLst>
                                        <p:cond delay="100"/>
                                      </p:stCondLst>
                                      <p:childTnLst>
                                        <p:set>
                                          <p:cBhvr>
                                            <p:cTn id="35" dur="1" fill="hold">
                                              <p:stCondLst>
                                                <p:cond delay="0"/>
                                              </p:stCondLst>
                                            </p:cTn>
                                            <p:tgtEl>
                                              <p:spTgt spid="101"/>
                                            </p:tgtEl>
                                            <p:attrNameLst>
                                              <p:attrName>style.visibility</p:attrName>
                                            </p:attrNameLst>
                                          </p:cBhvr>
                                          <p:to>
                                            <p:strVal val="visible"/>
                                          </p:to>
                                        </p:set>
                                        <p:anim calcmode="lin" valueType="num">
                                          <p:cBhvr additive="base">
                                            <p:cTn id="36" dur="400" fill="hold"/>
                                            <p:tgtEl>
                                              <p:spTgt spid="101"/>
                                            </p:tgtEl>
                                            <p:attrNameLst>
                                              <p:attrName>ppt_x</p:attrName>
                                            </p:attrNameLst>
                                          </p:cBhvr>
                                          <p:tavLst>
                                            <p:tav tm="0">
                                              <p:val>
                                                <p:strVal val="1+#ppt_w/2"/>
                                              </p:val>
                                            </p:tav>
                                            <p:tav tm="100000">
                                              <p:val>
                                                <p:strVal val="#ppt_x"/>
                                              </p:val>
                                            </p:tav>
                                          </p:tavLst>
                                        </p:anim>
                                        <p:anim calcmode="lin" valueType="num">
                                          <p:cBhvr additive="base">
                                            <p:cTn id="37" dur="400" fill="hold"/>
                                            <p:tgtEl>
                                              <p:spTgt spid="101"/>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200"/>
                                      </p:stCondLst>
                                      <p:childTnLst>
                                        <p:set>
                                          <p:cBhvr>
                                            <p:cTn id="39" dur="1" fill="hold">
                                              <p:stCondLst>
                                                <p:cond delay="0"/>
                                              </p:stCondLst>
                                            </p:cTn>
                                            <p:tgtEl>
                                              <p:spTgt spid="100"/>
                                            </p:tgtEl>
                                            <p:attrNameLst>
                                              <p:attrName>style.visibility</p:attrName>
                                            </p:attrNameLst>
                                          </p:cBhvr>
                                          <p:to>
                                            <p:strVal val="visible"/>
                                          </p:to>
                                        </p:set>
                                        <p:anim calcmode="lin" valueType="num">
                                          <p:cBhvr additive="base">
                                            <p:cTn id="40" dur="400" fill="hold"/>
                                            <p:tgtEl>
                                              <p:spTgt spid="100"/>
                                            </p:tgtEl>
                                            <p:attrNameLst>
                                              <p:attrName>ppt_x</p:attrName>
                                            </p:attrNameLst>
                                          </p:cBhvr>
                                          <p:tavLst>
                                            <p:tav tm="0">
                                              <p:val>
                                                <p:strVal val="1+#ppt_w/2"/>
                                              </p:val>
                                            </p:tav>
                                            <p:tav tm="100000">
                                              <p:val>
                                                <p:strVal val="#ppt_x"/>
                                              </p:val>
                                            </p:tav>
                                          </p:tavLst>
                                        </p:anim>
                                        <p:anim calcmode="lin" valueType="num">
                                          <p:cBhvr additive="base">
                                            <p:cTn id="41" dur="400" fill="hold"/>
                                            <p:tgtEl>
                                              <p:spTgt spid="100"/>
                                            </p:tgtEl>
                                            <p:attrNameLst>
                                              <p:attrName>ppt_y</p:attrName>
                                            </p:attrNameLst>
                                          </p:cBhvr>
                                          <p:tavLst>
                                            <p:tav tm="0">
                                              <p:val>
                                                <p:strVal val="#ppt_y"/>
                                              </p:val>
                                            </p:tav>
                                            <p:tav tm="100000">
                                              <p:val>
                                                <p:strVal val="#ppt_y"/>
                                              </p:val>
                                            </p:tav>
                                          </p:tavLst>
                                        </p:anim>
                                      </p:childTnLst>
                                    </p:cTn>
                                  </p:par>
                                </p:childTnLst>
                              </p:cTn>
                            </p:par>
                            <p:par>
                              <p:cTn id="42" fill="hold">
                                <p:stCondLst>
                                  <p:cond delay="1500"/>
                                </p:stCondLst>
                                <p:childTnLst>
                                  <p:par>
                                    <p:cTn id="43" presetID="2" presetClass="entr" presetSubtype="8" fill="hold" nodeType="afterEffect">
                                      <p:stCondLst>
                                        <p:cond delay="0"/>
                                      </p:stCondLst>
                                      <p:childTnLst>
                                        <p:set>
                                          <p:cBhvr>
                                            <p:cTn id="44" dur="1" fill="hold">
                                              <p:stCondLst>
                                                <p:cond delay="0"/>
                                              </p:stCondLst>
                                            </p:cTn>
                                            <p:tgtEl>
                                              <p:spTgt spid="4"/>
                                            </p:tgtEl>
                                            <p:attrNameLst>
                                              <p:attrName>style.visibility</p:attrName>
                                            </p:attrNameLst>
                                          </p:cBhvr>
                                          <p:to>
                                            <p:strVal val="visible"/>
                                          </p:to>
                                        </p:set>
                                        <p:anim calcmode="lin" valueType="num">
                                          <p:cBhvr additive="base">
                                            <p:cTn id="45" dur="400" fill="hold"/>
                                            <p:tgtEl>
                                              <p:spTgt spid="4"/>
                                            </p:tgtEl>
                                            <p:attrNameLst>
                                              <p:attrName>ppt_x</p:attrName>
                                            </p:attrNameLst>
                                          </p:cBhvr>
                                          <p:tavLst>
                                            <p:tav tm="0">
                                              <p:val>
                                                <p:strVal val="0-#ppt_w/2"/>
                                              </p:val>
                                            </p:tav>
                                            <p:tav tm="100000">
                                              <p:val>
                                                <p:strVal val="#ppt_x"/>
                                              </p:val>
                                            </p:tav>
                                          </p:tavLst>
                                        </p:anim>
                                        <p:anim calcmode="lin" valueType="num">
                                          <p:cBhvr additive="base">
                                            <p:cTn id="46" dur="400" fill="hold"/>
                                            <p:tgtEl>
                                              <p:spTgt spid="4"/>
                                            </p:tgtEl>
                                            <p:attrNameLst>
                                              <p:attrName>ppt_y</p:attrName>
                                            </p:attrNameLst>
                                          </p:cBhvr>
                                          <p:tavLst>
                                            <p:tav tm="0">
                                              <p:val>
                                                <p:strVal val="#ppt_y"/>
                                              </p:val>
                                            </p:tav>
                                            <p:tav tm="100000">
                                              <p:val>
                                                <p:strVal val="#ppt_y"/>
                                              </p:val>
                                            </p:tav>
                                          </p:tavLst>
                                        </p:anim>
                                      </p:childTnLst>
                                    </p:cTn>
                                  </p:par>
                                </p:childTnLst>
                              </p:cTn>
                            </p:par>
                            <p:par>
                              <p:cTn id="47" fill="hold">
                                <p:stCondLst>
                                  <p:cond delay="1900"/>
                                </p:stCondLst>
                                <p:childTnLst>
                                  <p:par>
                                    <p:cTn id="48" presetID="31" presetClass="entr" presetSubtype="0" fill="hold" grpId="0" nodeType="afterEffect">
                                      <p:stCondLst>
                                        <p:cond delay="0"/>
                                      </p:stCondLst>
                                      <p:childTnLst>
                                        <p:set>
                                          <p:cBhvr>
                                            <p:cTn id="49" dur="1" fill="hold">
                                              <p:stCondLst>
                                                <p:cond delay="0"/>
                                              </p:stCondLst>
                                            </p:cTn>
                                            <p:tgtEl>
                                              <p:spTgt spid="5"/>
                                            </p:tgtEl>
                                            <p:attrNameLst>
                                              <p:attrName>style.visibility</p:attrName>
                                            </p:attrNameLst>
                                          </p:cBhvr>
                                          <p:to>
                                            <p:strVal val="visible"/>
                                          </p:to>
                                        </p:set>
                                        <p:anim calcmode="lin" valueType="num">
                                          <p:cBhvr>
                                            <p:cTn id="50" dur="500" fill="hold"/>
                                            <p:tgtEl>
                                              <p:spTgt spid="5"/>
                                            </p:tgtEl>
                                            <p:attrNameLst>
                                              <p:attrName>ppt_w</p:attrName>
                                            </p:attrNameLst>
                                          </p:cBhvr>
                                          <p:tavLst>
                                            <p:tav tm="0">
                                              <p:val>
                                                <p:fltVal val="0"/>
                                              </p:val>
                                            </p:tav>
                                            <p:tav tm="100000">
                                              <p:val>
                                                <p:strVal val="#ppt_w"/>
                                              </p:val>
                                            </p:tav>
                                          </p:tavLst>
                                        </p:anim>
                                        <p:anim calcmode="lin" valueType="num">
                                          <p:cBhvr>
                                            <p:cTn id="51" dur="500" fill="hold"/>
                                            <p:tgtEl>
                                              <p:spTgt spid="5"/>
                                            </p:tgtEl>
                                            <p:attrNameLst>
                                              <p:attrName>ppt_h</p:attrName>
                                            </p:attrNameLst>
                                          </p:cBhvr>
                                          <p:tavLst>
                                            <p:tav tm="0">
                                              <p:val>
                                                <p:fltVal val="0"/>
                                              </p:val>
                                            </p:tav>
                                            <p:tav tm="100000">
                                              <p:val>
                                                <p:strVal val="#ppt_h"/>
                                              </p:val>
                                            </p:tav>
                                          </p:tavLst>
                                        </p:anim>
                                        <p:anim calcmode="lin" valueType="num">
                                          <p:cBhvr>
                                            <p:cTn id="52" dur="500" fill="hold"/>
                                            <p:tgtEl>
                                              <p:spTgt spid="5"/>
                                            </p:tgtEl>
                                            <p:attrNameLst>
                                              <p:attrName>style.rotation</p:attrName>
                                            </p:attrNameLst>
                                          </p:cBhvr>
                                          <p:tavLst>
                                            <p:tav tm="0">
                                              <p:val>
                                                <p:fltVal val="90"/>
                                              </p:val>
                                            </p:tav>
                                            <p:tav tm="100000">
                                              <p:val>
                                                <p:fltVal val="0"/>
                                              </p:val>
                                            </p:tav>
                                          </p:tavLst>
                                        </p:anim>
                                        <p:animEffect transition="in" filter="fade">
                                          <p:cBhvr>
                                            <p:cTn id="53" dur="500"/>
                                            <p:tgtEl>
                                              <p:spTgt spid="5"/>
                                            </p:tgtEl>
                                          </p:cBhvr>
                                        </p:animEffect>
                                      </p:childTnLst>
                                    </p:cTn>
                                  </p:par>
                                </p:childTnLst>
                              </p:cTn>
                            </p:par>
                            <p:par>
                              <p:cTn id="54" fill="hold">
                                <p:stCondLst>
                                  <p:cond delay="2400"/>
                                </p:stCondLst>
                                <p:childTnLst>
                                  <p:par>
                                    <p:cTn id="55" presetID="22" presetClass="entr" presetSubtype="8" fill="hold" grpId="0" nodeType="afterEffect">
                                      <p:stCondLst>
                                        <p:cond delay="0"/>
                                      </p:stCondLst>
                                      <p:childTnLst>
                                        <p:set>
                                          <p:cBhvr>
                                            <p:cTn id="56" dur="1" fill="hold">
                                              <p:stCondLst>
                                                <p:cond delay="0"/>
                                              </p:stCondLst>
                                            </p:cTn>
                                            <p:tgtEl>
                                              <p:spTgt spid="86"/>
                                            </p:tgtEl>
                                            <p:attrNameLst>
                                              <p:attrName>style.visibility</p:attrName>
                                            </p:attrNameLst>
                                          </p:cBhvr>
                                          <p:to>
                                            <p:strVal val="visible"/>
                                          </p:to>
                                        </p:set>
                                        <p:animEffect transition="in" filter="wipe(left)">
                                          <p:cBhvr>
                                            <p:cTn id="57" dur="500"/>
                                            <p:tgtEl>
                                              <p:spTgt spid="86"/>
                                            </p:tgtEl>
                                          </p:cBhvr>
                                        </p:animEffect>
                                      </p:childTnLst>
                                    </p:cTn>
                                  </p:par>
                                </p:childTnLst>
                              </p:cTn>
                            </p:par>
                            <p:par>
                              <p:cTn id="58" fill="hold">
                                <p:stCondLst>
                                  <p:cond delay="2900"/>
                                </p:stCondLst>
                                <p:childTnLst>
                                  <p:par>
                                    <p:cTn id="59" presetID="2" presetClass="entr" presetSubtype="8" fill="hold" nodeType="afterEffect">
                                      <p:stCondLst>
                                        <p:cond delay="0"/>
                                      </p:stCondLst>
                                      <p:childTnLst>
                                        <p:set>
                                          <p:cBhvr>
                                            <p:cTn id="60" dur="1" fill="hold">
                                              <p:stCondLst>
                                                <p:cond delay="0"/>
                                              </p:stCondLst>
                                            </p:cTn>
                                            <p:tgtEl>
                                              <p:spTgt spid="21"/>
                                            </p:tgtEl>
                                            <p:attrNameLst>
                                              <p:attrName>style.visibility</p:attrName>
                                            </p:attrNameLst>
                                          </p:cBhvr>
                                          <p:to>
                                            <p:strVal val="visible"/>
                                          </p:to>
                                        </p:set>
                                        <p:anim calcmode="lin" valueType="num">
                                          <p:cBhvr additive="base">
                                            <p:cTn id="61" dur="400" fill="hold"/>
                                            <p:tgtEl>
                                              <p:spTgt spid="21"/>
                                            </p:tgtEl>
                                            <p:attrNameLst>
                                              <p:attrName>ppt_x</p:attrName>
                                            </p:attrNameLst>
                                          </p:cBhvr>
                                          <p:tavLst>
                                            <p:tav tm="0">
                                              <p:val>
                                                <p:strVal val="0-#ppt_w/2"/>
                                              </p:val>
                                            </p:tav>
                                            <p:tav tm="100000">
                                              <p:val>
                                                <p:strVal val="#ppt_x"/>
                                              </p:val>
                                            </p:tav>
                                          </p:tavLst>
                                        </p:anim>
                                        <p:anim calcmode="lin" valueType="num">
                                          <p:cBhvr additive="base">
                                            <p:cTn id="62" dur="400" fill="hold"/>
                                            <p:tgtEl>
                                              <p:spTgt spid="21"/>
                                            </p:tgtEl>
                                            <p:attrNameLst>
                                              <p:attrName>ppt_y</p:attrName>
                                            </p:attrNameLst>
                                          </p:cBhvr>
                                          <p:tavLst>
                                            <p:tav tm="0">
                                              <p:val>
                                                <p:strVal val="#ppt_y"/>
                                              </p:val>
                                            </p:tav>
                                            <p:tav tm="100000">
                                              <p:val>
                                                <p:strVal val="#ppt_y"/>
                                              </p:val>
                                            </p:tav>
                                          </p:tavLst>
                                        </p:anim>
                                      </p:childTnLst>
                                    </p:cTn>
                                  </p:par>
                                </p:childTnLst>
                              </p:cTn>
                            </p:par>
                            <p:par>
                              <p:cTn id="63" fill="hold">
                                <p:stCondLst>
                                  <p:cond delay="3300"/>
                                </p:stCondLst>
                                <p:childTnLst>
                                  <p:par>
                                    <p:cTn id="64" presetID="31" presetClass="entr" presetSubtype="0" fill="hold" grpId="0" nodeType="afterEffect">
                                      <p:stCondLst>
                                        <p:cond delay="0"/>
                                      </p:stCondLst>
                                      <p:childTnLst>
                                        <p:set>
                                          <p:cBhvr>
                                            <p:cTn id="65" dur="1" fill="hold">
                                              <p:stCondLst>
                                                <p:cond delay="0"/>
                                              </p:stCondLst>
                                            </p:cTn>
                                            <p:tgtEl>
                                              <p:spTgt spid="87"/>
                                            </p:tgtEl>
                                            <p:attrNameLst>
                                              <p:attrName>style.visibility</p:attrName>
                                            </p:attrNameLst>
                                          </p:cBhvr>
                                          <p:to>
                                            <p:strVal val="visible"/>
                                          </p:to>
                                        </p:set>
                                        <p:anim calcmode="lin" valueType="num">
                                          <p:cBhvr>
                                            <p:cTn id="66" dur="500" fill="hold"/>
                                            <p:tgtEl>
                                              <p:spTgt spid="87"/>
                                            </p:tgtEl>
                                            <p:attrNameLst>
                                              <p:attrName>ppt_w</p:attrName>
                                            </p:attrNameLst>
                                          </p:cBhvr>
                                          <p:tavLst>
                                            <p:tav tm="0">
                                              <p:val>
                                                <p:fltVal val="0"/>
                                              </p:val>
                                            </p:tav>
                                            <p:tav tm="100000">
                                              <p:val>
                                                <p:strVal val="#ppt_w"/>
                                              </p:val>
                                            </p:tav>
                                          </p:tavLst>
                                        </p:anim>
                                        <p:anim calcmode="lin" valueType="num">
                                          <p:cBhvr>
                                            <p:cTn id="67" dur="500" fill="hold"/>
                                            <p:tgtEl>
                                              <p:spTgt spid="87"/>
                                            </p:tgtEl>
                                            <p:attrNameLst>
                                              <p:attrName>ppt_h</p:attrName>
                                            </p:attrNameLst>
                                          </p:cBhvr>
                                          <p:tavLst>
                                            <p:tav tm="0">
                                              <p:val>
                                                <p:fltVal val="0"/>
                                              </p:val>
                                            </p:tav>
                                            <p:tav tm="100000">
                                              <p:val>
                                                <p:strVal val="#ppt_h"/>
                                              </p:val>
                                            </p:tav>
                                          </p:tavLst>
                                        </p:anim>
                                        <p:anim calcmode="lin" valueType="num">
                                          <p:cBhvr>
                                            <p:cTn id="68" dur="500" fill="hold"/>
                                            <p:tgtEl>
                                              <p:spTgt spid="87"/>
                                            </p:tgtEl>
                                            <p:attrNameLst>
                                              <p:attrName>style.rotation</p:attrName>
                                            </p:attrNameLst>
                                          </p:cBhvr>
                                          <p:tavLst>
                                            <p:tav tm="0">
                                              <p:val>
                                                <p:fltVal val="90"/>
                                              </p:val>
                                            </p:tav>
                                            <p:tav tm="100000">
                                              <p:val>
                                                <p:fltVal val="0"/>
                                              </p:val>
                                            </p:tav>
                                          </p:tavLst>
                                        </p:anim>
                                        <p:animEffect transition="in" filter="fade">
                                          <p:cBhvr>
                                            <p:cTn id="69" dur="500"/>
                                            <p:tgtEl>
                                              <p:spTgt spid="87"/>
                                            </p:tgtEl>
                                          </p:cBhvr>
                                        </p:animEffect>
                                      </p:childTnLst>
                                    </p:cTn>
                                  </p:par>
                                </p:childTnLst>
                              </p:cTn>
                            </p:par>
                            <p:par>
                              <p:cTn id="70" fill="hold">
                                <p:stCondLst>
                                  <p:cond delay="3800"/>
                                </p:stCondLst>
                                <p:childTnLst>
                                  <p:par>
                                    <p:cTn id="71" presetID="22" presetClass="entr" presetSubtype="8" fill="hold" grpId="0" nodeType="afterEffect">
                                      <p:stCondLst>
                                        <p:cond delay="0"/>
                                      </p:stCondLst>
                                      <p:childTnLst>
                                        <p:set>
                                          <p:cBhvr>
                                            <p:cTn id="72" dur="1" fill="hold">
                                              <p:stCondLst>
                                                <p:cond delay="0"/>
                                              </p:stCondLst>
                                            </p:cTn>
                                            <p:tgtEl>
                                              <p:spTgt spid="88"/>
                                            </p:tgtEl>
                                            <p:attrNameLst>
                                              <p:attrName>style.visibility</p:attrName>
                                            </p:attrNameLst>
                                          </p:cBhvr>
                                          <p:to>
                                            <p:strVal val="visible"/>
                                          </p:to>
                                        </p:set>
                                        <p:animEffect transition="in" filter="wipe(left)">
                                          <p:cBhvr>
                                            <p:cTn id="73" dur="500"/>
                                            <p:tgtEl>
                                              <p:spTgt spid="88"/>
                                            </p:tgtEl>
                                          </p:cBhvr>
                                        </p:animEffect>
                                      </p:childTnLst>
                                    </p:cTn>
                                  </p:par>
                                </p:childTnLst>
                              </p:cTn>
                            </p:par>
                            <p:par>
                              <p:cTn id="74" fill="hold">
                                <p:stCondLst>
                                  <p:cond delay="4300"/>
                                </p:stCondLst>
                                <p:childTnLst>
                                  <p:par>
                                    <p:cTn id="75" presetID="2" presetClass="entr" presetSubtype="8" fill="hold" nodeType="after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additive="base">
                                            <p:cTn id="77" dur="400" fill="hold"/>
                                            <p:tgtEl>
                                              <p:spTgt spid="22"/>
                                            </p:tgtEl>
                                            <p:attrNameLst>
                                              <p:attrName>ppt_x</p:attrName>
                                            </p:attrNameLst>
                                          </p:cBhvr>
                                          <p:tavLst>
                                            <p:tav tm="0">
                                              <p:val>
                                                <p:strVal val="0-#ppt_w/2"/>
                                              </p:val>
                                            </p:tav>
                                            <p:tav tm="100000">
                                              <p:val>
                                                <p:strVal val="#ppt_x"/>
                                              </p:val>
                                            </p:tav>
                                          </p:tavLst>
                                        </p:anim>
                                        <p:anim calcmode="lin" valueType="num">
                                          <p:cBhvr additive="base">
                                            <p:cTn id="78" dur="400" fill="hold"/>
                                            <p:tgtEl>
                                              <p:spTgt spid="22"/>
                                            </p:tgtEl>
                                            <p:attrNameLst>
                                              <p:attrName>ppt_y</p:attrName>
                                            </p:attrNameLst>
                                          </p:cBhvr>
                                          <p:tavLst>
                                            <p:tav tm="0">
                                              <p:val>
                                                <p:strVal val="#ppt_y"/>
                                              </p:val>
                                            </p:tav>
                                            <p:tav tm="100000">
                                              <p:val>
                                                <p:strVal val="#ppt_y"/>
                                              </p:val>
                                            </p:tav>
                                          </p:tavLst>
                                        </p:anim>
                                      </p:childTnLst>
                                    </p:cTn>
                                  </p:par>
                                </p:childTnLst>
                              </p:cTn>
                            </p:par>
                            <p:par>
                              <p:cTn id="79" fill="hold">
                                <p:stCondLst>
                                  <p:cond delay="4700"/>
                                </p:stCondLst>
                                <p:childTnLst>
                                  <p:par>
                                    <p:cTn id="80" presetID="31" presetClass="entr" presetSubtype="0" fill="hold" grpId="0" nodeType="afterEffect">
                                      <p:stCondLst>
                                        <p:cond delay="0"/>
                                      </p:stCondLst>
                                      <p:childTnLst>
                                        <p:set>
                                          <p:cBhvr>
                                            <p:cTn id="81" dur="1" fill="hold">
                                              <p:stCondLst>
                                                <p:cond delay="0"/>
                                              </p:stCondLst>
                                            </p:cTn>
                                            <p:tgtEl>
                                              <p:spTgt spid="89"/>
                                            </p:tgtEl>
                                            <p:attrNameLst>
                                              <p:attrName>style.visibility</p:attrName>
                                            </p:attrNameLst>
                                          </p:cBhvr>
                                          <p:to>
                                            <p:strVal val="visible"/>
                                          </p:to>
                                        </p:set>
                                        <p:anim calcmode="lin" valueType="num">
                                          <p:cBhvr>
                                            <p:cTn id="82" dur="500" fill="hold"/>
                                            <p:tgtEl>
                                              <p:spTgt spid="89"/>
                                            </p:tgtEl>
                                            <p:attrNameLst>
                                              <p:attrName>ppt_w</p:attrName>
                                            </p:attrNameLst>
                                          </p:cBhvr>
                                          <p:tavLst>
                                            <p:tav tm="0">
                                              <p:val>
                                                <p:fltVal val="0"/>
                                              </p:val>
                                            </p:tav>
                                            <p:tav tm="100000">
                                              <p:val>
                                                <p:strVal val="#ppt_w"/>
                                              </p:val>
                                            </p:tav>
                                          </p:tavLst>
                                        </p:anim>
                                        <p:anim calcmode="lin" valueType="num">
                                          <p:cBhvr>
                                            <p:cTn id="83" dur="500" fill="hold"/>
                                            <p:tgtEl>
                                              <p:spTgt spid="89"/>
                                            </p:tgtEl>
                                            <p:attrNameLst>
                                              <p:attrName>ppt_h</p:attrName>
                                            </p:attrNameLst>
                                          </p:cBhvr>
                                          <p:tavLst>
                                            <p:tav tm="0">
                                              <p:val>
                                                <p:fltVal val="0"/>
                                              </p:val>
                                            </p:tav>
                                            <p:tav tm="100000">
                                              <p:val>
                                                <p:strVal val="#ppt_h"/>
                                              </p:val>
                                            </p:tav>
                                          </p:tavLst>
                                        </p:anim>
                                        <p:anim calcmode="lin" valueType="num">
                                          <p:cBhvr>
                                            <p:cTn id="84" dur="500" fill="hold"/>
                                            <p:tgtEl>
                                              <p:spTgt spid="89"/>
                                            </p:tgtEl>
                                            <p:attrNameLst>
                                              <p:attrName>style.rotation</p:attrName>
                                            </p:attrNameLst>
                                          </p:cBhvr>
                                          <p:tavLst>
                                            <p:tav tm="0">
                                              <p:val>
                                                <p:fltVal val="90"/>
                                              </p:val>
                                            </p:tav>
                                            <p:tav tm="100000">
                                              <p:val>
                                                <p:fltVal val="0"/>
                                              </p:val>
                                            </p:tav>
                                          </p:tavLst>
                                        </p:anim>
                                        <p:animEffect transition="in" filter="fade">
                                          <p:cBhvr>
                                            <p:cTn id="85" dur="500"/>
                                            <p:tgtEl>
                                              <p:spTgt spid="89"/>
                                            </p:tgtEl>
                                          </p:cBhvr>
                                        </p:animEffect>
                                      </p:childTnLst>
                                    </p:cTn>
                                  </p:par>
                                </p:childTnLst>
                              </p:cTn>
                            </p:par>
                            <p:par>
                              <p:cTn id="86" fill="hold">
                                <p:stCondLst>
                                  <p:cond delay="5200"/>
                                </p:stCondLst>
                                <p:childTnLst>
                                  <p:par>
                                    <p:cTn id="87" presetID="22" presetClass="entr" presetSubtype="8" fill="hold" grpId="0" nodeType="afterEffect">
                                      <p:stCondLst>
                                        <p:cond delay="0"/>
                                      </p:stCondLst>
                                      <p:childTnLst>
                                        <p:set>
                                          <p:cBhvr>
                                            <p:cTn id="88" dur="1" fill="hold">
                                              <p:stCondLst>
                                                <p:cond delay="0"/>
                                              </p:stCondLst>
                                            </p:cTn>
                                            <p:tgtEl>
                                              <p:spTgt spid="90"/>
                                            </p:tgtEl>
                                            <p:attrNameLst>
                                              <p:attrName>style.visibility</p:attrName>
                                            </p:attrNameLst>
                                          </p:cBhvr>
                                          <p:to>
                                            <p:strVal val="visible"/>
                                          </p:to>
                                        </p:set>
                                        <p:animEffect transition="in" filter="wipe(left)">
                                          <p:cBhvr>
                                            <p:cTn id="89" dur="500"/>
                                            <p:tgtEl>
                                              <p:spTgt spid="90"/>
                                            </p:tgtEl>
                                          </p:cBhvr>
                                        </p:animEffect>
                                      </p:childTnLst>
                                    </p:cTn>
                                  </p:par>
                                </p:childTnLst>
                              </p:cTn>
                            </p:par>
                            <p:par>
                              <p:cTn id="90" fill="hold">
                                <p:stCondLst>
                                  <p:cond delay="5700"/>
                                </p:stCondLst>
                                <p:childTnLst>
                                  <p:par>
                                    <p:cTn id="91" presetID="2" presetClass="entr" presetSubtype="8" fill="hold" nodeType="afterEffect">
                                      <p:stCondLst>
                                        <p:cond delay="0"/>
                                      </p:stCondLst>
                                      <p:childTnLst>
                                        <p:set>
                                          <p:cBhvr>
                                            <p:cTn id="92" dur="1" fill="hold">
                                              <p:stCondLst>
                                                <p:cond delay="0"/>
                                              </p:stCondLst>
                                            </p:cTn>
                                            <p:tgtEl>
                                              <p:spTgt spid="23"/>
                                            </p:tgtEl>
                                            <p:attrNameLst>
                                              <p:attrName>style.visibility</p:attrName>
                                            </p:attrNameLst>
                                          </p:cBhvr>
                                          <p:to>
                                            <p:strVal val="visible"/>
                                          </p:to>
                                        </p:set>
                                        <p:anim calcmode="lin" valueType="num">
                                          <p:cBhvr additive="base">
                                            <p:cTn id="93" dur="400" fill="hold"/>
                                            <p:tgtEl>
                                              <p:spTgt spid="23"/>
                                            </p:tgtEl>
                                            <p:attrNameLst>
                                              <p:attrName>ppt_x</p:attrName>
                                            </p:attrNameLst>
                                          </p:cBhvr>
                                          <p:tavLst>
                                            <p:tav tm="0">
                                              <p:val>
                                                <p:strVal val="0-#ppt_w/2"/>
                                              </p:val>
                                            </p:tav>
                                            <p:tav tm="100000">
                                              <p:val>
                                                <p:strVal val="#ppt_x"/>
                                              </p:val>
                                            </p:tav>
                                          </p:tavLst>
                                        </p:anim>
                                        <p:anim calcmode="lin" valueType="num">
                                          <p:cBhvr additive="base">
                                            <p:cTn id="94" dur="400" fill="hold"/>
                                            <p:tgtEl>
                                              <p:spTgt spid="23"/>
                                            </p:tgtEl>
                                            <p:attrNameLst>
                                              <p:attrName>ppt_y</p:attrName>
                                            </p:attrNameLst>
                                          </p:cBhvr>
                                          <p:tavLst>
                                            <p:tav tm="0">
                                              <p:val>
                                                <p:strVal val="#ppt_y"/>
                                              </p:val>
                                            </p:tav>
                                            <p:tav tm="100000">
                                              <p:val>
                                                <p:strVal val="#ppt_y"/>
                                              </p:val>
                                            </p:tav>
                                          </p:tavLst>
                                        </p:anim>
                                      </p:childTnLst>
                                    </p:cTn>
                                  </p:par>
                                </p:childTnLst>
                              </p:cTn>
                            </p:par>
                            <p:par>
                              <p:cTn id="95" fill="hold">
                                <p:stCondLst>
                                  <p:cond delay="6100"/>
                                </p:stCondLst>
                                <p:childTnLst>
                                  <p:par>
                                    <p:cTn id="96" presetID="31" presetClass="entr" presetSubtype="0" fill="hold" grpId="0" nodeType="afterEffect">
                                      <p:stCondLst>
                                        <p:cond delay="0"/>
                                      </p:stCondLst>
                                      <p:childTnLst>
                                        <p:set>
                                          <p:cBhvr>
                                            <p:cTn id="97" dur="1" fill="hold">
                                              <p:stCondLst>
                                                <p:cond delay="0"/>
                                              </p:stCondLst>
                                            </p:cTn>
                                            <p:tgtEl>
                                              <p:spTgt spid="91"/>
                                            </p:tgtEl>
                                            <p:attrNameLst>
                                              <p:attrName>style.visibility</p:attrName>
                                            </p:attrNameLst>
                                          </p:cBhvr>
                                          <p:to>
                                            <p:strVal val="visible"/>
                                          </p:to>
                                        </p:set>
                                        <p:anim calcmode="lin" valueType="num">
                                          <p:cBhvr>
                                            <p:cTn id="98" dur="500" fill="hold"/>
                                            <p:tgtEl>
                                              <p:spTgt spid="91"/>
                                            </p:tgtEl>
                                            <p:attrNameLst>
                                              <p:attrName>ppt_w</p:attrName>
                                            </p:attrNameLst>
                                          </p:cBhvr>
                                          <p:tavLst>
                                            <p:tav tm="0">
                                              <p:val>
                                                <p:fltVal val="0"/>
                                              </p:val>
                                            </p:tav>
                                            <p:tav tm="100000">
                                              <p:val>
                                                <p:strVal val="#ppt_w"/>
                                              </p:val>
                                            </p:tav>
                                          </p:tavLst>
                                        </p:anim>
                                        <p:anim calcmode="lin" valueType="num">
                                          <p:cBhvr>
                                            <p:cTn id="99" dur="500" fill="hold"/>
                                            <p:tgtEl>
                                              <p:spTgt spid="91"/>
                                            </p:tgtEl>
                                            <p:attrNameLst>
                                              <p:attrName>ppt_h</p:attrName>
                                            </p:attrNameLst>
                                          </p:cBhvr>
                                          <p:tavLst>
                                            <p:tav tm="0">
                                              <p:val>
                                                <p:fltVal val="0"/>
                                              </p:val>
                                            </p:tav>
                                            <p:tav tm="100000">
                                              <p:val>
                                                <p:strVal val="#ppt_h"/>
                                              </p:val>
                                            </p:tav>
                                          </p:tavLst>
                                        </p:anim>
                                        <p:anim calcmode="lin" valueType="num">
                                          <p:cBhvr>
                                            <p:cTn id="100" dur="500" fill="hold"/>
                                            <p:tgtEl>
                                              <p:spTgt spid="91"/>
                                            </p:tgtEl>
                                            <p:attrNameLst>
                                              <p:attrName>style.rotation</p:attrName>
                                            </p:attrNameLst>
                                          </p:cBhvr>
                                          <p:tavLst>
                                            <p:tav tm="0">
                                              <p:val>
                                                <p:fltVal val="90"/>
                                              </p:val>
                                            </p:tav>
                                            <p:tav tm="100000">
                                              <p:val>
                                                <p:fltVal val="0"/>
                                              </p:val>
                                            </p:tav>
                                          </p:tavLst>
                                        </p:anim>
                                        <p:animEffect transition="in" filter="fade">
                                          <p:cBhvr>
                                            <p:cTn id="101" dur="500"/>
                                            <p:tgtEl>
                                              <p:spTgt spid="91"/>
                                            </p:tgtEl>
                                          </p:cBhvr>
                                        </p:animEffect>
                                      </p:childTnLst>
                                    </p:cTn>
                                  </p:par>
                                </p:childTnLst>
                              </p:cTn>
                            </p:par>
                            <p:par>
                              <p:cTn id="102" fill="hold">
                                <p:stCondLst>
                                  <p:cond delay="6600"/>
                                </p:stCondLst>
                                <p:childTnLst>
                                  <p:par>
                                    <p:cTn id="103" presetID="22" presetClass="entr" presetSubtype="8" fill="hold" grpId="0" nodeType="afterEffect">
                                      <p:stCondLst>
                                        <p:cond delay="0"/>
                                      </p:stCondLst>
                                      <p:childTnLst>
                                        <p:set>
                                          <p:cBhvr>
                                            <p:cTn id="104" dur="1" fill="hold">
                                              <p:stCondLst>
                                                <p:cond delay="0"/>
                                              </p:stCondLst>
                                            </p:cTn>
                                            <p:tgtEl>
                                              <p:spTgt spid="92"/>
                                            </p:tgtEl>
                                            <p:attrNameLst>
                                              <p:attrName>style.visibility</p:attrName>
                                            </p:attrNameLst>
                                          </p:cBhvr>
                                          <p:to>
                                            <p:strVal val="visible"/>
                                          </p:to>
                                        </p:set>
                                        <p:animEffect transition="in" filter="wipe(left)">
                                          <p:cBhvr>
                                            <p:cTn id="105" dur="500"/>
                                            <p:tgtEl>
                                              <p:spTgt spid="92"/>
                                            </p:tgtEl>
                                          </p:cBhvr>
                                        </p:animEffect>
                                      </p:childTnLst>
                                    </p:cTn>
                                  </p:par>
                                </p:childTnLst>
                              </p:cTn>
                            </p:par>
                            <p:par>
                              <p:cTn id="106" fill="hold">
                                <p:stCondLst>
                                  <p:cond delay="7100"/>
                                </p:stCondLst>
                                <p:childTnLst>
                                  <p:par>
                                    <p:cTn id="107" presetID="2" presetClass="entr" presetSubtype="8" fill="hold" nodeType="afterEffect">
                                      <p:stCondLst>
                                        <p:cond delay="0"/>
                                      </p:stCondLst>
                                      <p:childTnLst>
                                        <p:set>
                                          <p:cBhvr>
                                            <p:cTn id="108" dur="1" fill="hold">
                                              <p:stCondLst>
                                                <p:cond delay="0"/>
                                              </p:stCondLst>
                                            </p:cTn>
                                            <p:tgtEl>
                                              <p:spTgt spid="24"/>
                                            </p:tgtEl>
                                            <p:attrNameLst>
                                              <p:attrName>style.visibility</p:attrName>
                                            </p:attrNameLst>
                                          </p:cBhvr>
                                          <p:to>
                                            <p:strVal val="visible"/>
                                          </p:to>
                                        </p:set>
                                        <p:anim calcmode="lin" valueType="num">
                                          <p:cBhvr additive="base">
                                            <p:cTn id="109" dur="400" fill="hold"/>
                                            <p:tgtEl>
                                              <p:spTgt spid="24"/>
                                            </p:tgtEl>
                                            <p:attrNameLst>
                                              <p:attrName>ppt_x</p:attrName>
                                            </p:attrNameLst>
                                          </p:cBhvr>
                                          <p:tavLst>
                                            <p:tav tm="0">
                                              <p:val>
                                                <p:strVal val="0-#ppt_w/2"/>
                                              </p:val>
                                            </p:tav>
                                            <p:tav tm="100000">
                                              <p:val>
                                                <p:strVal val="#ppt_x"/>
                                              </p:val>
                                            </p:tav>
                                          </p:tavLst>
                                        </p:anim>
                                        <p:anim calcmode="lin" valueType="num">
                                          <p:cBhvr additive="base">
                                            <p:cTn id="110" dur="400" fill="hold"/>
                                            <p:tgtEl>
                                              <p:spTgt spid="24"/>
                                            </p:tgtEl>
                                            <p:attrNameLst>
                                              <p:attrName>ppt_y</p:attrName>
                                            </p:attrNameLst>
                                          </p:cBhvr>
                                          <p:tavLst>
                                            <p:tav tm="0">
                                              <p:val>
                                                <p:strVal val="#ppt_y"/>
                                              </p:val>
                                            </p:tav>
                                            <p:tav tm="100000">
                                              <p:val>
                                                <p:strVal val="#ppt_y"/>
                                              </p:val>
                                            </p:tav>
                                          </p:tavLst>
                                        </p:anim>
                                      </p:childTnLst>
                                    </p:cTn>
                                  </p:par>
                                </p:childTnLst>
                              </p:cTn>
                            </p:par>
                            <p:par>
                              <p:cTn id="111" fill="hold">
                                <p:stCondLst>
                                  <p:cond delay="7500"/>
                                </p:stCondLst>
                                <p:childTnLst>
                                  <p:par>
                                    <p:cTn id="112" presetID="31" presetClass="entr" presetSubtype="0" fill="hold" grpId="0" nodeType="afterEffect">
                                      <p:stCondLst>
                                        <p:cond delay="0"/>
                                      </p:stCondLst>
                                      <p:childTnLst>
                                        <p:set>
                                          <p:cBhvr>
                                            <p:cTn id="113" dur="1" fill="hold">
                                              <p:stCondLst>
                                                <p:cond delay="0"/>
                                              </p:stCondLst>
                                            </p:cTn>
                                            <p:tgtEl>
                                              <p:spTgt spid="93"/>
                                            </p:tgtEl>
                                            <p:attrNameLst>
                                              <p:attrName>style.visibility</p:attrName>
                                            </p:attrNameLst>
                                          </p:cBhvr>
                                          <p:to>
                                            <p:strVal val="visible"/>
                                          </p:to>
                                        </p:set>
                                        <p:anim calcmode="lin" valueType="num">
                                          <p:cBhvr>
                                            <p:cTn id="114" dur="500" fill="hold"/>
                                            <p:tgtEl>
                                              <p:spTgt spid="93"/>
                                            </p:tgtEl>
                                            <p:attrNameLst>
                                              <p:attrName>ppt_w</p:attrName>
                                            </p:attrNameLst>
                                          </p:cBhvr>
                                          <p:tavLst>
                                            <p:tav tm="0">
                                              <p:val>
                                                <p:fltVal val="0"/>
                                              </p:val>
                                            </p:tav>
                                            <p:tav tm="100000">
                                              <p:val>
                                                <p:strVal val="#ppt_w"/>
                                              </p:val>
                                            </p:tav>
                                          </p:tavLst>
                                        </p:anim>
                                        <p:anim calcmode="lin" valueType="num">
                                          <p:cBhvr>
                                            <p:cTn id="115" dur="500" fill="hold"/>
                                            <p:tgtEl>
                                              <p:spTgt spid="93"/>
                                            </p:tgtEl>
                                            <p:attrNameLst>
                                              <p:attrName>ppt_h</p:attrName>
                                            </p:attrNameLst>
                                          </p:cBhvr>
                                          <p:tavLst>
                                            <p:tav tm="0">
                                              <p:val>
                                                <p:fltVal val="0"/>
                                              </p:val>
                                            </p:tav>
                                            <p:tav tm="100000">
                                              <p:val>
                                                <p:strVal val="#ppt_h"/>
                                              </p:val>
                                            </p:tav>
                                          </p:tavLst>
                                        </p:anim>
                                        <p:anim calcmode="lin" valueType="num">
                                          <p:cBhvr>
                                            <p:cTn id="116" dur="500" fill="hold"/>
                                            <p:tgtEl>
                                              <p:spTgt spid="93"/>
                                            </p:tgtEl>
                                            <p:attrNameLst>
                                              <p:attrName>style.rotation</p:attrName>
                                            </p:attrNameLst>
                                          </p:cBhvr>
                                          <p:tavLst>
                                            <p:tav tm="0">
                                              <p:val>
                                                <p:fltVal val="90"/>
                                              </p:val>
                                            </p:tav>
                                            <p:tav tm="100000">
                                              <p:val>
                                                <p:fltVal val="0"/>
                                              </p:val>
                                            </p:tav>
                                          </p:tavLst>
                                        </p:anim>
                                        <p:animEffect transition="in" filter="fade">
                                          <p:cBhvr>
                                            <p:cTn id="117" dur="500"/>
                                            <p:tgtEl>
                                              <p:spTgt spid="93"/>
                                            </p:tgtEl>
                                          </p:cBhvr>
                                        </p:animEffect>
                                      </p:childTnLst>
                                    </p:cTn>
                                  </p:par>
                                </p:childTnLst>
                              </p:cTn>
                            </p:par>
                            <p:par>
                              <p:cTn id="118" fill="hold">
                                <p:stCondLst>
                                  <p:cond delay="8000"/>
                                </p:stCondLst>
                                <p:childTnLst>
                                  <p:par>
                                    <p:cTn id="119" presetID="22" presetClass="entr" presetSubtype="8" fill="hold" grpId="0" nodeType="afterEffect">
                                      <p:stCondLst>
                                        <p:cond delay="0"/>
                                      </p:stCondLst>
                                      <p:childTnLst>
                                        <p:set>
                                          <p:cBhvr>
                                            <p:cTn id="120" dur="1" fill="hold">
                                              <p:stCondLst>
                                                <p:cond delay="0"/>
                                              </p:stCondLst>
                                            </p:cTn>
                                            <p:tgtEl>
                                              <p:spTgt spid="94"/>
                                            </p:tgtEl>
                                            <p:attrNameLst>
                                              <p:attrName>style.visibility</p:attrName>
                                            </p:attrNameLst>
                                          </p:cBhvr>
                                          <p:to>
                                            <p:strVal val="visible"/>
                                          </p:to>
                                        </p:set>
                                        <p:animEffect transition="in" filter="wipe(left)">
                                          <p:cBhvr>
                                            <p:cTn id="121" dur="500"/>
                                            <p:tgtEl>
                                              <p:spTgt spid="94"/>
                                            </p:tgtEl>
                                          </p:cBhvr>
                                        </p:animEffect>
                                      </p:childTnLst>
                                    </p:cTn>
                                  </p:par>
                                </p:childTnLst>
                              </p:cTn>
                            </p:par>
                            <p:par>
                              <p:cTn id="122" fill="hold">
                                <p:stCondLst>
                                  <p:cond delay="8500"/>
                                </p:stCondLst>
                                <p:childTnLst>
                                  <p:par>
                                    <p:cTn id="123" presetID="2" presetClass="entr" presetSubtype="8" fill="hold" nodeType="afterEffect">
                                      <p:stCondLst>
                                        <p:cond delay="0"/>
                                      </p:stCondLst>
                                      <p:childTnLst>
                                        <p:set>
                                          <p:cBhvr>
                                            <p:cTn id="124" dur="1" fill="hold">
                                              <p:stCondLst>
                                                <p:cond delay="0"/>
                                              </p:stCondLst>
                                            </p:cTn>
                                            <p:tgtEl>
                                              <p:spTgt spid="25"/>
                                            </p:tgtEl>
                                            <p:attrNameLst>
                                              <p:attrName>style.visibility</p:attrName>
                                            </p:attrNameLst>
                                          </p:cBhvr>
                                          <p:to>
                                            <p:strVal val="visible"/>
                                          </p:to>
                                        </p:set>
                                        <p:anim calcmode="lin" valueType="num">
                                          <p:cBhvr additive="base">
                                            <p:cTn id="125" dur="400" fill="hold"/>
                                            <p:tgtEl>
                                              <p:spTgt spid="25"/>
                                            </p:tgtEl>
                                            <p:attrNameLst>
                                              <p:attrName>ppt_x</p:attrName>
                                            </p:attrNameLst>
                                          </p:cBhvr>
                                          <p:tavLst>
                                            <p:tav tm="0">
                                              <p:val>
                                                <p:strVal val="0-#ppt_w/2"/>
                                              </p:val>
                                            </p:tav>
                                            <p:tav tm="100000">
                                              <p:val>
                                                <p:strVal val="#ppt_x"/>
                                              </p:val>
                                            </p:tav>
                                          </p:tavLst>
                                        </p:anim>
                                        <p:anim calcmode="lin" valueType="num">
                                          <p:cBhvr additive="base">
                                            <p:cTn id="126" dur="400" fill="hold"/>
                                            <p:tgtEl>
                                              <p:spTgt spid="25"/>
                                            </p:tgtEl>
                                            <p:attrNameLst>
                                              <p:attrName>ppt_y</p:attrName>
                                            </p:attrNameLst>
                                          </p:cBhvr>
                                          <p:tavLst>
                                            <p:tav tm="0">
                                              <p:val>
                                                <p:strVal val="#ppt_y"/>
                                              </p:val>
                                            </p:tav>
                                            <p:tav tm="100000">
                                              <p:val>
                                                <p:strVal val="#ppt_y"/>
                                              </p:val>
                                            </p:tav>
                                          </p:tavLst>
                                        </p:anim>
                                      </p:childTnLst>
                                    </p:cTn>
                                  </p:par>
                                </p:childTnLst>
                              </p:cTn>
                            </p:par>
                            <p:par>
                              <p:cTn id="127" fill="hold">
                                <p:stCondLst>
                                  <p:cond delay="8900"/>
                                </p:stCondLst>
                                <p:childTnLst>
                                  <p:par>
                                    <p:cTn id="128" presetID="31" presetClass="entr" presetSubtype="0" fill="hold" grpId="0" nodeType="afterEffect">
                                      <p:stCondLst>
                                        <p:cond delay="0"/>
                                      </p:stCondLst>
                                      <p:childTnLst>
                                        <p:set>
                                          <p:cBhvr>
                                            <p:cTn id="129" dur="1" fill="hold">
                                              <p:stCondLst>
                                                <p:cond delay="0"/>
                                              </p:stCondLst>
                                            </p:cTn>
                                            <p:tgtEl>
                                              <p:spTgt spid="95"/>
                                            </p:tgtEl>
                                            <p:attrNameLst>
                                              <p:attrName>style.visibility</p:attrName>
                                            </p:attrNameLst>
                                          </p:cBhvr>
                                          <p:to>
                                            <p:strVal val="visible"/>
                                          </p:to>
                                        </p:set>
                                        <p:anim calcmode="lin" valueType="num">
                                          <p:cBhvr>
                                            <p:cTn id="130" dur="500" fill="hold"/>
                                            <p:tgtEl>
                                              <p:spTgt spid="95"/>
                                            </p:tgtEl>
                                            <p:attrNameLst>
                                              <p:attrName>ppt_w</p:attrName>
                                            </p:attrNameLst>
                                          </p:cBhvr>
                                          <p:tavLst>
                                            <p:tav tm="0">
                                              <p:val>
                                                <p:fltVal val="0"/>
                                              </p:val>
                                            </p:tav>
                                            <p:tav tm="100000">
                                              <p:val>
                                                <p:strVal val="#ppt_w"/>
                                              </p:val>
                                            </p:tav>
                                          </p:tavLst>
                                        </p:anim>
                                        <p:anim calcmode="lin" valueType="num">
                                          <p:cBhvr>
                                            <p:cTn id="131" dur="500" fill="hold"/>
                                            <p:tgtEl>
                                              <p:spTgt spid="95"/>
                                            </p:tgtEl>
                                            <p:attrNameLst>
                                              <p:attrName>ppt_h</p:attrName>
                                            </p:attrNameLst>
                                          </p:cBhvr>
                                          <p:tavLst>
                                            <p:tav tm="0">
                                              <p:val>
                                                <p:fltVal val="0"/>
                                              </p:val>
                                            </p:tav>
                                            <p:tav tm="100000">
                                              <p:val>
                                                <p:strVal val="#ppt_h"/>
                                              </p:val>
                                            </p:tav>
                                          </p:tavLst>
                                        </p:anim>
                                        <p:anim calcmode="lin" valueType="num">
                                          <p:cBhvr>
                                            <p:cTn id="132" dur="500" fill="hold"/>
                                            <p:tgtEl>
                                              <p:spTgt spid="95"/>
                                            </p:tgtEl>
                                            <p:attrNameLst>
                                              <p:attrName>style.rotation</p:attrName>
                                            </p:attrNameLst>
                                          </p:cBhvr>
                                          <p:tavLst>
                                            <p:tav tm="0">
                                              <p:val>
                                                <p:fltVal val="90"/>
                                              </p:val>
                                            </p:tav>
                                            <p:tav tm="100000">
                                              <p:val>
                                                <p:fltVal val="0"/>
                                              </p:val>
                                            </p:tav>
                                          </p:tavLst>
                                        </p:anim>
                                        <p:animEffect transition="in" filter="fade">
                                          <p:cBhvr>
                                            <p:cTn id="133" dur="500"/>
                                            <p:tgtEl>
                                              <p:spTgt spid="95"/>
                                            </p:tgtEl>
                                          </p:cBhvr>
                                        </p:animEffect>
                                      </p:childTnLst>
                                    </p:cTn>
                                  </p:par>
                                </p:childTnLst>
                              </p:cTn>
                            </p:par>
                            <p:par>
                              <p:cTn id="134" fill="hold">
                                <p:stCondLst>
                                  <p:cond delay="9400"/>
                                </p:stCondLst>
                                <p:childTnLst>
                                  <p:par>
                                    <p:cTn id="135" presetID="22" presetClass="entr" presetSubtype="8" fill="hold" grpId="0" nodeType="afterEffect">
                                      <p:stCondLst>
                                        <p:cond delay="0"/>
                                      </p:stCondLst>
                                      <p:childTnLst>
                                        <p:set>
                                          <p:cBhvr>
                                            <p:cTn id="136" dur="1" fill="hold">
                                              <p:stCondLst>
                                                <p:cond delay="0"/>
                                              </p:stCondLst>
                                            </p:cTn>
                                            <p:tgtEl>
                                              <p:spTgt spid="96"/>
                                            </p:tgtEl>
                                            <p:attrNameLst>
                                              <p:attrName>style.visibility</p:attrName>
                                            </p:attrNameLst>
                                          </p:cBhvr>
                                          <p:to>
                                            <p:strVal val="visible"/>
                                          </p:to>
                                        </p:set>
                                        <p:animEffect transition="in" filter="wipe(left)">
                                          <p:cBhvr>
                                            <p:cTn id="137" dur="500"/>
                                            <p:tgtEl>
                                              <p:spTgt spid="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99" grpId="0" animBg="1"/>
          <p:bldP spid="98" grpId="0" animBg="1"/>
          <p:bldP spid="97" grpId="0" animBg="1"/>
          <p:bldP spid="26" grpId="0"/>
          <p:bldP spid="2" grpId="0" animBg="1"/>
          <p:bldP spid="2" grpId="1" animBg="1"/>
          <p:bldP spid="5" grpId="0"/>
          <p:bldP spid="86" grpId="0"/>
          <p:bldP spid="87" grpId="0"/>
          <p:bldP spid="88" grpId="0"/>
          <p:bldP spid="89" grpId="0"/>
          <p:bldP spid="90" grpId="0"/>
          <p:bldP spid="91" grpId="0"/>
          <p:bldP spid="92" grpId="0"/>
          <p:bldP spid="93" grpId="0"/>
          <p:bldP spid="94" grpId="0"/>
          <p:bldP spid="95" grpId="0"/>
          <p:bldP spid="96"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之间的关系与推行</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63" name="组合 62">
            <a:extLst>
              <a:ext uri="{FF2B5EF4-FFF2-40B4-BE49-F238E27FC236}">
                <a16:creationId xmlns="" xmlns:a16="http://schemas.microsoft.com/office/drawing/2014/main" id="{6A3A4D30-C59D-4A4D-A3D3-40B4A265B3A9}"/>
              </a:ext>
            </a:extLst>
          </p:cNvPr>
          <p:cNvGrpSpPr/>
          <p:nvPr/>
        </p:nvGrpSpPr>
        <p:grpSpPr>
          <a:xfrm>
            <a:off x="4793620" y="1148893"/>
            <a:ext cx="1665208" cy="516182"/>
            <a:chOff x="5550649" y="1030028"/>
            <a:chExt cx="1665208" cy="430887"/>
          </a:xfrm>
        </p:grpSpPr>
        <p:sp>
          <p:nvSpPr>
            <p:cNvPr id="50" name="矩形: 圆角 49">
              <a:extLst>
                <a:ext uri="{FF2B5EF4-FFF2-40B4-BE49-F238E27FC236}">
                  <a16:creationId xmlns="" xmlns:a16="http://schemas.microsoft.com/office/drawing/2014/main" id="{DC53AECB-9458-4DC0-91C6-D9383A4E9B2A}"/>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a:solidFill>
                  <a:schemeClr val="accent2"/>
                </a:solidFill>
                <a:latin typeface="+mj-ea"/>
                <a:ea typeface="+mj-ea"/>
              </a:endParaRPr>
            </a:p>
          </p:txBody>
        </p:sp>
        <p:sp>
          <p:nvSpPr>
            <p:cNvPr id="51" name="矩形 50">
              <a:extLst>
                <a:ext uri="{FF2B5EF4-FFF2-40B4-BE49-F238E27FC236}">
                  <a16:creationId xmlns="" xmlns:a16="http://schemas.microsoft.com/office/drawing/2014/main" id="{C3F29988-70FE-42A4-8D03-CDF1EFF4FABF}"/>
                </a:ext>
              </a:extLst>
            </p:cNvPr>
            <p:cNvSpPr/>
            <p:nvPr/>
          </p:nvSpPr>
          <p:spPr>
            <a:xfrm>
              <a:off x="5624026" y="1051646"/>
              <a:ext cx="1486764" cy="400110"/>
            </a:xfrm>
            <a:prstGeom prst="rect">
              <a:avLst/>
            </a:prstGeom>
          </p:spPr>
          <p:txBody>
            <a:bodyPr wrap="square">
              <a:spAutoFit/>
            </a:bodyPr>
            <a:lstStyle/>
            <a:p>
              <a:pPr algn="ctr"/>
              <a:r>
                <a:rPr lang="zh-CN" altLang="en-US" sz="2400">
                  <a:solidFill>
                    <a:schemeClr val="accent2"/>
                  </a:solidFill>
                  <a:latin typeface="+mj-ea"/>
                  <a:ea typeface="+mj-ea"/>
                </a:rPr>
                <a:t>整理</a:t>
              </a:r>
            </a:p>
          </p:txBody>
        </p:sp>
      </p:grpSp>
      <p:grpSp>
        <p:nvGrpSpPr>
          <p:cNvPr id="64" name="组合 63">
            <a:extLst>
              <a:ext uri="{FF2B5EF4-FFF2-40B4-BE49-F238E27FC236}">
                <a16:creationId xmlns="" xmlns:a16="http://schemas.microsoft.com/office/drawing/2014/main" id="{63CC0C85-89A6-4A3F-913B-B362A2AA70C0}"/>
              </a:ext>
            </a:extLst>
          </p:cNvPr>
          <p:cNvGrpSpPr/>
          <p:nvPr/>
        </p:nvGrpSpPr>
        <p:grpSpPr>
          <a:xfrm>
            <a:off x="4793620" y="2185196"/>
            <a:ext cx="1665208" cy="516182"/>
            <a:chOff x="5550649" y="1821598"/>
            <a:chExt cx="1665208" cy="430887"/>
          </a:xfrm>
        </p:grpSpPr>
        <p:sp>
          <p:nvSpPr>
            <p:cNvPr id="52" name="矩形: 圆角 51">
              <a:extLst>
                <a:ext uri="{FF2B5EF4-FFF2-40B4-BE49-F238E27FC236}">
                  <a16:creationId xmlns="" xmlns:a16="http://schemas.microsoft.com/office/drawing/2014/main" id="{6506453B-5A49-4910-AAD3-B18F75094F5F}"/>
                </a:ext>
              </a:extLst>
            </p:cNvPr>
            <p:cNvSpPr/>
            <p:nvPr/>
          </p:nvSpPr>
          <p:spPr bwMode="auto">
            <a:xfrm>
              <a:off x="5550649" y="182159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a:solidFill>
                  <a:schemeClr val="accent2"/>
                </a:solidFill>
                <a:latin typeface="+mj-ea"/>
                <a:ea typeface="+mj-ea"/>
              </a:endParaRPr>
            </a:p>
          </p:txBody>
        </p:sp>
        <p:sp>
          <p:nvSpPr>
            <p:cNvPr id="53" name="矩形 52">
              <a:extLst>
                <a:ext uri="{FF2B5EF4-FFF2-40B4-BE49-F238E27FC236}">
                  <a16:creationId xmlns="" xmlns:a16="http://schemas.microsoft.com/office/drawing/2014/main" id="{77CC67F7-529F-41A7-839E-6D1E31BC4A8F}"/>
                </a:ext>
              </a:extLst>
            </p:cNvPr>
            <p:cNvSpPr/>
            <p:nvPr/>
          </p:nvSpPr>
          <p:spPr>
            <a:xfrm>
              <a:off x="5624026" y="1843216"/>
              <a:ext cx="1486764" cy="400110"/>
            </a:xfrm>
            <a:prstGeom prst="rect">
              <a:avLst/>
            </a:prstGeom>
          </p:spPr>
          <p:txBody>
            <a:bodyPr wrap="square">
              <a:spAutoFit/>
            </a:bodyPr>
            <a:lstStyle/>
            <a:p>
              <a:pPr algn="ctr"/>
              <a:r>
                <a:rPr lang="zh-CN" altLang="en-US" sz="2400">
                  <a:solidFill>
                    <a:schemeClr val="accent2"/>
                  </a:solidFill>
                  <a:latin typeface="+mj-ea"/>
                  <a:ea typeface="+mj-ea"/>
                </a:rPr>
                <a:t>整顿</a:t>
              </a:r>
            </a:p>
          </p:txBody>
        </p:sp>
      </p:grpSp>
      <p:sp>
        <p:nvSpPr>
          <p:cNvPr id="3" name="箭头: 下 2">
            <a:extLst>
              <a:ext uri="{FF2B5EF4-FFF2-40B4-BE49-F238E27FC236}">
                <a16:creationId xmlns="" xmlns:a16="http://schemas.microsoft.com/office/drawing/2014/main" id="{239C286D-3C42-4CC2-8967-038E69056506}"/>
              </a:ext>
            </a:extLst>
          </p:cNvPr>
          <p:cNvSpPr/>
          <p:nvPr/>
        </p:nvSpPr>
        <p:spPr bwMode="auto">
          <a:xfrm>
            <a:off x="5472641" y="1832534"/>
            <a:ext cx="389495" cy="185203"/>
          </a:xfrm>
          <a:prstGeom prst="down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nvGrpSpPr>
          <p:cNvPr id="65" name="组合 64">
            <a:extLst>
              <a:ext uri="{FF2B5EF4-FFF2-40B4-BE49-F238E27FC236}">
                <a16:creationId xmlns="" xmlns:a16="http://schemas.microsoft.com/office/drawing/2014/main" id="{C586B258-2632-42F3-93E9-A0D6005BC86A}"/>
              </a:ext>
            </a:extLst>
          </p:cNvPr>
          <p:cNvGrpSpPr/>
          <p:nvPr/>
        </p:nvGrpSpPr>
        <p:grpSpPr>
          <a:xfrm>
            <a:off x="4793620" y="3221499"/>
            <a:ext cx="1665208" cy="516182"/>
            <a:chOff x="5550649" y="2626816"/>
            <a:chExt cx="1665208" cy="430887"/>
          </a:xfrm>
        </p:grpSpPr>
        <p:sp>
          <p:nvSpPr>
            <p:cNvPr id="54" name="矩形: 圆角 53">
              <a:extLst>
                <a:ext uri="{FF2B5EF4-FFF2-40B4-BE49-F238E27FC236}">
                  <a16:creationId xmlns="" xmlns:a16="http://schemas.microsoft.com/office/drawing/2014/main" id="{2589B9F7-43C6-4891-9333-99BD2D64C654}"/>
                </a:ext>
              </a:extLst>
            </p:cNvPr>
            <p:cNvSpPr/>
            <p:nvPr/>
          </p:nvSpPr>
          <p:spPr bwMode="auto">
            <a:xfrm>
              <a:off x="5550649" y="2626816"/>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a:solidFill>
                  <a:schemeClr val="accent2"/>
                </a:solidFill>
                <a:latin typeface="+mj-ea"/>
                <a:ea typeface="+mj-ea"/>
              </a:endParaRPr>
            </a:p>
          </p:txBody>
        </p:sp>
        <p:sp>
          <p:nvSpPr>
            <p:cNvPr id="55" name="矩形 54">
              <a:extLst>
                <a:ext uri="{FF2B5EF4-FFF2-40B4-BE49-F238E27FC236}">
                  <a16:creationId xmlns="" xmlns:a16="http://schemas.microsoft.com/office/drawing/2014/main" id="{E149B492-DF24-454E-AAC6-06689311BEDC}"/>
                </a:ext>
              </a:extLst>
            </p:cNvPr>
            <p:cNvSpPr/>
            <p:nvPr/>
          </p:nvSpPr>
          <p:spPr>
            <a:xfrm>
              <a:off x="5624026" y="2648434"/>
              <a:ext cx="1486764" cy="400110"/>
            </a:xfrm>
            <a:prstGeom prst="rect">
              <a:avLst/>
            </a:prstGeom>
          </p:spPr>
          <p:txBody>
            <a:bodyPr wrap="square">
              <a:spAutoFit/>
            </a:bodyPr>
            <a:lstStyle/>
            <a:p>
              <a:pPr algn="ctr"/>
              <a:r>
                <a:rPr lang="zh-CN" altLang="en-US" sz="2400">
                  <a:solidFill>
                    <a:schemeClr val="accent2"/>
                  </a:solidFill>
                  <a:latin typeface="+mj-ea"/>
                  <a:ea typeface="+mj-ea"/>
                </a:rPr>
                <a:t>清扫</a:t>
              </a:r>
            </a:p>
          </p:txBody>
        </p:sp>
      </p:grpSp>
      <p:sp>
        <p:nvSpPr>
          <p:cNvPr id="56" name="箭头: 下 55">
            <a:extLst>
              <a:ext uri="{FF2B5EF4-FFF2-40B4-BE49-F238E27FC236}">
                <a16:creationId xmlns="" xmlns:a16="http://schemas.microsoft.com/office/drawing/2014/main" id="{A56852F8-B949-423D-8E58-3B1C5CFE0020}"/>
              </a:ext>
            </a:extLst>
          </p:cNvPr>
          <p:cNvSpPr/>
          <p:nvPr/>
        </p:nvSpPr>
        <p:spPr bwMode="auto">
          <a:xfrm>
            <a:off x="5472641" y="2868837"/>
            <a:ext cx="389495" cy="185203"/>
          </a:xfrm>
          <a:prstGeom prst="down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nvGrpSpPr>
          <p:cNvPr id="66" name="组合 65">
            <a:extLst>
              <a:ext uri="{FF2B5EF4-FFF2-40B4-BE49-F238E27FC236}">
                <a16:creationId xmlns="" xmlns:a16="http://schemas.microsoft.com/office/drawing/2014/main" id="{EC0ED382-D810-49C0-BD97-1F295E068DB4}"/>
              </a:ext>
            </a:extLst>
          </p:cNvPr>
          <p:cNvGrpSpPr/>
          <p:nvPr/>
        </p:nvGrpSpPr>
        <p:grpSpPr>
          <a:xfrm>
            <a:off x="4793620" y="4257802"/>
            <a:ext cx="1665208" cy="516182"/>
            <a:chOff x="5550649" y="3445682"/>
            <a:chExt cx="1665208" cy="430887"/>
          </a:xfrm>
        </p:grpSpPr>
        <p:sp>
          <p:nvSpPr>
            <p:cNvPr id="57" name="矩形: 圆角 56">
              <a:extLst>
                <a:ext uri="{FF2B5EF4-FFF2-40B4-BE49-F238E27FC236}">
                  <a16:creationId xmlns="" xmlns:a16="http://schemas.microsoft.com/office/drawing/2014/main" id="{79EF28E2-EA05-4215-8EFC-DBFC86F63532}"/>
                </a:ext>
              </a:extLst>
            </p:cNvPr>
            <p:cNvSpPr/>
            <p:nvPr/>
          </p:nvSpPr>
          <p:spPr bwMode="auto">
            <a:xfrm>
              <a:off x="5550649" y="3445682"/>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a:solidFill>
                  <a:schemeClr val="accent2"/>
                </a:solidFill>
                <a:latin typeface="+mj-ea"/>
                <a:ea typeface="+mj-ea"/>
              </a:endParaRPr>
            </a:p>
          </p:txBody>
        </p:sp>
        <p:sp>
          <p:nvSpPr>
            <p:cNvPr id="58" name="矩形 57">
              <a:extLst>
                <a:ext uri="{FF2B5EF4-FFF2-40B4-BE49-F238E27FC236}">
                  <a16:creationId xmlns="" xmlns:a16="http://schemas.microsoft.com/office/drawing/2014/main" id="{9C1FF4B4-56D2-4134-ABD5-0AA648FD6253}"/>
                </a:ext>
              </a:extLst>
            </p:cNvPr>
            <p:cNvSpPr/>
            <p:nvPr/>
          </p:nvSpPr>
          <p:spPr>
            <a:xfrm>
              <a:off x="5624026" y="3467300"/>
              <a:ext cx="1486764" cy="400110"/>
            </a:xfrm>
            <a:prstGeom prst="rect">
              <a:avLst/>
            </a:prstGeom>
          </p:spPr>
          <p:txBody>
            <a:bodyPr wrap="square">
              <a:spAutoFit/>
            </a:bodyPr>
            <a:lstStyle/>
            <a:p>
              <a:pPr algn="ctr"/>
              <a:r>
                <a:rPr lang="zh-CN" altLang="en-US" sz="2400">
                  <a:solidFill>
                    <a:schemeClr val="accent2"/>
                  </a:solidFill>
                  <a:latin typeface="+mj-ea"/>
                  <a:ea typeface="+mj-ea"/>
                </a:rPr>
                <a:t>清洁</a:t>
              </a:r>
            </a:p>
          </p:txBody>
        </p:sp>
      </p:grpSp>
      <p:sp>
        <p:nvSpPr>
          <p:cNvPr id="59" name="箭头: 下 58">
            <a:extLst>
              <a:ext uri="{FF2B5EF4-FFF2-40B4-BE49-F238E27FC236}">
                <a16:creationId xmlns="" xmlns:a16="http://schemas.microsoft.com/office/drawing/2014/main" id="{53BAE4AD-B06B-4A61-988B-5E595A6DAD7A}"/>
              </a:ext>
            </a:extLst>
          </p:cNvPr>
          <p:cNvSpPr/>
          <p:nvPr/>
        </p:nvSpPr>
        <p:spPr bwMode="auto">
          <a:xfrm>
            <a:off x="5472641" y="3905140"/>
            <a:ext cx="389495" cy="185203"/>
          </a:xfrm>
          <a:prstGeom prst="down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nvGrpSpPr>
          <p:cNvPr id="67" name="组合 66">
            <a:extLst>
              <a:ext uri="{FF2B5EF4-FFF2-40B4-BE49-F238E27FC236}">
                <a16:creationId xmlns="" xmlns:a16="http://schemas.microsoft.com/office/drawing/2014/main" id="{343C76F9-520C-48CC-B8EC-BCE5773FADAB}"/>
              </a:ext>
            </a:extLst>
          </p:cNvPr>
          <p:cNvGrpSpPr/>
          <p:nvPr/>
        </p:nvGrpSpPr>
        <p:grpSpPr>
          <a:xfrm>
            <a:off x="4793620" y="5294106"/>
            <a:ext cx="1665208" cy="516182"/>
            <a:chOff x="5550649" y="4305491"/>
            <a:chExt cx="1665208" cy="430887"/>
          </a:xfrm>
        </p:grpSpPr>
        <p:sp>
          <p:nvSpPr>
            <p:cNvPr id="60" name="矩形: 圆角 59">
              <a:extLst>
                <a:ext uri="{FF2B5EF4-FFF2-40B4-BE49-F238E27FC236}">
                  <a16:creationId xmlns="" xmlns:a16="http://schemas.microsoft.com/office/drawing/2014/main" id="{10603E0F-ABCB-4176-A52B-DF089A46EFAD}"/>
                </a:ext>
              </a:extLst>
            </p:cNvPr>
            <p:cNvSpPr/>
            <p:nvPr/>
          </p:nvSpPr>
          <p:spPr bwMode="auto">
            <a:xfrm>
              <a:off x="5550649" y="4305491"/>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a:solidFill>
                  <a:schemeClr val="accent2"/>
                </a:solidFill>
                <a:latin typeface="+mj-ea"/>
                <a:ea typeface="+mj-ea"/>
              </a:endParaRPr>
            </a:p>
          </p:txBody>
        </p:sp>
        <p:sp>
          <p:nvSpPr>
            <p:cNvPr id="61" name="矩形 60">
              <a:extLst>
                <a:ext uri="{FF2B5EF4-FFF2-40B4-BE49-F238E27FC236}">
                  <a16:creationId xmlns="" xmlns:a16="http://schemas.microsoft.com/office/drawing/2014/main" id="{7A2774C7-02D5-497F-96DA-052E30B1FF20}"/>
                </a:ext>
              </a:extLst>
            </p:cNvPr>
            <p:cNvSpPr/>
            <p:nvPr/>
          </p:nvSpPr>
          <p:spPr>
            <a:xfrm>
              <a:off x="5624026" y="4327109"/>
              <a:ext cx="1486764" cy="400110"/>
            </a:xfrm>
            <a:prstGeom prst="rect">
              <a:avLst/>
            </a:prstGeom>
          </p:spPr>
          <p:txBody>
            <a:bodyPr wrap="square">
              <a:spAutoFit/>
            </a:bodyPr>
            <a:lstStyle/>
            <a:p>
              <a:pPr algn="ctr"/>
              <a:r>
                <a:rPr lang="zh-CN" altLang="en-US" sz="2400">
                  <a:solidFill>
                    <a:schemeClr val="accent2"/>
                  </a:solidFill>
                  <a:latin typeface="+mj-ea"/>
                  <a:ea typeface="+mj-ea"/>
                </a:rPr>
                <a:t>素养</a:t>
              </a:r>
            </a:p>
          </p:txBody>
        </p:sp>
      </p:grpSp>
      <p:sp>
        <p:nvSpPr>
          <p:cNvPr id="62" name="箭头: 下 61">
            <a:extLst>
              <a:ext uri="{FF2B5EF4-FFF2-40B4-BE49-F238E27FC236}">
                <a16:creationId xmlns="" xmlns:a16="http://schemas.microsoft.com/office/drawing/2014/main" id="{7BEB23CC-D2C7-454F-B48C-1EAB389D8632}"/>
              </a:ext>
            </a:extLst>
          </p:cNvPr>
          <p:cNvSpPr/>
          <p:nvPr/>
        </p:nvSpPr>
        <p:spPr bwMode="auto">
          <a:xfrm>
            <a:off x="5472641" y="4941443"/>
            <a:ext cx="389495" cy="185203"/>
          </a:xfrm>
          <a:prstGeom prst="down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nvGrpSpPr>
          <p:cNvPr id="77" name="组合 76">
            <a:extLst>
              <a:ext uri="{FF2B5EF4-FFF2-40B4-BE49-F238E27FC236}">
                <a16:creationId xmlns="" xmlns:a16="http://schemas.microsoft.com/office/drawing/2014/main" id="{6BFEBE80-B852-4158-B1B2-8FF6D37C6BA7}"/>
              </a:ext>
            </a:extLst>
          </p:cNvPr>
          <p:cNvGrpSpPr/>
          <p:nvPr/>
        </p:nvGrpSpPr>
        <p:grpSpPr>
          <a:xfrm>
            <a:off x="3245710" y="1390544"/>
            <a:ext cx="1507215" cy="2156346"/>
            <a:chOff x="3969041" y="1363249"/>
            <a:chExt cx="1507215" cy="2156346"/>
          </a:xfrm>
        </p:grpSpPr>
        <p:grpSp>
          <p:nvGrpSpPr>
            <p:cNvPr id="74" name="组合 73">
              <a:extLst>
                <a:ext uri="{FF2B5EF4-FFF2-40B4-BE49-F238E27FC236}">
                  <a16:creationId xmlns="" xmlns:a16="http://schemas.microsoft.com/office/drawing/2014/main" id="{44A8800E-CAA1-4587-9485-5297C2B6FAC9}"/>
                </a:ext>
              </a:extLst>
            </p:cNvPr>
            <p:cNvGrpSpPr/>
            <p:nvPr/>
          </p:nvGrpSpPr>
          <p:grpSpPr>
            <a:xfrm>
              <a:off x="4640239" y="1363249"/>
              <a:ext cx="836017" cy="2156346"/>
              <a:chOff x="4205879" y="1363249"/>
              <a:chExt cx="1270377" cy="2156346"/>
            </a:xfrm>
          </p:grpSpPr>
          <p:cxnSp>
            <p:nvCxnSpPr>
              <p:cNvPr id="69" name="直接连接符 68">
                <a:extLst>
                  <a:ext uri="{FF2B5EF4-FFF2-40B4-BE49-F238E27FC236}">
                    <a16:creationId xmlns="" xmlns:a16="http://schemas.microsoft.com/office/drawing/2014/main" id="{E68E8E2C-314B-4CB1-B899-B4DEEF5DAE12}"/>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0" name="直接连接符 69">
                <a:extLst>
                  <a:ext uri="{FF2B5EF4-FFF2-40B4-BE49-F238E27FC236}">
                    <a16:creationId xmlns="" xmlns:a16="http://schemas.microsoft.com/office/drawing/2014/main" id="{EC345083-67D1-445E-B5BB-2B49B6E91BBF}"/>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1" name="直接连接符 70">
                <a:extLst>
                  <a:ext uri="{FF2B5EF4-FFF2-40B4-BE49-F238E27FC236}">
                    <a16:creationId xmlns="" xmlns:a16="http://schemas.microsoft.com/office/drawing/2014/main" id="{765160D6-D2BA-4E31-90A0-C77F7CB7E609}"/>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76" name="直接连接符 75">
              <a:extLst>
                <a:ext uri="{FF2B5EF4-FFF2-40B4-BE49-F238E27FC236}">
                  <a16:creationId xmlns="" xmlns:a16="http://schemas.microsoft.com/office/drawing/2014/main" id="{8A10AC12-93E6-44A9-8FE5-2ACEC81A97D0}"/>
                </a:ext>
              </a:extLst>
            </p:cNvPr>
            <p:cNvCxnSpPr/>
            <p:nvPr/>
          </p:nvCxnSpPr>
          <p:spPr bwMode="auto">
            <a:xfrm>
              <a:off x="3969041" y="2489758"/>
              <a:ext cx="666449"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86" name="组合 85">
            <a:extLst>
              <a:ext uri="{FF2B5EF4-FFF2-40B4-BE49-F238E27FC236}">
                <a16:creationId xmlns="" xmlns:a16="http://schemas.microsoft.com/office/drawing/2014/main" id="{DE948696-E3FA-4344-8740-5C763147FA2B}"/>
              </a:ext>
            </a:extLst>
          </p:cNvPr>
          <p:cNvGrpSpPr/>
          <p:nvPr/>
        </p:nvGrpSpPr>
        <p:grpSpPr>
          <a:xfrm>
            <a:off x="2008090" y="1881131"/>
            <a:ext cx="1158191" cy="1144542"/>
            <a:chOff x="2731421" y="1853836"/>
            <a:chExt cx="1158191" cy="1144542"/>
          </a:xfrm>
        </p:grpSpPr>
        <p:sp>
          <p:nvSpPr>
            <p:cNvPr id="78" name="菱形 77">
              <a:extLst>
                <a:ext uri="{FF2B5EF4-FFF2-40B4-BE49-F238E27FC236}">
                  <a16:creationId xmlns="" xmlns:a16="http://schemas.microsoft.com/office/drawing/2014/main" id="{BDC2FF0B-EBF8-4FC1-AC80-3173205021A0}"/>
                </a:ext>
              </a:extLst>
            </p:cNvPr>
            <p:cNvSpPr/>
            <p:nvPr/>
          </p:nvSpPr>
          <p:spPr bwMode="auto">
            <a:xfrm>
              <a:off x="2731421" y="1853836"/>
              <a:ext cx="1144542" cy="1144542"/>
            </a:xfrm>
            <a:prstGeom prst="diamond">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79" name="矩形 78">
              <a:extLst>
                <a:ext uri="{FF2B5EF4-FFF2-40B4-BE49-F238E27FC236}">
                  <a16:creationId xmlns="" xmlns:a16="http://schemas.microsoft.com/office/drawing/2014/main" id="{EA452C7C-C03E-4315-9837-76CCD4C0ACDD}"/>
                </a:ext>
              </a:extLst>
            </p:cNvPr>
            <p:cNvSpPr/>
            <p:nvPr/>
          </p:nvSpPr>
          <p:spPr>
            <a:xfrm>
              <a:off x="2760028" y="2201765"/>
              <a:ext cx="1129584" cy="479313"/>
            </a:xfrm>
            <a:prstGeom prst="rect">
              <a:avLst/>
            </a:prstGeom>
          </p:spPr>
          <p:txBody>
            <a:bodyPr wrap="square">
              <a:spAutoFit/>
            </a:bodyPr>
            <a:lstStyle/>
            <a:p>
              <a:pPr algn="ctr"/>
              <a:r>
                <a:rPr lang="zh-CN" altLang="en-US" sz="2400">
                  <a:solidFill>
                    <a:schemeClr val="accent2"/>
                  </a:solidFill>
                  <a:latin typeface="+mj-ea"/>
                  <a:ea typeface="+mj-ea"/>
                </a:rPr>
                <a:t>形式化</a:t>
              </a:r>
            </a:p>
          </p:txBody>
        </p:sp>
      </p:grpSp>
      <p:grpSp>
        <p:nvGrpSpPr>
          <p:cNvPr id="85" name="组合 84">
            <a:extLst>
              <a:ext uri="{FF2B5EF4-FFF2-40B4-BE49-F238E27FC236}">
                <a16:creationId xmlns="" xmlns:a16="http://schemas.microsoft.com/office/drawing/2014/main" id="{CC9B33E9-50DC-4733-81D8-5EC7D3D7A3FB}"/>
              </a:ext>
            </a:extLst>
          </p:cNvPr>
          <p:cNvGrpSpPr/>
          <p:nvPr/>
        </p:nvGrpSpPr>
        <p:grpSpPr>
          <a:xfrm>
            <a:off x="2008090" y="3505215"/>
            <a:ext cx="1158191" cy="1144542"/>
            <a:chOff x="2731421" y="3477920"/>
            <a:chExt cx="1158191" cy="1144542"/>
          </a:xfrm>
        </p:grpSpPr>
        <p:sp>
          <p:nvSpPr>
            <p:cNvPr id="80" name="菱形 79">
              <a:extLst>
                <a:ext uri="{FF2B5EF4-FFF2-40B4-BE49-F238E27FC236}">
                  <a16:creationId xmlns="" xmlns:a16="http://schemas.microsoft.com/office/drawing/2014/main" id="{B5088261-AE0E-4038-AB72-7A11E29B0F8E}"/>
                </a:ext>
              </a:extLst>
            </p:cNvPr>
            <p:cNvSpPr/>
            <p:nvPr/>
          </p:nvSpPr>
          <p:spPr bwMode="auto">
            <a:xfrm>
              <a:off x="2731421" y="3477920"/>
              <a:ext cx="1144542" cy="1144542"/>
            </a:xfrm>
            <a:prstGeom prst="diamond">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81" name="矩形 80">
              <a:extLst>
                <a:ext uri="{FF2B5EF4-FFF2-40B4-BE49-F238E27FC236}">
                  <a16:creationId xmlns="" xmlns:a16="http://schemas.microsoft.com/office/drawing/2014/main" id="{841DA1C0-F819-4ED0-BA34-16C2E26A915E}"/>
                </a:ext>
              </a:extLst>
            </p:cNvPr>
            <p:cNvSpPr/>
            <p:nvPr/>
          </p:nvSpPr>
          <p:spPr>
            <a:xfrm>
              <a:off x="2760028" y="3825849"/>
              <a:ext cx="1129584" cy="479313"/>
            </a:xfrm>
            <a:prstGeom prst="rect">
              <a:avLst/>
            </a:prstGeom>
          </p:spPr>
          <p:txBody>
            <a:bodyPr wrap="square">
              <a:spAutoFit/>
            </a:bodyPr>
            <a:lstStyle/>
            <a:p>
              <a:pPr algn="ctr"/>
              <a:r>
                <a:rPr lang="zh-CN" altLang="en-US" sz="2400">
                  <a:solidFill>
                    <a:schemeClr val="accent2"/>
                  </a:solidFill>
                  <a:latin typeface="+mj-ea"/>
                  <a:ea typeface="+mj-ea"/>
                </a:rPr>
                <a:t>程序化</a:t>
              </a:r>
            </a:p>
          </p:txBody>
        </p:sp>
      </p:grpSp>
      <p:grpSp>
        <p:nvGrpSpPr>
          <p:cNvPr id="84" name="组合 83">
            <a:extLst>
              <a:ext uri="{FF2B5EF4-FFF2-40B4-BE49-F238E27FC236}">
                <a16:creationId xmlns="" xmlns:a16="http://schemas.microsoft.com/office/drawing/2014/main" id="{A3E9DCC2-6E9C-4AD8-AC4C-BE282CA4D481}"/>
              </a:ext>
            </a:extLst>
          </p:cNvPr>
          <p:cNvGrpSpPr/>
          <p:nvPr/>
        </p:nvGrpSpPr>
        <p:grpSpPr>
          <a:xfrm>
            <a:off x="2008090" y="5142946"/>
            <a:ext cx="1158191" cy="1144542"/>
            <a:chOff x="2731421" y="5115651"/>
            <a:chExt cx="1158191" cy="1144542"/>
          </a:xfrm>
        </p:grpSpPr>
        <p:sp>
          <p:nvSpPr>
            <p:cNvPr id="82" name="菱形 81">
              <a:extLst>
                <a:ext uri="{FF2B5EF4-FFF2-40B4-BE49-F238E27FC236}">
                  <a16:creationId xmlns="" xmlns:a16="http://schemas.microsoft.com/office/drawing/2014/main" id="{8A635C8D-0D4C-4753-822B-035100D5E700}"/>
                </a:ext>
              </a:extLst>
            </p:cNvPr>
            <p:cNvSpPr/>
            <p:nvPr/>
          </p:nvSpPr>
          <p:spPr bwMode="auto">
            <a:xfrm>
              <a:off x="2731421" y="5115651"/>
              <a:ext cx="1144542" cy="1144542"/>
            </a:xfrm>
            <a:prstGeom prst="diamond">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83" name="矩形 82">
              <a:extLst>
                <a:ext uri="{FF2B5EF4-FFF2-40B4-BE49-F238E27FC236}">
                  <a16:creationId xmlns="" xmlns:a16="http://schemas.microsoft.com/office/drawing/2014/main" id="{DD43D1E2-A068-4C4A-854A-0DF27DE9044D}"/>
                </a:ext>
              </a:extLst>
            </p:cNvPr>
            <p:cNvSpPr/>
            <p:nvPr/>
          </p:nvSpPr>
          <p:spPr>
            <a:xfrm>
              <a:off x="2760028" y="5463580"/>
              <a:ext cx="1129584" cy="479313"/>
            </a:xfrm>
            <a:prstGeom prst="rect">
              <a:avLst/>
            </a:prstGeom>
          </p:spPr>
          <p:txBody>
            <a:bodyPr wrap="square">
              <a:spAutoFit/>
            </a:bodyPr>
            <a:lstStyle/>
            <a:p>
              <a:pPr algn="ctr"/>
              <a:r>
                <a:rPr lang="zh-CN" altLang="en-US" sz="2400">
                  <a:solidFill>
                    <a:schemeClr val="accent2"/>
                  </a:solidFill>
                  <a:latin typeface="+mj-ea"/>
                  <a:ea typeface="+mj-ea"/>
                </a:rPr>
                <a:t>习惯化</a:t>
              </a:r>
            </a:p>
          </p:txBody>
        </p:sp>
      </p:grpSp>
      <p:cxnSp>
        <p:nvCxnSpPr>
          <p:cNvPr id="88" name="直接连接符 87">
            <a:extLst>
              <a:ext uri="{FF2B5EF4-FFF2-40B4-BE49-F238E27FC236}">
                <a16:creationId xmlns="" xmlns:a16="http://schemas.microsoft.com/office/drawing/2014/main" id="{F123EEB0-0B12-4369-8A91-986B13D65836}"/>
              </a:ext>
            </a:extLst>
          </p:cNvPr>
          <p:cNvCxnSpPr>
            <a:cxnSpLocks/>
          </p:cNvCxnSpPr>
          <p:nvPr/>
        </p:nvCxnSpPr>
        <p:spPr bwMode="auto">
          <a:xfrm>
            <a:off x="2580361" y="3071295"/>
            <a:ext cx="0" cy="408884"/>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直接连接符 89">
            <a:extLst>
              <a:ext uri="{FF2B5EF4-FFF2-40B4-BE49-F238E27FC236}">
                <a16:creationId xmlns="" xmlns:a16="http://schemas.microsoft.com/office/drawing/2014/main" id="{80C5AC86-DDA7-4F62-9ACC-CF1D99423BA5}"/>
              </a:ext>
            </a:extLst>
          </p:cNvPr>
          <p:cNvCxnSpPr>
            <a:cxnSpLocks/>
          </p:cNvCxnSpPr>
          <p:nvPr/>
        </p:nvCxnSpPr>
        <p:spPr bwMode="auto">
          <a:xfrm>
            <a:off x="2580361" y="4695378"/>
            <a:ext cx="0" cy="408884"/>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91" name="组合 90">
            <a:extLst>
              <a:ext uri="{FF2B5EF4-FFF2-40B4-BE49-F238E27FC236}">
                <a16:creationId xmlns="" xmlns:a16="http://schemas.microsoft.com/office/drawing/2014/main" id="{CC85715E-345A-4DD1-9639-53B3840E9026}"/>
              </a:ext>
            </a:extLst>
          </p:cNvPr>
          <p:cNvGrpSpPr/>
          <p:nvPr/>
        </p:nvGrpSpPr>
        <p:grpSpPr>
          <a:xfrm flipH="1">
            <a:off x="6499728" y="1372575"/>
            <a:ext cx="821481" cy="3117537"/>
            <a:chOff x="3969041" y="1363249"/>
            <a:chExt cx="1507215" cy="2156346"/>
          </a:xfrm>
        </p:grpSpPr>
        <p:grpSp>
          <p:nvGrpSpPr>
            <p:cNvPr id="92" name="组合 91">
              <a:extLst>
                <a:ext uri="{FF2B5EF4-FFF2-40B4-BE49-F238E27FC236}">
                  <a16:creationId xmlns="" xmlns:a16="http://schemas.microsoft.com/office/drawing/2014/main" id="{2B23ED5A-0054-4DA6-AC19-2BA1B5667452}"/>
                </a:ext>
              </a:extLst>
            </p:cNvPr>
            <p:cNvGrpSpPr/>
            <p:nvPr/>
          </p:nvGrpSpPr>
          <p:grpSpPr>
            <a:xfrm>
              <a:off x="4640239" y="1363249"/>
              <a:ext cx="836017" cy="2156346"/>
              <a:chOff x="4205879" y="1363249"/>
              <a:chExt cx="1270377" cy="2156346"/>
            </a:xfrm>
          </p:grpSpPr>
          <p:cxnSp>
            <p:nvCxnSpPr>
              <p:cNvPr id="94" name="直接连接符 93">
                <a:extLst>
                  <a:ext uri="{FF2B5EF4-FFF2-40B4-BE49-F238E27FC236}">
                    <a16:creationId xmlns="" xmlns:a16="http://schemas.microsoft.com/office/drawing/2014/main" id="{09C85A43-1845-453F-BB1C-4DC17DCC8FCE}"/>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5" name="直接连接符 94">
                <a:extLst>
                  <a:ext uri="{FF2B5EF4-FFF2-40B4-BE49-F238E27FC236}">
                    <a16:creationId xmlns="" xmlns:a16="http://schemas.microsoft.com/office/drawing/2014/main" id="{D36CDF43-2945-4BC4-A96F-921968B557DE}"/>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直接连接符 95">
                <a:extLst>
                  <a:ext uri="{FF2B5EF4-FFF2-40B4-BE49-F238E27FC236}">
                    <a16:creationId xmlns="" xmlns:a16="http://schemas.microsoft.com/office/drawing/2014/main" id="{D392DACD-D7A3-42A1-886E-9A973C51A1AE}"/>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93" name="直接连接符 92">
              <a:extLst>
                <a:ext uri="{FF2B5EF4-FFF2-40B4-BE49-F238E27FC236}">
                  <a16:creationId xmlns="" xmlns:a16="http://schemas.microsoft.com/office/drawing/2014/main" id="{9745757B-169D-423A-8691-75E3532D83B7}"/>
                </a:ext>
              </a:extLst>
            </p:cNvPr>
            <p:cNvCxnSpPr/>
            <p:nvPr/>
          </p:nvCxnSpPr>
          <p:spPr bwMode="auto">
            <a:xfrm>
              <a:off x="3969041" y="2489758"/>
              <a:ext cx="666449"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99" name="组合 98">
            <a:extLst>
              <a:ext uri="{FF2B5EF4-FFF2-40B4-BE49-F238E27FC236}">
                <a16:creationId xmlns="" xmlns:a16="http://schemas.microsoft.com/office/drawing/2014/main" id="{7141AC6D-758F-493E-A342-6A5D25088081}"/>
              </a:ext>
            </a:extLst>
          </p:cNvPr>
          <p:cNvGrpSpPr/>
          <p:nvPr/>
        </p:nvGrpSpPr>
        <p:grpSpPr>
          <a:xfrm>
            <a:off x="7349420" y="2694725"/>
            <a:ext cx="1071249" cy="608032"/>
            <a:chOff x="8072751" y="2667430"/>
            <a:chExt cx="1071249" cy="608032"/>
          </a:xfrm>
        </p:grpSpPr>
        <p:sp>
          <p:nvSpPr>
            <p:cNvPr id="97" name="箭头: 五边形 96">
              <a:extLst>
                <a:ext uri="{FF2B5EF4-FFF2-40B4-BE49-F238E27FC236}">
                  <a16:creationId xmlns="" xmlns:a16="http://schemas.microsoft.com/office/drawing/2014/main" id="{299060F6-BA59-49E8-8C1D-11F244634F9C}"/>
                </a:ext>
              </a:extLst>
            </p:cNvPr>
            <p:cNvSpPr/>
            <p:nvPr/>
          </p:nvSpPr>
          <p:spPr bwMode="auto">
            <a:xfrm>
              <a:off x="8072751" y="2667430"/>
              <a:ext cx="1071249" cy="608032"/>
            </a:xfrm>
            <a:prstGeom prst="homePlat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98" name="矩形 97">
              <a:extLst>
                <a:ext uri="{FF2B5EF4-FFF2-40B4-BE49-F238E27FC236}">
                  <a16:creationId xmlns="" xmlns:a16="http://schemas.microsoft.com/office/drawing/2014/main" id="{6662FB8E-2039-4E35-AA71-AB8F1CF150BF}"/>
                </a:ext>
              </a:extLst>
            </p:cNvPr>
            <p:cNvSpPr/>
            <p:nvPr/>
          </p:nvSpPr>
          <p:spPr>
            <a:xfrm>
              <a:off x="8135525" y="2746943"/>
              <a:ext cx="1008475" cy="479313"/>
            </a:xfrm>
            <a:prstGeom prst="rect">
              <a:avLst/>
            </a:prstGeom>
          </p:spPr>
          <p:txBody>
            <a:bodyPr wrap="square">
              <a:spAutoFit/>
            </a:bodyPr>
            <a:lstStyle/>
            <a:p>
              <a:pPr algn="ctr"/>
              <a:r>
                <a:rPr lang="zh-CN" altLang="en-US" sz="2400">
                  <a:solidFill>
                    <a:schemeClr val="accent2"/>
                  </a:solidFill>
                  <a:latin typeface="+mj-ea"/>
                  <a:ea typeface="+mj-ea"/>
                </a:rPr>
                <a:t>行为</a:t>
              </a:r>
            </a:p>
          </p:txBody>
        </p:sp>
      </p:grpSp>
      <p:grpSp>
        <p:nvGrpSpPr>
          <p:cNvPr id="100" name="组合 99">
            <a:extLst>
              <a:ext uri="{FF2B5EF4-FFF2-40B4-BE49-F238E27FC236}">
                <a16:creationId xmlns="" xmlns:a16="http://schemas.microsoft.com/office/drawing/2014/main" id="{C718A201-2350-4173-95E8-9E268CD26445}"/>
              </a:ext>
            </a:extLst>
          </p:cNvPr>
          <p:cNvGrpSpPr/>
          <p:nvPr/>
        </p:nvGrpSpPr>
        <p:grpSpPr>
          <a:xfrm>
            <a:off x="7349420" y="5217415"/>
            <a:ext cx="1071249" cy="608032"/>
            <a:chOff x="8072751" y="2667430"/>
            <a:chExt cx="1071249" cy="608032"/>
          </a:xfrm>
        </p:grpSpPr>
        <p:sp>
          <p:nvSpPr>
            <p:cNvPr id="101" name="箭头: 五边形 100">
              <a:extLst>
                <a:ext uri="{FF2B5EF4-FFF2-40B4-BE49-F238E27FC236}">
                  <a16:creationId xmlns="" xmlns:a16="http://schemas.microsoft.com/office/drawing/2014/main" id="{223D5DEC-1E09-4FE4-AAA0-4A6EC86CDD71}"/>
                </a:ext>
              </a:extLst>
            </p:cNvPr>
            <p:cNvSpPr/>
            <p:nvPr/>
          </p:nvSpPr>
          <p:spPr bwMode="auto">
            <a:xfrm>
              <a:off x="8072751" y="2667430"/>
              <a:ext cx="1071249" cy="608032"/>
            </a:xfrm>
            <a:prstGeom prst="homePlat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102" name="矩形 101">
              <a:extLst>
                <a:ext uri="{FF2B5EF4-FFF2-40B4-BE49-F238E27FC236}">
                  <a16:creationId xmlns="" xmlns:a16="http://schemas.microsoft.com/office/drawing/2014/main" id="{D4B28934-1E99-4A42-AE18-C27F83A934CA}"/>
                </a:ext>
              </a:extLst>
            </p:cNvPr>
            <p:cNvSpPr/>
            <p:nvPr/>
          </p:nvSpPr>
          <p:spPr>
            <a:xfrm>
              <a:off x="8135525" y="2746943"/>
              <a:ext cx="1008475" cy="479313"/>
            </a:xfrm>
            <a:prstGeom prst="rect">
              <a:avLst/>
            </a:prstGeom>
          </p:spPr>
          <p:txBody>
            <a:bodyPr wrap="square">
              <a:spAutoFit/>
            </a:bodyPr>
            <a:lstStyle/>
            <a:p>
              <a:pPr algn="ctr"/>
              <a:r>
                <a:rPr lang="zh-CN" altLang="en-US" sz="2400">
                  <a:solidFill>
                    <a:schemeClr val="accent2"/>
                  </a:solidFill>
                  <a:latin typeface="+mj-ea"/>
                  <a:ea typeface="+mj-ea"/>
                </a:rPr>
                <a:t>态度</a:t>
              </a:r>
            </a:p>
          </p:txBody>
        </p:sp>
      </p:grpSp>
      <p:cxnSp>
        <p:nvCxnSpPr>
          <p:cNvPr id="103" name="直接连接符 102">
            <a:extLst>
              <a:ext uri="{FF2B5EF4-FFF2-40B4-BE49-F238E27FC236}">
                <a16:creationId xmlns="" xmlns:a16="http://schemas.microsoft.com/office/drawing/2014/main" id="{FA69AF52-C415-4C18-B34E-E2CC87B312E9}"/>
              </a:ext>
            </a:extLst>
          </p:cNvPr>
          <p:cNvCxnSpPr>
            <a:cxnSpLocks/>
          </p:cNvCxnSpPr>
          <p:nvPr/>
        </p:nvCxnSpPr>
        <p:spPr bwMode="auto">
          <a:xfrm flipH="1">
            <a:off x="6499728" y="5552197"/>
            <a:ext cx="821481"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06" name="组合 105">
            <a:extLst>
              <a:ext uri="{FF2B5EF4-FFF2-40B4-BE49-F238E27FC236}">
                <a16:creationId xmlns="" xmlns:a16="http://schemas.microsoft.com/office/drawing/2014/main" id="{BDA9B12D-A178-4E34-A80A-8C789BEA20E3}"/>
              </a:ext>
            </a:extLst>
          </p:cNvPr>
          <p:cNvGrpSpPr/>
          <p:nvPr/>
        </p:nvGrpSpPr>
        <p:grpSpPr>
          <a:xfrm flipH="1">
            <a:off x="8438869" y="2931035"/>
            <a:ext cx="652635" cy="2582660"/>
            <a:chOff x="3969041" y="1363249"/>
            <a:chExt cx="1507215" cy="2156346"/>
          </a:xfrm>
        </p:grpSpPr>
        <p:grpSp>
          <p:nvGrpSpPr>
            <p:cNvPr id="107" name="组合 106">
              <a:extLst>
                <a:ext uri="{FF2B5EF4-FFF2-40B4-BE49-F238E27FC236}">
                  <a16:creationId xmlns="" xmlns:a16="http://schemas.microsoft.com/office/drawing/2014/main" id="{B805F5DB-327D-4002-814A-6FDC7A367A14}"/>
                </a:ext>
              </a:extLst>
            </p:cNvPr>
            <p:cNvGrpSpPr/>
            <p:nvPr/>
          </p:nvGrpSpPr>
          <p:grpSpPr>
            <a:xfrm>
              <a:off x="4640239" y="1363249"/>
              <a:ext cx="836017" cy="2156346"/>
              <a:chOff x="4205879" y="1363249"/>
              <a:chExt cx="1270377" cy="2156346"/>
            </a:xfrm>
          </p:grpSpPr>
          <p:cxnSp>
            <p:nvCxnSpPr>
              <p:cNvPr id="109" name="直接连接符 108">
                <a:extLst>
                  <a:ext uri="{FF2B5EF4-FFF2-40B4-BE49-F238E27FC236}">
                    <a16:creationId xmlns="" xmlns:a16="http://schemas.microsoft.com/office/drawing/2014/main" id="{CF9AC076-1AB9-4623-8A24-BB7B9909504B}"/>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0" name="直接连接符 109">
                <a:extLst>
                  <a:ext uri="{FF2B5EF4-FFF2-40B4-BE49-F238E27FC236}">
                    <a16:creationId xmlns="" xmlns:a16="http://schemas.microsoft.com/office/drawing/2014/main" id="{929E1EEC-BF80-44D4-8E2B-21D86494D812}"/>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1" name="直接连接符 110">
                <a:extLst>
                  <a:ext uri="{FF2B5EF4-FFF2-40B4-BE49-F238E27FC236}">
                    <a16:creationId xmlns="" xmlns:a16="http://schemas.microsoft.com/office/drawing/2014/main" id="{3ACABBFF-CDC6-42C6-80CA-F86F5B1F2111}"/>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08" name="直接连接符 107">
              <a:extLst>
                <a:ext uri="{FF2B5EF4-FFF2-40B4-BE49-F238E27FC236}">
                  <a16:creationId xmlns="" xmlns:a16="http://schemas.microsoft.com/office/drawing/2014/main" id="{4E0B7F05-968F-471D-A76C-3F3B249772AF}"/>
                </a:ext>
              </a:extLst>
            </p:cNvPr>
            <p:cNvCxnSpPr/>
            <p:nvPr/>
          </p:nvCxnSpPr>
          <p:spPr bwMode="auto">
            <a:xfrm>
              <a:off x="3969041" y="2489758"/>
              <a:ext cx="666449"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16" name="组合 115">
            <a:extLst>
              <a:ext uri="{FF2B5EF4-FFF2-40B4-BE49-F238E27FC236}">
                <a16:creationId xmlns="" xmlns:a16="http://schemas.microsoft.com/office/drawing/2014/main" id="{3CF07CC0-49F1-4728-BC13-DF0B549312DC}"/>
              </a:ext>
            </a:extLst>
          </p:cNvPr>
          <p:cNvGrpSpPr/>
          <p:nvPr/>
        </p:nvGrpSpPr>
        <p:grpSpPr>
          <a:xfrm>
            <a:off x="9114572" y="3629978"/>
            <a:ext cx="1296685" cy="1227094"/>
            <a:chOff x="9822683" y="3642857"/>
            <a:chExt cx="1296685" cy="1227094"/>
          </a:xfrm>
        </p:grpSpPr>
        <p:sp>
          <p:nvSpPr>
            <p:cNvPr id="115" name="椭圆 114">
              <a:extLst>
                <a:ext uri="{FF2B5EF4-FFF2-40B4-BE49-F238E27FC236}">
                  <a16:creationId xmlns="" xmlns:a16="http://schemas.microsoft.com/office/drawing/2014/main" id="{A770BC17-D309-4CF4-918E-1401F7093967}"/>
                </a:ext>
              </a:extLst>
            </p:cNvPr>
            <p:cNvSpPr/>
            <p:nvPr/>
          </p:nvSpPr>
          <p:spPr bwMode="auto">
            <a:xfrm>
              <a:off x="9822683" y="3642857"/>
              <a:ext cx="1296685" cy="1227094"/>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114" name="矩形 113">
              <a:extLst>
                <a:ext uri="{FF2B5EF4-FFF2-40B4-BE49-F238E27FC236}">
                  <a16:creationId xmlns="" xmlns:a16="http://schemas.microsoft.com/office/drawing/2014/main" id="{176A966C-21AF-42E3-9067-BC331ECC9833}"/>
                </a:ext>
              </a:extLst>
            </p:cNvPr>
            <p:cNvSpPr/>
            <p:nvPr/>
          </p:nvSpPr>
          <p:spPr>
            <a:xfrm>
              <a:off x="9930776" y="4002185"/>
              <a:ext cx="1129584" cy="479313"/>
            </a:xfrm>
            <a:prstGeom prst="rect">
              <a:avLst/>
            </a:prstGeom>
          </p:spPr>
          <p:txBody>
            <a:bodyPr wrap="square">
              <a:spAutoFit/>
            </a:bodyPr>
            <a:lstStyle/>
            <a:p>
              <a:pPr algn="ctr"/>
              <a:r>
                <a:rPr lang="zh-CN" altLang="en-US" sz="2400">
                  <a:solidFill>
                    <a:schemeClr val="accent2"/>
                  </a:solidFill>
                  <a:latin typeface="+mj-ea"/>
                  <a:ea typeface="+mj-ea"/>
                </a:rPr>
                <a:t>好习惯</a:t>
              </a:r>
            </a:p>
          </p:txBody>
        </p:sp>
      </p:grpSp>
    </p:spTree>
    <p:extLst>
      <p:ext uri="{BB962C8B-B14F-4D97-AF65-F5344CB8AC3E}">
        <p14:creationId xmlns:p14="http://schemas.microsoft.com/office/powerpoint/2010/main" val="1419033245"/>
      </p:ext>
    </p:extLst>
  </p:cSld>
  <p:clrMapOvr>
    <a:masterClrMapping/>
  </p:clrMapOvr>
  <mc:AlternateContent xmlns:mc="http://schemas.openxmlformats.org/markup-compatibility/2006" xmlns:p14="http://schemas.microsoft.com/office/powerpoint/2010/main">
    <mc:Choice Requires="p14">
      <p:transition spd="slow" p14:dur="800" advTm="10720">
        <p:wipe/>
      </p:transition>
    </mc:Choice>
    <mc:Fallback xmlns="">
      <p:transition spd="slow" advTm="1072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31" presetClass="entr" presetSubtype="0" fill="hold" nodeType="afterEffect">
                                  <p:stCondLst>
                                    <p:cond delay="0"/>
                                  </p:stCondLst>
                                  <p:childTnLst>
                                    <p:set>
                                      <p:cBhvr>
                                        <p:cTn id="19" dur="1" fill="hold">
                                          <p:stCondLst>
                                            <p:cond delay="0"/>
                                          </p:stCondLst>
                                        </p:cTn>
                                        <p:tgtEl>
                                          <p:spTgt spid="63"/>
                                        </p:tgtEl>
                                        <p:attrNameLst>
                                          <p:attrName>style.visibility</p:attrName>
                                        </p:attrNameLst>
                                      </p:cBhvr>
                                      <p:to>
                                        <p:strVal val="visible"/>
                                      </p:to>
                                    </p:set>
                                    <p:anim calcmode="lin" valueType="num">
                                      <p:cBhvr>
                                        <p:cTn id="20" dur="400" fill="hold"/>
                                        <p:tgtEl>
                                          <p:spTgt spid="63"/>
                                        </p:tgtEl>
                                        <p:attrNameLst>
                                          <p:attrName>ppt_w</p:attrName>
                                        </p:attrNameLst>
                                      </p:cBhvr>
                                      <p:tavLst>
                                        <p:tav tm="0">
                                          <p:val>
                                            <p:fltVal val="0"/>
                                          </p:val>
                                        </p:tav>
                                        <p:tav tm="100000">
                                          <p:val>
                                            <p:strVal val="#ppt_w"/>
                                          </p:val>
                                        </p:tav>
                                      </p:tavLst>
                                    </p:anim>
                                    <p:anim calcmode="lin" valueType="num">
                                      <p:cBhvr>
                                        <p:cTn id="21" dur="400" fill="hold"/>
                                        <p:tgtEl>
                                          <p:spTgt spid="63"/>
                                        </p:tgtEl>
                                        <p:attrNameLst>
                                          <p:attrName>ppt_h</p:attrName>
                                        </p:attrNameLst>
                                      </p:cBhvr>
                                      <p:tavLst>
                                        <p:tav tm="0">
                                          <p:val>
                                            <p:fltVal val="0"/>
                                          </p:val>
                                        </p:tav>
                                        <p:tav tm="100000">
                                          <p:val>
                                            <p:strVal val="#ppt_h"/>
                                          </p:val>
                                        </p:tav>
                                      </p:tavLst>
                                    </p:anim>
                                    <p:anim calcmode="lin" valueType="num">
                                      <p:cBhvr>
                                        <p:cTn id="22" dur="400" fill="hold"/>
                                        <p:tgtEl>
                                          <p:spTgt spid="63"/>
                                        </p:tgtEl>
                                        <p:attrNameLst>
                                          <p:attrName>style.rotation</p:attrName>
                                        </p:attrNameLst>
                                      </p:cBhvr>
                                      <p:tavLst>
                                        <p:tav tm="0">
                                          <p:val>
                                            <p:fltVal val="90"/>
                                          </p:val>
                                        </p:tav>
                                        <p:tav tm="100000">
                                          <p:val>
                                            <p:fltVal val="0"/>
                                          </p:val>
                                        </p:tav>
                                      </p:tavLst>
                                    </p:anim>
                                    <p:animEffect transition="in" filter="fade">
                                      <p:cBhvr>
                                        <p:cTn id="23" dur="400"/>
                                        <p:tgtEl>
                                          <p:spTgt spid="63"/>
                                        </p:tgtEl>
                                      </p:cBhvr>
                                    </p:animEffect>
                                  </p:childTnLst>
                                </p:cTn>
                              </p:par>
                            </p:childTnLst>
                          </p:cTn>
                        </p:par>
                        <p:par>
                          <p:cTn id="24" fill="hold">
                            <p:stCondLst>
                              <p:cond delay="1300"/>
                            </p:stCondLst>
                            <p:childTnLst>
                              <p:par>
                                <p:cTn id="25" presetID="12" presetClass="entr" presetSubtype="1"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300"/>
                                        <p:tgtEl>
                                          <p:spTgt spid="3"/>
                                        </p:tgtEl>
                                        <p:attrNameLst>
                                          <p:attrName>ppt_y</p:attrName>
                                        </p:attrNameLst>
                                      </p:cBhvr>
                                      <p:tavLst>
                                        <p:tav tm="0">
                                          <p:val>
                                            <p:strVal val="#ppt_y-#ppt_h*1.125000"/>
                                          </p:val>
                                        </p:tav>
                                        <p:tav tm="100000">
                                          <p:val>
                                            <p:strVal val="#ppt_y"/>
                                          </p:val>
                                        </p:tav>
                                      </p:tavLst>
                                    </p:anim>
                                    <p:animEffect transition="in" filter="wipe(down)">
                                      <p:cBhvr>
                                        <p:cTn id="28" dur="300"/>
                                        <p:tgtEl>
                                          <p:spTgt spid="3"/>
                                        </p:tgtEl>
                                      </p:cBhvr>
                                    </p:animEffect>
                                  </p:childTnLst>
                                </p:cTn>
                              </p:par>
                            </p:childTnLst>
                          </p:cTn>
                        </p:par>
                        <p:par>
                          <p:cTn id="29" fill="hold">
                            <p:stCondLst>
                              <p:cond delay="1600"/>
                            </p:stCondLst>
                            <p:childTnLst>
                              <p:par>
                                <p:cTn id="30" presetID="31" presetClass="entr" presetSubtype="0" fill="hold" nodeType="afterEffect">
                                  <p:stCondLst>
                                    <p:cond delay="0"/>
                                  </p:stCondLst>
                                  <p:childTnLst>
                                    <p:set>
                                      <p:cBhvr>
                                        <p:cTn id="31" dur="1" fill="hold">
                                          <p:stCondLst>
                                            <p:cond delay="0"/>
                                          </p:stCondLst>
                                        </p:cTn>
                                        <p:tgtEl>
                                          <p:spTgt spid="64"/>
                                        </p:tgtEl>
                                        <p:attrNameLst>
                                          <p:attrName>style.visibility</p:attrName>
                                        </p:attrNameLst>
                                      </p:cBhvr>
                                      <p:to>
                                        <p:strVal val="visible"/>
                                      </p:to>
                                    </p:set>
                                    <p:anim calcmode="lin" valueType="num">
                                      <p:cBhvr>
                                        <p:cTn id="32" dur="400" fill="hold"/>
                                        <p:tgtEl>
                                          <p:spTgt spid="64"/>
                                        </p:tgtEl>
                                        <p:attrNameLst>
                                          <p:attrName>ppt_w</p:attrName>
                                        </p:attrNameLst>
                                      </p:cBhvr>
                                      <p:tavLst>
                                        <p:tav tm="0">
                                          <p:val>
                                            <p:fltVal val="0"/>
                                          </p:val>
                                        </p:tav>
                                        <p:tav tm="100000">
                                          <p:val>
                                            <p:strVal val="#ppt_w"/>
                                          </p:val>
                                        </p:tav>
                                      </p:tavLst>
                                    </p:anim>
                                    <p:anim calcmode="lin" valueType="num">
                                      <p:cBhvr>
                                        <p:cTn id="33" dur="400" fill="hold"/>
                                        <p:tgtEl>
                                          <p:spTgt spid="64"/>
                                        </p:tgtEl>
                                        <p:attrNameLst>
                                          <p:attrName>ppt_h</p:attrName>
                                        </p:attrNameLst>
                                      </p:cBhvr>
                                      <p:tavLst>
                                        <p:tav tm="0">
                                          <p:val>
                                            <p:fltVal val="0"/>
                                          </p:val>
                                        </p:tav>
                                        <p:tav tm="100000">
                                          <p:val>
                                            <p:strVal val="#ppt_h"/>
                                          </p:val>
                                        </p:tav>
                                      </p:tavLst>
                                    </p:anim>
                                    <p:anim calcmode="lin" valueType="num">
                                      <p:cBhvr>
                                        <p:cTn id="34" dur="400" fill="hold"/>
                                        <p:tgtEl>
                                          <p:spTgt spid="64"/>
                                        </p:tgtEl>
                                        <p:attrNameLst>
                                          <p:attrName>style.rotation</p:attrName>
                                        </p:attrNameLst>
                                      </p:cBhvr>
                                      <p:tavLst>
                                        <p:tav tm="0">
                                          <p:val>
                                            <p:fltVal val="90"/>
                                          </p:val>
                                        </p:tav>
                                        <p:tav tm="100000">
                                          <p:val>
                                            <p:fltVal val="0"/>
                                          </p:val>
                                        </p:tav>
                                      </p:tavLst>
                                    </p:anim>
                                    <p:animEffect transition="in" filter="fade">
                                      <p:cBhvr>
                                        <p:cTn id="35" dur="400"/>
                                        <p:tgtEl>
                                          <p:spTgt spid="64"/>
                                        </p:tgtEl>
                                      </p:cBhvr>
                                    </p:animEffect>
                                  </p:childTnLst>
                                </p:cTn>
                              </p:par>
                            </p:childTnLst>
                          </p:cTn>
                        </p:par>
                        <p:par>
                          <p:cTn id="36" fill="hold">
                            <p:stCondLst>
                              <p:cond delay="2000"/>
                            </p:stCondLst>
                            <p:childTnLst>
                              <p:par>
                                <p:cTn id="37" presetID="12" presetClass="entr" presetSubtype="1" fill="hold" grpId="0" nodeType="afterEffect">
                                  <p:stCondLst>
                                    <p:cond delay="0"/>
                                  </p:stCondLst>
                                  <p:childTnLst>
                                    <p:set>
                                      <p:cBhvr>
                                        <p:cTn id="38" dur="1" fill="hold">
                                          <p:stCondLst>
                                            <p:cond delay="0"/>
                                          </p:stCondLst>
                                        </p:cTn>
                                        <p:tgtEl>
                                          <p:spTgt spid="56"/>
                                        </p:tgtEl>
                                        <p:attrNameLst>
                                          <p:attrName>style.visibility</p:attrName>
                                        </p:attrNameLst>
                                      </p:cBhvr>
                                      <p:to>
                                        <p:strVal val="visible"/>
                                      </p:to>
                                    </p:set>
                                    <p:anim calcmode="lin" valueType="num">
                                      <p:cBhvr additive="base">
                                        <p:cTn id="39" dur="300"/>
                                        <p:tgtEl>
                                          <p:spTgt spid="56"/>
                                        </p:tgtEl>
                                        <p:attrNameLst>
                                          <p:attrName>ppt_y</p:attrName>
                                        </p:attrNameLst>
                                      </p:cBhvr>
                                      <p:tavLst>
                                        <p:tav tm="0">
                                          <p:val>
                                            <p:strVal val="#ppt_y-#ppt_h*1.125000"/>
                                          </p:val>
                                        </p:tav>
                                        <p:tav tm="100000">
                                          <p:val>
                                            <p:strVal val="#ppt_y"/>
                                          </p:val>
                                        </p:tav>
                                      </p:tavLst>
                                    </p:anim>
                                    <p:animEffect transition="in" filter="wipe(down)">
                                      <p:cBhvr>
                                        <p:cTn id="40" dur="300"/>
                                        <p:tgtEl>
                                          <p:spTgt spid="56"/>
                                        </p:tgtEl>
                                      </p:cBhvr>
                                    </p:animEffect>
                                  </p:childTnLst>
                                </p:cTn>
                              </p:par>
                            </p:childTnLst>
                          </p:cTn>
                        </p:par>
                        <p:par>
                          <p:cTn id="41" fill="hold">
                            <p:stCondLst>
                              <p:cond delay="2300"/>
                            </p:stCondLst>
                            <p:childTnLst>
                              <p:par>
                                <p:cTn id="42" presetID="31" presetClass="entr" presetSubtype="0" fill="hold" nodeType="afterEffect">
                                  <p:stCondLst>
                                    <p:cond delay="0"/>
                                  </p:stCondLst>
                                  <p:childTnLst>
                                    <p:set>
                                      <p:cBhvr>
                                        <p:cTn id="43" dur="1" fill="hold">
                                          <p:stCondLst>
                                            <p:cond delay="0"/>
                                          </p:stCondLst>
                                        </p:cTn>
                                        <p:tgtEl>
                                          <p:spTgt spid="65"/>
                                        </p:tgtEl>
                                        <p:attrNameLst>
                                          <p:attrName>style.visibility</p:attrName>
                                        </p:attrNameLst>
                                      </p:cBhvr>
                                      <p:to>
                                        <p:strVal val="visible"/>
                                      </p:to>
                                    </p:set>
                                    <p:anim calcmode="lin" valueType="num">
                                      <p:cBhvr>
                                        <p:cTn id="44" dur="400" fill="hold"/>
                                        <p:tgtEl>
                                          <p:spTgt spid="65"/>
                                        </p:tgtEl>
                                        <p:attrNameLst>
                                          <p:attrName>ppt_w</p:attrName>
                                        </p:attrNameLst>
                                      </p:cBhvr>
                                      <p:tavLst>
                                        <p:tav tm="0">
                                          <p:val>
                                            <p:fltVal val="0"/>
                                          </p:val>
                                        </p:tav>
                                        <p:tav tm="100000">
                                          <p:val>
                                            <p:strVal val="#ppt_w"/>
                                          </p:val>
                                        </p:tav>
                                      </p:tavLst>
                                    </p:anim>
                                    <p:anim calcmode="lin" valueType="num">
                                      <p:cBhvr>
                                        <p:cTn id="45" dur="400" fill="hold"/>
                                        <p:tgtEl>
                                          <p:spTgt spid="65"/>
                                        </p:tgtEl>
                                        <p:attrNameLst>
                                          <p:attrName>ppt_h</p:attrName>
                                        </p:attrNameLst>
                                      </p:cBhvr>
                                      <p:tavLst>
                                        <p:tav tm="0">
                                          <p:val>
                                            <p:fltVal val="0"/>
                                          </p:val>
                                        </p:tav>
                                        <p:tav tm="100000">
                                          <p:val>
                                            <p:strVal val="#ppt_h"/>
                                          </p:val>
                                        </p:tav>
                                      </p:tavLst>
                                    </p:anim>
                                    <p:anim calcmode="lin" valueType="num">
                                      <p:cBhvr>
                                        <p:cTn id="46" dur="400" fill="hold"/>
                                        <p:tgtEl>
                                          <p:spTgt spid="65"/>
                                        </p:tgtEl>
                                        <p:attrNameLst>
                                          <p:attrName>style.rotation</p:attrName>
                                        </p:attrNameLst>
                                      </p:cBhvr>
                                      <p:tavLst>
                                        <p:tav tm="0">
                                          <p:val>
                                            <p:fltVal val="90"/>
                                          </p:val>
                                        </p:tav>
                                        <p:tav tm="100000">
                                          <p:val>
                                            <p:fltVal val="0"/>
                                          </p:val>
                                        </p:tav>
                                      </p:tavLst>
                                    </p:anim>
                                    <p:animEffect transition="in" filter="fade">
                                      <p:cBhvr>
                                        <p:cTn id="47" dur="400"/>
                                        <p:tgtEl>
                                          <p:spTgt spid="65"/>
                                        </p:tgtEl>
                                      </p:cBhvr>
                                    </p:animEffect>
                                  </p:childTnLst>
                                </p:cTn>
                              </p:par>
                            </p:childTnLst>
                          </p:cTn>
                        </p:par>
                        <p:par>
                          <p:cTn id="48" fill="hold">
                            <p:stCondLst>
                              <p:cond delay="2700"/>
                            </p:stCondLst>
                            <p:childTnLst>
                              <p:par>
                                <p:cTn id="49" presetID="12" presetClass="entr" presetSubtype="1" fill="hold" grpId="0" nodeType="afterEffect">
                                  <p:stCondLst>
                                    <p:cond delay="0"/>
                                  </p:stCondLst>
                                  <p:childTnLst>
                                    <p:set>
                                      <p:cBhvr>
                                        <p:cTn id="50" dur="1" fill="hold">
                                          <p:stCondLst>
                                            <p:cond delay="0"/>
                                          </p:stCondLst>
                                        </p:cTn>
                                        <p:tgtEl>
                                          <p:spTgt spid="59"/>
                                        </p:tgtEl>
                                        <p:attrNameLst>
                                          <p:attrName>style.visibility</p:attrName>
                                        </p:attrNameLst>
                                      </p:cBhvr>
                                      <p:to>
                                        <p:strVal val="visible"/>
                                      </p:to>
                                    </p:set>
                                    <p:anim calcmode="lin" valueType="num">
                                      <p:cBhvr additive="base">
                                        <p:cTn id="51" dur="300"/>
                                        <p:tgtEl>
                                          <p:spTgt spid="59"/>
                                        </p:tgtEl>
                                        <p:attrNameLst>
                                          <p:attrName>ppt_y</p:attrName>
                                        </p:attrNameLst>
                                      </p:cBhvr>
                                      <p:tavLst>
                                        <p:tav tm="0">
                                          <p:val>
                                            <p:strVal val="#ppt_y-#ppt_h*1.125000"/>
                                          </p:val>
                                        </p:tav>
                                        <p:tav tm="100000">
                                          <p:val>
                                            <p:strVal val="#ppt_y"/>
                                          </p:val>
                                        </p:tav>
                                      </p:tavLst>
                                    </p:anim>
                                    <p:animEffect transition="in" filter="wipe(down)">
                                      <p:cBhvr>
                                        <p:cTn id="52" dur="300"/>
                                        <p:tgtEl>
                                          <p:spTgt spid="59"/>
                                        </p:tgtEl>
                                      </p:cBhvr>
                                    </p:animEffect>
                                  </p:childTnLst>
                                </p:cTn>
                              </p:par>
                            </p:childTnLst>
                          </p:cTn>
                        </p:par>
                        <p:par>
                          <p:cTn id="53" fill="hold">
                            <p:stCondLst>
                              <p:cond delay="3000"/>
                            </p:stCondLst>
                            <p:childTnLst>
                              <p:par>
                                <p:cTn id="54" presetID="31" presetClass="entr" presetSubtype="0" fill="hold" nodeType="afterEffect">
                                  <p:stCondLst>
                                    <p:cond delay="0"/>
                                  </p:stCondLst>
                                  <p:childTnLst>
                                    <p:set>
                                      <p:cBhvr>
                                        <p:cTn id="55" dur="1" fill="hold">
                                          <p:stCondLst>
                                            <p:cond delay="0"/>
                                          </p:stCondLst>
                                        </p:cTn>
                                        <p:tgtEl>
                                          <p:spTgt spid="66"/>
                                        </p:tgtEl>
                                        <p:attrNameLst>
                                          <p:attrName>style.visibility</p:attrName>
                                        </p:attrNameLst>
                                      </p:cBhvr>
                                      <p:to>
                                        <p:strVal val="visible"/>
                                      </p:to>
                                    </p:set>
                                    <p:anim calcmode="lin" valueType="num">
                                      <p:cBhvr>
                                        <p:cTn id="56" dur="400" fill="hold"/>
                                        <p:tgtEl>
                                          <p:spTgt spid="66"/>
                                        </p:tgtEl>
                                        <p:attrNameLst>
                                          <p:attrName>ppt_w</p:attrName>
                                        </p:attrNameLst>
                                      </p:cBhvr>
                                      <p:tavLst>
                                        <p:tav tm="0">
                                          <p:val>
                                            <p:fltVal val="0"/>
                                          </p:val>
                                        </p:tav>
                                        <p:tav tm="100000">
                                          <p:val>
                                            <p:strVal val="#ppt_w"/>
                                          </p:val>
                                        </p:tav>
                                      </p:tavLst>
                                    </p:anim>
                                    <p:anim calcmode="lin" valueType="num">
                                      <p:cBhvr>
                                        <p:cTn id="57" dur="400" fill="hold"/>
                                        <p:tgtEl>
                                          <p:spTgt spid="66"/>
                                        </p:tgtEl>
                                        <p:attrNameLst>
                                          <p:attrName>ppt_h</p:attrName>
                                        </p:attrNameLst>
                                      </p:cBhvr>
                                      <p:tavLst>
                                        <p:tav tm="0">
                                          <p:val>
                                            <p:fltVal val="0"/>
                                          </p:val>
                                        </p:tav>
                                        <p:tav tm="100000">
                                          <p:val>
                                            <p:strVal val="#ppt_h"/>
                                          </p:val>
                                        </p:tav>
                                      </p:tavLst>
                                    </p:anim>
                                    <p:anim calcmode="lin" valueType="num">
                                      <p:cBhvr>
                                        <p:cTn id="58" dur="400" fill="hold"/>
                                        <p:tgtEl>
                                          <p:spTgt spid="66"/>
                                        </p:tgtEl>
                                        <p:attrNameLst>
                                          <p:attrName>style.rotation</p:attrName>
                                        </p:attrNameLst>
                                      </p:cBhvr>
                                      <p:tavLst>
                                        <p:tav tm="0">
                                          <p:val>
                                            <p:fltVal val="90"/>
                                          </p:val>
                                        </p:tav>
                                        <p:tav tm="100000">
                                          <p:val>
                                            <p:fltVal val="0"/>
                                          </p:val>
                                        </p:tav>
                                      </p:tavLst>
                                    </p:anim>
                                    <p:animEffect transition="in" filter="fade">
                                      <p:cBhvr>
                                        <p:cTn id="59" dur="400"/>
                                        <p:tgtEl>
                                          <p:spTgt spid="66"/>
                                        </p:tgtEl>
                                      </p:cBhvr>
                                    </p:animEffect>
                                  </p:childTnLst>
                                </p:cTn>
                              </p:par>
                            </p:childTnLst>
                          </p:cTn>
                        </p:par>
                        <p:par>
                          <p:cTn id="60" fill="hold">
                            <p:stCondLst>
                              <p:cond delay="3400"/>
                            </p:stCondLst>
                            <p:childTnLst>
                              <p:par>
                                <p:cTn id="61" presetID="12" presetClass="entr" presetSubtype="1" fill="hold" grpId="0" nodeType="afterEffect">
                                  <p:stCondLst>
                                    <p:cond delay="0"/>
                                  </p:stCondLst>
                                  <p:childTnLst>
                                    <p:set>
                                      <p:cBhvr>
                                        <p:cTn id="62" dur="1" fill="hold">
                                          <p:stCondLst>
                                            <p:cond delay="0"/>
                                          </p:stCondLst>
                                        </p:cTn>
                                        <p:tgtEl>
                                          <p:spTgt spid="62"/>
                                        </p:tgtEl>
                                        <p:attrNameLst>
                                          <p:attrName>style.visibility</p:attrName>
                                        </p:attrNameLst>
                                      </p:cBhvr>
                                      <p:to>
                                        <p:strVal val="visible"/>
                                      </p:to>
                                    </p:set>
                                    <p:anim calcmode="lin" valueType="num">
                                      <p:cBhvr additive="base">
                                        <p:cTn id="63" dur="300"/>
                                        <p:tgtEl>
                                          <p:spTgt spid="62"/>
                                        </p:tgtEl>
                                        <p:attrNameLst>
                                          <p:attrName>ppt_y</p:attrName>
                                        </p:attrNameLst>
                                      </p:cBhvr>
                                      <p:tavLst>
                                        <p:tav tm="0">
                                          <p:val>
                                            <p:strVal val="#ppt_y-#ppt_h*1.125000"/>
                                          </p:val>
                                        </p:tav>
                                        <p:tav tm="100000">
                                          <p:val>
                                            <p:strVal val="#ppt_y"/>
                                          </p:val>
                                        </p:tav>
                                      </p:tavLst>
                                    </p:anim>
                                    <p:animEffect transition="in" filter="wipe(down)">
                                      <p:cBhvr>
                                        <p:cTn id="64" dur="300"/>
                                        <p:tgtEl>
                                          <p:spTgt spid="62"/>
                                        </p:tgtEl>
                                      </p:cBhvr>
                                    </p:animEffect>
                                  </p:childTnLst>
                                </p:cTn>
                              </p:par>
                            </p:childTnLst>
                          </p:cTn>
                        </p:par>
                        <p:par>
                          <p:cTn id="65" fill="hold">
                            <p:stCondLst>
                              <p:cond delay="3700"/>
                            </p:stCondLst>
                            <p:childTnLst>
                              <p:par>
                                <p:cTn id="66" presetID="31" presetClass="entr" presetSubtype="0" fill="hold" nodeType="afterEffect">
                                  <p:stCondLst>
                                    <p:cond delay="0"/>
                                  </p:stCondLst>
                                  <p:childTnLst>
                                    <p:set>
                                      <p:cBhvr>
                                        <p:cTn id="67" dur="1" fill="hold">
                                          <p:stCondLst>
                                            <p:cond delay="0"/>
                                          </p:stCondLst>
                                        </p:cTn>
                                        <p:tgtEl>
                                          <p:spTgt spid="67"/>
                                        </p:tgtEl>
                                        <p:attrNameLst>
                                          <p:attrName>style.visibility</p:attrName>
                                        </p:attrNameLst>
                                      </p:cBhvr>
                                      <p:to>
                                        <p:strVal val="visible"/>
                                      </p:to>
                                    </p:set>
                                    <p:anim calcmode="lin" valueType="num">
                                      <p:cBhvr>
                                        <p:cTn id="68" dur="400" fill="hold"/>
                                        <p:tgtEl>
                                          <p:spTgt spid="67"/>
                                        </p:tgtEl>
                                        <p:attrNameLst>
                                          <p:attrName>ppt_w</p:attrName>
                                        </p:attrNameLst>
                                      </p:cBhvr>
                                      <p:tavLst>
                                        <p:tav tm="0">
                                          <p:val>
                                            <p:fltVal val="0"/>
                                          </p:val>
                                        </p:tav>
                                        <p:tav tm="100000">
                                          <p:val>
                                            <p:strVal val="#ppt_w"/>
                                          </p:val>
                                        </p:tav>
                                      </p:tavLst>
                                    </p:anim>
                                    <p:anim calcmode="lin" valueType="num">
                                      <p:cBhvr>
                                        <p:cTn id="69" dur="400" fill="hold"/>
                                        <p:tgtEl>
                                          <p:spTgt spid="67"/>
                                        </p:tgtEl>
                                        <p:attrNameLst>
                                          <p:attrName>ppt_h</p:attrName>
                                        </p:attrNameLst>
                                      </p:cBhvr>
                                      <p:tavLst>
                                        <p:tav tm="0">
                                          <p:val>
                                            <p:fltVal val="0"/>
                                          </p:val>
                                        </p:tav>
                                        <p:tav tm="100000">
                                          <p:val>
                                            <p:strVal val="#ppt_h"/>
                                          </p:val>
                                        </p:tav>
                                      </p:tavLst>
                                    </p:anim>
                                    <p:anim calcmode="lin" valueType="num">
                                      <p:cBhvr>
                                        <p:cTn id="70" dur="400" fill="hold"/>
                                        <p:tgtEl>
                                          <p:spTgt spid="67"/>
                                        </p:tgtEl>
                                        <p:attrNameLst>
                                          <p:attrName>style.rotation</p:attrName>
                                        </p:attrNameLst>
                                      </p:cBhvr>
                                      <p:tavLst>
                                        <p:tav tm="0">
                                          <p:val>
                                            <p:fltVal val="90"/>
                                          </p:val>
                                        </p:tav>
                                        <p:tav tm="100000">
                                          <p:val>
                                            <p:fltVal val="0"/>
                                          </p:val>
                                        </p:tav>
                                      </p:tavLst>
                                    </p:anim>
                                    <p:animEffect transition="in" filter="fade">
                                      <p:cBhvr>
                                        <p:cTn id="71" dur="400"/>
                                        <p:tgtEl>
                                          <p:spTgt spid="67"/>
                                        </p:tgtEl>
                                      </p:cBhvr>
                                    </p:animEffect>
                                  </p:childTnLst>
                                </p:cTn>
                              </p:par>
                            </p:childTnLst>
                          </p:cTn>
                        </p:par>
                        <p:par>
                          <p:cTn id="72" fill="hold">
                            <p:stCondLst>
                              <p:cond delay="4100"/>
                            </p:stCondLst>
                            <p:childTnLst>
                              <p:par>
                                <p:cTn id="73" presetID="22" presetClass="entr" presetSubtype="2" fill="hold" nodeType="afterEffect">
                                  <p:stCondLst>
                                    <p:cond delay="0"/>
                                  </p:stCondLst>
                                  <p:childTnLst>
                                    <p:set>
                                      <p:cBhvr>
                                        <p:cTn id="74" dur="1" fill="hold">
                                          <p:stCondLst>
                                            <p:cond delay="0"/>
                                          </p:stCondLst>
                                        </p:cTn>
                                        <p:tgtEl>
                                          <p:spTgt spid="77"/>
                                        </p:tgtEl>
                                        <p:attrNameLst>
                                          <p:attrName>style.visibility</p:attrName>
                                        </p:attrNameLst>
                                      </p:cBhvr>
                                      <p:to>
                                        <p:strVal val="visible"/>
                                      </p:to>
                                    </p:set>
                                    <p:animEffect transition="in" filter="wipe(right)">
                                      <p:cBhvr>
                                        <p:cTn id="75" dur="500"/>
                                        <p:tgtEl>
                                          <p:spTgt spid="77"/>
                                        </p:tgtEl>
                                      </p:cBhvr>
                                    </p:animEffect>
                                  </p:childTnLst>
                                </p:cTn>
                              </p:par>
                            </p:childTnLst>
                          </p:cTn>
                        </p:par>
                        <p:par>
                          <p:cTn id="76" fill="hold">
                            <p:stCondLst>
                              <p:cond delay="4600"/>
                            </p:stCondLst>
                            <p:childTnLst>
                              <p:par>
                                <p:cTn id="77" presetID="53" presetClass="entr" presetSubtype="16" fill="hold" nodeType="afterEffect">
                                  <p:stCondLst>
                                    <p:cond delay="0"/>
                                  </p:stCondLst>
                                  <p:childTnLst>
                                    <p:set>
                                      <p:cBhvr>
                                        <p:cTn id="78" dur="1" fill="hold">
                                          <p:stCondLst>
                                            <p:cond delay="0"/>
                                          </p:stCondLst>
                                        </p:cTn>
                                        <p:tgtEl>
                                          <p:spTgt spid="86"/>
                                        </p:tgtEl>
                                        <p:attrNameLst>
                                          <p:attrName>style.visibility</p:attrName>
                                        </p:attrNameLst>
                                      </p:cBhvr>
                                      <p:to>
                                        <p:strVal val="visible"/>
                                      </p:to>
                                    </p:set>
                                    <p:anim calcmode="lin" valueType="num">
                                      <p:cBhvr>
                                        <p:cTn id="79" dur="500" fill="hold"/>
                                        <p:tgtEl>
                                          <p:spTgt spid="86"/>
                                        </p:tgtEl>
                                        <p:attrNameLst>
                                          <p:attrName>ppt_w</p:attrName>
                                        </p:attrNameLst>
                                      </p:cBhvr>
                                      <p:tavLst>
                                        <p:tav tm="0">
                                          <p:val>
                                            <p:fltVal val="0"/>
                                          </p:val>
                                        </p:tav>
                                        <p:tav tm="100000">
                                          <p:val>
                                            <p:strVal val="#ppt_w"/>
                                          </p:val>
                                        </p:tav>
                                      </p:tavLst>
                                    </p:anim>
                                    <p:anim calcmode="lin" valueType="num">
                                      <p:cBhvr>
                                        <p:cTn id="80" dur="500" fill="hold"/>
                                        <p:tgtEl>
                                          <p:spTgt spid="86"/>
                                        </p:tgtEl>
                                        <p:attrNameLst>
                                          <p:attrName>ppt_h</p:attrName>
                                        </p:attrNameLst>
                                      </p:cBhvr>
                                      <p:tavLst>
                                        <p:tav tm="0">
                                          <p:val>
                                            <p:fltVal val="0"/>
                                          </p:val>
                                        </p:tav>
                                        <p:tav tm="100000">
                                          <p:val>
                                            <p:strVal val="#ppt_h"/>
                                          </p:val>
                                        </p:tav>
                                      </p:tavLst>
                                    </p:anim>
                                    <p:animEffect transition="in" filter="fade">
                                      <p:cBhvr>
                                        <p:cTn id="81" dur="500"/>
                                        <p:tgtEl>
                                          <p:spTgt spid="86"/>
                                        </p:tgtEl>
                                      </p:cBhvr>
                                    </p:animEffect>
                                  </p:childTnLst>
                                </p:cTn>
                              </p:par>
                            </p:childTnLst>
                          </p:cTn>
                        </p:par>
                        <p:par>
                          <p:cTn id="82" fill="hold">
                            <p:stCondLst>
                              <p:cond delay="5100"/>
                            </p:stCondLst>
                            <p:childTnLst>
                              <p:par>
                                <p:cTn id="83" presetID="22" presetClass="entr" presetSubtype="1" fill="hold" nodeType="afterEffect">
                                  <p:stCondLst>
                                    <p:cond delay="0"/>
                                  </p:stCondLst>
                                  <p:childTnLst>
                                    <p:set>
                                      <p:cBhvr>
                                        <p:cTn id="84" dur="1" fill="hold">
                                          <p:stCondLst>
                                            <p:cond delay="0"/>
                                          </p:stCondLst>
                                        </p:cTn>
                                        <p:tgtEl>
                                          <p:spTgt spid="88"/>
                                        </p:tgtEl>
                                        <p:attrNameLst>
                                          <p:attrName>style.visibility</p:attrName>
                                        </p:attrNameLst>
                                      </p:cBhvr>
                                      <p:to>
                                        <p:strVal val="visible"/>
                                      </p:to>
                                    </p:set>
                                    <p:animEffect transition="in" filter="wipe(up)">
                                      <p:cBhvr>
                                        <p:cTn id="85" dur="300"/>
                                        <p:tgtEl>
                                          <p:spTgt spid="88"/>
                                        </p:tgtEl>
                                      </p:cBhvr>
                                    </p:animEffect>
                                  </p:childTnLst>
                                </p:cTn>
                              </p:par>
                            </p:childTnLst>
                          </p:cTn>
                        </p:par>
                        <p:par>
                          <p:cTn id="86" fill="hold">
                            <p:stCondLst>
                              <p:cond delay="5400"/>
                            </p:stCondLst>
                            <p:childTnLst>
                              <p:par>
                                <p:cTn id="87" presetID="53" presetClass="entr" presetSubtype="16" fill="hold" nodeType="afterEffect">
                                  <p:stCondLst>
                                    <p:cond delay="0"/>
                                  </p:stCondLst>
                                  <p:childTnLst>
                                    <p:set>
                                      <p:cBhvr>
                                        <p:cTn id="88" dur="1" fill="hold">
                                          <p:stCondLst>
                                            <p:cond delay="0"/>
                                          </p:stCondLst>
                                        </p:cTn>
                                        <p:tgtEl>
                                          <p:spTgt spid="85"/>
                                        </p:tgtEl>
                                        <p:attrNameLst>
                                          <p:attrName>style.visibility</p:attrName>
                                        </p:attrNameLst>
                                      </p:cBhvr>
                                      <p:to>
                                        <p:strVal val="visible"/>
                                      </p:to>
                                    </p:set>
                                    <p:anim calcmode="lin" valueType="num">
                                      <p:cBhvr>
                                        <p:cTn id="89" dur="500" fill="hold"/>
                                        <p:tgtEl>
                                          <p:spTgt spid="85"/>
                                        </p:tgtEl>
                                        <p:attrNameLst>
                                          <p:attrName>ppt_w</p:attrName>
                                        </p:attrNameLst>
                                      </p:cBhvr>
                                      <p:tavLst>
                                        <p:tav tm="0">
                                          <p:val>
                                            <p:fltVal val="0"/>
                                          </p:val>
                                        </p:tav>
                                        <p:tav tm="100000">
                                          <p:val>
                                            <p:strVal val="#ppt_w"/>
                                          </p:val>
                                        </p:tav>
                                      </p:tavLst>
                                    </p:anim>
                                    <p:anim calcmode="lin" valueType="num">
                                      <p:cBhvr>
                                        <p:cTn id="90" dur="500" fill="hold"/>
                                        <p:tgtEl>
                                          <p:spTgt spid="85"/>
                                        </p:tgtEl>
                                        <p:attrNameLst>
                                          <p:attrName>ppt_h</p:attrName>
                                        </p:attrNameLst>
                                      </p:cBhvr>
                                      <p:tavLst>
                                        <p:tav tm="0">
                                          <p:val>
                                            <p:fltVal val="0"/>
                                          </p:val>
                                        </p:tav>
                                        <p:tav tm="100000">
                                          <p:val>
                                            <p:strVal val="#ppt_h"/>
                                          </p:val>
                                        </p:tav>
                                      </p:tavLst>
                                    </p:anim>
                                    <p:animEffect transition="in" filter="fade">
                                      <p:cBhvr>
                                        <p:cTn id="91" dur="500"/>
                                        <p:tgtEl>
                                          <p:spTgt spid="85"/>
                                        </p:tgtEl>
                                      </p:cBhvr>
                                    </p:animEffect>
                                  </p:childTnLst>
                                </p:cTn>
                              </p:par>
                            </p:childTnLst>
                          </p:cTn>
                        </p:par>
                        <p:par>
                          <p:cTn id="92" fill="hold">
                            <p:stCondLst>
                              <p:cond delay="5900"/>
                            </p:stCondLst>
                            <p:childTnLst>
                              <p:par>
                                <p:cTn id="93" presetID="22" presetClass="entr" presetSubtype="1" fill="hold" nodeType="afterEffect">
                                  <p:stCondLst>
                                    <p:cond delay="0"/>
                                  </p:stCondLst>
                                  <p:childTnLst>
                                    <p:set>
                                      <p:cBhvr>
                                        <p:cTn id="94" dur="1" fill="hold">
                                          <p:stCondLst>
                                            <p:cond delay="0"/>
                                          </p:stCondLst>
                                        </p:cTn>
                                        <p:tgtEl>
                                          <p:spTgt spid="90"/>
                                        </p:tgtEl>
                                        <p:attrNameLst>
                                          <p:attrName>style.visibility</p:attrName>
                                        </p:attrNameLst>
                                      </p:cBhvr>
                                      <p:to>
                                        <p:strVal val="visible"/>
                                      </p:to>
                                    </p:set>
                                    <p:animEffect transition="in" filter="wipe(up)">
                                      <p:cBhvr>
                                        <p:cTn id="95" dur="300"/>
                                        <p:tgtEl>
                                          <p:spTgt spid="90"/>
                                        </p:tgtEl>
                                      </p:cBhvr>
                                    </p:animEffect>
                                  </p:childTnLst>
                                </p:cTn>
                              </p:par>
                            </p:childTnLst>
                          </p:cTn>
                        </p:par>
                        <p:par>
                          <p:cTn id="96" fill="hold">
                            <p:stCondLst>
                              <p:cond delay="6200"/>
                            </p:stCondLst>
                            <p:childTnLst>
                              <p:par>
                                <p:cTn id="97" presetID="53" presetClass="entr" presetSubtype="16" fill="hold" nodeType="afterEffect">
                                  <p:stCondLst>
                                    <p:cond delay="0"/>
                                  </p:stCondLst>
                                  <p:childTnLst>
                                    <p:set>
                                      <p:cBhvr>
                                        <p:cTn id="98" dur="1" fill="hold">
                                          <p:stCondLst>
                                            <p:cond delay="0"/>
                                          </p:stCondLst>
                                        </p:cTn>
                                        <p:tgtEl>
                                          <p:spTgt spid="84"/>
                                        </p:tgtEl>
                                        <p:attrNameLst>
                                          <p:attrName>style.visibility</p:attrName>
                                        </p:attrNameLst>
                                      </p:cBhvr>
                                      <p:to>
                                        <p:strVal val="visible"/>
                                      </p:to>
                                    </p:set>
                                    <p:anim calcmode="lin" valueType="num">
                                      <p:cBhvr>
                                        <p:cTn id="99" dur="500" fill="hold"/>
                                        <p:tgtEl>
                                          <p:spTgt spid="84"/>
                                        </p:tgtEl>
                                        <p:attrNameLst>
                                          <p:attrName>ppt_w</p:attrName>
                                        </p:attrNameLst>
                                      </p:cBhvr>
                                      <p:tavLst>
                                        <p:tav tm="0">
                                          <p:val>
                                            <p:fltVal val="0"/>
                                          </p:val>
                                        </p:tav>
                                        <p:tav tm="100000">
                                          <p:val>
                                            <p:strVal val="#ppt_w"/>
                                          </p:val>
                                        </p:tav>
                                      </p:tavLst>
                                    </p:anim>
                                    <p:anim calcmode="lin" valueType="num">
                                      <p:cBhvr>
                                        <p:cTn id="100" dur="500" fill="hold"/>
                                        <p:tgtEl>
                                          <p:spTgt spid="84"/>
                                        </p:tgtEl>
                                        <p:attrNameLst>
                                          <p:attrName>ppt_h</p:attrName>
                                        </p:attrNameLst>
                                      </p:cBhvr>
                                      <p:tavLst>
                                        <p:tav tm="0">
                                          <p:val>
                                            <p:fltVal val="0"/>
                                          </p:val>
                                        </p:tav>
                                        <p:tav tm="100000">
                                          <p:val>
                                            <p:strVal val="#ppt_h"/>
                                          </p:val>
                                        </p:tav>
                                      </p:tavLst>
                                    </p:anim>
                                    <p:animEffect transition="in" filter="fade">
                                      <p:cBhvr>
                                        <p:cTn id="101" dur="500"/>
                                        <p:tgtEl>
                                          <p:spTgt spid="84"/>
                                        </p:tgtEl>
                                      </p:cBhvr>
                                    </p:animEffect>
                                  </p:childTnLst>
                                </p:cTn>
                              </p:par>
                            </p:childTnLst>
                          </p:cTn>
                        </p:par>
                        <p:par>
                          <p:cTn id="102" fill="hold">
                            <p:stCondLst>
                              <p:cond delay="6700"/>
                            </p:stCondLst>
                            <p:childTnLst>
                              <p:par>
                                <p:cTn id="103" presetID="22" presetClass="entr" presetSubtype="8" fill="hold" nodeType="afterEffect">
                                  <p:stCondLst>
                                    <p:cond delay="0"/>
                                  </p:stCondLst>
                                  <p:childTnLst>
                                    <p:set>
                                      <p:cBhvr>
                                        <p:cTn id="104" dur="1" fill="hold">
                                          <p:stCondLst>
                                            <p:cond delay="0"/>
                                          </p:stCondLst>
                                        </p:cTn>
                                        <p:tgtEl>
                                          <p:spTgt spid="91"/>
                                        </p:tgtEl>
                                        <p:attrNameLst>
                                          <p:attrName>style.visibility</p:attrName>
                                        </p:attrNameLst>
                                      </p:cBhvr>
                                      <p:to>
                                        <p:strVal val="visible"/>
                                      </p:to>
                                    </p:set>
                                    <p:animEffect transition="in" filter="wipe(left)">
                                      <p:cBhvr>
                                        <p:cTn id="105" dur="500"/>
                                        <p:tgtEl>
                                          <p:spTgt spid="91"/>
                                        </p:tgtEl>
                                      </p:cBhvr>
                                    </p:animEffect>
                                  </p:childTnLst>
                                </p:cTn>
                              </p:par>
                            </p:childTnLst>
                          </p:cTn>
                        </p:par>
                        <p:par>
                          <p:cTn id="106" fill="hold">
                            <p:stCondLst>
                              <p:cond delay="7200"/>
                            </p:stCondLst>
                            <p:childTnLst>
                              <p:par>
                                <p:cTn id="107" presetID="31" presetClass="entr" presetSubtype="0" fill="hold" nodeType="afterEffect">
                                  <p:stCondLst>
                                    <p:cond delay="0"/>
                                  </p:stCondLst>
                                  <p:childTnLst>
                                    <p:set>
                                      <p:cBhvr>
                                        <p:cTn id="108" dur="1" fill="hold">
                                          <p:stCondLst>
                                            <p:cond delay="0"/>
                                          </p:stCondLst>
                                        </p:cTn>
                                        <p:tgtEl>
                                          <p:spTgt spid="99"/>
                                        </p:tgtEl>
                                        <p:attrNameLst>
                                          <p:attrName>style.visibility</p:attrName>
                                        </p:attrNameLst>
                                      </p:cBhvr>
                                      <p:to>
                                        <p:strVal val="visible"/>
                                      </p:to>
                                    </p:set>
                                    <p:anim calcmode="lin" valueType="num">
                                      <p:cBhvr>
                                        <p:cTn id="109" dur="300" fill="hold"/>
                                        <p:tgtEl>
                                          <p:spTgt spid="99"/>
                                        </p:tgtEl>
                                        <p:attrNameLst>
                                          <p:attrName>ppt_w</p:attrName>
                                        </p:attrNameLst>
                                      </p:cBhvr>
                                      <p:tavLst>
                                        <p:tav tm="0">
                                          <p:val>
                                            <p:fltVal val="0"/>
                                          </p:val>
                                        </p:tav>
                                        <p:tav tm="100000">
                                          <p:val>
                                            <p:strVal val="#ppt_w"/>
                                          </p:val>
                                        </p:tav>
                                      </p:tavLst>
                                    </p:anim>
                                    <p:anim calcmode="lin" valueType="num">
                                      <p:cBhvr>
                                        <p:cTn id="110" dur="300" fill="hold"/>
                                        <p:tgtEl>
                                          <p:spTgt spid="99"/>
                                        </p:tgtEl>
                                        <p:attrNameLst>
                                          <p:attrName>ppt_h</p:attrName>
                                        </p:attrNameLst>
                                      </p:cBhvr>
                                      <p:tavLst>
                                        <p:tav tm="0">
                                          <p:val>
                                            <p:fltVal val="0"/>
                                          </p:val>
                                        </p:tav>
                                        <p:tav tm="100000">
                                          <p:val>
                                            <p:strVal val="#ppt_h"/>
                                          </p:val>
                                        </p:tav>
                                      </p:tavLst>
                                    </p:anim>
                                    <p:anim calcmode="lin" valueType="num">
                                      <p:cBhvr>
                                        <p:cTn id="111" dur="300" fill="hold"/>
                                        <p:tgtEl>
                                          <p:spTgt spid="99"/>
                                        </p:tgtEl>
                                        <p:attrNameLst>
                                          <p:attrName>style.rotation</p:attrName>
                                        </p:attrNameLst>
                                      </p:cBhvr>
                                      <p:tavLst>
                                        <p:tav tm="0">
                                          <p:val>
                                            <p:fltVal val="90"/>
                                          </p:val>
                                        </p:tav>
                                        <p:tav tm="100000">
                                          <p:val>
                                            <p:fltVal val="0"/>
                                          </p:val>
                                        </p:tav>
                                      </p:tavLst>
                                    </p:anim>
                                    <p:animEffect transition="in" filter="fade">
                                      <p:cBhvr>
                                        <p:cTn id="112" dur="300"/>
                                        <p:tgtEl>
                                          <p:spTgt spid="99"/>
                                        </p:tgtEl>
                                      </p:cBhvr>
                                    </p:animEffect>
                                  </p:childTnLst>
                                </p:cTn>
                              </p:par>
                            </p:childTnLst>
                          </p:cTn>
                        </p:par>
                        <p:par>
                          <p:cTn id="113" fill="hold">
                            <p:stCondLst>
                              <p:cond delay="7500"/>
                            </p:stCondLst>
                            <p:childTnLst>
                              <p:par>
                                <p:cTn id="114" presetID="22" presetClass="entr" presetSubtype="8" fill="hold" nodeType="afterEffect">
                                  <p:stCondLst>
                                    <p:cond delay="0"/>
                                  </p:stCondLst>
                                  <p:childTnLst>
                                    <p:set>
                                      <p:cBhvr>
                                        <p:cTn id="115" dur="1" fill="hold">
                                          <p:stCondLst>
                                            <p:cond delay="0"/>
                                          </p:stCondLst>
                                        </p:cTn>
                                        <p:tgtEl>
                                          <p:spTgt spid="103"/>
                                        </p:tgtEl>
                                        <p:attrNameLst>
                                          <p:attrName>style.visibility</p:attrName>
                                        </p:attrNameLst>
                                      </p:cBhvr>
                                      <p:to>
                                        <p:strVal val="visible"/>
                                      </p:to>
                                    </p:set>
                                    <p:animEffect transition="in" filter="wipe(left)">
                                      <p:cBhvr>
                                        <p:cTn id="116" dur="300"/>
                                        <p:tgtEl>
                                          <p:spTgt spid="103"/>
                                        </p:tgtEl>
                                      </p:cBhvr>
                                    </p:animEffect>
                                  </p:childTnLst>
                                </p:cTn>
                              </p:par>
                            </p:childTnLst>
                          </p:cTn>
                        </p:par>
                        <p:par>
                          <p:cTn id="117" fill="hold">
                            <p:stCondLst>
                              <p:cond delay="7800"/>
                            </p:stCondLst>
                            <p:childTnLst>
                              <p:par>
                                <p:cTn id="118" presetID="31" presetClass="entr" presetSubtype="0" fill="hold" nodeType="afterEffect">
                                  <p:stCondLst>
                                    <p:cond delay="0"/>
                                  </p:stCondLst>
                                  <p:childTnLst>
                                    <p:set>
                                      <p:cBhvr>
                                        <p:cTn id="119" dur="1" fill="hold">
                                          <p:stCondLst>
                                            <p:cond delay="0"/>
                                          </p:stCondLst>
                                        </p:cTn>
                                        <p:tgtEl>
                                          <p:spTgt spid="100"/>
                                        </p:tgtEl>
                                        <p:attrNameLst>
                                          <p:attrName>style.visibility</p:attrName>
                                        </p:attrNameLst>
                                      </p:cBhvr>
                                      <p:to>
                                        <p:strVal val="visible"/>
                                      </p:to>
                                    </p:set>
                                    <p:anim calcmode="lin" valueType="num">
                                      <p:cBhvr>
                                        <p:cTn id="120" dur="300" fill="hold"/>
                                        <p:tgtEl>
                                          <p:spTgt spid="100"/>
                                        </p:tgtEl>
                                        <p:attrNameLst>
                                          <p:attrName>ppt_w</p:attrName>
                                        </p:attrNameLst>
                                      </p:cBhvr>
                                      <p:tavLst>
                                        <p:tav tm="0">
                                          <p:val>
                                            <p:fltVal val="0"/>
                                          </p:val>
                                        </p:tav>
                                        <p:tav tm="100000">
                                          <p:val>
                                            <p:strVal val="#ppt_w"/>
                                          </p:val>
                                        </p:tav>
                                      </p:tavLst>
                                    </p:anim>
                                    <p:anim calcmode="lin" valueType="num">
                                      <p:cBhvr>
                                        <p:cTn id="121" dur="300" fill="hold"/>
                                        <p:tgtEl>
                                          <p:spTgt spid="100"/>
                                        </p:tgtEl>
                                        <p:attrNameLst>
                                          <p:attrName>ppt_h</p:attrName>
                                        </p:attrNameLst>
                                      </p:cBhvr>
                                      <p:tavLst>
                                        <p:tav tm="0">
                                          <p:val>
                                            <p:fltVal val="0"/>
                                          </p:val>
                                        </p:tav>
                                        <p:tav tm="100000">
                                          <p:val>
                                            <p:strVal val="#ppt_h"/>
                                          </p:val>
                                        </p:tav>
                                      </p:tavLst>
                                    </p:anim>
                                    <p:anim calcmode="lin" valueType="num">
                                      <p:cBhvr>
                                        <p:cTn id="122" dur="300" fill="hold"/>
                                        <p:tgtEl>
                                          <p:spTgt spid="100"/>
                                        </p:tgtEl>
                                        <p:attrNameLst>
                                          <p:attrName>style.rotation</p:attrName>
                                        </p:attrNameLst>
                                      </p:cBhvr>
                                      <p:tavLst>
                                        <p:tav tm="0">
                                          <p:val>
                                            <p:fltVal val="90"/>
                                          </p:val>
                                        </p:tav>
                                        <p:tav tm="100000">
                                          <p:val>
                                            <p:fltVal val="0"/>
                                          </p:val>
                                        </p:tav>
                                      </p:tavLst>
                                    </p:anim>
                                    <p:animEffect transition="in" filter="fade">
                                      <p:cBhvr>
                                        <p:cTn id="123" dur="300"/>
                                        <p:tgtEl>
                                          <p:spTgt spid="100"/>
                                        </p:tgtEl>
                                      </p:cBhvr>
                                    </p:animEffect>
                                  </p:childTnLst>
                                </p:cTn>
                              </p:par>
                            </p:childTnLst>
                          </p:cTn>
                        </p:par>
                        <p:par>
                          <p:cTn id="124" fill="hold">
                            <p:stCondLst>
                              <p:cond delay="8100"/>
                            </p:stCondLst>
                            <p:childTnLst>
                              <p:par>
                                <p:cTn id="125" presetID="22" presetClass="entr" presetSubtype="8" fill="hold" nodeType="afterEffect">
                                  <p:stCondLst>
                                    <p:cond delay="0"/>
                                  </p:stCondLst>
                                  <p:childTnLst>
                                    <p:set>
                                      <p:cBhvr>
                                        <p:cTn id="126" dur="1" fill="hold">
                                          <p:stCondLst>
                                            <p:cond delay="0"/>
                                          </p:stCondLst>
                                        </p:cTn>
                                        <p:tgtEl>
                                          <p:spTgt spid="106"/>
                                        </p:tgtEl>
                                        <p:attrNameLst>
                                          <p:attrName>style.visibility</p:attrName>
                                        </p:attrNameLst>
                                      </p:cBhvr>
                                      <p:to>
                                        <p:strVal val="visible"/>
                                      </p:to>
                                    </p:set>
                                    <p:animEffect transition="in" filter="wipe(left)">
                                      <p:cBhvr>
                                        <p:cTn id="127" dur="500"/>
                                        <p:tgtEl>
                                          <p:spTgt spid="106"/>
                                        </p:tgtEl>
                                      </p:cBhvr>
                                    </p:animEffect>
                                  </p:childTnLst>
                                </p:cTn>
                              </p:par>
                            </p:childTnLst>
                          </p:cTn>
                        </p:par>
                        <p:par>
                          <p:cTn id="128" fill="hold">
                            <p:stCondLst>
                              <p:cond delay="8600"/>
                            </p:stCondLst>
                            <p:childTnLst>
                              <p:par>
                                <p:cTn id="129" presetID="31" presetClass="entr" presetSubtype="0" fill="hold" nodeType="afterEffect">
                                  <p:stCondLst>
                                    <p:cond delay="0"/>
                                  </p:stCondLst>
                                  <p:childTnLst>
                                    <p:set>
                                      <p:cBhvr>
                                        <p:cTn id="130" dur="1" fill="hold">
                                          <p:stCondLst>
                                            <p:cond delay="0"/>
                                          </p:stCondLst>
                                        </p:cTn>
                                        <p:tgtEl>
                                          <p:spTgt spid="116"/>
                                        </p:tgtEl>
                                        <p:attrNameLst>
                                          <p:attrName>style.visibility</p:attrName>
                                        </p:attrNameLst>
                                      </p:cBhvr>
                                      <p:to>
                                        <p:strVal val="visible"/>
                                      </p:to>
                                    </p:set>
                                    <p:anim calcmode="lin" valueType="num">
                                      <p:cBhvr>
                                        <p:cTn id="131" dur="300" fill="hold"/>
                                        <p:tgtEl>
                                          <p:spTgt spid="116"/>
                                        </p:tgtEl>
                                        <p:attrNameLst>
                                          <p:attrName>ppt_w</p:attrName>
                                        </p:attrNameLst>
                                      </p:cBhvr>
                                      <p:tavLst>
                                        <p:tav tm="0">
                                          <p:val>
                                            <p:fltVal val="0"/>
                                          </p:val>
                                        </p:tav>
                                        <p:tav tm="100000">
                                          <p:val>
                                            <p:strVal val="#ppt_w"/>
                                          </p:val>
                                        </p:tav>
                                      </p:tavLst>
                                    </p:anim>
                                    <p:anim calcmode="lin" valueType="num">
                                      <p:cBhvr>
                                        <p:cTn id="132" dur="300" fill="hold"/>
                                        <p:tgtEl>
                                          <p:spTgt spid="116"/>
                                        </p:tgtEl>
                                        <p:attrNameLst>
                                          <p:attrName>ppt_h</p:attrName>
                                        </p:attrNameLst>
                                      </p:cBhvr>
                                      <p:tavLst>
                                        <p:tav tm="0">
                                          <p:val>
                                            <p:fltVal val="0"/>
                                          </p:val>
                                        </p:tav>
                                        <p:tav tm="100000">
                                          <p:val>
                                            <p:strVal val="#ppt_h"/>
                                          </p:val>
                                        </p:tav>
                                      </p:tavLst>
                                    </p:anim>
                                    <p:anim calcmode="lin" valueType="num">
                                      <p:cBhvr>
                                        <p:cTn id="133" dur="300" fill="hold"/>
                                        <p:tgtEl>
                                          <p:spTgt spid="116"/>
                                        </p:tgtEl>
                                        <p:attrNameLst>
                                          <p:attrName>style.rotation</p:attrName>
                                        </p:attrNameLst>
                                      </p:cBhvr>
                                      <p:tavLst>
                                        <p:tav tm="0">
                                          <p:val>
                                            <p:fltVal val="90"/>
                                          </p:val>
                                        </p:tav>
                                        <p:tav tm="100000">
                                          <p:val>
                                            <p:fltVal val="0"/>
                                          </p:val>
                                        </p:tav>
                                      </p:tavLst>
                                    </p:anim>
                                    <p:animEffect transition="in" filter="fade">
                                      <p:cBhvr>
                                        <p:cTn id="134" dur="300"/>
                                        <p:tgtEl>
                                          <p:spTgt spid="1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 grpId="0" animBg="1"/>
      <p:bldP spid="56" grpId="0" animBg="1"/>
      <p:bldP spid="59" grpId="0" animBg="1"/>
      <p:bldP spid="6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的步骤一：</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整理</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5" name="矩形 24">
            <a:extLst>
              <a:ext uri="{FF2B5EF4-FFF2-40B4-BE49-F238E27FC236}">
                <a16:creationId xmlns="" xmlns:a16="http://schemas.microsoft.com/office/drawing/2014/main" id="{C6334E9F-F652-422F-9C38-A8E6282D6623}"/>
              </a:ext>
            </a:extLst>
          </p:cNvPr>
          <p:cNvSpPr/>
          <p:nvPr/>
        </p:nvSpPr>
        <p:spPr>
          <a:xfrm>
            <a:off x="3275595" y="1248407"/>
            <a:ext cx="3801925"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按照标准区分开必要的和不必要的物品，对不必要的物品进行处理。</a:t>
            </a:r>
            <a:endParaRPr lang="zh-CN" altLang="en-US">
              <a:solidFill>
                <a:schemeClr val="accent1"/>
              </a:solidFill>
              <a:latin typeface="+mj-ea"/>
              <a:ea typeface="+mj-ea"/>
            </a:endParaRPr>
          </a:p>
        </p:txBody>
      </p:sp>
      <p:sp>
        <p:nvSpPr>
          <p:cNvPr id="28" name="矩形 27">
            <a:extLst>
              <a:ext uri="{FF2B5EF4-FFF2-40B4-BE49-F238E27FC236}">
                <a16:creationId xmlns="" xmlns:a16="http://schemas.microsoft.com/office/drawing/2014/main" id="{403207BF-CBEA-4884-9DCA-6290AE0AA340}"/>
              </a:ext>
            </a:extLst>
          </p:cNvPr>
          <p:cNvSpPr/>
          <p:nvPr/>
        </p:nvSpPr>
        <p:spPr>
          <a:xfrm>
            <a:off x="3301965" y="2451247"/>
            <a:ext cx="4098389"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腾出空间</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减少误用、误送</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营造清爽工作环境</a:t>
            </a:r>
            <a:endParaRPr lang="zh-CN" altLang="en-US">
              <a:solidFill>
                <a:schemeClr val="accent1"/>
              </a:solidFill>
              <a:latin typeface="+mj-ea"/>
              <a:ea typeface="+mj-ea"/>
            </a:endParaRPr>
          </a:p>
        </p:txBody>
      </p:sp>
      <p:sp>
        <p:nvSpPr>
          <p:cNvPr id="30" name="矩形 29">
            <a:extLst>
              <a:ext uri="{FF2B5EF4-FFF2-40B4-BE49-F238E27FC236}">
                <a16:creationId xmlns="" xmlns:a16="http://schemas.microsoft.com/office/drawing/2014/main" id="{7138D5B6-EA0F-4EDB-A733-DD05FA55EABD}"/>
              </a:ext>
            </a:extLst>
          </p:cNvPr>
          <p:cNvSpPr/>
          <p:nvPr/>
        </p:nvSpPr>
        <p:spPr>
          <a:xfrm>
            <a:off x="7844428" y="5469725"/>
            <a:ext cx="3679270"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要有决心，不需要的物品一定要断然加以处置，这是6</a:t>
            </a:r>
            <a:r>
              <a:rPr lang="en-US" altLang="zh-CN">
                <a:solidFill>
                  <a:schemeClr val="accent1"/>
                </a:solidFill>
                <a:latin typeface="+mj-ea"/>
                <a:ea typeface="+mj-ea"/>
                <a:sym typeface="Goudy Old Style" panose="02020502050305020303" pitchFamily="18" charset="0"/>
              </a:rPr>
              <a:t>S</a:t>
            </a:r>
            <a:r>
              <a:rPr lang="zh-CN" altLang="en-US">
                <a:solidFill>
                  <a:schemeClr val="accent1"/>
                </a:solidFill>
                <a:latin typeface="+mj-ea"/>
                <a:ea typeface="+mj-ea"/>
                <a:sym typeface="宋体" panose="02010600030101010101" pitchFamily="2" charset="-122"/>
              </a:rPr>
              <a:t>的第一步</a:t>
            </a:r>
            <a:endParaRPr lang="zh-CN" altLang="en-US">
              <a:solidFill>
                <a:schemeClr val="accent1"/>
              </a:solidFill>
              <a:latin typeface="+mj-ea"/>
              <a:ea typeface="+mj-ea"/>
            </a:endParaRPr>
          </a:p>
        </p:txBody>
      </p:sp>
      <p:sp>
        <p:nvSpPr>
          <p:cNvPr id="37" name="矩形 36">
            <a:extLst>
              <a:ext uri="{FF2B5EF4-FFF2-40B4-BE49-F238E27FC236}">
                <a16:creationId xmlns="" xmlns:a16="http://schemas.microsoft.com/office/drawing/2014/main" id="{230AAC84-EF94-494F-BF41-4BD4BED0C689}"/>
              </a:ext>
            </a:extLst>
          </p:cNvPr>
          <p:cNvSpPr/>
          <p:nvPr/>
        </p:nvSpPr>
        <p:spPr>
          <a:xfrm>
            <a:off x="7811974" y="3665524"/>
            <a:ext cx="4204997"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1、全面检查</a:t>
            </a:r>
            <a:endParaRPr lang="en-US" altLang="zh-CN">
              <a:solidFill>
                <a:schemeClr val="accent1"/>
              </a:solidFill>
              <a:latin typeface="+mj-ea"/>
              <a:ea typeface="+mj-ea"/>
              <a:sym typeface="宋体" panose="02010600030101010101" pitchFamily="2" charset="-122"/>
            </a:endParaRPr>
          </a:p>
          <a:p>
            <a:pPr algn="just"/>
            <a:r>
              <a:rPr lang="zh-CN" altLang="en-US">
                <a:solidFill>
                  <a:schemeClr val="accent1"/>
                </a:solidFill>
                <a:latin typeface="+mj-ea"/>
                <a:ea typeface="+mj-ea"/>
                <a:sym typeface="宋体" panose="02010600030101010101" pitchFamily="2" charset="-122"/>
              </a:rPr>
              <a:t>2、制定“要”和“不要”的判别基准</a:t>
            </a:r>
            <a:endParaRPr lang="zh-CN" altLang="en-US">
              <a:solidFill>
                <a:schemeClr val="accent1"/>
              </a:solidFill>
              <a:latin typeface="+mj-ea"/>
              <a:ea typeface="+mj-ea"/>
            </a:endParaRPr>
          </a:p>
          <a:p>
            <a:pPr algn="just"/>
            <a:r>
              <a:rPr lang="zh-CN" altLang="en-US">
                <a:solidFill>
                  <a:schemeClr val="accent1"/>
                </a:solidFill>
                <a:latin typeface="+mj-ea"/>
                <a:ea typeface="+mj-ea"/>
                <a:sym typeface="宋体" panose="02010600030101010101" pitchFamily="2" charset="-122"/>
              </a:rPr>
              <a:t>3、按基准清除不需要的物品</a:t>
            </a:r>
            <a:endParaRPr lang="zh-CN" altLang="en-US">
              <a:solidFill>
                <a:schemeClr val="accent1"/>
              </a:solidFill>
              <a:latin typeface="+mj-ea"/>
              <a:ea typeface="+mj-ea"/>
            </a:endParaRPr>
          </a:p>
          <a:p>
            <a:pPr algn="just"/>
            <a:r>
              <a:rPr lang="zh-CN" altLang="en-US">
                <a:solidFill>
                  <a:schemeClr val="accent1"/>
                </a:solidFill>
                <a:latin typeface="+mj-ea"/>
                <a:ea typeface="+mj-ea"/>
                <a:sym typeface="宋体" panose="02010600030101010101" pitchFamily="2" charset="-122"/>
              </a:rPr>
              <a:t>4、决定不需要物品的处理方法</a:t>
            </a:r>
            <a:endParaRPr lang="zh-CN" altLang="en-US">
              <a:solidFill>
                <a:schemeClr val="accent1"/>
              </a:solidFill>
              <a:latin typeface="+mj-ea"/>
              <a:ea typeface="+mj-ea"/>
            </a:endParaRPr>
          </a:p>
          <a:p>
            <a:pPr algn="just"/>
            <a:r>
              <a:rPr lang="zh-CN" altLang="en-US">
                <a:solidFill>
                  <a:schemeClr val="accent1"/>
                </a:solidFill>
                <a:latin typeface="+mj-ea"/>
                <a:ea typeface="+mj-ea"/>
                <a:sym typeface="宋体" panose="02010600030101010101" pitchFamily="2" charset="-122"/>
              </a:rPr>
              <a:t>5、每日自我检查    ----   不是一事一天</a:t>
            </a:r>
            <a:endParaRPr lang="zh-CN" altLang="en-US">
              <a:solidFill>
                <a:schemeClr val="accent1"/>
              </a:solidFill>
              <a:latin typeface="+mj-ea"/>
              <a:ea typeface="+mj-ea"/>
            </a:endParaRPr>
          </a:p>
        </p:txBody>
      </p:sp>
      <p:pic>
        <p:nvPicPr>
          <p:cNvPr id="39" name="图片 38">
            <a:extLst>
              <a:ext uri="{FF2B5EF4-FFF2-40B4-BE49-F238E27FC236}">
                <a16:creationId xmlns="" xmlns:a16="http://schemas.microsoft.com/office/drawing/2014/main" id="{C7AB59BB-7907-49D6-A6A9-12EE8789748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7844428" y="873224"/>
            <a:ext cx="3408651" cy="2313160"/>
          </a:xfrm>
          <a:prstGeom prst="rect">
            <a:avLst/>
          </a:prstGeom>
          <a:noFill/>
          <a:ln w="28575">
            <a:solidFill>
              <a:schemeClr val="accent2"/>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40" name="图片 39">
            <a:extLst>
              <a:ext uri="{FF2B5EF4-FFF2-40B4-BE49-F238E27FC236}">
                <a16:creationId xmlns="" xmlns:a16="http://schemas.microsoft.com/office/drawing/2014/main" id="{174B9611-BE9E-4DEF-B3EF-57572D6C51F5}"/>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1770289" y="4043894"/>
            <a:ext cx="3406268" cy="2311542"/>
          </a:xfrm>
          <a:prstGeom prst="rect">
            <a:avLst/>
          </a:prstGeom>
          <a:noFill/>
          <a:ln w="28575">
            <a:solidFill>
              <a:schemeClr val="accent2"/>
            </a:solidFill>
            <a:miter lim="800000"/>
            <a:headEnd/>
            <a:tailEnd/>
          </a:ln>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grpSp>
        <p:nvGrpSpPr>
          <p:cNvPr id="4" name="组合 3">
            <a:extLst>
              <a:ext uri="{FF2B5EF4-FFF2-40B4-BE49-F238E27FC236}">
                <a16:creationId xmlns="" xmlns:a16="http://schemas.microsoft.com/office/drawing/2014/main" id="{D2F24867-79F8-41C2-A221-FDEE29CC41F9}"/>
              </a:ext>
            </a:extLst>
          </p:cNvPr>
          <p:cNvGrpSpPr/>
          <p:nvPr/>
        </p:nvGrpSpPr>
        <p:grpSpPr>
          <a:xfrm>
            <a:off x="2086292" y="1165077"/>
            <a:ext cx="1145769" cy="892088"/>
            <a:chOff x="1000343" y="1195854"/>
            <a:chExt cx="1145769" cy="892088"/>
          </a:xfrm>
        </p:grpSpPr>
        <p:sp>
          <p:nvSpPr>
            <p:cNvPr id="42" name="箭头: 五边形 41">
              <a:extLst>
                <a:ext uri="{FF2B5EF4-FFF2-40B4-BE49-F238E27FC236}">
                  <a16:creationId xmlns="" xmlns:a16="http://schemas.microsoft.com/office/drawing/2014/main" id="{30FDB753-69DC-458B-AB47-94B995232218}"/>
                </a:ext>
              </a:extLst>
            </p:cNvPr>
            <p:cNvSpPr/>
            <p:nvPr/>
          </p:nvSpPr>
          <p:spPr bwMode="auto">
            <a:xfrm>
              <a:off x="1043877" y="1195854"/>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 name="矩形 2">
              <a:extLst>
                <a:ext uri="{FF2B5EF4-FFF2-40B4-BE49-F238E27FC236}">
                  <a16:creationId xmlns="" xmlns:a16="http://schemas.microsoft.com/office/drawing/2014/main" id="{EAA5F476-644B-44B7-9473-2CD1EAAF8CB1}"/>
                </a:ext>
              </a:extLst>
            </p:cNvPr>
            <p:cNvSpPr/>
            <p:nvPr/>
          </p:nvSpPr>
          <p:spPr>
            <a:xfrm>
              <a:off x="1000343" y="128795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整理的定义</a:t>
              </a:r>
            </a:p>
          </p:txBody>
        </p:sp>
      </p:grpSp>
      <p:grpSp>
        <p:nvGrpSpPr>
          <p:cNvPr id="5" name="组合 4">
            <a:extLst>
              <a:ext uri="{FF2B5EF4-FFF2-40B4-BE49-F238E27FC236}">
                <a16:creationId xmlns="" xmlns:a16="http://schemas.microsoft.com/office/drawing/2014/main" id="{F08B21D5-CE06-43AD-B9F4-20B752BF512E}"/>
              </a:ext>
            </a:extLst>
          </p:cNvPr>
          <p:cNvGrpSpPr/>
          <p:nvPr/>
        </p:nvGrpSpPr>
        <p:grpSpPr>
          <a:xfrm>
            <a:off x="2086292" y="2428763"/>
            <a:ext cx="1145769" cy="892088"/>
            <a:chOff x="1000343" y="2459540"/>
            <a:chExt cx="1145769" cy="892088"/>
          </a:xfrm>
        </p:grpSpPr>
        <p:sp>
          <p:nvSpPr>
            <p:cNvPr id="44" name="箭头: 五边形 43">
              <a:extLst>
                <a:ext uri="{FF2B5EF4-FFF2-40B4-BE49-F238E27FC236}">
                  <a16:creationId xmlns="" xmlns:a16="http://schemas.microsoft.com/office/drawing/2014/main" id="{E19856B4-D762-4EE2-A80F-AB0297028DFF}"/>
                </a:ext>
              </a:extLst>
            </p:cNvPr>
            <p:cNvSpPr/>
            <p:nvPr/>
          </p:nvSpPr>
          <p:spPr bwMode="auto">
            <a:xfrm>
              <a:off x="1043877" y="2459540"/>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5" name="矩形 44">
              <a:extLst>
                <a:ext uri="{FF2B5EF4-FFF2-40B4-BE49-F238E27FC236}">
                  <a16:creationId xmlns="" xmlns:a16="http://schemas.microsoft.com/office/drawing/2014/main" id="{F6F587F6-0A95-433B-AFAD-1382AD99E2CD}"/>
                </a:ext>
              </a:extLst>
            </p:cNvPr>
            <p:cNvSpPr/>
            <p:nvPr/>
          </p:nvSpPr>
          <p:spPr>
            <a:xfrm>
              <a:off x="1000343" y="2551641"/>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整理的目的</a:t>
              </a:r>
            </a:p>
          </p:txBody>
        </p:sp>
      </p:grpSp>
      <p:grpSp>
        <p:nvGrpSpPr>
          <p:cNvPr id="6" name="组合 5">
            <a:extLst>
              <a:ext uri="{FF2B5EF4-FFF2-40B4-BE49-F238E27FC236}">
                <a16:creationId xmlns="" xmlns:a16="http://schemas.microsoft.com/office/drawing/2014/main" id="{395384D9-211F-4DB2-A710-5C442175CD02}"/>
              </a:ext>
            </a:extLst>
          </p:cNvPr>
          <p:cNvGrpSpPr/>
          <p:nvPr/>
        </p:nvGrpSpPr>
        <p:grpSpPr>
          <a:xfrm>
            <a:off x="6639835" y="3706236"/>
            <a:ext cx="1102235" cy="892088"/>
            <a:chOff x="1043877" y="3815327"/>
            <a:chExt cx="1102235" cy="892088"/>
          </a:xfrm>
        </p:grpSpPr>
        <p:sp>
          <p:nvSpPr>
            <p:cNvPr id="46" name="箭头: 五边形 45">
              <a:extLst>
                <a:ext uri="{FF2B5EF4-FFF2-40B4-BE49-F238E27FC236}">
                  <a16:creationId xmlns="" xmlns:a16="http://schemas.microsoft.com/office/drawing/2014/main" id="{431E0D67-45AC-4A0C-873E-2190D536D4F9}"/>
                </a:ext>
              </a:extLst>
            </p:cNvPr>
            <p:cNvSpPr/>
            <p:nvPr/>
          </p:nvSpPr>
          <p:spPr bwMode="auto">
            <a:xfrm>
              <a:off x="1043877" y="3815327"/>
              <a:ext cx="1102235" cy="892088"/>
            </a:xfrm>
            <a:prstGeom prst="homePlate">
              <a:avLst>
                <a:gd name="adj" fmla="val 14418"/>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7" name="矩形 46">
              <a:extLst>
                <a:ext uri="{FF2B5EF4-FFF2-40B4-BE49-F238E27FC236}">
                  <a16:creationId xmlns="" xmlns:a16="http://schemas.microsoft.com/office/drawing/2014/main" id="{2980FCF5-7134-48E9-8A3C-EA926C347F3D}"/>
                </a:ext>
              </a:extLst>
            </p:cNvPr>
            <p:cNvSpPr/>
            <p:nvPr/>
          </p:nvSpPr>
          <p:spPr>
            <a:xfrm>
              <a:off x="1170119" y="3907428"/>
              <a:ext cx="740568"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实施要领</a:t>
              </a:r>
            </a:p>
          </p:txBody>
        </p:sp>
      </p:grpSp>
      <p:grpSp>
        <p:nvGrpSpPr>
          <p:cNvPr id="7" name="组合 6">
            <a:extLst>
              <a:ext uri="{FF2B5EF4-FFF2-40B4-BE49-F238E27FC236}">
                <a16:creationId xmlns="" xmlns:a16="http://schemas.microsoft.com/office/drawing/2014/main" id="{9334F25B-47DF-4C7B-958B-3993624CFE35}"/>
              </a:ext>
            </a:extLst>
          </p:cNvPr>
          <p:cNvGrpSpPr/>
          <p:nvPr/>
        </p:nvGrpSpPr>
        <p:grpSpPr>
          <a:xfrm>
            <a:off x="6639835" y="5346847"/>
            <a:ext cx="1102235" cy="892088"/>
            <a:chOff x="1043877" y="5455938"/>
            <a:chExt cx="1102235" cy="892088"/>
          </a:xfrm>
        </p:grpSpPr>
        <p:sp>
          <p:nvSpPr>
            <p:cNvPr id="48" name="箭头: 五边形 47">
              <a:extLst>
                <a:ext uri="{FF2B5EF4-FFF2-40B4-BE49-F238E27FC236}">
                  <a16:creationId xmlns="" xmlns:a16="http://schemas.microsoft.com/office/drawing/2014/main" id="{C1F831FB-DEB3-4A1A-AA55-7E6ADB0B4789}"/>
                </a:ext>
              </a:extLst>
            </p:cNvPr>
            <p:cNvSpPr/>
            <p:nvPr/>
          </p:nvSpPr>
          <p:spPr bwMode="auto">
            <a:xfrm>
              <a:off x="1043877" y="5455938"/>
              <a:ext cx="1102235" cy="892088"/>
            </a:xfrm>
            <a:prstGeom prst="homePlate">
              <a:avLst>
                <a:gd name="adj" fmla="val 14418"/>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9" name="矩形 48">
              <a:extLst>
                <a:ext uri="{FF2B5EF4-FFF2-40B4-BE49-F238E27FC236}">
                  <a16:creationId xmlns="" xmlns:a16="http://schemas.microsoft.com/office/drawing/2014/main" id="{B5119971-B922-453B-AED6-00AA5CE8FEC4}"/>
                </a:ext>
              </a:extLst>
            </p:cNvPr>
            <p:cNvSpPr/>
            <p:nvPr/>
          </p:nvSpPr>
          <p:spPr>
            <a:xfrm>
              <a:off x="1170119" y="5548039"/>
              <a:ext cx="740568"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注意要点</a:t>
              </a:r>
            </a:p>
          </p:txBody>
        </p:sp>
      </p:grpSp>
    </p:spTree>
    <p:extLst>
      <p:ext uri="{BB962C8B-B14F-4D97-AF65-F5344CB8AC3E}">
        <p14:creationId xmlns:p14="http://schemas.microsoft.com/office/powerpoint/2010/main" val="3792385976"/>
      </p:ext>
    </p:extLst>
  </p:cSld>
  <p:clrMapOvr>
    <a:masterClrMapping/>
  </p:clrMapOvr>
  <mc:AlternateContent xmlns:mc="http://schemas.openxmlformats.org/markup-compatibility/2006" xmlns:p14="http://schemas.microsoft.com/office/powerpoint/2010/main">
    <mc:Choice Requires="p14">
      <p:transition spd="slow" p14:dur="800" advTm="8194">
        <p:wipe/>
      </p:transition>
    </mc:Choice>
    <mc:Fallback xmlns="">
      <p:transition spd="slow" advTm="8194">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100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1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1900"/>
                            </p:stCondLst>
                            <p:childTnLst>
                              <p:par>
                                <p:cTn id="18" presetID="1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300"/>
                                        <p:tgtEl>
                                          <p:spTgt spid="4"/>
                                        </p:tgtEl>
                                        <p:attrNameLst>
                                          <p:attrName>ppt_x</p:attrName>
                                        </p:attrNameLst>
                                      </p:cBhvr>
                                      <p:tavLst>
                                        <p:tav tm="0">
                                          <p:val>
                                            <p:strVal val="#ppt_x-#ppt_w*1.125000"/>
                                          </p:val>
                                        </p:tav>
                                        <p:tav tm="100000">
                                          <p:val>
                                            <p:strVal val="#ppt_x"/>
                                          </p:val>
                                        </p:tav>
                                      </p:tavLst>
                                    </p:anim>
                                    <p:animEffect transition="in" filter="wipe(right)">
                                      <p:cBhvr>
                                        <p:cTn id="21" dur="300"/>
                                        <p:tgtEl>
                                          <p:spTgt spid="4"/>
                                        </p:tgtEl>
                                      </p:cBhvr>
                                    </p:animEffect>
                                  </p:childTnLst>
                                </p:cTn>
                              </p:par>
                            </p:childTnLst>
                          </p:cTn>
                        </p:par>
                        <p:par>
                          <p:cTn id="22" fill="hold">
                            <p:stCondLst>
                              <p:cond delay="2200"/>
                            </p:stCondLst>
                            <p:childTnLst>
                              <p:par>
                                <p:cTn id="23" presetID="22" presetClass="entr" presetSubtype="8" fill="hold" grpId="0" nodeType="after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childTnLst>
                          </p:cTn>
                        </p:par>
                        <p:par>
                          <p:cTn id="26" fill="hold">
                            <p:stCondLst>
                              <p:cond delay="2700"/>
                            </p:stCondLst>
                            <p:childTnLst>
                              <p:par>
                                <p:cTn id="27" presetID="1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300"/>
                                        <p:tgtEl>
                                          <p:spTgt spid="5"/>
                                        </p:tgtEl>
                                        <p:attrNameLst>
                                          <p:attrName>ppt_x</p:attrName>
                                        </p:attrNameLst>
                                      </p:cBhvr>
                                      <p:tavLst>
                                        <p:tav tm="0">
                                          <p:val>
                                            <p:strVal val="#ppt_x-#ppt_w*1.125000"/>
                                          </p:val>
                                        </p:tav>
                                        <p:tav tm="100000">
                                          <p:val>
                                            <p:strVal val="#ppt_x"/>
                                          </p:val>
                                        </p:tav>
                                      </p:tavLst>
                                    </p:anim>
                                    <p:animEffect transition="in" filter="wipe(right)">
                                      <p:cBhvr>
                                        <p:cTn id="30" dur="300"/>
                                        <p:tgtEl>
                                          <p:spTgt spid="5"/>
                                        </p:tgtEl>
                                      </p:cBhvr>
                                    </p:animEffect>
                                  </p:childTnLst>
                                </p:cTn>
                              </p:par>
                            </p:childTnLst>
                          </p:cTn>
                        </p:par>
                        <p:par>
                          <p:cTn id="31" fill="hold">
                            <p:stCondLst>
                              <p:cond delay="3000"/>
                            </p:stCondLst>
                            <p:childTnLst>
                              <p:par>
                                <p:cTn id="32" presetID="22" presetClass="entr" presetSubtype="8" fill="hold" grpId="0" nodeType="after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wipe(left)">
                                      <p:cBhvr>
                                        <p:cTn id="34" dur="500"/>
                                        <p:tgtEl>
                                          <p:spTgt spid="28"/>
                                        </p:tgtEl>
                                      </p:cBhvr>
                                    </p:animEffect>
                                  </p:childTnLst>
                                </p:cTn>
                              </p:par>
                            </p:childTnLst>
                          </p:cTn>
                        </p:par>
                        <p:par>
                          <p:cTn id="35" fill="hold">
                            <p:stCondLst>
                              <p:cond delay="3500"/>
                            </p:stCondLst>
                            <p:childTnLst>
                              <p:par>
                                <p:cTn id="36" presetID="1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300"/>
                                        <p:tgtEl>
                                          <p:spTgt spid="6"/>
                                        </p:tgtEl>
                                        <p:attrNameLst>
                                          <p:attrName>ppt_x</p:attrName>
                                        </p:attrNameLst>
                                      </p:cBhvr>
                                      <p:tavLst>
                                        <p:tav tm="0">
                                          <p:val>
                                            <p:strVal val="#ppt_x-#ppt_w*1.125000"/>
                                          </p:val>
                                        </p:tav>
                                        <p:tav tm="100000">
                                          <p:val>
                                            <p:strVal val="#ppt_x"/>
                                          </p:val>
                                        </p:tav>
                                      </p:tavLst>
                                    </p:anim>
                                    <p:animEffect transition="in" filter="wipe(right)">
                                      <p:cBhvr>
                                        <p:cTn id="39" dur="300"/>
                                        <p:tgtEl>
                                          <p:spTgt spid="6"/>
                                        </p:tgtEl>
                                      </p:cBhvr>
                                    </p:animEffect>
                                  </p:childTnLst>
                                </p:cTn>
                              </p:par>
                            </p:childTnLst>
                          </p:cTn>
                        </p:par>
                        <p:par>
                          <p:cTn id="40" fill="hold">
                            <p:stCondLst>
                              <p:cond delay="3800"/>
                            </p:stCondLst>
                            <p:childTnLst>
                              <p:par>
                                <p:cTn id="41" presetID="22" presetClass="entr" presetSubtype="8" fill="hold" grpId="0" nodeType="afterEffect">
                                  <p:stCondLst>
                                    <p:cond delay="0"/>
                                  </p:stCondLst>
                                  <p:childTnLst>
                                    <p:set>
                                      <p:cBhvr>
                                        <p:cTn id="42" dur="1" fill="hold">
                                          <p:stCondLst>
                                            <p:cond delay="0"/>
                                          </p:stCondLst>
                                        </p:cTn>
                                        <p:tgtEl>
                                          <p:spTgt spid="37"/>
                                        </p:tgtEl>
                                        <p:attrNameLst>
                                          <p:attrName>style.visibility</p:attrName>
                                        </p:attrNameLst>
                                      </p:cBhvr>
                                      <p:to>
                                        <p:strVal val="visible"/>
                                      </p:to>
                                    </p:set>
                                    <p:animEffect transition="in" filter="wipe(left)">
                                      <p:cBhvr>
                                        <p:cTn id="43" dur="500"/>
                                        <p:tgtEl>
                                          <p:spTgt spid="37"/>
                                        </p:tgtEl>
                                      </p:cBhvr>
                                    </p:animEffect>
                                  </p:childTnLst>
                                </p:cTn>
                              </p:par>
                            </p:childTnLst>
                          </p:cTn>
                        </p:par>
                        <p:par>
                          <p:cTn id="44" fill="hold">
                            <p:stCondLst>
                              <p:cond delay="4300"/>
                            </p:stCondLst>
                            <p:childTnLst>
                              <p:par>
                                <p:cTn id="45" presetID="12" presetClass="entr" presetSubtype="8" fill="hold" nodeType="afterEffect">
                                  <p:stCondLst>
                                    <p:cond delay="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300"/>
                                        <p:tgtEl>
                                          <p:spTgt spid="7"/>
                                        </p:tgtEl>
                                        <p:attrNameLst>
                                          <p:attrName>ppt_x</p:attrName>
                                        </p:attrNameLst>
                                      </p:cBhvr>
                                      <p:tavLst>
                                        <p:tav tm="0">
                                          <p:val>
                                            <p:strVal val="#ppt_x-#ppt_w*1.125000"/>
                                          </p:val>
                                        </p:tav>
                                        <p:tav tm="100000">
                                          <p:val>
                                            <p:strVal val="#ppt_x"/>
                                          </p:val>
                                        </p:tav>
                                      </p:tavLst>
                                    </p:anim>
                                    <p:animEffect transition="in" filter="wipe(right)">
                                      <p:cBhvr>
                                        <p:cTn id="48" dur="300"/>
                                        <p:tgtEl>
                                          <p:spTgt spid="7"/>
                                        </p:tgtEl>
                                      </p:cBhvr>
                                    </p:animEffect>
                                  </p:childTnLst>
                                </p:cTn>
                              </p:par>
                            </p:childTnLst>
                          </p:cTn>
                        </p:par>
                        <p:par>
                          <p:cTn id="49" fill="hold">
                            <p:stCondLst>
                              <p:cond delay="4600"/>
                            </p:stCondLst>
                            <p:childTnLst>
                              <p:par>
                                <p:cTn id="50" presetID="22" presetClass="entr" presetSubtype="8" fill="hold" grpId="0" nodeType="afterEffect">
                                  <p:stCondLst>
                                    <p:cond delay="0"/>
                                  </p:stCondLst>
                                  <p:childTnLst>
                                    <p:set>
                                      <p:cBhvr>
                                        <p:cTn id="51" dur="1" fill="hold">
                                          <p:stCondLst>
                                            <p:cond delay="0"/>
                                          </p:stCondLst>
                                        </p:cTn>
                                        <p:tgtEl>
                                          <p:spTgt spid="30"/>
                                        </p:tgtEl>
                                        <p:attrNameLst>
                                          <p:attrName>style.visibility</p:attrName>
                                        </p:attrNameLst>
                                      </p:cBhvr>
                                      <p:to>
                                        <p:strVal val="visible"/>
                                      </p:to>
                                    </p:set>
                                    <p:animEffect transition="in" filter="wipe(left)">
                                      <p:cBhvr>
                                        <p:cTn id="52" dur="500"/>
                                        <p:tgtEl>
                                          <p:spTgt spid="30"/>
                                        </p:tgtEl>
                                      </p:cBhvr>
                                    </p:animEffect>
                                  </p:childTnLst>
                                </p:cTn>
                              </p:par>
                            </p:childTnLst>
                          </p:cTn>
                        </p:par>
                        <p:par>
                          <p:cTn id="53" fill="hold">
                            <p:stCondLst>
                              <p:cond delay="5100"/>
                            </p:stCondLst>
                            <p:childTnLst>
                              <p:par>
                                <p:cTn id="54" presetID="49" presetClass="entr" presetSubtype="0" decel="100000" fill="hold" nodeType="afterEffect">
                                  <p:stCondLst>
                                    <p:cond delay="0"/>
                                  </p:stCondLst>
                                  <p:childTnLst>
                                    <p:set>
                                      <p:cBhvr>
                                        <p:cTn id="55" dur="1" fill="hold">
                                          <p:stCondLst>
                                            <p:cond delay="0"/>
                                          </p:stCondLst>
                                        </p:cTn>
                                        <p:tgtEl>
                                          <p:spTgt spid="39"/>
                                        </p:tgtEl>
                                        <p:attrNameLst>
                                          <p:attrName>style.visibility</p:attrName>
                                        </p:attrNameLst>
                                      </p:cBhvr>
                                      <p:to>
                                        <p:strVal val="visible"/>
                                      </p:to>
                                    </p:set>
                                    <p:anim calcmode="lin" valueType="num">
                                      <p:cBhvr>
                                        <p:cTn id="56" dur="500" fill="hold"/>
                                        <p:tgtEl>
                                          <p:spTgt spid="39"/>
                                        </p:tgtEl>
                                        <p:attrNameLst>
                                          <p:attrName>ppt_w</p:attrName>
                                        </p:attrNameLst>
                                      </p:cBhvr>
                                      <p:tavLst>
                                        <p:tav tm="0">
                                          <p:val>
                                            <p:fltVal val="0"/>
                                          </p:val>
                                        </p:tav>
                                        <p:tav tm="100000">
                                          <p:val>
                                            <p:strVal val="#ppt_w"/>
                                          </p:val>
                                        </p:tav>
                                      </p:tavLst>
                                    </p:anim>
                                    <p:anim calcmode="lin" valueType="num">
                                      <p:cBhvr>
                                        <p:cTn id="57" dur="500" fill="hold"/>
                                        <p:tgtEl>
                                          <p:spTgt spid="39"/>
                                        </p:tgtEl>
                                        <p:attrNameLst>
                                          <p:attrName>ppt_h</p:attrName>
                                        </p:attrNameLst>
                                      </p:cBhvr>
                                      <p:tavLst>
                                        <p:tav tm="0">
                                          <p:val>
                                            <p:fltVal val="0"/>
                                          </p:val>
                                        </p:tav>
                                        <p:tav tm="100000">
                                          <p:val>
                                            <p:strVal val="#ppt_h"/>
                                          </p:val>
                                        </p:tav>
                                      </p:tavLst>
                                    </p:anim>
                                    <p:anim calcmode="lin" valueType="num">
                                      <p:cBhvr>
                                        <p:cTn id="58" dur="500" fill="hold"/>
                                        <p:tgtEl>
                                          <p:spTgt spid="39"/>
                                        </p:tgtEl>
                                        <p:attrNameLst>
                                          <p:attrName>style.rotation</p:attrName>
                                        </p:attrNameLst>
                                      </p:cBhvr>
                                      <p:tavLst>
                                        <p:tav tm="0">
                                          <p:val>
                                            <p:fltVal val="360"/>
                                          </p:val>
                                        </p:tav>
                                        <p:tav tm="100000">
                                          <p:val>
                                            <p:fltVal val="0"/>
                                          </p:val>
                                        </p:tav>
                                      </p:tavLst>
                                    </p:anim>
                                    <p:animEffect transition="in" filter="fade">
                                      <p:cBhvr>
                                        <p:cTn id="59" dur="500"/>
                                        <p:tgtEl>
                                          <p:spTgt spid="39"/>
                                        </p:tgtEl>
                                      </p:cBhvr>
                                    </p:animEffect>
                                  </p:childTnLst>
                                </p:cTn>
                              </p:par>
                            </p:childTnLst>
                          </p:cTn>
                        </p:par>
                        <p:par>
                          <p:cTn id="60" fill="hold">
                            <p:stCondLst>
                              <p:cond delay="5600"/>
                            </p:stCondLst>
                            <p:childTnLst>
                              <p:par>
                                <p:cTn id="61" presetID="8" presetClass="entr" presetSubtype="16" fill="hold" nodeType="after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diamond(in)">
                                      <p:cBhvr>
                                        <p:cTn id="6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5" grpId="0"/>
      <p:bldP spid="28" grpId="0"/>
      <p:bldP spid="30" grpId="0"/>
      <p:bldP spid="3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矩形 44">
            <a:extLst>
              <a:ext uri="{FF2B5EF4-FFF2-40B4-BE49-F238E27FC236}">
                <a16:creationId xmlns="" xmlns:a16="http://schemas.microsoft.com/office/drawing/2014/main" id="{0D300CF0-1B5B-48CA-BE21-89034FFDAFE5}"/>
              </a:ext>
            </a:extLst>
          </p:cNvPr>
          <p:cNvSpPr/>
          <p:nvPr/>
        </p:nvSpPr>
        <p:spPr bwMode="auto">
          <a:xfrm>
            <a:off x="912327" y="5535877"/>
            <a:ext cx="4511389" cy="1082669"/>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6" name="矩形 45">
            <a:extLst>
              <a:ext uri="{FF2B5EF4-FFF2-40B4-BE49-F238E27FC236}">
                <a16:creationId xmlns="" xmlns:a16="http://schemas.microsoft.com/office/drawing/2014/main" id="{D9EED2A2-63D7-4746-9EE2-9D3939B0B1EE}"/>
              </a:ext>
            </a:extLst>
          </p:cNvPr>
          <p:cNvSpPr/>
          <p:nvPr/>
        </p:nvSpPr>
        <p:spPr bwMode="auto">
          <a:xfrm>
            <a:off x="5770930" y="4372544"/>
            <a:ext cx="5480380" cy="1069020"/>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7" name="矩形 46">
            <a:extLst>
              <a:ext uri="{FF2B5EF4-FFF2-40B4-BE49-F238E27FC236}">
                <a16:creationId xmlns="" xmlns:a16="http://schemas.microsoft.com/office/drawing/2014/main" id="{6C11463C-FEE6-4251-96D0-18A8A6F80F43}"/>
              </a:ext>
            </a:extLst>
          </p:cNvPr>
          <p:cNvSpPr/>
          <p:nvPr/>
        </p:nvSpPr>
        <p:spPr bwMode="auto">
          <a:xfrm>
            <a:off x="5770930" y="5535877"/>
            <a:ext cx="5480380" cy="1082669"/>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44" name="矩形 43">
            <a:extLst>
              <a:ext uri="{FF2B5EF4-FFF2-40B4-BE49-F238E27FC236}">
                <a16:creationId xmlns="" xmlns:a16="http://schemas.microsoft.com/office/drawing/2014/main" id="{A30A97D5-ED93-4EA1-85AE-0A2DBA40418C}"/>
              </a:ext>
            </a:extLst>
          </p:cNvPr>
          <p:cNvSpPr/>
          <p:nvPr/>
        </p:nvSpPr>
        <p:spPr bwMode="auto">
          <a:xfrm>
            <a:off x="912327" y="4372544"/>
            <a:ext cx="4511389" cy="1069020"/>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的步骤一：</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整理</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3" name="Rectangle 2">
            <a:extLst>
              <a:ext uri="{FF2B5EF4-FFF2-40B4-BE49-F238E27FC236}">
                <a16:creationId xmlns="" xmlns:a16="http://schemas.microsoft.com/office/drawing/2014/main" id="{9A9D87FA-0F14-420D-83BD-ECFA1CE02EF0}"/>
              </a:ext>
            </a:extLst>
          </p:cNvPr>
          <p:cNvSpPr txBox="1">
            <a:spLocks noChangeArrowheads="1"/>
          </p:cNvSpPr>
          <p:nvPr/>
        </p:nvSpPr>
        <p:spPr>
          <a:xfrm>
            <a:off x="882518" y="3952408"/>
            <a:ext cx="3421063"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accent1"/>
                </a:solidFill>
                <a:latin typeface="+mj-ea"/>
                <a:ea typeface="+mj-ea"/>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2000" b="1">
                <a:solidFill>
                  <a:schemeClr val="bg2"/>
                </a:solidFill>
              </a:rPr>
              <a:t>整理举例</a:t>
            </a:r>
            <a:r>
              <a:rPr lang="en-US" altLang="zh-CN" sz="2000" b="1">
                <a:solidFill>
                  <a:schemeClr val="bg2"/>
                </a:solidFill>
              </a:rPr>
              <a:t>:</a:t>
            </a:r>
            <a:endParaRPr lang="zh-CN" altLang="en-US" sz="2000" b="1">
              <a:solidFill>
                <a:schemeClr val="bg2"/>
              </a:solidFill>
            </a:endParaRPr>
          </a:p>
        </p:txBody>
      </p:sp>
      <p:sp>
        <p:nvSpPr>
          <p:cNvPr id="3" name="矩形 2">
            <a:extLst>
              <a:ext uri="{FF2B5EF4-FFF2-40B4-BE49-F238E27FC236}">
                <a16:creationId xmlns="" xmlns:a16="http://schemas.microsoft.com/office/drawing/2014/main" id="{E3D17DAA-1B67-4D52-9943-A27BB99313A0}"/>
              </a:ext>
            </a:extLst>
          </p:cNvPr>
          <p:cNvSpPr/>
          <p:nvPr/>
        </p:nvSpPr>
        <p:spPr>
          <a:xfrm>
            <a:off x="912326" y="4431795"/>
            <a:ext cx="4407261"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b="1">
                <a:solidFill>
                  <a:schemeClr val="accent1"/>
                </a:solidFill>
                <a:latin typeface="+mj-ea"/>
                <a:ea typeface="+mj-ea"/>
              </a:rPr>
              <a:t>1、请您把如下东西请出工作台：</a:t>
            </a:r>
          </a:p>
        </p:txBody>
      </p:sp>
      <p:sp>
        <p:nvSpPr>
          <p:cNvPr id="37" name="矩形 36">
            <a:extLst>
              <a:ext uri="{FF2B5EF4-FFF2-40B4-BE49-F238E27FC236}">
                <a16:creationId xmlns="" xmlns:a16="http://schemas.microsoft.com/office/drawing/2014/main" id="{3F801EBC-F800-4C06-B185-C76A85788678}"/>
              </a:ext>
            </a:extLst>
          </p:cNvPr>
          <p:cNvSpPr/>
          <p:nvPr/>
        </p:nvSpPr>
        <p:spPr>
          <a:xfrm>
            <a:off x="1283348" y="4821975"/>
            <a:ext cx="4036239"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rPr>
              <a:t>报纸、杂志、茶杯、无用书籍、扑克、书包、围巾、</a:t>
            </a:r>
            <a:r>
              <a:rPr lang="zh-CN" altLang="en-US" sz="1600">
                <a:solidFill>
                  <a:schemeClr val="accent1"/>
                </a:solidFill>
                <a:latin typeface="+mj-ea"/>
                <a:ea typeface="+mj-ea"/>
                <a:sym typeface="Times New Roman" panose="02020603050405020304" pitchFamily="18" charset="0"/>
              </a:rPr>
              <a:t>……</a:t>
            </a:r>
          </a:p>
        </p:txBody>
      </p:sp>
      <p:sp>
        <p:nvSpPr>
          <p:cNvPr id="38" name="矩形 37">
            <a:extLst>
              <a:ext uri="{FF2B5EF4-FFF2-40B4-BE49-F238E27FC236}">
                <a16:creationId xmlns="" xmlns:a16="http://schemas.microsoft.com/office/drawing/2014/main" id="{340E4F82-46BC-4871-A9CD-2A3D9AF200F9}"/>
              </a:ext>
            </a:extLst>
          </p:cNvPr>
          <p:cNvSpPr/>
          <p:nvPr/>
        </p:nvSpPr>
        <p:spPr>
          <a:xfrm>
            <a:off x="912326" y="5618210"/>
            <a:ext cx="4749683"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b="1">
                <a:solidFill>
                  <a:schemeClr val="accent1"/>
                </a:solidFill>
                <a:latin typeface="+mj-ea"/>
                <a:ea typeface="+mj-ea"/>
              </a:rPr>
              <a:t>2</a:t>
            </a:r>
            <a:r>
              <a:rPr lang="zh-CN" altLang="en-US" b="1">
                <a:solidFill>
                  <a:schemeClr val="accent1"/>
                </a:solidFill>
                <a:latin typeface="+mj-ea"/>
                <a:ea typeface="+mj-ea"/>
              </a:rPr>
              <a:t>、请您把如下东西请出办公室：</a:t>
            </a:r>
          </a:p>
        </p:txBody>
      </p:sp>
      <p:sp>
        <p:nvSpPr>
          <p:cNvPr id="39" name="矩形 38">
            <a:extLst>
              <a:ext uri="{FF2B5EF4-FFF2-40B4-BE49-F238E27FC236}">
                <a16:creationId xmlns="" xmlns:a16="http://schemas.microsoft.com/office/drawing/2014/main" id="{AD00BC9F-85B8-4BDE-87FE-D6CAC6BDE0DB}"/>
              </a:ext>
            </a:extLst>
          </p:cNvPr>
          <p:cNvSpPr/>
          <p:nvPr/>
        </p:nvSpPr>
        <p:spPr>
          <a:xfrm>
            <a:off x="1283348" y="6005162"/>
            <a:ext cx="4036239"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rPr>
              <a:t>外衣、私用物品、饭盒、水果、点心、运动鞋、棋类</a:t>
            </a:r>
            <a:r>
              <a:rPr lang="en-US" altLang="zh-CN" sz="1600">
                <a:solidFill>
                  <a:schemeClr val="accent1"/>
                </a:solidFill>
                <a:latin typeface="+mj-ea"/>
                <a:ea typeface="+mj-ea"/>
              </a:rPr>
              <a:t>……</a:t>
            </a:r>
            <a:endParaRPr lang="zh-CN" altLang="en-US" sz="1600">
              <a:solidFill>
                <a:schemeClr val="accent1"/>
              </a:solidFill>
              <a:latin typeface="+mj-ea"/>
              <a:ea typeface="+mj-ea"/>
              <a:sym typeface="Times New Roman" panose="02020603050405020304" pitchFamily="18" charset="0"/>
            </a:endParaRPr>
          </a:p>
        </p:txBody>
      </p:sp>
      <p:sp>
        <p:nvSpPr>
          <p:cNvPr id="40" name="矩形 39">
            <a:extLst>
              <a:ext uri="{FF2B5EF4-FFF2-40B4-BE49-F238E27FC236}">
                <a16:creationId xmlns="" xmlns:a16="http://schemas.microsoft.com/office/drawing/2014/main" id="{30F1E572-CCA8-419C-BE49-3C6020E28FB0}"/>
              </a:ext>
            </a:extLst>
          </p:cNvPr>
          <p:cNvSpPr/>
          <p:nvPr/>
        </p:nvSpPr>
        <p:spPr>
          <a:xfrm>
            <a:off x="5880601" y="4431795"/>
            <a:ext cx="5026361"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b="1">
                <a:solidFill>
                  <a:schemeClr val="accent1"/>
                </a:solidFill>
                <a:latin typeface="+mj-ea"/>
                <a:ea typeface="+mj-ea"/>
              </a:rPr>
              <a:t>3</a:t>
            </a:r>
            <a:r>
              <a:rPr lang="zh-CN" altLang="en-US" b="1">
                <a:solidFill>
                  <a:schemeClr val="accent1"/>
                </a:solidFill>
                <a:latin typeface="+mj-ea"/>
                <a:ea typeface="+mj-ea"/>
              </a:rPr>
              <a:t>、请您把如下东西请出车间：</a:t>
            </a:r>
          </a:p>
        </p:txBody>
      </p:sp>
      <p:sp>
        <p:nvSpPr>
          <p:cNvPr id="41" name="矩形 40">
            <a:extLst>
              <a:ext uri="{FF2B5EF4-FFF2-40B4-BE49-F238E27FC236}">
                <a16:creationId xmlns="" xmlns:a16="http://schemas.microsoft.com/office/drawing/2014/main" id="{15C037C1-2E65-4F66-8ADD-804467B1255A}"/>
              </a:ext>
            </a:extLst>
          </p:cNvPr>
          <p:cNvSpPr/>
          <p:nvPr/>
        </p:nvSpPr>
        <p:spPr>
          <a:xfrm>
            <a:off x="5880601" y="4795525"/>
            <a:ext cx="5165992"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rPr>
              <a:t>无用的包装箱、私用车辆、与生产无关的旧物品、运动器具、旧的无用家具、垃圾、废报纸杂志、废零件</a:t>
            </a:r>
            <a:r>
              <a:rPr lang="en-US" altLang="zh-CN" sz="1600">
                <a:solidFill>
                  <a:schemeClr val="accent1"/>
                </a:solidFill>
                <a:latin typeface="+mj-ea"/>
                <a:ea typeface="+mj-ea"/>
              </a:rPr>
              <a:t>…...</a:t>
            </a:r>
            <a:endParaRPr lang="zh-CN" altLang="en-US" sz="1600">
              <a:solidFill>
                <a:schemeClr val="accent1"/>
              </a:solidFill>
              <a:latin typeface="+mj-ea"/>
              <a:ea typeface="+mj-ea"/>
              <a:sym typeface="Times New Roman" panose="02020603050405020304" pitchFamily="18" charset="0"/>
            </a:endParaRPr>
          </a:p>
        </p:txBody>
      </p:sp>
      <p:sp>
        <p:nvSpPr>
          <p:cNvPr id="42" name="矩形 41">
            <a:extLst>
              <a:ext uri="{FF2B5EF4-FFF2-40B4-BE49-F238E27FC236}">
                <a16:creationId xmlns="" xmlns:a16="http://schemas.microsoft.com/office/drawing/2014/main" id="{BFD7E9C5-CE55-4885-AA46-A3290A2B1BFF}"/>
              </a:ext>
            </a:extLst>
          </p:cNvPr>
          <p:cNvSpPr/>
          <p:nvPr/>
        </p:nvSpPr>
        <p:spPr>
          <a:xfrm>
            <a:off x="5885978" y="5588325"/>
            <a:ext cx="5031784" cy="36933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b="1">
                <a:solidFill>
                  <a:schemeClr val="accent1"/>
                </a:solidFill>
                <a:latin typeface="+mj-ea"/>
                <a:ea typeface="+mj-ea"/>
              </a:rPr>
              <a:t>4</a:t>
            </a:r>
            <a:r>
              <a:rPr lang="zh-CN" altLang="en-US" b="1">
                <a:solidFill>
                  <a:schemeClr val="accent1"/>
                </a:solidFill>
                <a:latin typeface="+mj-ea"/>
                <a:ea typeface="+mj-ea"/>
              </a:rPr>
              <a:t>、请您把如下东西请出仓库：</a:t>
            </a:r>
          </a:p>
        </p:txBody>
      </p:sp>
      <p:sp>
        <p:nvSpPr>
          <p:cNvPr id="43" name="矩形 42">
            <a:extLst>
              <a:ext uri="{FF2B5EF4-FFF2-40B4-BE49-F238E27FC236}">
                <a16:creationId xmlns="" xmlns:a16="http://schemas.microsoft.com/office/drawing/2014/main" id="{D7A1A7B5-3581-4396-B06D-F3CDAC0E3D8E}"/>
              </a:ext>
            </a:extLst>
          </p:cNvPr>
          <p:cNvSpPr/>
          <p:nvPr/>
        </p:nvSpPr>
        <p:spPr>
          <a:xfrm>
            <a:off x="5875490" y="5979315"/>
            <a:ext cx="5031784"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rPr>
              <a:t>垃圾、废包装箱、废弃物、生活用品、个人用品、</a:t>
            </a:r>
            <a:r>
              <a:rPr lang="en-US" altLang="zh-CN" sz="1600">
                <a:solidFill>
                  <a:schemeClr val="accent1"/>
                </a:solidFill>
                <a:latin typeface="+mj-ea"/>
                <a:ea typeface="+mj-ea"/>
              </a:rPr>
              <a:t>……</a:t>
            </a:r>
            <a:endParaRPr lang="zh-CN" altLang="en-US" sz="1600">
              <a:solidFill>
                <a:schemeClr val="accent1"/>
              </a:solidFill>
              <a:latin typeface="+mj-ea"/>
              <a:ea typeface="+mj-ea"/>
              <a:sym typeface="Times New Roman" panose="02020603050405020304" pitchFamily="18" charset="0"/>
            </a:endParaRPr>
          </a:p>
        </p:txBody>
      </p:sp>
      <p:graphicFrame>
        <p:nvGraphicFramePr>
          <p:cNvPr id="48" name="表格 47">
            <a:extLst>
              <a:ext uri="{FF2B5EF4-FFF2-40B4-BE49-F238E27FC236}">
                <a16:creationId xmlns="" xmlns:a16="http://schemas.microsoft.com/office/drawing/2014/main" id="{FE0C4170-FE4C-4CF2-87D4-AAFC48E49A4F}"/>
              </a:ext>
            </a:extLst>
          </p:cNvPr>
          <p:cNvGraphicFramePr/>
          <p:nvPr>
            <p:extLst>
              <p:ext uri="{D42A27DB-BD31-4B8C-83A1-F6EECF244321}">
                <p14:modId xmlns:p14="http://schemas.microsoft.com/office/powerpoint/2010/main" val="2306080734"/>
              </p:ext>
            </p:extLst>
          </p:nvPr>
        </p:nvGraphicFramePr>
        <p:xfrm>
          <a:off x="1013793" y="1349206"/>
          <a:ext cx="10318030" cy="2288330"/>
        </p:xfrm>
        <a:graphic>
          <a:graphicData uri="http://schemas.openxmlformats.org/drawingml/2006/table">
            <a:tbl>
              <a:tblPr/>
              <a:tblGrid>
                <a:gridCol w="1251627">
                  <a:extLst>
                    <a:ext uri="{9D8B030D-6E8A-4147-A177-3AD203B41FA5}">
                      <a16:colId xmlns="" xmlns:a16="http://schemas.microsoft.com/office/drawing/2014/main" val="20000"/>
                    </a:ext>
                  </a:extLst>
                </a:gridCol>
                <a:gridCol w="5546191">
                  <a:extLst>
                    <a:ext uri="{9D8B030D-6E8A-4147-A177-3AD203B41FA5}">
                      <a16:colId xmlns="" xmlns:a16="http://schemas.microsoft.com/office/drawing/2014/main" val="20001"/>
                    </a:ext>
                  </a:extLst>
                </a:gridCol>
                <a:gridCol w="3520212">
                  <a:extLst>
                    <a:ext uri="{9D8B030D-6E8A-4147-A177-3AD203B41FA5}">
                      <a16:colId xmlns="" xmlns:a16="http://schemas.microsoft.com/office/drawing/2014/main" val="20002"/>
                    </a:ext>
                  </a:extLst>
                </a:gridCol>
              </a:tblGrid>
              <a:tr h="313321">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600" b="0" i="0" baseline="0">
                          <a:solidFill>
                            <a:schemeClr val="accent2"/>
                          </a:solidFill>
                          <a:latin typeface="+mj-ea"/>
                          <a:ea typeface="+mj-ea"/>
                          <a:sym typeface="黑体" panose="02010609060101010101" pitchFamily="2" charset="-122"/>
                        </a:rPr>
                        <a:t>利用程度</a:t>
                      </a:r>
                      <a:endParaRPr lang="zh-CN" altLang="en-US" sz="2000" b="0" i="0">
                        <a:solidFill>
                          <a:schemeClr val="accent2"/>
                        </a:solidFill>
                        <a:latin typeface="+mj-ea"/>
                        <a:ea typeface="+mj-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bg1"/>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600" b="0" i="0" baseline="0">
                          <a:solidFill>
                            <a:schemeClr val="accent2"/>
                          </a:solidFill>
                          <a:latin typeface="+mj-ea"/>
                          <a:ea typeface="+mj-ea"/>
                          <a:sym typeface="黑体" panose="02010609060101010101" pitchFamily="2" charset="-122"/>
                        </a:rPr>
                        <a:t>必需的程度（使用频率）</a:t>
                      </a:r>
                      <a:endParaRPr lang="zh-CN" altLang="en-US" sz="2000" b="0" i="0">
                        <a:solidFill>
                          <a:schemeClr val="accent2"/>
                        </a:solidFill>
                        <a:latin typeface="+mj-ea"/>
                        <a:ea typeface="+mj-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bg1"/>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600" b="0" i="0" baseline="0">
                          <a:solidFill>
                            <a:schemeClr val="accent2"/>
                          </a:solidFill>
                          <a:latin typeface="+mj-ea"/>
                          <a:ea typeface="+mj-ea"/>
                          <a:sym typeface="黑体" panose="02010609060101010101" pitchFamily="2" charset="-122"/>
                        </a:rPr>
                        <a:t>保存方法</a:t>
                      </a:r>
                      <a:endParaRPr lang="zh-CN" altLang="en-US" sz="2000" b="0" i="0">
                        <a:solidFill>
                          <a:schemeClr val="accent2"/>
                        </a:solidFill>
                        <a:latin typeface="+mj-ea"/>
                        <a:ea typeface="+mj-ea"/>
                      </a:endParaRPr>
                    </a:p>
                  </a:txBody>
                  <a:tcP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bg1"/>
                    </a:solidFill>
                  </a:tcPr>
                </a:tc>
                <a:extLst>
                  <a:ext uri="{0D108BD9-81ED-4DB2-BD59-A6C34878D82A}">
                    <a16:rowId xmlns="" xmlns:a16="http://schemas.microsoft.com/office/drawing/2014/main" val="10000"/>
                  </a:ext>
                </a:extLst>
              </a:tr>
              <a:tr h="568093">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400" b="0" i="0" baseline="0">
                          <a:solidFill>
                            <a:schemeClr val="accent1"/>
                          </a:solidFill>
                          <a:latin typeface="+mj-ea"/>
                          <a:ea typeface="+mj-ea"/>
                          <a:sym typeface="黑体" panose="02010609060101010101" pitchFamily="2" charset="-122"/>
                        </a:rPr>
                        <a:t>低</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过去一年都没有使用的物品</a:t>
                      </a:r>
                    </a:p>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在过去的</a:t>
                      </a:r>
                      <a:r>
                        <a:rPr lang="en-US" altLang="zh-CN" sz="1400" b="0" i="0" baseline="0">
                          <a:solidFill>
                            <a:schemeClr val="accent1"/>
                          </a:solidFill>
                          <a:latin typeface="+mj-ea"/>
                          <a:ea typeface="+mj-ea"/>
                          <a:sym typeface="黑体" panose="02010609060101010101" pitchFamily="2" charset="-122"/>
                        </a:rPr>
                        <a:t>6~12</a:t>
                      </a:r>
                      <a:r>
                        <a:rPr lang="zh-CN" altLang="en-US" sz="1400" b="0" i="0" baseline="0">
                          <a:solidFill>
                            <a:schemeClr val="accent1"/>
                          </a:solidFill>
                          <a:latin typeface="+mj-ea"/>
                          <a:ea typeface="+mj-ea"/>
                          <a:sym typeface="黑体" panose="02010609060101010101" pitchFamily="2" charset="-122"/>
                        </a:rPr>
                        <a:t>个月中，只使用一次以上的物品</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Ø"/>
                      </a:pPr>
                      <a:r>
                        <a:rPr lang="zh-CN" altLang="en-US" sz="1400" b="0" i="0" baseline="0">
                          <a:solidFill>
                            <a:schemeClr val="accent1"/>
                          </a:solidFill>
                          <a:latin typeface="+mj-ea"/>
                          <a:ea typeface="+mj-ea"/>
                          <a:sym typeface="黑体" panose="02010609060101010101" pitchFamily="2" charset="-122"/>
                        </a:rPr>
                        <a:t>扔掉</a:t>
                      </a:r>
                    </a:p>
                    <a:p>
                      <a:pPr marL="0" lvl="0" indent="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Ø"/>
                      </a:pPr>
                      <a:r>
                        <a:rPr lang="zh-CN" altLang="en-US" sz="1400" b="0" i="0" baseline="0">
                          <a:solidFill>
                            <a:schemeClr val="accent1"/>
                          </a:solidFill>
                          <a:latin typeface="+mj-ea"/>
                          <a:ea typeface="+mj-ea"/>
                          <a:sym typeface="黑体" panose="02010609060101010101" pitchFamily="2" charset="-122"/>
                        </a:rPr>
                        <a:t>保存在远处</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extLst>
                  <a:ext uri="{0D108BD9-81ED-4DB2-BD59-A6C34878D82A}">
                    <a16:rowId xmlns="" xmlns:a16="http://schemas.microsoft.com/office/drawing/2014/main" val="10001"/>
                  </a:ext>
                </a:extLst>
              </a:tr>
              <a:tr h="568093">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400" b="0" i="0" baseline="0">
                          <a:solidFill>
                            <a:schemeClr val="accent1"/>
                          </a:solidFill>
                          <a:latin typeface="+mj-ea"/>
                          <a:ea typeface="+mj-ea"/>
                          <a:sym typeface="黑体" panose="02010609060101010101" pitchFamily="2" charset="-122"/>
                        </a:rPr>
                        <a:t>中</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在过去的</a:t>
                      </a:r>
                      <a:r>
                        <a:rPr lang="en-US" altLang="zh-CN" sz="1400" b="0" i="0" baseline="0">
                          <a:solidFill>
                            <a:schemeClr val="accent1"/>
                          </a:solidFill>
                          <a:latin typeface="+mj-ea"/>
                          <a:ea typeface="+mj-ea"/>
                          <a:sym typeface="黑体" panose="02010609060101010101" pitchFamily="2" charset="-122"/>
                        </a:rPr>
                        <a:t>2~6</a:t>
                      </a:r>
                      <a:r>
                        <a:rPr lang="zh-CN" altLang="en-US" sz="1400" b="0" i="0" baseline="0">
                          <a:solidFill>
                            <a:schemeClr val="accent1"/>
                          </a:solidFill>
                          <a:latin typeface="+mj-ea"/>
                          <a:ea typeface="+mj-ea"/>
                          <a:sym typeface="黑体" panose="02010609060101010101" pitchFamily="2" charset="-122"/>
                        </a:rPr>
                        <a:t>个月中，只使用过一次的物品</a:t>
                      </a:r>
                    </a:p>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一个月使用过一次以上的物品</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187325" lvl="0" indent="-187325"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Ø"/>
                      </a:pPr>
                      <a:r>
                        <a:rPr lang="zh-CN" altLang="en-US" sz="1400" b="0" i="0" baseline="0">
                          <a:solidFill>
                            <a:schemeClr val="accent1"/>
                          </a:solidFill>
                          <a:latin typeface="+mj-ea"/>
                          <a:ea typeface="+mj-ea"/>
                          <a:sym typeface="黑体" panose="02010609060101010101" pitchFamily="2" charset="-122"/>
                        </a:rPr>
                        <a:t>保存在工作区域的中间位置</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extLst>
                  <a:ext uri="{0D108BD9-81ED-4DB2-BD59-A6C34878D82A}">
                    <a16:rowId xmlns="" xmlns:a16="http://schemas.microsoft.com/office/drawing/2014/main" val="10002"/>
                  </a:ext>
                </a:extLst>
              </a:tr>
              <a:tr h="789157">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0" lvl="0" indent="0" algn="ctr" eaLnBrk="1" fontAlgn="base" latinLnBrk="0" hangingPunct="1">
                        <a:lnSpc>
                          <a:spcPct val="100000"/>
                        </a:lnSpc>
                        <a:spcBef>
                          <a:spcPct val="20000"/>
                        </a:spcBef>
                        <a:spcAft>
                          <a:spcPct val="0"/>
                        </a:spcAft>
                        <a:buClr>
                          <a:schemeClr val="folHlink"/>
                        </a:buClr>
                        <a:buSzPct val="60000"/>
                        <a:buNone/>
                      </a:pPr>
                      <a:r>
                        <a:rPr lang="zh-CN" altLang="en-US" sz="1400" b="0" i="0" baseline="0">
                          <a:solidFill>
                            <a:schemeClr val="accent1"/>
                          </a:solidFill>
                          <a:latin typeface="+mj-ea"/>
                          <a:ea typeface="+mj-ea"/>
                          <a:sym typeface="黑体" panose="02010609060101010101" pitchFamily="2" charset="-122"/>
                        </a:rPr>
                        <a:t>高</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一周要使用一次的物品</a:t>
                      </a:r>
                    </a:p>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每天都要使用的物品</a:t>
                      </a:r>
                    </a:p>
                    <a:p>
                      <a:pPr marL="342900" lvl="0" indent="-342900"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l"/>
                      </a:pPr>
                      <a:r>
                        <a:rPr lang="zh-CN" altLang="en-US" sz="1400" b="0" i="0" baseline="0">
                          <a:solidFill>
                            <a:schemeClr val="accent1"/>
                          </a:solidFill>
                          <a:latin typeface="+mj-ea"/>
                          <a:ea typeface="+mj-ea"/>
                          <a:sym typeface="黑体" panose="02010609060101010101" pitchFamily="2" charset="-122"/>
                        </a:rPr>
                        <a:t>每小时都要使用的物品</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tc>
                  <a:txBody>
                    <a:bodyPr/>
                    <a:lstStyle>
                      <a:lvl1pPr marL="342900" lvl="0" indent="-342900" algn="l" defTabSz="0" eaLnBrk="1" fontAlgn="base" latinLnBrk="0" hangingPunct="1">
                        <a:lnSpc>
                          <a:spcPct val="100000"/>
                        </a:lnSpc>
                        <a:spcBef>
                          <a:spcPct val="20000"/>
                        </a:spcBef>
                        <a:buClr>
                          <a:schemeClr val="tx2"/>
                        </a:buClr>
                        <a:buSzPct val="60000"/>
                        <a:buFont typeface="Wingdings 2" panose="05020102010507070707" charset="0"/>
                        <a:buChar char=""/>
                        <a:defRPr sz="3200" kern="1200">
                          <a:solidFill>
                            <a:schemeClr val="tx1"/>
                          </a:solidFill>
                          <a:latin typeface="Goudy Old Style" charset="0"/>
                          <a:ea typeface="宋体" panose="02010600030101010101" pitchFamily="2" charset="-122"/>
                          <a:sym typeface="Goudy Old Style" charset="0"/>
                        </a:defRPr>
                      </a:lvl1pPr>
                      <a:lvl2pPr marL="742950" lvl="1" indent="-285750" algn="l" defTabSz="0" eaLnBrk="1" fontAlgn="base" latinLnBrk="0" hangingPunct="1">
                        <a:lnSpc>
                          <a:spcPct val="100000"/>
                        </a:lnSpc>
                        <a:spcBef>
                          <a:spcPct val="20000"/>
                        </a:spcBef>
                        <a:buClr>
                          <a:schemeClr val="tx2"/>
                        </a:buClr>
                        <a:buSzPct val="60000"/>
                        <a:buFont typeface="Wingdings 2" panose="05020102010507070707" charset="0"/>
                        <a:buChar char=""/>
                        <a:defRPr sz="2800" kern="1200">
                          <a:solidFill>
                            <a:schemeClr val="tx1"/>
                          </a:solidFill>
                          <a:latin typeface="Goudy Old Style" charset="0"/>
                          <a:ea typeface="宋体" panose="02010600030101010101" pitchFamily="2" charset="-122"/>
                          <a:sym typeface="Goudy Old Style" charset="0"/>
                        </a:defRPr>
                      </a:lvl2pPr>
                      <a:lvl3pPr marL="1143000" lvl="2"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400" kern="1200">
                          <a:solidFill>
                            <a:schemeClr val="tx1"/>
                          </a:solidFill>
                          <a:latin typeface="Goudy Old Style" charset="0"/>
                          <a:ea typeface="宋体" panose="02010600030101010101" pitchFamily="2" charset="-122"/>
                          <a:sym typeface="Goudy Old Style" charset="0"/>
                        </a:defRPr>
                      </a:lvl3pPr>
                      <a:lvl4pPr marL="1600200" lvl="3"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4pPr>
                      <a:lvl5pPr marL="2057400" lvl="4" indent="-228600" algn="l" defTabSz="0" eaLnBrk="1" fontAlgn="base" latinLnBrk="0" hangingPunct="1">
                        <a:lnSpc>
                          <a:spcPct val="100000"/>
                        </a:lnSpc>
                        <a:spcBef>
                          <a:spcPct val="20000"/>
                        </a:spcBef>
                        <a:buClr>
                          <a:schemeClr val="tx2"/>
                        </a:buClr>
                        <a:buSzPct val="60000"/>
                        <a:buFont typeface="Wingdings 2" panose="05020102010507070707" charset="0"/>
                        <a:buChar char=""/>
                        <a:defRPr sz="2000" kern="1200">
                          <a:solidFill>
                            <a:schemeClr val="tx1"/>
                          </a:solidFill>
                          <a:latin typeface="Goudy Old Style" charset="0"/>
                          <a:ea typeface="宋体" panose="02010600030101010101" pitchFamily="2" charset="-122"/>
                          <a:sym typeface="Goudy Old Style" charset="0"/>
                        </a:defRPr>
                      </a:lvl5pPr>
                    </a:lstStyle>
                    <a:p>
                      <a:pPr marL="187325" lvl="0" indent="-187325" algn="l"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Ø"/>
                      </a:pPr>
                      <a:r>
                        <a:rPr lang="zh-CN" altLang="en-US" sz="1400" b="0" i="0" baseline="0">
                          <a:solidFill>
                            <a:schemeClr val="accent1"/>
                          </a:solidFill>
                          <a:latin typeface="+mj-ea"/>
                          <a:ea typeface="+mj-ea"/>
                          <a:sym typeface="黑体" panose="02010609060101010101" pitchFamily="2" charset="-122"/>
                        </a:rPr>
                        <a:t>保存在工作现场附近或随身携带</a:t>
                      </a:r>
                      <a:endParaRPr lang="zh-CN" altLang="en-US" sz="1800" b="0" i="0">
                        <a:solidFill>
                          <a:schemeClr val="accent1"/>
                        </a:solidFill>
                        <a:latin typeface="+mj-ea"/>
                        <a:ea typeface="+mj-ea"/>
                      </a:endParaRPr>
                    </a:p>
                  </a:txBody>
                  <a:tcPr anchor="ctr">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2"/>
                    </a:solidFill>
                  </a:tcPr>
                </a:tc>
                <a:extLst>
                  <a:ext uri="{0D108BD9-81ED-4DB2-BD59-A6C34878D82A}">
                    <a16:rowId xmlns="" xmlns:a16="http://schemas.microsoft.com/office/drawing/2014/main" val="10003"/>
                  </a:ext>
                </a:extLst>
              </a:tr>
            </a:tbl>
          </a:graphicData>
        </a:graphic>
      </p:graphicFrame>
      <p:sp>
        <p:nvSpPr>
          <p:cNvPr id="49" name="Rectangle 2">
            <a:extLst>
              <a:ext uri="{FF2B5EF4-FFF2-40B4-BE49-F238E27FC236}">
                <a16:creationId xmlns="" xmlns:a16="http://schemas.microsoft.com/office/drawing/2014/main" id="{F98B42CA-E796-4492-BFDE-4CEE7C9DF903}"/>
              </a:ext>
            </a:extLst>
          </p:cNvPr>
          <p:cNvSpPr txBox="1">
            <a:spLocks noChangeArrowheads="1"/>
          </p:cNvSpPr>
          <p:nvPr/>
        </p:nvSpPr>
        <p:spPr>
          <a:xfrm>
            <a:off x="943888" y="917893"/>
            <a:ext cx="3421063"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defPPr>
              <a:defRPr lang="zh-CN"/>
            </a:defPPr>
            <a:lvl1pPr algn="just">
              <a:defRPr>
                <a:solidFill>
                  <a:schemeClr val="accent1"/>
                </a:solidFill>
                <a:latin typeface="+mj-ea"/>
                <a:ea typeface="+mj-ea"/>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2000" b="1">
                <a:solidFill>
                  <a:schemeClr val="bg2"/>
                </a:solidFill>
              </a:rPr>
              <a:t>处理建议</a:t>
            </a:r>
            <a:r>
              <a:rPr lang="en-US" altLang="zh-CN" sz="2000" b="1">
                <a:solidFill>
                  <a:schemeClr val="bg2"/>
                </a:solidFill>
              </a:rPr>
              <a:t>:</a:t>
            </a:r>
            <a:endParaRPr lang="zh-CN" altLang="en-US" sz="2000" b="1">
              <a:solidFill>
                <a:schemeClr val="bg2"/>
              </a:solidFill>
            </a:endParaRPr>
          </a:p>
        </p:txBody>
      </p:sp>
    </p:spTree>
    <p:extLst>
      <p:ext uri="{BB962C8B-B14F-4D97-AF65-F5344CB8AC3E}">
        <p14:creationId xmlns:p14="http://schemas.microsoft.com/office/powerpoint/2010/main" val="74846704"/>
      </p:ext>
    </p:extLst>
  </p:cSld>
  <p:clrMapOvr>
    <a:masterClrMapping/>
  </p:clrMapOvr>
  <mc:AlternateContent xmlns:mc="http://schemas.openxmlformats.org/markup-compatibility/2006" xmlns:p14="http://schemas.microsoft.com/office/powerpoint/2010/main">
    <mc:Choice Requires="p14">
      <p:transition p14:dur="10" advTm="4767"/>
    </mc:Choice>
    <mc:Fallback xmlns="">
      <p:transition advTm="47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 calcmode="lin" valueType="num">
                                      <p:cBhvr>
                                        <p:cTn id="7" dur="500" fill="hold"/>
                                        <p:tgtEl>
                                          <p:spTgt spid="33"/>
                                        </p:tgtEl>
                                        <p:attrNameLst>
                                          <p:attrName>ppt_w</p:attrName>
                                        </p:attrNameLst>
                                      </p:cBhvr>
                                      <p:tavLst>
                                        <p:tav tm="0">
                                          <p:val>
                                            <p:fltVal val="0"/>
                                          </p:val>
                                        </p:tav>
                                        <p:tav tm="100000">
                                          <p:val>
                                            <p:strVal val="#ppt_w"/>
                                          </p:val>
                                        </p:tav>
                                      </p:tavLst>
                                    </p:anim>
                                    <p:anim calcmode="lin" valueType="num">
                                      <p:cBhvr>
                                        <p:cTn id="8" dur="500" fill="hold"/>
                                        <p:tgtEl>
                                          <p:spTgt spid="33"/>
                                        </p:tgtEl>
                                        <p:attrNameLst>
                                          <p:attrName>ppt_h</p:attrName>
                                        </p:attrNameLst>
                                      </p:cBhvr>
                                      <p:tavLst>
                                        <p:tav tm="0">
                                          <p:val>
                                            <p:fltVal val="0"/>
                                          </p:val>
                                        </p:tav>
                                        <p:tav tm="100000">
                                          <p:val>
                                            <p:strVal val="#ppt_h"/>
                                          </p:val>
                                        </p:tav>
                                      </p:tavLst>
                                    </p:anim>
                                    <p:anim calcmode="lin" valueType="num">
                                      <p:cBhvr>
                                        <p:cTn id="9" dur="500" fill="hold"/>
                                        <p:tgtEl>
                                          <p:spTgt spid="33"/>
                                        </p:tgtEl>
                                        <p:attrNameLst>
                                          <p:attrName>style.rotation</p:attrName>
                                        </p:attrNameLst>
                                      </p:cBhvr>
                                      <p:tavLst>
                                        <p:tav tm="0">
                                          <p:val>
                                            <p:fltVal val="90"/>
                                          </p:val>
                                        </p:tav>
                                        <p:tav tm="100000">
                                          <p:val>
                                            <p:fltVal val="0"/>
                                          </p:val>
                                        </p:tav>
                                      </p:tavLst>
                                    </p:anim>
                                    <p:animEffect transition="in" filter="fade">
                                      <p:cBhvr>
                                        <p:cTn id="10" dur="500"/>
                                        <p:tgtEl>
                                          <p:spTgt spid="33"/>
                                        </p:tgtEl>
                                      </p:cBhvr>
                                    </p:animEffect>
                                  </p:childTnLst>
                                </p:cTn>
                              </p:par>
                            </p:childTnLst>
                          </p:cTn>
                        </p:par>
                        <p:par>
                          <p:cTn id="11" fill="hold">
                            <p:stCondLst>
                              <p:cond delay="500"/>
                            </p:stCondLst>
                            <p:childTnLst>
                              <p:par>
                                <p:cTn id="12" presetID="47" presetClass="entr" presetSubtype="0" fill="hold" grpId="0" nodeType="afterEffect">
                                  <p:stCondLst>
                                    <p:cond delay="0"/>
                                  </p:stCondLst>
                                  <p:childTnLst>
                                    <p:set>
                                      <p:cBhvr>
                                        <p:cTn id="13" dur="1" fill="hold">
                                          <p:stCondLst>
                                            <p:cond delay="0"/>
                                          </p:stCondLst>
                                        </p:cTn>
                                        <p:tgtEl>
                                          <p:spTgt spid="45"/>
                                        </p:tgtEl>
                                        <p:attrNameLst>
                                          <p:attrName>style.visibility</p:attrName>
                                        </p:attrNameLst>
                                      </p:cBhvr>
                                      <p:to>
                                        <p:strVal val="visible"/>
                                      </p:to>
                                    </p:set>
                                    <p:animEffect transition="in" filter="fade">
                                      <p:cBhvr>
                                        <p:cTn id="14" dur="400"/>
                                        <p:tgtEl>
                                          <p:spTgt spid="45"/>
                                        </p:tgtEl>
                                      </p:cBhvr>
                                    </p:animEffect>
                                    <p:anim calcmode="lin" valueType="num">
                                      <p:cBhvr>
                                        <p:cTn id="15" dur="400" fill="hold"/>
                                        <p:tgtEl>
                                          <p:spTgt spid="45"/>
                                        </p:tgtEl>
                                        <p:attrNameLst>
                                          <p:attrName>ppt_x</p:attrName>
                                        </p:attrNameLst>
                                      </p:cBhvr>
                                      <p:tavLst>
                                        <p:tav tm="0">
                                          <p:val>
                                            <p:strVal val="#ppt_x"/>
                                          </p:val>
                                        </p:tav>
                                        <p:tav tm="100000">
                                          <p:val>
                                            <p:strVal val="#ppt_x"/>
                                          </p:val>
                                        </p:tav>
                                      </p:tavLst>
                                    </p:anim>
                                    <p:anim calcmode="lin" valueType="num">
                                      <p:cBhvr>
                                        <p:cTn id="16" dur="400" fill="hold"/>
                                        <p:tgtEl>
                                          <p:spTgt spid="45"/>
                                        </p:tgtEl>
                                        <p:attrNameLst>
                                          <p:attrName>ppt_y</p:attrName>
                                        </p:attrNameLst>
                                      </p:cBhvr>
                                      <p:tavLst>
                                        <p:tav tm="0">
                                          <p:val>
                                            <p:strVal val="#ppt_y-.1"/>
                                          </p:val>
                                        </p:tav>
                                        <p:tav tm="100000">
                                          <p:val>
                                            <p:strVal val="#ppt_y"/>
                                          </p:val>
                                        </p:tav>
                                      </p:tavLst>
                                    </p:anim>
                                  </p:childTnLst>
                                </p:cTn>
                              </p:par>
                              <p:par>
                                <p:cTn id="17" presetID="47" presetClass="entr" presetSubtype="0" fill="hold" grpId="0"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400"/>
                                        <p:tgtEl>
                                          <p:spTgt spid="46"/>
                                        </p:tgtEl>
                                      </p:cBhvr>
                                    </p:animEffect>
                                    <p:anim calcmode="lin" valueType="num">
                                      <p:cBhvr>
                                        <p:cTn id="20" dur="400" fill="hold"/>
                                        <p:tgtEl>
                                          <p:spTgt spid="46"/>
                                        </p:tgtEl>
                                        <p:attrNameLst>
                                          <p:attrName>ppt_x</p:attrName>
                                        </p:attrNameLst>
                                      </p:cBhvr>
                                      <p:tavLst>
                                        <p:tav tm="0">
                                          <p:val>
                                            <p:strVal val="#ppt_x"/>
                                          </p:val>
                                        </p:tav>
                                        <p:tav tm="100000">
                                          <p:val>
                                            <p:strVal val="#ppt_x"/>
                                          </p:val>
                                        </p:tav>
                                      </p:tavLst>
                                    </p:anim>
                                    <p:anim calcmode="lin" valueType="num">
                                      <p:cBhvr>
                                        <p:cTn id="21" dur="400" fill="hold"/>
                                        <p:tgtEl>
                                          <p:spTgt spid="46"/>
                                        </p:tgtEl>
                                        <p:attrNameLst>
                                          <p:attrName>ppt_y</p:attrName>
                                        </p:attrNameLst>
                                      </p:cBhvr>
                                      <p:tavLst>
                                        <p:tav tm="0">
                                          <p:val>
                                            <p:strVal val="#ppt_y-.1"/>
                                          </p:val>
                                        </p:tav>
                                        <p:tav tm="100000">
                                          <p:val>
                                            <p:strVal val="#ppt_y"/>
                                          </p:val>
                                        </p:tav>
                                      </p:tavLst>
                                    </p:anim>
                                  </p:childTnLst>
                                </p:cTn>
                              </p:par>
                              <p:par>
                                <p:cTn id="22" presetID="47" presetClass="entr" presetSubtype="0" fill="hold" grpId="0" nodeType="withEffect">
                                  <p:stCondLst>
                                    <p:cond delay="0"/>
                                  </p:stCondLst>
                                  <p:childTnLst>
                                    <p:set>
                                      <p:cBhvr>
                                        <p:cTn id="23" dur="1" fill="hold">
                                          <p:stCondLst>
                                            <p:cond delay="0"/>
                                          </p:stCondLst>
                                        </p:cTn>
                                        <p:tgtEl>
                                          <p:spTgt spid="47"/>
                                        </p:tgtEl>
                                        <p:attrNameLst>
                                          <p:attrName>style.visibility</p:attrName>
                                        </p:attrNameLst>
                                      </p:cBhvr>
                                      <p:to>
                                        <p:strVal val="visible"/>
                                      </p:to>
                                    </p:set>
                                    <p:animEffect transition="in" filter="fade">
                                      <p:cBhvr>
                                        <p:cTn id="24" dur="400"/>
                                        <p:tgtEl>
                                          <p:spTgt spid="47"/>
                                        </p:tgtEl>
                                      </p:cBhvr>
                                    </p:animEffect>
                                    <p:anim calcmode="lin" valueType="num">
                                      <p:cBhvr>
                                        <p:cTn id="25" dur="400" fill="hold"/>
                                        <p:tgtEl>
                                          <p:spTgt spid="47"/>
                                        </p:tgtEl>
                                        <p:attrNameLst>
                                          <p:attrName>ppt_x</p:attrName>
                                        </p:attrNameLst>
                                      </p:cBhvr>
                                      <p:tavLst>
                                        <p:tav tm="0">
                                          <p:val>
                                            <p:strVal val="#ppt_x"/>
                                          </p:val>
                                        </p:tav>
                                        <p:tav tm="100000">
                                          <p:val>
                                            <p:strVal val="#ppt_x"/>
                                          </p:val>
                                        </p:tav>
                                      </p:tavLst>
                                    </p:anim>
                                    <p:anim calcmode="lin" valueType="num">
                                      <p:cBhvr>
                                        <p:cTn id="26" dur="400" fill="hold"/>
                                        <p:tgtEl>
                                          <p:spTgt spid="47"/>
                                        </p:tgtEl>
                                        <p:attrNameLst>
                                          <p:attrName>ppt_y</p:attrName>
                                        </p:attrNameLst>
                                      </p:cBhvr>
                                      <p:tavLst>
                                        <p:tav tm="0">
                                          <p:val>
                                            <p:strVal val="#ppt_y-.1"/>
                                          </p:val>
                                        </p:tav>
                                        <p:tav tm="100000">
                                          <p:val>
                                            <p:strVal val="#ppt_y"/>
                                          </p:val>
                                        </p:tav>
                                      </p:tavLst>
                                    </p:anim>
                                  </p:childTnLst>
                                </p:cTn>
                              </p:par>
                              <p:par>
                                <p:cTn id="27" presetID="47"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animEffect transition="in" filter="fade">
                                      <p:cBhvr>
                                        <p:cTn id="29" dur="400"/>
                                        <p:tgtEl>
                                          <p:spTgt spid="44"/>
                                        </p:tgtEl>
                                      </p:cBhvr>
                                    </p:animEffect>
                                    <p:anim calcmode="lin" valueType="num">
                                      <p:cBhvr>
                                        <p:cTn id="30" dur="400" fill="hold"/>
                                        <p:tgtEl>
                                          <p:spTgt spid="44"/>
                                        </p:tgtEl>
                                        <p:attrNameLst>
                                          <p:attrName>ppt_x</p:attrName>
                                        </p:attrNameLst>
                                      </p:cBhvr>
                                      <p:tavLst>
                                        <p:tav tm="0">
                                          <p:val>
                                            <p:strVal val="#ppt_x"/>
                                          </p:val>
                                        </p:tav>
                                        <p:tav tm="100000">
                                          <p:val>
                                            <p:strVal val="#ppt_x"/>
                                          </p:val>
                                        </p:tav>
                                      </p:tavLst>
                                    </p:anim>
                                    <p:anim calcmode="lin" valueType="num">
                                      <p:cBhvr>
                                        <p:cTn id="31" dur="400" fill="hold"/>
                                        <p:tgtEl>
                                          <p:spTgt spid="44"/>
                                        </p:tgtEl>
                                        <p:attrNameLst>
                                          <p:attrName>ppt_y</p:attrName>
                                        </p:attrNameLst>
                                      </p:cBhvr>
                                      <p:tavLst>
                                        <p:tav tm="0">
                                          <p:val>
                                            <p:strVal val="#ppt_y-.1"/>
                                          </p:val>
                                        </p:tav>
                                        <p:tav tm="100000">
                                          <p:val>
                                            <p:strVal val="#ppt_y"/>
                                          </p:val>
                                        </p:tav>
                                      </p:tavLst>
                                    </p:anim>
                                  </p:childTnLst>
                                </p:cTn>
                              </p:par>
                              <p:par>
                                <p:cTn id="32" presetID="47" presetClass="entr" presetSubtype="0" fill="hold" grpId="0" nodeType="with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400"/>
                                        <p:tgtEl>
                                          <p:spTgt spid="3"/>
                                        </p:tgtEl>
                                      </p:cBhvr>
                                    </p:animEffect>
                                    <p:anim calcmode="lin" valueType="num">
                                      <p:cBhvr>
                                        <p:cTn id="35" dur="400" fill="hold"/>
                                        <p:tgtEl>
                                          <p:spTgt spid="3"/>
                                        </p:tgtEl>
                                        <p:attrNameLst>
                                          <p:attrName>ppt_x</p:attrName>
                                        </p:attrNameLst>
                                      </p:cBhvr>
                                      <p:tavLst>
                                        <p:tav tm="0">
                                          <p:val>
                                            <p:strVal val="#ppt_x"/>
                                          </p:val>
                                        </p:tav>
                                        <p:tav tm="100000">
                                          <p:val>
                                            <p:strVal val="#ppt_x"/>
                                          </p:val>
                                        </p:tav>
                                      </p:tavLst>
                                    </p:anim>
                                    <p:anim calcmode="lin" valueType="num">
                                      <p:cBhvr>
                                        <p:cTn id="36" dur="400" fill="hold"/>
                                        <p:tgtEl>
                                          <p:spTgt spid="3"/>
                                        </p:tgtEl>
                                        <p:attrNameLst>
                                          <p:attrName>ppt_y</p:attrName>
                                        </p:attrNameLst>
                                      </p:cBhvr>
                                      <p:tavLst>
                                        <p:tav tm="0">
                                          <p:val>
                                            <p:strVal val="#ppt_y-.1"/>
                                          </p:val>
                                        </p:tav>
                                        <p:tav tm="100000">
                                          <p:val>
                                            <p:strVal val="#ppt_y"/>
                                          </p:val>
                                        </p:tav>
                                      </p:tavLst>
                                    </p:anim>
                                  </p:childTnLst>
                                </p:cTn>
                              </p:par>
                              <p:par>
                                <p:cTn id="37" presetID="47" presetClass="entr" presetSubtype="0" fill="hold" grpId="0" nodeType="withEffect">
                                  <p:stCondLst>
                                    <p:cond delay="0"/>
                                  </p:stCondLst>
                                  <p:childTnLst>
                                    <p:set>
                                      <p:cBhvr>
                                        <p:cTn id="38" dur="1" fill="hold">
                                          <p:stCondLst>
                                            <p:cond delay="0"/>
                                          </p:stCondLst>
                                        </p:cTn>
                                        <p:tgtEl>
                                          <p:spTgt spid="37"/>
                                        </p:tgtEl>
                                        <p:attrNameLst>
                                          <p:attrName>style.visibility</p:attrName>
                                        </p:attrNameLst>
                                      </p:cBhvr>
                                      <p:to>
                                        <p:strVal val="visible"/>
                                      </p:to>
                                    </p:set>
                                    <p:animEffect transition="in" filter="fade">
                                      <p:cBhvr>
                                        <p:cTn id="39" dur="400"/>
                                        <p:tgtEl>
                                          <p:spTgt spid="37"/>
                                        </p:tgtEl>
                                      </p:cBhvr>
                                    </p:animEffect>
                                    <p:anim calcmode="lin" valueType="num">
                                      <p:cBhvr>
                                        <p:cTn id="40" dur="400" fill="hold"/>
                                        <p:tgtEl>
                                          <p:spTgt spid="37"/>
                                        </p:tgtEl>
                                        <p:attrNameLst>
                                          <p:attrName>ppt_x</p:attrName>
                                        </p:attrNameLst>
                                      </p:cBhvr>
                                      <p:tavLst>
                                        <p:tav tm="0">
                                          <p:val>
                                            <p:strVal val="#ppt_x"/>
                                          </p:val>
                                        </p:tav>
                                        <p:tav tm="100000">
                                          <p:val>
                                            <p:strVal val="#ppt_x"/>
                                          </p:val>
                                        </p:tav>
                                      </p:tavLst>
                                    </p:anim>
                                    <p:anim calcmode="lin" valueType="num">
                                      <p:cBhvr>
                                        <p:cTn id="41" dur="400" fill="hold"/>
                                        <p:tgtEl>
                                          <p:spTgt spid="37"/>
                                        </p:tgtEl>
                                        <p:attrNameLst>
                                          <p:attrName>ppt_y</p:attrName>
                                        </p:attrNameLst>
                                      </p:cBhvr>
                                      <p:tavLst>
                                        <p:tav tm="0">
                                          <p:val>
                                            <p:strVal val="#ppt_y-.1"/>
                                          </p:val>
                                        </p:tav>
                                        <p:tav tm="100000">
                                          <p:val>
                                            <p:strVal val="#ppt_y"/>
                                          </p:val>
                                        </p:tav>
                                      </p:tavLst>
                                    </p:anim>
                                  </p:childTnLst>
                                </p:cTn>
                              </p:par>
                              <p:par>
                                <p:cTn id="42" presetID="47" presetClass="entr" presetSubtype="0" fill="hold" grpId="0" nodeType="withEffect">
                                  <p:stCondLst>
                                    <p:cond delay="0"/>
                                  </p:stCondLst>
                                  <p:childTnLst>
                                    <p:set>
                                      <p:cBhvr>
                                        <p:cTn id="43" dur="1" fill="hold">
                                          <p:stCondLst>
                                            <p:cond delay="0"/>
                                          </p:stCondLst>
                                        </p:cTn>
                                        <p:tgtEl>
                                          <p:spTgt spid="38"/>
                                        </p:tgtEl>
                                        <p:attrNameLst>
                                          <p:attrName>style.visibility</p:attrName>
                                        </p:attrNameLst>
                                      </p:cBhvr>
                                      <p:to>
                                        <p:strVal val="visible"/>
                                      </p:to>
                                    </p:set>
                                    <p:animEffect transition="in" filter="fade">
                                      <p:cBhvr>
                                        <p:cTn id="44" dur="400"/>
                                        <p:tgtEl>
                                          <p:spTgt spid="38"/>
                                        </p:tgtEl>
                                      </p:cBhvr>
                                    </p:animEffect>
                                    <p:anim calcmode="lin" valueType="num">
                                      <p:cBhvr>
                                        <p:cTn id="45" dur="400" fill="hold"/>
                                        <p:tgtEl>
                                          <p:spTgt spid="38"/>
                                        </p:tgtEl>
                                        <p:attrNameLst>
                                          <p:attrName>ppt_x</p:attrName>
                                        </p:attrNameLst>
                                      </p:cBhvr>
                                      <p:tavLst>
                                        <p:tav tm="0">
                                          <p:val>
                                            <p:strVal val="#ppt_x"/>
                                          </p:val>
                                        </p:tav>
                                        <p:tav tm="100000">
                                          <p:val>
                                            <p:strVal val="#ppt_x"/>
                                          </p:val>
                                        </p:tav>
                                      </p:tavLst>
                                    </p:anim>
                                    <p:anim calcmode="lin" valueType="num">
                                      <p:cBhvr>
                                        <p:cTn id="46" dur="400" fill="hold"/>
                                        <p:tgtEl>
                                          <p:spTgt spid="38"/>
                                        </p:tgtEl>
                                        <p:attrNameLst>
                                          <p:attrName>ppt_y</p:attrName>
                                        </p:attrNameLst>
                                      </p:cBhvr>
                                      <p:tavLst>
                                        <p:tav tm="0">
                                          <p:val>
                                            <p:strVal val="#ppt_y-.1"/>
                                          </p:val>
                                        </p:tav>
                                        <p:tav tm="100000">
                                          <p:val>
                                            <p:strVal val="#ppt_y"/>
                                          </p:val>
                                        </p:tav>
                                      </p:tavLst>
                                    </p:anim>
                                  </p:childTnLst>
                                </p:cTn>
                              </p:par>
                              <p:par>
                                <p:cTn id="47" presetID="47" presetClass="entr" presetSubtype="0" fill="hold" grpId="0" nodeType="withEffect">
                                  <p:stCondLst>
                                    <p:cond delay="0"/>
                                  </p:stCondLst>
                                  <p:childTnLst>
                                    <p:set>
                                      <p:cBhvr>
                                        <p:cTn id="48" dur="1" fill="hold">
                                          <p:stCondLst>
                                            <p:cond delay="0"/>
                                          </p:stCondLst>
                                        </p:cTn>
                                        <p:tgtEl>
                                          <p:spTgt spid="39"/>
                                        </p:tgtEl>
                                        <p:attrNameLst>
                                          <p:attrName>style.visibility</p:attrName>
                                        </p:attrNameLst>
                                      </p:cBhvr>
                                      <p:to>
                                        <p:strVal val="visible"/>
                                      </p:to>
                                    </p:set>
                                    <p:animEffect transition="in" filter="fade">
                                      <p:cBhvr>
                                        <p:cTn id="49" dur="400"/>
                                        <p:tgtEl>
                                          <p:spTgt spid="39"/>
                                        </p:tgtEl>
                                      </p:cBhvr>
                                    </p:animEffect>
                                    <p:anim calcmode="lin" valueType="num">
                                      <p:cBhvr>
                                        <p:cTn id="50" dur="400" fill="hold"/>
                                        <p:tgtEl>
                                          <p:spTgt spid="39"/>
                                        </p:tgtEl>
                                        <p:attrNameLst>
                                          <p:attrName>ppt_x</p:attrName>
                                        </p:attrNameLst>
                                      </p:cBhvr>
                                      <p:tavLst>
                                        <p:tav tm="0">
                                          <p:val>
                                            <p:strVal val="#ppt_x"/>
                                          </p:val>
                                        </p:tav>
                                        <p:tav tm="100000">
                                          <p:val>
                                            <p:strVal val="#ppt_x"/>
                                          </p:val>
                                        </p:tav>
                                      </p:tavLst>
                                    </p:anim>
                                    <p:anim calcmode="lin" valueType="num">
                                      <p:cBhvr>
                                        <p:cTn id="51" dur="400" fill="hold"/>
                                        <p:tgtEl>
                                          <p:spTgt spid="39"/>
                                        </p:tgtEl>
                                        <p:attrNameLst>
                                          <p:attrName>ppt_y</p:attrName>
                                        </p:attrNameLst>
                                      </p:cBhvr>
                                      <p:tavLst>
                                        <p:tav tm="0">
                                          <p:val>
                                            <p:strVal val="#ppt_y-.1"/>
                                          </p:val>
                                        </p:tav>
                                        <p:tav tm="100000">
                                          <p:val>
                                            <p:strVal val="#ppt_y"/>
                                          </p:val>
                                        </p:tav>
                                      </p:tavLst>
                                    </p:anim>
                                  </p:childTnLst>
                                </p:cTn>
                              </p:par>
                              <p:par>
                                <p:cTn id="52" presetID="47" presetClass="entr" presetSubtype="0" fill="hold" grpId="0" nodeType="withEffect">
                                  <p:stCondLst>
                                    <p:cond delay="0"/>
                                  </p:stCondLst>
                                  <p:childTnLst>
                                    <p:set>
                                      <p:cBhvr>
                                        <p:cTn id="53" dur="1" fill="hold">
                                          <p:stCondLst>
                                            <p:cond delay="0"/>
                                          </p:stCondLst>
                                        </p:cTn>
                                        <p:tgtEl>
                                          <p:spTgt spid="40"/>
                                        </p:tgtEl>
                                        <p:attrNameLst>
                                          <p:attrName>style.visibility</p:attrName>
                                        </p:attrNameLst>
                                      </p:cBhvr>
                                      <p:to>
                                        <p:strVal val="visible"/>
                                      </p:to>
                                    </p:set>
                                    <p:animEffect transition="in" filter="fade">
                                      <p:cBhvr>
                                        <p:cTn id="54" dur="400"/>
                                        <p:tgtEl>
                                          <p:spTgt spid="40"/>
                                        </p:tgtEl>
                                      </p:cBhvr>
                                    </p:animEffect>
                                    <p:anim calcmode="lin" valueType="num">
                                      <p:cBhvr>
                                        <p:cTn id="55" dur="400" fill="hold"/>
                                        <p:tgtEl>
                                          <p:spTgt spid="40"/>
                                        </p:tgtEl>
                                        <p:attrNameLst>
                                          <p:attrName>ppt_x</p:attrName>
                                        </p:attrNameLst>
                                      </p:cBhvr>
                                      <p:tavLst>
                                        <p:tav tm="0">
                                          <p:val>
                                            <p:strVal val="#ppt_x"/>
                                          </p:val>
                                        </p:tav>
                                        <p:tav tm="100000">
                                          <p:val>
                                            <p:strVal val="#ppt_x"/>
                                          </p:val>
                                        </p:tav>
                                      </p:tavLst>
                                    </p:anim>
                                    <p:anim calcmode="lin" valueType="num">
                                      <p:cBhvr>
                                        <p:cTn id="56" dur="400" fill="hold"/>
                                        <p:tgtEl>
                                          <p:spTgt spid="40"/>
                                        </p:tgtEl>
                                        <p:attrNameLst>
                                          <p:attrName>ppt_y</p:attrName>
                                        </p:attrNameLst>
                                      </p:cBhvr>
                                      <p:tavLst>
                                        <p:tav tm="0">
                                          <p:val>
                                            <p:strVal val="#ppt_y-.1"/>
                                          </p:val>
                                        </p:tav>
                                        <p:tav tm="100000">
                                          <p:val>
                                            <p:strVal val="#ppt_y"/>
                                          </p:val>
                                        </p:tav>
                                      </p:tavLst>
                                    </p:anim>
                                  </p:childTnLst>
                                </p:cTn>
                              </p:par>
                              <p:par>
                                <p:cTn id="57" presetID="47" presetClass="entr"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fade">
                                      <p:cBhvr>
                                        <p:cTn id="59" dur="400"/>
                                        <p:tgtEl>
                                          <p:spTgt spid="41"/>
                                        </p:tgtEl>
                                      </p:cBhvr>
                                    </p:animEffect>
                                    <p:anim calcmode="lin" valueType="num">
                                      <p:cBhvr>
                                        <p:cTn id="60" dur="400" fill="hold"/>
                                        <p:tgtEl>
                                          <p:spTgt spid="41"/>
                                        </p:tgtEl>
                                        <p:attrNameLst>
                                          <p:attrName>ppt_x</p:attrName>
                                        </p:attrNameLst>
                                      </p:cBhvr>
                                      <p:tavLst>
                                        <p:tav tm="0">
                                          <p:val>
                                            <p:strVal val="#ppt_x"/>
                                          </p:val>
                                        </p:tav>
                                        <p:tav tm="100000">
                                          <p:val>
                                            <p:strVal val="#ppt_x"/>
                                          </p:val>
                                        </p:tav>
                                      </p:tavLst>
                                    </p:anim>
                                    <p:anim calcmode="lin" valueType="num">
                                      <p:cBhvr>
                                        <p:cTn id="61" dur="400" fill="hold"/>
                                        <p:tgtEl>
                                          <p:spTgt spid="41"/>
                                        </p:tgtEl>
                                        <p:attrNameLst>
                                          <p:attrName>ppt_y</p:attrName>
                                        </p:attrNameLst>
                                      </p:cBhvr>
                                      <p:tavLst>
                                        <p:tav tm="0">
                                          <p:val>
                                            <p:strVal val="#ppt_y-.1"/>
                                          </p:val>
                                        </p:tav>
                                        <p:tav tm="100000">
                                          <p:val>
                                            <p:strVal val="#ppt_y"/>
                                          </p:val>
                                        </p:tav>
                                      </p:tavLst>
                                    </p:anim>
                                  </p:childTnLst>
                                </p:cTn>
                              </p:par>
                              <p:par>
                                <p:cTn id="62" presetID="47" presetClass="entr" presetSubtype="0" fill="hold" grpId="0" nodeType="withEffect">
                                  <p:stCondLst>
                                    <p:cond delay="0"/>
                                  </p:stCondLst>
                                  <p:childTnLst>
                                    <p:set>
                                      <p:cBhvr>
                                        <p:cTn id="63" dur="1" fill="hold">
                                          <p:stCondLst>
                                            <p:cond delay="0"/>
                                          </p:stCondLst>
                                        </p:cTn>
                                        <p:tgtEl>
                                          <p:spTgt spid="42"/>
                                        </p:tgtEl>
                                        <p:attrNameLst>
                                          <p:attrName>style.visibility</p:attrName>
                                        </p:attrNameLst>
                                      </p:cBhvr>
                                      <p:to>
                                        <p:strVal val="visible"/>
                                      </p:to>
                                    </p:set>
                                    <p:animEffect transition="in" filter="fade">
                                      <p:cBhvr>
                                        <p:cTn id="64" dur="400"/>
                                        <p:tgtEl>
                                          <p:spTgt spid="42"/>
                                        </p:tgtEl>
                                      </p:cBhvr>
                                    </p:animEffect>
                                    <p:anim calcmode="lin" valueType="num">
                                      <p:cBhvr>
                                        <p:cTn id="65" dur="400" fill="hold"/>
                                        <p:tgtEl>
                                          <p:spTgt spid="42"/>
                                        </p:tgtEl>
                                        <p:attrNameLst>
                                          <p:attrName>ppt_x</p:attrName>
                                        </p:attrNameLst>
                                      </p:cBhvr>
                                      <p:tavLst>
                                        <p:tav tm="0">
                                          <p:val>
                                            <p:strVal val="#ppt_x"/>
                                          </p:val>
                                        </p:tav>
                                        <p:tav tm="100000">
                                          <p:val>
                                            <p:strVal val="#ppt_x"/>
                                          </p:val>
                                        </p:tav>
                                      </p:tavLst>
                                    </p:anim>
                                    <p:anim calcmode="lin" valueType="num">
                                      <p:cBhvr>
                                        <p:cTn id="66" dur="400" fill="hold"/>
                                        <p:tgtEl>
                                          <p:spTgt spid="42"/>
                                        </p:tgtEl>
                                        <p:attrNameLst>
                                          <p:attrName>ppt_y</p:attrName>
                                        </p:attrNameLst>
                                      </p:cBhvr>
                                      <p:tavLst>
                                        <p:tav tm="0">
                                          <p:val>
                                            <p:strVal val="#ppt_y-.1"/>
                                          </p:val>
                                        </p:tav>
                                        <p:tav tm="100000">
                                          <p:val>
                                            <p:strVal val="#ppt_y"/>
                                          </p:val>
                                        </p:tav>
                                      </p:tavLst>
                                    </p:anim>
                                  </p:childTnLst>
                                </p:cTn>
                              </p:par>
                              <p:par>
                                <p:cTn id="67" presetID="47" presetClass="entr" presetSubtype="0" fill="hold" grpId="0" nodeType="withEffect">
                                  <p:stCondLst>
                                    <p:cond delay="0"/>
                                  </p:stCondLst>
                                  <p:childTnLst>
                                    <p:set>
                                      <p:cBhvr>
                                        <p:cTn id="68" dur="1" fill="hold">
                                          <p:stCondLst>
                                            <p:cond delay="0"/>
                                          </p:stCondLst>
                                        </p:cTn>
                                        <p:tgtEl>
                                          <p:spTgt spid="43"/>
                                        </p:tgtEl>
                                        <p:attrNameLst>
                                          <p:attrName>style.visibility</p:attrName>
                                        </p:attrNameLst>
                                      </p:cBhvr>
                                      <p:to>
                                        <p:strVal val="visible"/>
                                      </p:to>
                                    </p:set>
                                    <p:animEffect transition="in" filter="fade">
                                      <p:cBhvr>
                                        <p:cTn id="69" dur="400"/>
                                        <p:tgtEl>
                                          <p:spTgt spid="43"/>
                                        </p:tgtEl>
                                      </p:cBhvr>
                                    </p:animEffect>
                                    <p:anim calcmode="lin" valueType="num">
                                      <p:cBhvr>
                                        <p:cTn id="70" dur="400" fill="hold"/>
                                        <p:tgtEl>
                                          <p:spTgt spid="43"/>
                                        </p:tgtEl>
                                        <p:attrNameLst>
                                          <p:attrName>ppt_x</p:attrName>
                                        </p:attrNameLst>
                                      </p:cBhvr>
                                      <p:tavLst>
                                        <p:tav tm="0">
                                          <p:val>
                                            <p:strVal val="#ppt_x"/>
                                          </p:val>
                                        </p:tav>
                                        <p:tav tm="100000">
                                          <p:val>
                                            <p:strVal val="#ppt_x"/>
                                          </p:val>
                                        </p:tav>
                                      </p:tavLst>
                                    </p:anim>
                                    <p:anim calcmode="lin" valueType="num">
                                      <p:cBhvr>
                                        <p:cTn id="71" dur="400" fill="hold"/>
                                        <p:tgtEl>
                                          <p:spTgt spid="43"/>
                                        </p:tgtEl>
                                        <p:attrNameLst>
                                          <p:attrName>ppt_y</p:attrName>
                                        </p:attrNameLst>
                                      </p:cBhvr>
                                      <p:tavLst>
                                        <p:tav tm="0">
                                          <p:val>
                                            <p:strVal val="#ppt_y-.1"/>
                                          </p:val>
                                        </p:tav>
                                        <p:tav tm="100000">
                                          <p:val>
                                            <p:strVal val="#ppt_y"/>
                                          </p:val>
                                        </p:tav>
                                      </p:tavLst>
                                    </p:anim>
                                  </p:childTnLst>
                                </p:cTn>
                              </p:par>
                            </p:childTnLst>
                          </p:cTn>
                        </p:par>
                        <p:par>
                          <p:cTn id="72" fill="hold">
                            <p:stCondLst>
                              <p:cond delay="900"/>
                            </p:stCondLst>
                            <p:childTnLst>
                              <p:par>
                                <p:cTn id="73" presetID="31" presetClass="entr" presetSubtype="0" fill="hold" grpId="0" nodeType="afterEffect">
                                  <p:stCondLst>
                                    <p:cond delay="0"/>
                                  </p:stCondLst>
                                  <p:childTnLst>
                                    <p:set>
                                      <p:cBhvr>
                                        <p:cTn id="74" dur="1" fill="hold">
                                          <p:stCondLst>
                                            <p:cond delay="0"/>
                                          </p:stCondLst>
                                        </p:cTn>
                                        <p:tgtEl>
                                          <p:spTgt spid="49"/>
                                        </p:tgtEl>
                                        <p:attrNameLst>
                                          <p:attrName>style.visibility</p:attrName>
                                        </p:attrNameLst>
                                      </p:cBhvr>
                                      <p:to>
                                        <p:strVal val="visible"/>
                                      </p:to>
                                    </p:set>
                                    <p:anim calcmode="lin" valueType="num">
                                      <p:cBhvr>
                                        <p:cTn id="75" dur="500" fill="hold"/>
                                        <p:tgtEl>
                                          <p:spTgt spid="49"/>
                                        </p:tgtEl>
                                        <p:attrNameLst>
                                          <p:attrName>ppt_w</p:attrName>
                                        </p:attrNameLst>
                                      </p:cBhvr>
                                      <p:tavLst>
                                        <p:tav tm="0">
                                          <p:val>
                                            <p:fltVal val="0"/>
                                          </p:val>
                                        </p:tav>
                                        <p:tav tm="100000">
                                          <p:val>
                                            <p:strVal val="#ppt_w"/>
                                          </p:val>
                                        </p:tav>
                                      </p:tavLst>
                                    </p:anim>
                                    <p:anim calcmode="lin" valueType="num">
                                      <p:cBhvr>
                                        <p:cTn id="76" dur="500" fill="hold"/>
                                        <p:tgtEl>
                                          <p:spTgt spid="49"/>
                                        </p:tgtEl>
                                        <p:attrNameLst>
                                          <p:attrName>ppt_h</p:attrName>
                                        </p:attrNameLst>
                                      </p:cBhvr>
                                      <p:tavLst>
                                        <p:tav tm="0">
                                          <p:val>
                                            <p:fltVal val="0"/>
                                          </p:val>
                                        </p:tav>
                                        <p:tav tm="100000">
                                          <p:val>
                                            <p:strVal val="#ppt_h"/>
                                          </p:val>
                                        </p:tav>
                                      </p:tavLst>
                                    </p:anim>
                                    <p:anim calcmode="lin" valueType="num">
                                      <p:cBhvr>
                                        <p:cTn id="77" dur="500" fill="hold"/>
                                        <p:tgtEl>
                                          <p:spTgt spid="49"/>
                                        </p:tgtEl>
                                        <p:attrNameLst>
                                          <p:attrName>style.rotation</p:attrName>
                                        </p:attrNameLst>
                                      </p:cBhvr>
                                      <p:tavLst>
                                        <p:tav tm="0">
                                          <p:val>
                                            <p:fltVal val="90"/>
                                          </p:val>
                                        </p:tav>
                                        <p:tav tm="100000">
                                          <p:val>
                                            <p:fltVal val="0"/>
                                          </p:val>
                                        </p:tav>
                                      </p:tavLst>
                                    </p:anim>
                                    <p:animEffect transition="in" filter="fade">
                                      <p:cBhvr>
                                        <p:cTn id="78" dur="500"/>
                                        <p:tgtEl>
                                          <p:spTgt spid="49"/>
                                        </p:tgtEl>
                                      </p:cBhvr>
                                    </p:animEffect>
                                  </p:childTnLst>
                                </p:cTn>
                              </p:par>
                            </p:childTnLst>
                          </p:cTn>
                        </p:par>
                        <p:par>
                          <p:cTn id="79" fill="hold">
                            <p:stCondLst>
                              <p:cond delay="1400"/>
                            </p:stCondLst>
                            <p:childTnLst>
                              <p:par>
                                <p:cTn id="80" presetID="42" presetClass="entr" presetSubtype="0" fill="hold" nodeType="afterEffect">
                                  <p:stCondLst>
                                    <p:cond delay="0"/>
                                  </p:stCondLst>
                                  <p:childTnLst>
                                    <p:set>
                                      <p:cBhvr>
                                        <p:cTn id="81" dur="1" fill="hold">
                                          <p:stCondLst>
                                            <p:cond delay="0"/>
                                          </p:stCondLst>
                                        </p:cTn>
                                        <p:tgtEl>
                                          <p:spTgt spid="48"/>
                                        </p:tgtEl>
                                        <p:attrNameLst>
                                          <p:attrName>style.visibility</p:attrName>
                                        </p:attrNameLst>
                                      </p:cBhvr>
                                      <p:to>
                                        <p:strVal val="visible"/>
                                      </p:to>
                                    </p:set>
                                    <p:animEffect transition="in" filter="fade">
                                      <p:cBhvr>
                                        <p:cTn id="82" dur="500"/>
                                        <p:tgtEl>
                                          <p:spTgt spid="48"/>
                                        </p:tgtEl>
                                      </p:cBhvr>
                                    </p:animEffect>
                                    <p:anim calcmode="lin" valueType="num">
                                      <p:cBhvr>
                                        <p:cTn id="83" dur="500" fill="hold"/>
                                        <p:tgtEl>
                                          <p:spTgt spid="48"/>
                                        </p:tgtEl>
                                        <p:attrNameLst>
                                          <p:attrName>ppt_x</p:attrName>
                                        </p:attrNameLst>
                                      </p:cBhvr>
                                      <p:tavLst>
                                        <p:tav tm="0">
                                          <p:val>
                                            <p:strVal val="#ppt_x"/>
                                          </p:val>
                                        </p:tav>
                                        <p:tav tm="100000">
                                          <p:val>
                                            <p:strVal val="#ppt_x"/>
                                          </p:val>
                                        </p:tav>
                                      </p:tavLst>
                                    </p:anim>
                                    <p:anim calcmode="lin" valueType="num">
                                      <p:cBhvr>
                                        <p:cTn id="84"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animBg="1"/>
      <p:bldP spid="46" grpId="0" animBg="1"/>
      <p:bldP spid="47" grpId="0" animBg="1"/>
      <p:bldP spid="44" grpId="0" animBg="1"/>
      <p:bldP spid="33" grpId="0"/>
      <p:bldP spid="3" grpId="0"/>
      <p:bldP spid="37" grpId="0"/>
      <p:bldP spid="38" grpId="0"/>
      <p:bldP spid="39" grpId="0"/>
      <p:bldP spid="40" grpId="0"/>
      <p:bldP spid="41" grpId="0"/>
      <p:bldP spid="42" grpId="0"/>
      <p:bldP spid="43" grpId="0"/>
      <p:bldP spid="4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整顿</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3" name="矩形 52">
            <a:extLst>
              <a:ext uri="{FF2B5EF4-FFF2-40B4-BE49-F238E27FC236}">
                <a16:creationId xmlns="" xmlns:a16="http://schemas.microsoft.com/office/drawing/2014/main" id="{D8B72E74-D418-4E15-97C3-632D65BA1C7E}"/>
              </a:ext>
            </a:extLst>
          </p:cNvPr>
          <p:cNvSpPr/>
          <p:nvPr/>
        </p:nvSpPr>
        <p:spPr>
          <a:xfrm>
            <a:off x="7266451" y="1266225"/>
            <a:ext cx="4484799"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accent1"/>
                </a:solidFill>
                <a:latin typeface="+mj-ea"/>
                <a:ea typeface="+mj-ea"/>
                <a:sym typeface="宋体" panose="02010600030101010101" pitchFamily="2" charset="-122"/>
              </a:rPr>
              <a:t>必要的物品按需要量、分门别类、依规定的位置放置，并摆放整齐，加以标识。</a:t>
            </a:r>
            <a:endParaRPr lang="zh-CN" altLang="en-US" dirty="0">
              <a:solidFill>
                <a:schemeClr val="accent1"/>
              </a:solidFill>
              <a:latin typeface="+mj-ea"/>
              <a:ea typeface="+mj-ea"/>
            </a:endParaRPr>
          </a:p>
        </p:txBody>
      </p:sp>
      <p:sp>
        <p:nvSpPr>
          <p:cNvPr id="54" name="矩形 53">
            <a:extLst>
              <a:ext uri="{FF2B5EF4-FFF2-40B4-BE49-F238E27FC236}">
                <a16:creationId xmlns="" xmlns:a16="http://schemas.microsoft.com/office/drawing/2014/main" id="{018B8F04-49EE-412C-8102-6CFD61D8C4A4}"/>
              </a:ext>
            </a:extLst>
          </p:cNvPr>
          <p:cNvSpPr/>
          <p:nvPr/>
        </p:nvSpPr>
        <p:spPr>
          <a:xfrm>
            <a:off x="7292821" y="2328911"/>
            <a:ext cx="4458429" cy="1200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1</a:t>
            </a:r>
            <a:r>
              <a:rPr lang="zh-CN" altLang="en-US" dirty="0">
                <a:solidFill>
                  <a:schemeClr val="accent1"/>
                </a:solidFill>
                <a:latin typeface="+mj-ea"/>
                <a:ea typeface="+mj-ea"/>
                <a:sym typeface="宋体" panose="02010600030101010101" pitchFamily="2" charset="-122"/>
              </a:rPr>
              <a:t>）确保工作场所有序化</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2</a:t>
            </a:r>
            <a:r>
              <a:rPr lang="zh-CN" altLang="en-US" dirty="0">
                <a:solidFill>
                  <a:schemeClr val="accent1"/>
                </a:solidFill>
                <a:latin typeface="+mj-ea"/>
                <a:ea typeface="+mj-ea"/>
                <a:sym typeface="宋体" panose="02010600030101010101" pitchFamily="2" charset="-122"/>
              </a:rPr>
              <a:t>）确保工作场所一目了然</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3</a:t>
            </a:r>
            <a:r>
              <a:rPr lang="zh-CN" altLang="en-US" dirty="0">
                <a:solidFill>
                  <a:schemeClr val="accent1"/>
                </a:solidFill>
                <a:latin typeface="+mj-ea"/>
                <a:ea typeface="+mj-ea"/>
                <a:sym typeface="宋体" panose="02010600030101010101" pitchFamily="2" charset="-122"/>
              </a:rPr>
              <a:t>）减少物品寻找时间</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4</a:t>
            </a:r>
            <a:r>
              <a:rPr lang="zh-CN" altLang="en-US" dirty="0">
                <a:solidFill>
                  <a:schemeClr val="accent1"/>
                </a:solidFill>
                <a:latin typeface="+mj-ea"/>
                <a:ea typeface="+mj-ea"/>
                <a:sym typeface="宋体" panose="02010600030101010101" pitchFamily="2" charset="-122"/>
              </a:rPr>
              <a:t>）异常情况</a:t>
            </a:r>
            <a:r>
              <a:rPr lang="en-US" altLang="zh-CN" dirty="0">
                <a:solidFill>
                  <a:schemeClr val="accent1"/>
                </a:solidFill>
                <a:latin typeface="+mj-ea"/>
                <a:ea typeface="+mj-ea"/>
                <a:sym typeface="宋体" panose="02010600030101010101" pitchFamily="2" charset="-122"/>
              </a:rPr>
              <a:t>(</a:t>
            </a:r>
            <a:r>
              <a:rPr lang="zh-CN" altLang="en-US" dirty="0">
                <a:solidFill>
                  <a:schemeClr val="accent1"/>
                </a:solidFill>
                <a:latin typeface="+mj-ea"/>
                <a:ea typeface="+mj-ea"/>
                <a:sym typeface="宋体" panose="02010600030101010101" pitchFamily="2" charset="-122"/>
              </a:rPr>
              <a:t>如丢失、损坏</a:t>
            </a:r>
            <a:r>
              <a:rPr lang="en-US" altLang="zh-CN" dirty="0">
                <a:solidFill>
                  <a:schemeClr val="accent1"/>
                </a:solidFill>
                <a:latin typeface="+mj-ea"/>
                <a:ea typeface="+mj-ea"/>
                <a:sym typeface="宋体" panose="02010600030101010101" pitchFamily="2" charset="-122"/>
              </a:rPr>
              <a:t>)</a:t>
            </a:r>
            <a:r>
              <a:rPr lang="zh-CN" altLang="en-US" dirty="0">
                <a:solidFill>
                  <a:schemeClr val="accent1"/>
                </a:solidFill>
                <a:latin typeface="+mj-ea"/>
                <a:ea typeface="+mj-ea"/>
                <a:sym typeface="宋体" panose="02010600030101010101" pitchFamily="2" charset="-122"/>
              </a:rPr>
              <a:t>能马上发现</a:t>
            </a:r>
          </a:p>
        </p:txBody>
      </p:sp>
      <p:sp>
        <p:nvSpPr>
          <p:cNvPr id="55" name="矩形 54">
            <a:extLst>
              <a:ext uri="{FF2B5EF4-FFF2-40B4-BE49-F238E27FC236}">
                <a16:creationId xmlns="" xmlns:a16="http://schemas.microsoft.com/office/drawing/2014/main" id="{466EAF7B-FE17-4E5B-811D-9A349A1AB6D1}"/>
              </a:ext>
            </a:extLst>
          </p:cNvPr>
          <p:cNvSpPr/>
          <p:nvPr/>
        </p:nvSpPr>
        <p:spPr>
          <a:xfrm>
            <a:off x="1689187" y="6171409"/>
            <a:ext cx="579412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dirty="0">
                <a:solidFill>
                  <a:schemeClr val="bg2"/>
                </a:solidFill>
                <a:latin typeface="+mj-ea"/>
                <a:ea typeface="+mj-ea"/>
                <a:sym typeface="宋体" panose="02010600030101010101" pitchFamily="2" charset="-122"/>
              </a:rPr>
              <a:t>整顿是杜绝浪费的开始，高效率的基础</a:t>
            </a:r>
          </a:p>
        </p:txBody>
      </p:sp>
      <p:sp>
        <p:nvSpPr>
          <p:cNvPr id="56" name="矩形 55">
            <a:extLst>
              <a:ext uri="{FF2B5EF4-FFF2-40B4-BE49-F238E27FC236}">
                <a16:creationId xmlns="" xmlns:a16="http://schemas.microsoft.com/office/drawing/2014/main" id="{0C7BAE97-7780-4506-8ED9-4B70B8B4787B}"/>
              </a:ext>
            </a:extLst>
          </p:cNvPr>
          <p:cNvSpPr/>
          <p:nvPr/>
        </p:nvSpPr>
        <p:spPr>
          <a:xfrm>
            <a:off x="1689187" y="4384487"/>
            <a:ext cx="8634893"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dirty="0">
                <a:solidFill>
                  <a:schemeClr val="accent1"/>
                </a:solidFill>
                <a:latin typeface="+mj-ea"/>
                <a:ea typeface="+mj-ea"/>
                <a:sym typeface="宋体" panose="02010600030101010101" pitchFamily="2" charset="-122"/>
              </a:rPr>
              <a:t>1</a:t>
            </a:r>
            <a:r>
              <a:rPr lang="zh-CN" altLang="en-US" dirty="0">
                <a:solidFill>
                  <a:schemeClr val="accent1"/>
                </a:solidFill>
                <a:latin typeface="+mj-ea"/>
                <a:ea typeface="+mj-ea"/>
                <a:sym typeface="宋体" panose="02010600030101010101" pitchFamily="2" charset="-122"/>
              </a:rPr>
              <a:t>、整顿要形成不明白的人能立即取出所要的东西的状态。</a:t>
            </a:r>
          </a:p>
          <a:p>
            <a:pPr algn="just"/>
            <a:r>
              <a:rPr lang="en-US" altLang="zh-CN" dirty="0">
                <a:solidFill>
                  <a:schemeClr val="accent1"/>
                </a:solidFill>
                <a:latin typeface="+mj-ea"/>
                <a:ea typeface="+mj-ea"/>
                <a:sym typeface="宋体" panose="02010600030101010101" pitchFamily="2" charset="-122"/>
              </a:rPr>
              <a:t>2</a:t>
            </a:r>
            <a:r>
              <a:rPr lang="zh-CN" altLang="en-US" dirty="0">
                <a:solidFill>
                  <a:schemeClr val="accent1"/>
                </a:solidFill>
                <a:latin typeface="+mj-ea"/>
                <a:ea typeface="+mj-ea"/>
                <a:sym typeface="宋体" panose="02010600030101010101" pitchFamily="2" charset="-122"/>
              </a:rPr>
              <a:t>、要站在新人、其它现场的人的立场上来看，使得什么东西该在什么地方更加明确。</a:t>
            </a:r>
          </a:p>
          <a:p>
            <a:pPr algn="just"/>
            <a:r>
              <a:rPr lang="en-US" altLang="zh-CN" dirty="0">
                <a:solidFill>
                  <a:schemeClr val="accent1"/>
                </a:solidFill>
                <a:latin typeface="+mj-ea"/>
                <a:ea typeface="+mj-ea"/>
                <a:sym typeface="宋体" panose="02010600030101010101" pitchFamily="2" charset="-122"/>
              </a:rPr>
              <a:t>3</a:t>
            </a:r>
            <a:r>
              <a:rPr lang="zh-CN" altLang="en-US" dirty="0">
                <a:solidFill>
                  <a:schemeClr val="accent1"/>
                </a:solidFill>
                <a:latin typeface="+mj-ea"/>
                <a:ea typeface="+mj-ea"/>
                <a:sym typeface="宋体" panose="02010600030101010101" pitchFamily="2" charset="-122"/>
              </a:rPr>
              <a:t>、对于放置处与被放置物，都要想办法使其能立即取出使用。</a:t>
            </a:r>
          </a:p>
          <a:p>
            <a:pPr algn="just"/>
            <a:r>
              <a:rPr lang="en-US" altLang="zh-CN" dirty="0">
                <a:solidFill>
                  <a:schemeClr val="accent1"/>
                </a:solidFill>
                <a:latin typeface="+mj-ea"/>
                <a:ea typeface="+mj-ea"/>
                <a:sym typeface="宋体" panose="02010600030101010101" pitchFamily="2" charset="-122"/>
              </a:rPr>
              <a:t>4</a:t>
            </a:r>
            <a:r>
              <a:rPr lang="zh-CN" altLang="en-US" dirty="0">
                <a:solidFill>
                  <a:schemeClr val="accent1"/>
                </a:solidFill>
                <a:latin typeface="+mj-ea"/>
                <a:ea typeface="+mj-ea"/>
                <a:sym typeface="宋体" panose="02010600030101010101" pitchFamily="2" charset="-122"/>
              </a:rPr>
              <a:t>、另外，使用后要能立即恢复到原位，没有放回或误放了马上就可以知道。</a:t>
            </a:r>
          </a:p>
          <a:p>
            <a:pPr algn="just"/>
            <a:r>
              <a:rPr lang="en-US" altLang="zh-CN" dirty="0">
                <a:solidFill>
                  <a:schemeClr val="accent1"/>
                </a:solidFill>
                <a:latin typeface="+mj-ea"/>
                <a:ea typeface="+mj-ea"/>
                <a:sym typeface="宋体" panose="02010600030101010101" pitchFamily="2" charset="-122"/>
              </a:rPr>
              <a:t>5</a:t>
            </a:r>
            <a:r>
              <a:rPr lang="zh-CN" altLang="en-US" dirty="0">
                <a:solidFill>
                  <a:schemeClr val="accent1"/>
                </a:solidFill>
                <a:latin typeface="+mj-ea"/>
                <a:ea typeface="+mj-ea"/>
                <a:sym typeface="宋体" panose="02010600030101010101" pitchFamily="2" charset="-122"/>
              </a:rPr>
              <a:t>、使无用时间最小化。</a:t>
            </a:r>
          </a:p>
        </p:txBody>
      </p:sp>
      <p:grpSp>
        <p:nvGrpSpPr>
          <p:cNvPr id="3" name="组合 2">
            <a:extLst>
              <a:ext uri="{FF2B5EF4-FFF2-40B4-BE49-F238E27FC236}">
                <a16:creationId xmlns="" xmlns:a16="http://schemas.microsoft.com/office/drawing/2014/main" id="{97A8AD9E-7EA6-4715-9F33-2944BE322282}"/>
              </a:ext>
            </a:extLst>
          </p:cNvPr>
          <p:cNvGrpSpPr/>
          <p:nvPr/>
        </p:nvGrpSpPr>
        <p:grpSpPr>
          <a:xfrm>
            <a:off x="6077148" y="1266225"/>
            <a:ext cx="1145769" cy="892088"/>
            <a:chOff x="1000343" y="1195854"/>
            <a:chExt cx="1145769" cy="892088"/>
          </a:xfrm>
        </p:grpSpPr>
        <p:sp>
          <p:nvSpPr>
            <p:cNvPr id="57" name="箭头: 五边形 56">
              <a:extLst>
                <a:ext uri="{FF2B5EF4-FFF2-40B4-BE49-F238E27FC236}">
                  <a16:creationId xmlns="" xmlns:a16="http://schemas.microsoft.com/office/drawing/2014/main" id="{376874F6-E6C2-4F38-A036-FD36DA069DFF}"/>
                </a:ext>
              </a:extLst>
            </p:cNvPr>
            <p:cNvSpPr/>
            <p:nvPr/>
          </p:nvSpPr>
          <p:spPr bwMode="auto">
            <a:xfrm>
              <a:off x="1043877" y="1195854"/>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8" name="矩形 57">
              <a:extLst>
                <a:ext uri="{FF2B5EF4-FFF2-40B4-BE49-F238E27FC236}">
                  <a16:creationId xmlns="" xmlns:a16="http://schemas.microsoft.com/office/drawing/2014/main" id="{5717EB3A-96A1-4426-9DE1-CA42C8C22086}"/>
                </a:ext>
              </a:extLst>
            </p:cNvPr>
            <p:cNvSpPr/>
            <p:nvPr/>
          </p:nvSpPr>
          <p:spPr>
            <a:xfrm>
              <a:off x="1000343" y="128795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整顿的定义</a:t>
              </a:r>
            </a:p>
          </p:txBody>
        </p:sp>
      </p:grpSp>
      <p:grpSp>
        <p:nvGrpSpPr>
          <p:cNvPr id="4" name="组合 3">
            <a:extLst>
              <a:ext uri="{FF2B5EF4-FFF2-40B4-BE49-F238E27FC236}">
                <a16:creationId xmlns="" xmlns:a16="http://schemas.microsoft.com/office/drawing/2014/main" id="{F65F7CCF-CFC9-4166-9F60-40C23D327918}"/>
              </a:ext>
            </a:extLst>
          </p:cNvPr>
          <p:cNvGrpSpPr/>
          <p:nvPr/>
        </p:nvGrpSpPr>
        <p:grpSpPr>
          <a:xfrm>
            <a:off x="6077148" y="2529911"/>
            <a:ext cx="1145769" cy="892088"/>
            <a:chOff x="1000343" y="2459540"/>
            <a:chExt cx="1145769" cy="892088"/>
          </a:xfrm>
        </p:grpSpPr>
        <p:sp>
          <p:nvSpPr>
            <p:cNvPr id="59" name="箭头: 五边形 58">
              <a:extLst>
                <a:ext uri="{FF2B5EF4-FFF2-40B4-BE49-F238E27FC236}">
                  <a16:creationId xmlns="" xmlns:a16="http://schemas.microsoft.com/office/drawing/2014/main" id="{F160A836-2545-48DA-9B92-7979F81D9E65}"/>
                </a:ext>
              </a:extLst>
            </p:cNvPr>
            <p:cNvSpPr/>
            <p:nvPr/>
          </p:nvSpPr>
          <p:spPr bwMode="auto">
            <a:xfrm>
              <a:off x="1043877" y="2459540"/>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0" name="矩形 59">
              <a:extLst>
                <a:ext uri="{FF2B5EF4-FFF2-40B4-BE49-F238E27FC236}">
                  <a16:creationId xmlns="" xmlns:a16="http://schemas.microsoft.com/office/drawing/2014/main" id="{0CBF6056-10F2-4678-B1E0-9E6FBCE023E4}"/>
                </a:ext>
              </a:extLst>
            </p:cNvPr>
            <p:cNvSpPr/>
            <p:nvPr/>
          </p:nvSpPr>
          <p:spPr>
            <a:xfrm>
              <a:off x="1000343" y="2551641"/>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整顿的目的</a:t>
              </a:r>
            </a:p>
          </p:txBody>
        </p:sp>
      </p:grpSp>
      <p:grpSp>
        <p:nvGrpSpPr>
          <p:cNvPr id="5" name="组合 4">
            <a:extLst>
              <a:ext uri="{FF2B5EF4-FFF2-40B4-BE49-F238E27FC236}">
                <a16:creationId xmlns="" xmlns:a16="http://schemas.microsoft.com/office/drawing/2014/main" id="{8AD79BE4-70F9-4CD9-892C-2E7273422909}"/>
              </a:ext>
            </a:extLst>
          </p:cNvPr>
          <p:cNvGrpSpPr/>
          <p:nvPr/>
        </p:nvGrpSpPr>
        <p:grpSpPr>
          <a:xfrm>
            <a:off x="517048" y="4425199"/>
            <a:ext cx="1102235" cy="892088"/>
            <a:chOff x="1043877" y="4142264"/>
            <a:chExt cx="1102235" cy="892088"/>
          </a:xfrm>
        </p:grpSpPr>
        <p:sp>
          <p:nvSpPr>
            <p:cNvPr id="61" name="箭头: 五边形 60">
              <a:extLst>
                <a:ext uri="{FF2B5EF4-FFF2-40B4-BE49-F238E27FC236}">
                  <a16:creationId xmlns="" xmlns:a16="http://schemas.microsoft.com/office/drawing/2014/main" id="{BAEBA411-3F10-47EA-BCDD-2967078A96C3}"/>
                </a:ext>
              </a:extLst>
            </p:cNvPr>
            <p:cNvSpPr/>
            <p:nvPr/>
          </p:nvSpPr>
          <p:spPr bwMode="auto">
            <a:xfrm>
              <a:off x="1043877" y="4142264"/>
              <a:ext cx="1102235" cy="892088"/>
            </a:xfrm>
            <a:prstGeom prst="homePlate">
              <a:avLst>
                <a:gd name="adj" fmla="val 14418"/>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2" name="矩形 61">
              <a:extLst>
                <a:ext uri="{FF2B5EF4-FFF2-40B4-BE49-F238E27FC236}">
                  <a16:creationId xmlns="" xmlns:a16="http://schemas.microsoft.com/office/drawing/2014/main" id="{B299365F-EBBE-47C3-B316-BF16450D3BB4}"/>
                </a:ext>
              </a:extLst>
            </p:cNvPr>
            <p:cNvSpPr/>
            <p:nvPr/>
          </p:nvSpPr>
          <p:spPr>
            <a:xfrm>
              <a:off x="1170119" y="4234365"/>
              <a:ext cx="740568"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实施要领</a:t>
              </a:r>
            </a:p>
          </p:txBody>
        </p:sp>
      </p:grpSp>
      <p:pic>
        <p:nvPicPr>
          <p:cNvPr id="21" name="图片 20">
            <a:extLst>
              <a:ext uri="{FF2B5EF4-FFF2-40B4-BE49-F238E27FC236}">
                <a16:creationId xmlns="" xmlns:a16="http://schemas.microsoft.com/office/drawing/2014/main" id="{35FEBC6F-8EDD-42F7-9A25-E934455C75AA}"/>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176584" y="884559"/>
            <a:ext cx="3253874" cy="3253874"/>
          </a:xfrm>
          <a:prstGeom prst="rect">
            <a:avLst/>
          </a:prstGeom>
        </p:spPr>
      </p:pic>
    </p:spTree>
    <p:extLst>
      <p:ext uri="{BB962C8B-B14F-4D97-AF65-F5344CB8AC3E}">
        <p14:creationId xmlns:p14="http://schemas.microsoft.com/office/powerpoint/2010/main" val="115627048"/>
      </p:ext>
    </p:extLst>
  </p:cSld>
  <p:clrMapOvr>
    <a:masterClrMapping/>
  </p:clrMapOvr>
  <mc:AlternateContent xmlns:mc="http://schemas.openxmlformats.org/markup-compatibility/2006" xmlns:p14="http://schemas.microsoft.com/office/powerpoint/2010/main">
    <mc:Choice Requires="p14">
      <p:transition spd="slow" p14:dur="800" advTm="7075">
        <p:wipe/>
      </p:transition>
    </mc:Choice>
    <mc:Fallback xmlns="">
      <p:transition spd="slow" advTm="7075">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53"/>
                                        </p:tgtEl>
                                        <p:attrNameLst>
                                          <p:attrName>style.visibility</p:attrName>
                                        </p:attrNameLst>
                                      </p:cBhvr>
                                      <p:to>
                                        <p:strVal val="visible"/>
                                      </p:to>
                                    </p:set>
                                    <p:animEffect transition="in" filter="wipe(left)">
                                      <p:cBhvr>
                                        <p:cTn id="25" dur="500"/>
                                        <p:tgtEl>
                                          <p:spTgt spid="53"/>
                                        </p:tgtEl>
                                      </p:cBhvr>
                                    </p:animEffect>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 calcmode="lin" valueType="num">
                                      <p:cBhvr additive="base">
                                        <p:cTn id="29" dur="500" fill="hold"/>
                                        <p:tgtEl>
                                          <p:spTgt spid="4"/>
                                        </p:tgtEl>
                                        <p:attrNameLst>
                                          <p:attrName>ppt_x</p:attrName>
                                        </p:attrNameLst>
                                      </p:cBhvr>
                                      <p:tavLst>
                                        <p:tav tm="0">
                                          <p:val>
                                            <p:strVal val="0-#ppt_w/2"/>
                                          </p:val>
                                        </p:tav>
                                        <p:tav tm="100000">
                                          <p:val>
                                            <p:strVal val="#ppt_x"/>
                                          </p:val>
                                        </p:tav>
                                      </p:tavLst>
                                    </p:anim>
                                    <p:anim calcmode="lin" valueType="num">
                                      <p:cBhvr additive="base">
                                        <p:cTn id="30" dur="500" fill="hold"/>
                                        <p:tgtEl>
                                          <p:spTgt spid="4"/>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54"/>
                                        </p:tgtEl>
                                        <p:attrNameLst>
                                          <p:attrName>style.visibility</p:attrName>
                                        </p:attrNameLst>
                                      </p:cBhvr>
                                      <p:to>
                                        <p:strVal val="visible"/>
                                      </p:to>
                                    </p:set>
                                    <p:animEffect transition="in" filter="wipe(left)">
                                      <p:cBhvr>
                                        <p:cTn id="34" dur="500"/>
                                        <p:tgtEl>
                                          <p:spTgt spid="54"/>
                                        </p:tgtEl>
                                      </p:cBhvr>
                                    </p:animEffect>
                                  </p:childTnLst>
                                </p:cTn>
                              </p:par>
                            </p:childTnLst>
                          </p:cTn>
                        </p:par>
                        <p:par>
                          <p:cTn id="35" fill="hold">
                            <p:stCondLst>
                              <p:cond delay="2900"/>
                            </p:stCondLst>
                            <p:childTnLst>
                              <p:par>
                                <p:cTn id="36" presetID="2" presetClass="entr" presetSubtype="8" fill="hold" nodeType="afterEffect">
                                  <p:stCondLst>
                                    <p:cond delay="0"/>
                                  </p:stCondLst>
                                  <p:childTnLst>
                                    <p:set>
                                      <p:cBhvr>
                                        <p:cTn id="37" dur="1" fill="hold">
                                          <p:stCondLst>
                                            <p:cond delay="0"/>
                                          </p:stCondLst>
                                        </p:cTn>
                                        <p:tgtEl>
                                          <p:spTgt spid="5"/>
                                        </p:tgtEl>
                                        <p:attrNameLst>
                                          <p:attrName>style.visibility</p:attrName>
                                        </p:attrNameLst>
                                      </p:cBhvr>
                                      <p:to>
                                        <p:strVal val="visible"/>
                                      </p:to>
                                    </p:set>
                                    <p:anim calcmode="lin" valueType="num">
                                      <p:cBhvr additive="base">
                                        <p:cTn id="38" dur="500" fill="hold"/>
                                        <p:tgtEl>
                                          <p:spTgt spid="5"/>
                                        </p:tgtEl>
                                        <p:attrNameLst>
                                          <p:attrName>ppt_x</p:attrName>
                                        </p:attrNameLst>
                                      </p:cBhvr>
                                      <p:tavLst>
                                        <p:tav tm="0">
                                          <p:val>
                                            <p:strVal val="0-#ppt_w/2"/>
                                          </p:val>
                                        </p:tav>
                                        <p:tav tm="100000">
                                          <p:val>
                                            <p:strVal val="#ppt_x"/>
                                          </p:val>
                                        </p:tav>
                                      </p:tavLst>
                                    </p:anim>
                                    <p:anim calcmode="lin" valueType="num">
                                      <p:cBhvr additive="base">
                                        <p:cTn id="39" dur="500" fill="hold"/>
                                        <p:tgtEl>
                                          <p:spTgt spid="5"/>
                                        </p:tgtEl>
                                        <p:attrNameLst>
                                          <p:attrName>ppt_y</p:attrName>
                                        </p:attrNameLst>
                                      </p:cBhvr>
                                      <p:tavLst>
                                        <p:tav tm="0">
                                          <p:val>
                                            <p:strVal val="#ppt_y"/>
                                          </p:val>
                                        </p:tav>
                                        <p:tav tm="100000">
                                          <p:val>
                                            <p:strVal val="#ppt_y"/>
                                          </p:val>
                                        </p:tav>
                                      </p:tavLst>
                                    </p:anim>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56"/>
                                        </p:tgtEl>
                                        <p:attrNameLst>
                                          <p:attrName>style.visibility</p:attrName>
                                        </p:attrNameLst>
                                      </p:cBhvr>
                                      <p:to>
                                        <p:strVal val="visible"/>
                                      </p:to>
                                    </p:set>
                                    <p:animEffect transition="in" filter="wipe(left)">
                                      <p:cBhvr>
                                        <p:cTn id="43" dur="500"/>
                                        <p:tgtEl>
                                          <p:spTgt spid="56"/>
                                        </p:tgtEl>
                                      </p:cBhvr>
                                    </p:animEffect>
                                  </p:childTnLst>
                                </p:cTn>
                              </p:par>
                            </p:childTnLst>
                          </p:cTn>
                        </p:par>
                        <p:par>
                          <p:cTn id="44" fill="hold">
                            <p:stCondLst>
                              <p:cond delay="3900"/>
                            </p:stCondLst>
                            <p:childTnLst>
                              <p:par>
                                <p:cTn id="45" presetID="14" presetClass="entr" presetSubtype="10" fill="hold" nodeType="afterEffect">
                                  <p:stCondLst>
                                    <p:cond delay="0"/>
                                  </p:stCondLst>
                                  <p:childTnLst>
                                    <p:set>
                                      <p:cBhvr>
                                        <p:cTn id="46" dur="1" fill="hold">
                                          <p:stCondLst>
                                            <p:cond delay="0"/>
                                          </p:stCondLst>
                                        </p:cTn>
                                        <p:tgtEl>
                                          <p:spTgt spid="21"/>
                                        </p:tgtEl>
                                        <p:attrNameLst>
                                          <p:attrName>style.visibility</p:attrName>
                                        </p:attrNameLst>
                                      </p:cBhvr>
                                      <p:to>
                                        <p:strVal val="visible"/>
                                      </p:to>
                                    </p:set>
                                    <p:animEffect transition="in" filter="randombar(horizontal)">
                                      <p:cBhvr>
                                        <p:cTn id="4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53" grpId="0"/>
      <p:bldP spid="54" grpId="0"/>
      <p:bldP spid="56"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bg1">
                <a:lumMod val="80000"/>
                <a:lumOff val="20000"/>
              </a:schemeClr>
            </a:gs>
            <a:gs pos="100000">
              <a:schemeClr val="bg1">
                <a:lumMod val="90000"/>
              </a:schemeClr>
            </a:gs>
          </a:gsLst>
          <a:lin ang="5400000" scaled="1"/>
        </a:gradFill>
        <a:effectLst/>
      </p:bgPr>
    </p:bg>
    <p:spTree>
      <p:nvGrpSpPr>
        <p:cNvPr id="1" name=""/>
        <p:cNvGrpSpPr/>
        <p:nvPr/>
      </p:nvGrpSpPr>
      <p:grpSpPr>
        <a:xfrm>
          <a:off x="0" y="0"/>
          <a:ext cx="0" cy="0"/>
          <a:chOff x="0" y="0"/>
          <a:chExt cx="0" cy="0"/>
        </a:xfrm>
      </p:grpSpPr>
      <p:sp>
        <p:nvSpPr>
          <p:cNvPr id="2" name="文本框 1">
            <a:extLst>
              <a:ext uri="{FF2B5EF4-FFF2-40B4-BE49-F238E27FC236}">
                <a16:creationId xmlns="" xmlns:a16="http://schemas.microsoft.com/office/drawing/2014/main" id="{11077A88-64A4-4C2E-B708-6060049438CD}"/>
              </a:ext>
            </a:extLst>
          </p:cNvPr>
          <p:cNvSpPr txBox="1"/>
          <p:nvPr/>
        </p:nvSpPr>
        <p:spPr>
          <a:xfrm>
            <a:off x="5082719" y="332656"/>
            <a:ext cx="2031325" cy="646331"/>
          </a:xfrm>
          <a:prstGeom prst="rect">
            <a:avLst/>
          </a:prstGeom>
          <a:noFill/>
        </p:spPr>
        <p:txBody>
          <a:bodyPr wrap="none" rtlCol="0">
            <a:spAutoFit/>
          </a:bodyPr>
          <a:lstStyle/>
          <a:p>
            <a:pPr algn="ctr"/>
            <a:r>
              <a:rPr lang="zh-CN" altLang="en-US" sz="3600">
                <a:solidFill>
                  <a:schemeClr val="accent2"/>
                </a:solidFill>
                <a:latin typeface="+mj-ea"/>
                <a:ea typeface="+mj-ea"/>
              </a:rPr>
              <a:t>会议纪律</a:t>
            </a:r>
          </a:p>
        </p:txBody>
      </p:sp>
      <p:pic>
        <p:nvPicPr>
          <p:cNvPr id="4" name="图片 3">
            <a:extLst>
              <a:ext uri="{FF2B5EF4-FFF2-40B4-BE49-F238E27FC236}">
                <a16:creationId xmlns="" xmlns:a16="http://schemas.microsoft.com/office/drawing/2014/main" id="{43764B74-C087-4E19-A7BD-BB801063290D}"/>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78433" y="2951852"/>
            <a:ext cx="4591206" cy="2369062"/>
          </a:xfrm>
          <a:prstGeom prst="rect">
            <a:avLst/>
          </a:prstGeom>
        </p:spPr>
      </p:pic>
      <p:pic>
        <p:nvPicPr>
          <p:cNvPr id="6" name="图片 5">
            <a:extLst>
              <a:ext uri="{FF2B5EF4-FFF2-40B4-BE49-F238E27FC236}">
                <a16:creationId xmlns="" xmlns:a16="http://schemas.microsoft.com/office/drawing/2014/main" id="{A40E3280-A936-4B99-A82B-1A87D129690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306372" y="1209675"/>
            <a:ext cx="1223022" cy="1213466"/>
          </a:xfrm>
          <a:prstGeom prst="rect">
            <a:avLst/>
          </a:prstGeom>
        </p:spPr>
      </p:pic>
      <p:pic>
        <p:nvPicPr>
          <p:cNvPr id="8" name="图片 7">
            <a:extLst>
              <a:ext uri="{FF2B5EF4-FFF2-40B4-BE49-F238E27FC236}">
                <a16:creationId xmlns="" xmlns:a16="http://schemas.microsoft.com/office/drawing/2014/main" id="{F1F0DEB6-8E80-47F0-B4C5-B35870E5A3F1}"/>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06372" y="4231526"/>
            <a:ext cx="1223022" cy="1213466"/>
          </a:xfrm>
          <a:prstGeom prst="rect">
            <a:avLst/>
          </a:prstGeom>
        </p:spPr>
      </p:pic>
      <p:pic>
        <p:nvPicPr>
          <p:cNvPr id="10" name="图片 9">
            <a:extLst>
              <a:ext uri="{FF2B5EF4-FFF2-40B4-BE49-F238E27FC236}">
                <a16:creationId xmlns="" xmlns:a16="http://schemas.microsoft.com/office/drawing/2014/main" id="{6843F426-0D0F-4688-9B0D-27A27910B21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29895" y="1151435"/>
            <a:ext cx="1223022" cy="1213466"/>
          </a:xfrm>
          <a:prstGeom prst="rect">
            <a:avLst/>
          </a:prstGeom>
        </p:spPr>
      </p:pic>
      <p:pic>
        <p:nvPicPr>
          <p:cNvPr id="12" name="图片 11">
            <a:extLst>
              <a:ext uri="{FF2B5EF4-FFF2-40B4-BE49-F238E27FC236}">
                <a16:creationId xmlns="" xmlns:a16="http://schemas.microsoft.com/office/drawing/2014/main" id="{AA7F4E15-452F-4571-988C-6C3D26D4ABA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286224" y="4136383"/>
            <a:ext cx="1437954" cy="1426720"/>
          </a:xfrm>
          <a:prstGeom prst="rect">
            <a:avLst/>
          </a:prstGeom>
        </p:spPr>
      </p:pic>
      <p:sp>
        <p:nvSpPr>
          <p:cNvPr id="14" name="文本框 13">
            <a:extLst>
              <a:ext uri="{FF2B5EF4-FFF2-40B4-BE49-F238E27FC236}">
                <a16:creationId xmlns="" xmlns:a16="http://schemas.microsoft.com/office/drawing/2014/main" id="{B302FC38-1E8B-4AC2-8151-4EE5D15111B1}"/>
              </a:ext>
            </a:extLst>
          </p:cNvPr>
          <p:cNvSpPr txBox="1"/>
          <p:nvPr/>
        </p:nvSpPr>
        <p:spPr>
          <a:xfrm>
            <a:off x="1122113" y="2466122"/>
            <a:ext cx="1723549" cy="400110"/>
          </a:xfrm>
          <a:prstGeom prst="rect">
            <a:avLst/>
          </a:prstGeom>
          <a:noFill/>
        </p:spPr>
        <p:txBody>
          <a:bodyPr wrap="none" rtlCol="0">
            <a:spAutoFit/>
          </a:bodyPr>
          <a:lstStyle/>
          <a:p>
            <a:pPr algn="ctr"/>
            <a:r>
              <a:rPr lang="zh-CN" altLang="en-US" sz="2000" b="1" dirty="0">
                <a:solidFill>
                  <a:schemeClr val="accent2"/>
                </a:solidFill>
                <a:latin typeface="+mj-ea"/>
                <a:ea typeface="+mj-ea"/>
              </a:rPr>
              <a:t>严禁迟到早退</a:t>
            </a:r>
          </a:p>
        </p:txBody>
      </p:sp>
      <p:sp>
        <p:nvSpPr>
          <p:cNvPr id="15" name="文本框 14">
            <a:extLst>
              <a:ext uri="{FF2B5EF4-FFF2-40B4-BE49-F238E27FC236}">
                <a16:creationId xmlns="" xmlns:a16="http://schemas.microsoft.com/office/drawing/2014/main" id="{D123ED66-341D-4781-92AA-A241A253B99B}"/>
              </a:ext>
            </a:extLst>
          </p:cNvPr>
          <p:cNvSpPr txBox="1"/>
          <p:nvPr/>
        </p:nvSpPr>
        <p:spPr>
          <a:xfrm>
            <a:off x="602041" y="2843873"/>
            <a:ext cx="2980470" cy="584775"/>
          </a:xfrm>
          <a:prstGeom prst="rect">
            <a:avLst/>
          </a:prstGeom>
          <a:noFill/>
        </p:spPr>
        <p:txBody>
          <a:bodyPr wrap="square" rtlCol="0">
            <a:spAutoFit/>
          </a:bodyPr>
          <a:lstStyle/>
          <a:p>
            <a:pPr algn="just"/>
            <a:r>
              <a:rPr lang="zh-CN" altLang="en-US" sz="1600" dirty="0">
                <a:solidFill>
                  <a:schemeClr val="accent2"/>
                </a:solidFill>
                <a:latin typeface="+mj-ea"/>
                <a:ea typeface="+mj-ea"/>
              </a:rPr>
              <a:t>与会人员提前</a:t>
            </a:r>
            <a:r>
              <a:rPr lang="en-US" altLang="zh-CN" sz="1600" dirty="0">
                <a:solidFill>
                  <a:schemeClr val="accent2"/>
                </a:solidFill>
                <a:latin typeface="+mj-ea"/>
                <a:ea typeface="+mj-ea"/>
              </a:rPr>
              <a:t>5</a:t>
            </a:r>
            <a:r>
              <a:rPr lang="zh-CN" altLang="en-US" sz="1600" dirty="0">
                <a:solidFill>
                  <a:schemeClr val="accent2"/>
                </a:solidFill>
                <a:latin typeface="+mj-ea"/>
                <a:ea typeface="+mj-ea"/>
              </a:rPr>
              <a:t>分钟入场，不得无故迟到、早退</a:t>
            </a:r>
          </a:p>
        </p:txBody>
      </p:sp>
      <p:sp>
        <p:nvSpPr>
          <p:cNvPr id="16" name="文本框 15">
            <a:extLst>
              <a:ext uri="{FF2B5EF4-FFF2-40B4-BE49-F238E27FC236}">
                <a16:creationId xmlns="" xmlns:a16="http://schemas.microsoft.com/office/drawing/2014/main" id="{02927949-B565-43F9-AF03-0BEAC81B20DD}"/>
              </a:ext>
            </a:extLst>
          </p:cNvPr>
          <p:cNvSpPr txBox="1"/>
          <p:nvPr/>
        </p:nvSpPr>
        <p:spPr>
          <a:xfrm>
            <a:off x="5450550" y="2407882"/>
            <a:ext cx="1467068" cy="400110"/>
          </a:xfrm>
          <a:prstGeom prst="rect">
            <a:avLst/>
          </a:prstGeom>
          <a:noFill/>
        </p:spPr>
        <p:txBody>
          <a:bodyPr wrap="none" rtlCol="0">
            <a:spAutoFit/>
          </a:bodyPr>
          <a:lstStyle/>
          <a:p>
            <a:pPr algn="ctr"/>
            <a:r>
              <a:rPr lang="zh-CN" altLang="en-US" sz="2000" b="1">
                <a:solidFill>
                  <a:schemeClr val="accent2"/>
                </a:solidFill>
                <a:latin typeface="+mj-ea"/>
                <a:ea typeface="+mj-ea"/>
              </a:rPr>
              <a:t>严禁打瞌睡</a:t>
            </a:r>
          </a:p>
        </p:txBody>
      </p:sp>
      <p:sp>
        <p:nvSpPr>
          <p:cNvPr id="17" name="文本框 16">
            <a:extLst>
              <a:ext uri="{FF2B5EF4-FFF2-40B4-BE49-F238E27FC236}">
                <a16:creationId xmlns="" xmlns:a16="http://schemas.microsoft.com/office/drawing/2014/main" id="{872EFA74-57D2-49D8-8F0F-C1547E20C43E}"/>
              </a:ext>
            </a:extLst>
          </p:cNvPr>
          <p:cNvSpPr txBox="1"/>
          <p:nvPr/>
        </p:nvSpPr>
        <p:spPr>
          <a:xfrm>
            <a:off x="4802237" y="2785633"/>
            <a:ext cx="2980470" cy="584775"/>
          </a:xfrm>
          <a:prstGeom prst="rect">
            <a:avLst/>
          </a:prstGeom>
          <a:noFill/>
        </p:spPr>
        <p:txBody>
          <a:bodyPr wrap="square" rtlCol="0">
            <a:spAutoFit/>
          </a:bodyPr>
          <a:lstStyle/>
          <a:p>
            <a:pPr algn="just"/>
            <a:r>
              <a:rPr lang="zh-CN" altLang="en-US" sz="1600">
                <a:solidFill>
                  <a:schemeClr val="accent2"/>
                </a:solidFill>
                <a:latin typeface="+mj-ea"/>
                <a:ea typeface="+mj-ea"/>
              </a:rPr>
              <a:t>严禁做与会议无关的事，如睡觉、玩手机等。</a:t>
            </a:r>
          </a:p>
        </p:txBody>
      </p:sp>
      <p:sp>
        <p:nvSpPr>
          <p:cNvPr id="18" name="文本框 17">
            <a:extLst>
              <a:ext uri="{FF2B5EF4-FFF2-40B4-BE49-F238E27FC236}">
                <a16:creationId xmlns="" xmlns:a16="http://schemas.microsoft.com/office/drawing/2014/main" id="{D215BAD9-71B3-4AF8-836D-14EF2DFE5A90}"/>
              </a:ext>
            </a:extLst>
          </p:cNvPr>
          <p:cNvSpPr txBox="1"/>
          <p:nvPr/>
        </p:nvSpPr>
        <p:spPr>
          <a:xfrm>
            <a:off x="1122115" y="5421846"/>
            <a:ext cx="1723549" cy="400110"/>
          </a:xfrm>
          <a:prstGeom prst="rect">
            <a:avLst/>
          </a:prstGeom>
          <a:noFill/>
        </p:spPr>
        <p:txBody>
          <a:bodyPr wrap="none" rtlCol="0">
            <a:spAutoFit/>
          </a:bodyPr>
          <a:lstStyle/>
          <a:p>
            <a:pPr algn="ctr"/>
            <a:r>
              <a:rPr lang="zh-CN" altLang="en-US" sz="2000" b="1">
                <a:solidFill>
                  <a:schemeClr val="accent2"/>
                </a:solidFill>
                <a:latin typeface="+mj-ea"/>
                <a:ea typeface="+mj-ea"/>
              </a:rPr>
              <a:t>手机调成静音</a:t>
            </a:r>
          </a:p>
        </p:txBody>
      </p:sp>
      <p:sp>
        <p:nvSpPr>
          <p:cNvPr id="19" name="文本框 18">
            <a:extLst>
              <a:ext uri="{FF2B5EF4-FFF2-40B4-BE49-F238E27FC236}">
                <a16:creationId xmlns="" xmlns:a16="http://schemas.microsoft.com/office/drawing/2014/main" id="{6F210310-A181-4B0A-A59D-D12878F6746D}"/>
              </a:ext>
            </a:extLst>
          </p:cNvPr>
          <p:cNvSpPr txBox="1"/>
          <p:nvPr/>
        </p:nvSpPr>
        <p:spPr>
          <a:xfrm>
            <a:off x="602041" y="5799597"/>
            <a:ext cx="2980470" cy="584775"/>
          </a:xfrm>
          <a:prstGeom prst="rect">
            <a:avLst/>
          </a:prstGeom>
          <a:noFill/>
        </p:spPr>
        <p:txBody>
          <a:bodyPr wrap="square" rtlCol="0">
            <a:spAutoFit/>
          </a:bodyPr>
          <a:lstStyle/>
          <a:p>
            <a:pPr algn="just"/>
            <a:r>
              <a:rPr lang="zh-CN" altLang="en-US" sz="1600">
                <a:solidFill>
                  <a:schemeClr val="accent2"/>
                </a:solidFill>
                <a:latin typeface="+mj-ea"/>
                <a:ea typeface="+mj-ea"/>
              </a:rPr>
              <a:t>请将手机调成会议模式，静音或震动状态。</a:t>
            </a:r>
          </a:p>
        </p:txBody>
      </p:sp>
      <p:sp>
        <p:nvSpPr>
          <p:cNvPr id="20" name="文本框 19">
            <a:extLst>
              <a:ext uri="{FF2B5EF4-FFF2-40B4-BE49-F238E27FC236}">
                <a16:creationId xmlns="" xmlns:a16="http://schemas.microsoft.com/office/drawing/2014/main" id="{B8709FA0-85C4-485C-B5B4-F9CAA643F5BE}"/>
              </a:ext>
            </a:extLst>
          </p:cNvPr>
          <p:cNvSpPr txBox="1"/>
          <p:nvPr/>
        </p:nvSpPr>
        <p:spPr>
          <a:xfrm>
            <a:off x="5186105" y="5421460"/>
            <a:ext cx="1723549" cy="400110"/>
          </a:xfrm>
          <a:prstGeom prst="rect">
            <a:avLst/>
          </a:prstGeom>
          <a:noFill/>
        </p:spPr>
        <p:txBody>
          <a:bodyPr wrap="none" rtlCol="0">
            <a:spAutoFit/>
          </a:bodyPr>
          <a:lstStyle/>
          <a:p>
            <a:pPr algn="ctr"/>
            <a:r>
              <a:rPr lang="zh-CN" altLang="en-US" sz="2000" b="1">
                <a:solidFill>
                  <a:schemeClr val="accent2"/>
                </a:solidFill>
                <a:latin typeface="+mj-ea"/>
                <a:ea typeface="+mj-ea"/>
              </a:rPr>
              <a:t>感谢您不吸烟</a:t>
            </a:r>
          </a:p>
        </p:txBody>
      </p:sp>
      <p:sp>
        <p:nvSpPr>
          <p:cNvPr id="21" name="文本框 20">
            <a:extLst>
              <a:ext uri="{FF2B5EF4-FFF2-40B4-BE49-F238E27FC236}">
                <a16:creationId xmlns="" xmlns:a16="http://schemas.microsoft.com/office/drawing/2014/main" id="{6BBEFC61-0D7F-4C30-8C4F-49BF86EF6A94}"/>
              </a:ext>
            </a:extLst>
          </p:cNvPr>
          <p:cNvSpPr txBox="1"/>
          <p:nvPr/>
        </p:nvSpPr>
        <p:spPr>
          <a:xfrm>
            <a:off x="4666031" y="5799211"/>
            <a:ext cx="2980470" cy="584775"/>
          </a:xfrm>
          <a:prstGeom prst="rect">
            <a:avLst/>
          </a:prstGeom>
          <a:noFill/>
        </p:spPr>
        <p:txBody>
          <a:bodyPr wrap="square" rtlCol="0">
            <a:spAutoFit/>
          </a:bodyPr>
          <a:lstStyle/>
          <a:p>
            <a:pPr algn="just"/>
            <a:r>
              <a:rPr lang="zh-CN" altLang="en-US" sz="1600">
                <a:solidFill>
                  <a:schemeClr val="accent2"/>
                </a:solidFill>
                <a:latin typeface="+mj-ea"/>
                <a:ea typeface="+mj-ea"/>
              </a:rPr>
              <a:t>为了您自己和他人的健康，请您不要吸烟。</a:t>
            </a:r>
          </a:p>
        </p:txBody>
      </p:sp>
    </p:spTree>
    <p:extLst>
      <p:ext uri="{BB962C8B-B14F-4D97-AF65-F5344CB8AC3E}">
        <p14:creationId xmlns:p14="http://schemas.microsoft.com/office/powerpoint/2010/main" val="4122316666"/>
      </p:ext>
    </p:extLst>
  </p:cSld>
  <p:clrMapOvr>
    <a:masterClrMapping/>
  </p:clrMapOvr>
  <mc:AlternateContent xmlns:mc="http://schemas.openxmlformats.org/markup-compatibility/2006" xmlns:p14="http://schemas.microsoft.com/office/powerpoint/2010/main">
    <mc:Choice Requires="p14">
      <p:transition p14:dur="100" advTm="4825">
        <p:cut/>
      </p:transition>
    </mc:Choice>
    <mc:Fallback xmlns="">
      <p:transition advTm="4825">
        <p:cu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anim calcmode="lin" valueType="num">
                                      <p:cBhvr>
                                        <p:cTn id="8" dur="500" fill="hold"/>
                                        <p:tgtEl>
                                          <p:spTgt spid="2"/>
                                        </p:tgtEl>
                                        <p:attrNameLst>
                                          <p:attrName>ppt_x</p:attrName>
                                        </p:attrNameLst>
                                      </p:cBhvr>
                                      <p:tavLst>
                                        <p:tav tm="0">
                                          <p:val>
                                            <p:strVal val="#ppt_x"/>
                                          </p:val>
                                        </p:tav>
                                        <p:tav tm="100000">
                                          <p:val>
                                            <p:strVal val="#ppt_x"/>
                                          </p:val>
                                        </p:tav>
                                      </p:tavLst>
                                    </p:anim>
                                    <p:anim calcmode="lin" valueType="num">
                                      <p:cBhvr>
                                        <p:cTn id="9" dur="500" fill="hold"/>
                                        <p:tgtEl>
                                          <p:spTgt spid="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ppt_w</p:attrName>
                                        </p:attrNameLst>
                                      </p:cBhvr>
                                      <p:tavLst>
                                        <p:tav tm="0">
                                          <p:val>
                                            <p:fltVal val="0"/>
                                          </p:val>
                                        </p:tav>
                                        <p:tav tm="100000">
                                          <p:val>
                                            <p:strVal val="#ppt_w"/>
                                          </p:val>
                                        </p:tav>
                                      </p:tavLst>
                                    </p:anim>
                                    <p:anim calcmode="lin" valueType="num">
                                      <p:cBhvr>
                                        <p:cTn id="14" dur="500" fill="hold"/>
                                        <p:tgtEl>
                                          <p:spTgt spid="4"/>
                                        </p:tgtEl>
                                        <p:attrNameLst>
                                          <p:attrName>ppt_h</p:attrName>
                                        </p:attrNameLst>
                                      </p:cBhvr>
                                      <p:tavLst>
                                        <p:tav tm="0">
                                          <p:val>
                                            <p:fltVal val="0"/>
                                          </p:val>
                                        </p:tav>
                                        <p:tav tm="100000">
                                          <p:val>
                                            <p:strVal val="#ppt_h"/>
                                          </p:val>
                                        </p:tav>
                                      </p:tavLst>
                                    </p:anim>
                                    <p:animEffect transition="in" filter="fade">
                                      <p:cBhvr>
                                        <p:cTn id="15" dur="500"/>
                                        <p:tgtEl>
                                          <p:spTgt spid="4"/>
                                        </p:tgtEl>
                                      </p:cBhvr>
                                    </p:animEffect>
                                  </p:childTnLst>
                                </p:cTn>
                              </p:par>
                            </p:childTnLst>
                          </p:cTn>
                        </p:par>
                        <p:par>
                          <p:cTn id="16" fill="hold">
                            <p:stCondLst>
                              <p:cond delay="1000"/>
                            </p:stCondLst>
                            <p:childTnLst>
                              <p:par>
                                <p:cTn id="17" presetID="42" presetClass="entr" presetSubtype="0"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1000"/>
                                        <p:tgtEl>
                                          <p:spTgt spid="6"/>
                                        </p:tgtEl>
                                      </p:cBhvr>
                                    </p:animEffect>
                                    <p:anim calcmode="lin" valueType="num">
                                      <p:cBhvr>
                                        <p:cTn id="20" dur="1000" fill="hold"/>
                                        <p:tgtEl>
                                          <p:spTgt spid="6"/>
                                        </p:tgtEl>
                                        <p:attrNameLst>
                                          <p:attrName>ppt_x</p:attrName>
                                        </p:attrNameLst>
                                      </p:cBhvr>
                                      <p:tavLst>
                                        <p:tav tm="0">
                                          <p:val>
                                            <p:strVal val="#ppt_x"/>
                                          </p:val>
                                        </p:tav>
                                        <p:tav tm="100000">
                                          <p:val>
                                            <p:strVal val="#ppt_x"/>
                                          </p:val>
                                        </p:tav>
                                      </p:tavLst>
                                    </p:anim>
                                    <p:anim calcmode="lin" valueType="num">
                                      <p:cBhvr>
                                        <p:cTn id="21" dur="1000" fill="hold"/>
                                        <p:tgtEl>
                                          <p:spTgt spid="6"/>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1000"/>
                                        <p:tgtEl>
                                          <p:spTgt spid="8"/>
                                        </p:tgtEl>
                                      </p:cBhvr>
                                    </p:animEffect>
                                    <p:anim calcmode="lin" valueType="num">
                                      <p:cBhvr>
                                        <p:cTn id="25" dur="1000" fill="hold"/>
                                        <p:tgtEl>
                                          <p:spTgt spid="8"/>
                                        </p:tgtEl>
                                        <p:attrNameLst>
                                          <p:attrName>ppt_x</p:attrName>
                                        </p:attrNameLst>
                                      </p:cBhvr>
                                      <p:tavLst>
                                        <p:tav tm="0">
                                          <p:val>
                                            <p:strVal val="#ppt_x"/>
                                          </p:val>
                                        </p:tav>
                                        <p:tav tm="100000">
                                          <p:val>
                                            <p:strVal val="#ppt_x"/>
                                          </p:val>
                                        </p:tav>
                                      </p:tavLst>
                                    </p:anim>
                                    <p:anim calcmode="lin" valueType="num">
                                      <p:cBhvr>
                                        <p:cTn id="26" dur="1000" fill="hold"/>
                                        <p:tgtEl>
                                          <p:spTgt spid="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1000"/>
                                        <p:tgtEl>
                                          <p:spTgt spid="12"/>
                                        </p:tgtEl>
                                      </p:cBhvr>
                                    </p:animEffect>
                                    <p:anim calcmode="lin" valueType="num">
                                      <p:cBhvr>
                                        <p:cTn id="35" dur="1000" fill="hold"/>
                                        <p:tgtEl>
                                          <p:spTgt spid="12"/>
                                        </p:tgtEl>
                                        <p:attrNameLst>
                                          <p:attrName>ppt_x</p:attrName>
                                        </p:attrNameLst>
                                      </p:cBhvr>
                                      <p:tavLst>
                                        <p:tav tm="0">
                                          <p:val>
                                            <p:strVal val="#ppt_x"/>
                                          </p:val>
                                        </p:tav>
                                        <p:tav tm="100000">
                                          <p:val>
                                            <p:strVal val="#ppt_x"/>
                                          </p:val>
                                        </p:tav>
                                      </p:tavLst>
                                    </p:anim>
                                    <p:anim calcmode="lin" valueType="num">
                                      <p:cBhvr>
                                        <p:cTn id="36" dur="1000" fill="hold"/>
                                        <p:tgtEl>
                                          <p:spTgt spid="12"/>
                                        </p:tgtEl>
                                        <p:attrNameLst>
                                          <p:attrName>ppt_y</p:attrName>
                                        </p:attrNameLst>
                                      </p:cBhvr>
                                      <p:tavLst>
                                        <p:tav tm="0">
                                          <p:val>
                                            <p:strVal val="#ppt_y+.1"/>
                                          </p:val>
                                        </p:tav>
                                        <p:tav tm="100000">
                                          <p:val>
                                            <p:strVal val="#ppt_y"/>
                                          </p:val>
                                        </p:tav>
                                      </p:tavLst>
                                    </p:anim>
                                  </p:childTnLst>
                                </p:cTn>
                              </p:par>
                            </p:childTnLst>
                          </p:cTn>
                        </p:par>
                        <p:par>
                          <p:cTn id="37" fill="hold">
                            <p:stCondLst>
                              <p:cond delay="2000"/>
                            </p:stCondLst>
                            <p:childTnLst>
                              <p:par>
                                <p:cTn id="38" presetID="31" presetClass="entr" presetSubtype="0" fill="hold" grpId="0" nodeType="afterEffect">
                                  <p:stCondLst>
                                    <p:cond delay="0"/>
                                  </p:stCondLst>
                                  <p:childTnLst>
                                    <p:set>
                                      <p:cBhvr>
                                        <p:cTn id="39" dur="1" fill="hold">
                                          <p:stCondLst>
                                            <p:cond delay="0"/>
                                          </p:stCondLst>
                                        </p:cTn>
                                        <p:tgtEl>
                                          <p:spTgt spid="14"/>
                                        </p:tgtEl>
                                        <p:attrNameLst>
                                          <p:attrName>style.visibility</p:attrName>
                                        </p:attrNameLst>
                                      </p:cBhvr>
                                      <p:to>
                                        <p:strVal val="visible"/>
                                      </p:to>
                                    </p:set>
                                    <p:anim calcmode="lin" valueType="num">
                                      <p:cBhvr>
                                        <p:cTn id="40" dur="300" fill="hold"/>
                                        <p:tgtEl>
                                          <p:spTgt spid="14"/>
                                        </p:tgtEl>
                                        <p:attrNameLst>
                                          <p:attrName>ppt_w</p:attrName>
                                        </p:attrNameLst>
                                      </p:cBhvr>
                                      <p:tavLst>
                                        <p:tav tm="0">
                                          <p:val>
                                            <p:fltVal val="0"/>
                                          </p:val>
                                        </p:tav>
                                        <p:tav tm="100000">
                                          <p:val>
                                            <p:strVal val="#ppt_w"/>
                                          </p:val>
                                        </p:tav>
                                      </p:tavLst>
                                    </p:anim>
                                    <p:anim calcmode="lin" valueType="num">
                                      <p:cBhvr>
                                        <p:cTn id="41" dur="300" fill="hold"/>
                                        <p:tgtEl>
                                          <p:spTgt spid="14"/>
                                        </p:tgtEl>
                                        <p:attrNameLst>
                                          <p:attrName>ppt_h</p:attrName>
                                        </p:attrNameLst>
                                      </p:cBhvr>
                                      <p:tavLst>
                                        <p:tav tm="0">
                                          <p:val>
                                            <p:fltVal val="0"/>
                                          </p:val>
                                        </p:tav>
                                        <p:tav tm="100000">
                                          <p:val>
                                            <p:strVal val="#ppt_h"/>
                                          </p:val>
                                        </p:tav>
                                      </p:tavLst>
                                    </p:anim>
                                    <p:anim calcmode="lin" valueType="num">
                                      <p:cBhvr>
                                        <p:cTn id="42" dur="300" fill="hold"/>
                                        <p:tgtEl>
                                          <p:spTgt spid="14"/>
                                        </p:tgtEl>
                                        <p:attrNameLst>
                                          <p:attrName>style.rotation</p:attrName>
                                        </p:attrNameLst>
                                      </p:cBhvr>
                                      <p:tavLst>
                                        <p:tav tm="0">
                                          <p:val>
                                            <p:fltVal val="90"/>
                                          </p:val>
                                        </p:tav>
                                        <p:tav tm="100000">
                                          <p:val>
                                            <p:fltVal val="0"/>
                                          </p:val>
                                        </p:tav>
                                      </p:tavLst>
                                    </p:anim>
                                    <p:animEffect transition="in" filter="fade">
                                      <p:cBhvr>
                                        <p:cTn id="43" dur="300"/>
                                        <p:tgtEl>
                                          <p:spTgt spid="14"/>
                                        </p:tgtEl>
                                      </p:cBhvr>
                                    </p:animEffect>
                                  </p:childTnLst>
                                </p:cTn>
                              </p:par>
                            </p:childTnLst>
                          </p:cTn>
                        </p:par>
                        <p:par>
                          <p:cTn id="44" fill="hold">
                            <p:stCondLst>
                              <p:cond delay="2300"/>
                            </p:stCondLst>
                            <p:childTnLst>
                              <p:par>
                                <p:cTn id="45" presetID="22" presetClass="entr" presetSubtype="8" fill="hold" grpId="0" nodeType="afterEffect">
                                  <p:stCondLst>
                                    <p:cond delay="0"/>
                                  </p:stCondLst>
                                  <p:childTnLst>
                                    <p:set>
                                      <p:cBhvr>
                                        <p:cTn id="46" dur="1" fill="hold">
                                          <p:stCondLst>
                                            <p:cond delay="0"/>
                                          </p:stCondLst>
                                        </p:cTn>
                                        <p:tgtEl>
                                          <p:spTgt spid="15"/>
                                        </p:tgtEl>
                                        <p:attrNameLst>
                                          <p:attrName>style.visibility</p:attrName>
                                        </p:attrNameLst>
                                      </p:cBhvr>
                                      <p:to>
                                        <p:strVal val="visible"/>
                                      </p:to>
                                    </p:set>
                                    <p:animEffect transition="in" filter="wipe(left)">
                                      <p:cBhvr>
                                        <p:cTn id="47" dur="300"/>
                                        <p:tgtEl>
                                          <p:spTgt spid="15"/>
                                        </p:tgtEl>
                                      </p:cBhvr>
                                    </p:animEffect>
                                  </p:childTnLst>
                                </p:cTn>
                              </p:par>
                            </p:childTnLst>
                          </p:cTn>
                        </p:par>
                        <p:par>
                          <p:cTn id="48" fill="hold">
                            <p:stCondLst>
                              <p:cond delay="2600"/>
                            </p:stCondLst>
                            <p:childTnLst>
                              <p:par>
                                <p:cTn id="49" presetID="31" presetClass="entr" presetSubtype="0" fill="hold" grpId="0" nodeType="afterEffect">
                                  <p:stCondLst>
                                    <p:cond delay="0"/>
                                  </p:stCondLst>
                                  <p:childTnLst>
                                    <p:set>
                                      <p:cBhvr>
                                        <p:cTn id="50" dur="1" fill="hold">
                                          <p:stCondLst>
                                            <p:cond delay="0"/>
                                          </p:stCondLst>
                                        </p:cTn>
                                        <p:tgtEl>
                                          <p:spTgt spid="18"/>
                                        </p:tgtEl>
                                        <p:attrNameLst>
                                          <p:attrName>style.visibility</p:attrName>
                                        </p:attrNameLst>
                                      </p:cBhvr>
                                      <p:to>
                                        <p:strVal val="visible"/>
                                      </p:to>
                                    </p:set>
                                    <p:anim calcmode="lin" valueType="num">
                                      <p:cBhvr>
                                        <p:cTn id="51" dur="300" fill="hold"/>
                                        <p:tgtEl>
                                          <p:spTgt spid="18"/>
                                        </p:tgtEl>
                                        <p:attrNameLst>
                                          <p:attrName>ppt_w</p:attrName>
                                        </p:attrNameLst>
                                      </p:cBhvr>
                                      <p:tavLst>
                                        <p:tav tm="0">
                                          <p:val>
                                            <p:fltVal val="0"/>
                                          </p:val>
                                        </p:tav>
                                        <p:tav tm="100000">
                                          <p:val>
                                            <p:strVal val="#ppt_w"/>
                                          </p:val>
                                        </p:tav>
                                      </p:tavLst>
                                    </p:anim>
                                    <p:anim calcmode="lin" valueType="num">
                                      <p:cBhvr>
                                        <p:cTn id="52" dur="300" fill="hold"/>
                                        <p:tgtEl>
                                          <p:spTgt spid="18"/>
                                        </p:tgtEl>
                                        <p:attrNameLst>
                                          <p:attrName>ppt_h</p:attrName>
                                        </p:attrNameLst>
                                      </p:cBhvr>
                                      <p:tavLst>
                                        <p:tav tm="0">
                                          <p:val>
                                            <p:fltVal val="0"/>
                                          </p:val>
                                        </p:tav>
                                        <p:tav tm="100000">
                                          <p:val>
                                            <p:strVal val="#ppt_h"/>
                                          </p:val>
                                        </p:tav>
                                      </p:tavLst>
                                    </p:anim>
                                    <p:anim calcmode="lin" valueType="num">
                                      <p:cBhvr>
                                        <p:cTn id="53" dur="300" fill="hold"/>
                                        <p:tgtEl>
                                          <p:spTgt spid="18"/>
                                        </p:tgtEl>
                                        <p:attrNameLst>
                                          <p:attrName>style.rotation</p:attrName>
                                        </p:attrNameLst>
                                      </p:cBhvr>
                                      <p:tavLst>
                                        <p:tav tm="0">
                                          <p:val>
                                            <p:fltVal val="90"/>
                                          </p:val>
                                        </p:tav>
                                        <p:tav tm="100000">
                                          <p:val>
                                            <p:fltVal val="0"/>
                                          </p:val>
                                        </p:tav>
                                      </p:tavLst>
                                    </p:anim>
                                    <p:animEffect transition="in" filter="fade">
                                      <p:cBhvr>
                                        <p:cTn id="54" dur="300"/>
                                        <p:tgtEl>
                                          <p:spTgt spid="18"/>
                                        </p:tgtEl>
                                      </p:cBhvr>
                                    </p:animEffect>
                                  </p:childTnLst>
                                </p:cTn>
                              </p:par>
                            </p:childTnLst>
                          </p:cTn>
                        </p:par>
                        <p:par>
                          <p:cTn id="55" fill="hold">
                            <p:stCondLst>
                              <p:cond delay="2900"/>
                            </p:stCondLst>
                            <p:childTnLst>
                              <p:par>
                                <p:cTn id="56" presetID="22" presetClass="entr" presetSubtype="8" fill="hold" grpId="0" nodeType="afterEffect">
                                  <p:stCondLst>
                                    <p:cond delay="0"/>
                                  </p:stCondLst>
                                  <p:childTnLst>
                                    <p:set>
                                      <p:cBhvr>
                                        <p:cTn id="57" dur="1" fill="hold">
                                          <p:stCondLst>
                                            <p:cond delay="0"/>
                                          </p:stCondLst>
                                        </p:cTn>
                                        <p:tgtEl>
                                          <p:spTgt spid="19"/>
                                        </p:tgtEl>
                                        <p:attrNameLst>
                                          <p:attrName>style.visibility</p:attrName>
                                        </p:attrNameLst>
                                      </p:cBhvr>
                                      <p:to>
                                        <p:strVal val="visible"/>
                                      </p:to>
                                    </p:set>
                                    <p:animEffect transition="in" filter="wipe(left)">
                                      <p:cBhvr>
                                        <p:cTn id="58" dur="300"/>
                                        <p:tgtEl>
                                          <p:spTgt spid="19"/>
                                        </p:tgtEl>
                                      </p:cBhvr>
                                    </p:animEffect>
                                  </p:childTnLst>
                                </p:cTn>
                              </p:par>
                            </p:childTnLst>
                          </p:cTn>
                        </p:par>
                        <p:par>
                          <p:cTn id="59" fill="hold">
                            <p:stCondLst>
                              <p:cond delay="3200"/>
                            </p:stCondLst>
                            <p:childTnLst>
                              <p:par>
                                <p:cTn id="60" presetID="31" presetClass="entr" presetSubtype="0" fill="hold" grpId="0" nodeType="after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300" fill="hold"/>
                                        <p:tgtEl>
                                          <p:spTgt spid="16"/>
                                        </p:tgtEl>
                                        <p:attrNameLst>
                                          <p:attrName>ppt_w</p:attrName>
                                        </p:attrNameLst>
                                      </p:cBhvr>
                                      <p:tavLst>
                                        <p:tav tm="0">
                                          <p:val>
                                            <p:fltVal val="0"/>
                                          </p:val>
                                        </p:tav>
                                        <p:tav tm="100000">
                                          <p:val>
                                            <p:strVal val="#ppt_w"/>
                                          </p:val>
                                        </p:tav>
                                      </p:tavLst>
                                    </p:anim>
                                    <p:anim calcmode="lin" valueType="num">
                                      <p:cBhvr>
                                        <p:cTn id="63" dur="300" fill="hold"/>
                                        <p:tgtEl>
                                          <p:spTgt spid="16"/>
                                        </p:tgtEl>
                                        <p:attrNameLst>
                                          <p:attrName>ppt_h</p:attrName>
                                        </p:attrNameLst>
                                      </p:cBhvr>
                                      <p:tavLst>
                                        <p:tav tm="0">
                                          <p:val>
                                            <p:fltVal val="0"/>
                                          </p:val>
                                        </p:tav>
                                        <p:tav tm="100000">
                                          <p:val>
                                            <p:strVal val="#ppt_h"/>
                                          </p:val>
                                        </p:tav>
                                      </p:tavLst>
                                    </p:anim>
                                    <p:anim calcmode="lin" valueType="num">
                                      <p:cBhvr>
                                        <p:cTn id="64" dur="300" fill="hold"/>
                                        <p:tgtEl>
                                          <p:spTgt spid="16"/>
                                        </p:tgtEl>
                                        <p:attrNameLst>
                                          <p:attrName>style.rotation</p:attrName>
                                        </p:attrNameLst>
                                      </p:cBhvr>
                                      <p:tavLst>
                                        <p:tav tm="0">
                                          <p:val>
                                            <p:fltVal val="90"/>
                                          </p:val>
                                        </p:tav>
                                        <p:tav tm="100000">
                                          <p:val>
                                            <p:fltVal val="0"/>
                                          </p:val>
                                        </p:tav>
                                      </p:tavLst>
                                    </p:anim>
                                    <p:animEffect transition="in" filter="fade">
                                      <p:cBhvr>
                                        <p:cTn id="65" dur="300"/>
                                        <p:tgtEl>
                                          <p:spTgt spid="16"/>
                                        </p:tgtEl>
                                      </p:cBhvr>
                                    </p:animEffect>
                                  </p:childTnLst>
                                </p:cTn>
                              </p:par>
                            </p:childTnLst>
                          </p:cTn>
                        </p:par>
                        <p:par>
                          <p:cTn id="66" fill="hold">
                            <p:stCondLst>
                              <p:cond delay="3500"/>
                            </p:stCondLst>
                            <p:childTnLst>
                              <p:par>
                                <p:cTn id="67" presetID="22" presetClass="entr" presetSubtype="8" fill="hold" grpId="0" nodeType="afterEffect">
                                  <p:stCondLst>
                                    <p:cond delay="0"/>
                                  </p:stCondLst>
                                  <p:childTnLst>
                                    <p:set>
                                      <p:cBhvr>
                                        <p:cTn id="68" dur="1" fill="hold">
                                          <p:stCondLst>
                                            <p:cond delay="0"/>
                                          </p:stCondLst>
                                        </p:cTn>
                                        <p:tgtEl>
                                          <p:spTgt spid="17"/>
                                        </p:tgtEl>
                                        <p:attrNameLst>
                                          <p:attrName>style.visibility</p:attrName>
                                        </p:attrNameLst>
                                      </p:cBhvr>
                                      <p:to>
                                        <p:strVal val="visible"/>
                                      </p:to>
                                    </p:set>
                                    <p:animEffect transition="in" filter="wipe(left)">
                                      <p:cBhvr>
                                        <p:cTn id="69" dur="300"/>
                                        <p:tgtEl>
                                          <p:spTgt spid="17"/>
                                        </p:tgtEl>
                                      </p:cBhvr>
                                    </p:animEffect>
                                  </p:childTnLst>
                                </p:cTn>
                              </p:par>
                            </p:childTnLst>
                          </p:cTn>
                        </p:par>
                        <p:par>
                          <p:cTn id="70" fill="hold">
                            <p:stCondLst>
                              <p:cond delay="3800"/>
                            </p:stCondLst>
                            <p:childTnLst>
                              <p:par>
                                <p:cTn id="71" presetID="31"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300" fill="hold"/>
                                        <p:tgtEl>
                                          <p:spTgt spid="20"/>
                                        </p:tgtEl>
                                        <p:attrNameLst>
                                          <p:attrName>ppt_w</p:attrName>
                                        </p:attrNameLst>
                                      </p:cBhvr>
                                      <p:tavLst>
                                        <p:tav tm="0">
                                          <p:val>
                                            <p:fltVal val="0"/>
                                          </p:val>
                                        </p:tav>
                                        <p:tav tm="100000">
                                          <p:val>
                                            <p:strVal val="#ppt_w"/>
                                          </p:val>
                                        </p:tav>
                                      </p:tavLst>
                                    </p:anim>
                                    <p:anim calcmode="lin" valueType="num">
                                      <p:cBhvr>
                                        <p:cTn id="74" dur="300" fill="hold"/>
                                        <p:tgtEl>
                                          <p:spTgt spid="20"/>
                                        </p:tgtEl>
                                        <p:attrNameLst>
                                          <p:attrName>ppt_h</p:attrName>
                                        </p:attrNameLst>
                                      </p:cBhvr>
                                      <p:tavLst>
                                        <p:tav tm="0">
                                          <p:val>
                                            <p:fltVal val="0"/>
                                          </p:val>
                                        </p:tav>
                                        <p:tav tm="100000">
                                          <p:val>
                                            <p:strVal val="#ppt_h"/>
                                          </p:val>
                                        </p:tav>
                                      </p:tavLst>
                                    </p:anim>
                                    <p:anim calcmode="lin" valueType="num">
                                      <p:cBhvr>
                                        <p:cTn id="75" dur="300" fill="hold"/>
                                        <p:tgtEl>
                                          <p:spTgt spid="20"/>
                                        </p:tgtEl>
                                        <p:attrNameLst>
                                          <p:attrName>style.rotation</p:attrName>
                                        </p:attrNameLst>
                                      </p:cBhvr>
                                      <p:tavLst>
                                        <p:tav tm="0">
                                          <p:val>
                                            <p:fltVal val="90"/>
                                          </p:val>
                                        </p:tav>
                                        <p:tav tm="100000">
                                          <p:val>
                                            <p:fltVal val="0"/>
                                          </p:val>
                                        </p:tav>
                                      </p:tavLst>
                                    </p:anim>
                                    <p:animEffect transition="in" filter="fade">
                                      <p:cBhvr>
                                        <p:cTn id="76" dur="300"/>
                                        <p:tgtEl>
                                          <p:spTgt spid="20"/>
                                        </p:tgtEl>
                                      </p:cBhvr>
                                    </p:animEffect>
                                  </p:childTnLst>
                                </p:cTn>
                              </p:par>
                            </p:childTnLst>
                          </p:cTn>
                        </p:par>
                        <p:par>
                          <p:cTn id="77" fill="hold">
                            <p:stCondLst>
                              <p:cond delay="4100"/>
                            </p:stCondLst>
                            <p:childTnLst>
                              <p:par>
                                <p:cTn id="78" presetID="22" presetClass="entr" presetSubtype="8" fill="hold" grpId="0" nodeType="afterEffect">
                                  <p:stCondLst>
                                    <p:cond delay="0"/>
                                  </p:stCondLst>
                                  <p:childTnLst>
                                    <p:set>
                                      <p:cBhvr>
                                        <p:cTn id="79" dur="1" fill="hold">
                                          <p:stCondLst>
                                            <p:cond delay="0"/>
                                          </p:stCondLst>
                                        </p:cTn>
                                        <p:tgtEl>
                                          <p:spTgt spid="21"/>
                                        </p:tgtEl>
                                        <p:attrNameLst>
                                          <p:attrName>style.visibility</p:attrName>
                                        </p:attrNameLst>
                                      </p:cBhvr>
                                      <p:to>
                                        <p:strVal val="visible"/>
                                      </p:to>
                                    </p:set>
                                    <p:animEffect transition="in" filter="wipe(left)">
                                      <p:cBhvr>
                                        <p:cTn id="80" dur="3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4" grpId="0"/>
      <p:bldP spid="15" grpId="0"/>
      <p:bldP spid="16" grpId="0"/>
      <p:bldP spid="17" grpId="0"/>
      <p:bldP spid="18" grpId="0"/>
      <p:bldP spid="19" grpId="0"/>
      <p:bldP spid="20" grpId="0"/>
      <p:bldP spid="21"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矩形 30">
            <a:extLst>
              <a:ext uri="{FF2B5EF4-FFF2-40B4-BE49-F238E27FC236}">
                <a16:creationId xmlns="" xmlns:a16="http://schemas.microsoft.com/office/drawing/2014/main" id="{FFAB2EF1-F9A9-4F32-9328-51F3C8C44EC7}"/>
              </a:ext>
            </a:extLst>
          </p:cNvPr>
          <p:cNvSpPr/>
          <p:nvPr/>
        </p:nvSpPr>
        <p:spPr bwMode="auto">
          <a:xfrm>
            <a:off x="1063573" y="3705101"/>
            <a:ext cx="10311844" cy="2671336"/>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8" name="矩形 27">
            <a:extLst>
              <a:ext uri="{FF2B5EF4-FFF2-40B4-BE49-F238E27FC236}">
                <a16:creationId xmlns="" xmlns:a16="http://schemas.microsoft.com/office/drawing/2014/main" id="{6803B585-FDA1-41B3-818D-27C32501C4EB}"/>
              </a:ext>
            </a:extLst>
          </p:cNvPr>
          <p:cNvSpPr/>
          <p:nvPr/>
        </p:nvSpPr>
        <p:spPr bwMode="auto">
          <a:xfrm>
            <a:off x="1063573" y="866272"/>
            <a:ext cx="10311844" cy="2671336"/>
          </a:xfrm>
          <a:prstGeom prst="rect">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整顿</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pic>
        <p:nvPicPr>
          <p:cNvPr id="21" name="Picture 4">
            <a:extLst>
              <a:ext uri="{FF2B5EF4-FFF2-40B4-BE49-F238E27FC236}">
                <a16:creationId xmlns="" xmlns:a16="http://schemas.microsoft.com/office/drawing/2014/main" id="{210FE7B3-6A56-4E1B-93DA-759C66BDECD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1525471" y="1205537"/>
            <a:ext cx="2989208" cy="199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 name="Picture 4">
            <a:extLst>
              <a:ext uri="{FF2B5EF4-FFF2-40B4-BE49-F238E27FC236}">
                <a16:creationId xmlns="" xmlns:a16="http://schemas.microsoft.com/office/drawing/2014/main" id="{A18C140A-3CE9-473F-A827-5BA480B6F1D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4773657" y="1205537"/>
            <a:ext cx="2989208" cy="199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 name="Picture 4">
            <a:extLst>
              <a:ext uri="{FF2B5EF4-FFF2-40B4-BE49-F238E27FC236}">
                <a16:creationId xmlns="" xmlns:a16="http://schemas.microsoft.com/office/drawing/2014/main" id="{9120AA60-7E9B-4B25-A18D-CBD35AD8B40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8040297" y="1205537"/>
            <a:ext cx="2989208" cy="1992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 name="Picture 4">
            <a:extLst>
              <a:ext uri="{FF2B5EF4-FFF2-40B4-BE49-F238E27FC236}">
                <a16:creationId xmlns="" xmlns:a16="http://schemas.microsoft.com/office/drawing/2014/main" id="{0EF9E14A-BF67-489A-96AC-EE621061F31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8036508" y="4031865"/>
            <a:ext cx="3004768" cy="200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 name="Picture 4">
            <a:extLst>
              <a:ext uri="{FF2B5EF4-FFF2-40B4-BE49-F238E27FC236}">
                <a16:creationId xmlns="" xmlns:a16="http://schemas.microsoft.com/office/drawing/2014/main" id="{89251B01-80BB-4146-BF5F-7A10B72F60F0}"/>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4774387" y="4034570"/>
            <a:ext cx="3004768" cy="200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 name="Picture 4">
            <a:extLst>
              <a:ext uri="{FF2B5EF4-FFF2-40B4-BE49-F238E27FC236}">
                <a16:creationId xmlns="" xmlns:a16="http://schemas.microsoft.com/office/drawing/2014/main" id="{E66DFED0-805E-4FF6-B606-803E87E2E993}"/>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1511705" y="4034570"/>
            <a:ext cx="3004768" cy="2002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 name="组合 18">
            <a:extLst>
              <a:ext uri="{FF2B5EF4-FFF2-40B4-BE49-F238E27FC236}">
                <a16:creationId xmlns="" xmlns:a16="http://schemas.microsoft.com/office/drawing/2014/main" id="{B4FF0E39-A5A6-4354-8B46-954C42519458}"/>
              </a:ext>
            </a:extLst>
          </p:cNvPr>
          <p:cNvGrpSpPr/>
          <p:nvPr/>
        </p:nvGrpSpPr>
        <p:grpSpPr>
          <a:xfrm>
            <a:off x="854242" y="866272"/>
            <a:ext cx="467911" cy="2671336"/>
            <a:chOff x="854242" y="866272"/>
            <a:chExt cx="467911" cy="2671336"/>
          </a:xfrm>
        </p:grpSpPr>
        <p:sp>
          <p:nvSpPr>
            <p:cNvPr id="3" name="矩形 2">
              <a:extLst>
                <a:ext uri="{FF2B5EF4-FFF2-40B4-BE49-F238E27FC236}">
                  <a16:creationId xmlns="" xmlns:a16="http://schemas.microsoft.com/office/drawing/2014/main" id="{9860E0C6-16F0-4CA1-AED2-FD9403505FF6}"/>
                </a:ext>
              </a:extLst>
            </p:cNvPr>
            <p:cNvSpPr/>
            <p:nvPr/>
          </p:nvSpPr>
          <p:spPr bwMode="auto">
            <a:xfrm>
              <a:off x="854242" y="866272"/>
              <a:ext cx="467911" cy="2671336"/>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0" name="文本框 29">
              <a:extLst>
                <a:ext uri="{FF2B5EF4-FFF2-40B4-BE49-F238E27FC236}">
                  <a16:creationId xmlns="" xmlns:a16="http://schemas.microsoft.com/office/drawing/2014/main" id="{DA000B32-8286-4F30-AF7A-B6681DA21BEB}"/>
                </a:ext>
              </a:extLst>
            </p:cNvPr>
            <p:cNvSpPr txBox="1"/>
            <p:nvPr/>
          </p:nvSpPr>
          <p:spPr>
            <a:xfrm>
              <a:off x="860488" y="1452500"/>
              <a:ext cx="461665" cy="1246495"/>
            </a:xfrm>
            <a:prstGeom prst="rect">
              <a:avLst/>
            </a:prstGeom>
            <a:noFill/>
          </p:spPr>
          <p:txBody>
            <a:bodyPr vert="eaVert" wrap="none" rtlCol="0">
              <a:spAutoFit/>
            </a:bodyPr>
            <a:lstStyle/>
            <a:p>
              <a:pPr algn="l"/>
              <a:r>
                <a:rPr lang="zh-CN" altLang="en-US" dirty="0">
                  <a:solidFill>
                    <a:schemeClr val="accent2"/>
                  </a:solidFill>
                  <a:latin typeface="+mj-ea"/>
                  <a:ea typeface="+mj-ea"/>
                </a:rPr>
                <a:t>未实施整顿</a:t>
              </a:r>
            </a:p>
          </p:txBody>
        </p:sp>
      </p:grpSp>
      <p:grpSp>
        <p:nvGrpSpPr>
          <p:cNvPr id="20" name="组合 19">
            <a:extLst>
              <a:ext uri="{FF2B5EF4-FFF2-40B4-BE49-F238E27FC236}">
                <a16:creationId xmlns="" xmlns:a16="http://schemas.microsoft.com/office/drawing/2014/main" id="{5C657031-46EE-4864-8AF9-300D951FC2F3}"/>
              </a:ext>
            </a:extLst>
          </p:cNvPr>
          <p:cNvGrpSpPr/>
          <p:nvPr/>
        </p:nvGrpSpPr>
        <p:grpSpPr>
          <a:xfrm>
            <a:off x="854242" y="3705101"/>
            <a:ext cx="467911" cy="2671336"/>
            <a:chOff x="854242" y="3705101"/>
            <a:chExt cx="467911" cy="2671336"/>
          </a:xfrm>
        </p:grpSpPr>
        <p:sp>
          <p:nvSpPr>
            <p:cNvPr id="32" name="矩形 31">
              <a:extLst>
                <a:ext uri="{FF2B5EF4-FFF2-40B4-BE49-F238E27FC236}">
                  <a16:creationId xmlns="" xmlns:a16="http://schemas.microsoft.com/office/drawing/2014/main" id="{FDCE2FB4-DF67-4001-9F94-D2B2566C1BE7}"/>
                </a:ext>
              </a:extLst>
            </p:cNvPr>
            <p:cNvSpPr/>
            <p:nvPr/>
          </p:nvSpPr>
          <p:spPr bwMode="auto">
            <a:xfrm>
              <a:off x="854242" y="3705101"/>
              <a:ext cx="467911" cy="2671336"/>
            </a:xfrm>
            <a:prstGeom prst="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3" name="文本框 32">
              <a:extLst>
                <a:ext uri="{FF2B5EF4-FFF2-40B4-BE49-F238E27FC236}">
                  <a16:creationId xmlns="" xmlns:a16="http://schemas.microsoft.com/office/drawing/2014/main" id="{543FD7C3-3C8F-4CE9-B8CD-AE7D22CCED6E}"/>
                </a:ext>
              </a:extLst>
            </p:cNvPr>
            <p:cNvSpPr txBox="1"/>
            <p:nvPr/>
          </p:nvSpPr>
          <p:spPr>
            <a:xfrm>
              <a:off x="860488" y="4291329"/>
              <a:ext cx="461665" cy="1246495"/>
            </a:xfrm>
            <a:prstGeom prst="rect">
              <a:avLst/>
            </a:prstGeom>
            <a:noFill/>
          </p:spPr>
          <p:txBody>
            <a:bodyPr vert="eaVert" wrap="none" rtlCol="0">
              <a:spAutoFit/>
            </a:bodyPr>
            <a:lstStyle/>
            <a:p>
              <a:pPr algn="l"/>
              <a:r>
                <a:rPr lang="zh-CN" altLang="en-US" dirty="0">
                  <a:solidFill>
                    <a:schemeClr val="accent2"/>
                  </a:solidFill>
                  <a:latin typeface="+mj-ea"/>
                  <a:ea typeface="+mj-ea"/>
                </a:rPr>
                <a:t>实施整顿后</a:t>
              </a:r>
            </a:p>
          </p:txBody>
        </p:sp>
      </p:grpSp>
    </p:spTree>
    <p:extLst>
      <p:ext uri="{BB962C8B-B14F-4D97-AF65-F5344CB8AC3E}">
        <p14:creationId xmlns:p14="http://schemas.microsoft.com/office/powerpoint/2010/main" val="808556460"/>
      </p:ext>
    </p:extLst>
  </p:cSld>
  <p:clrMapOvr>
    <a:masterClrMapping/>
  </p:clrMapOvr>
  <mc:AlternateContent xmlns:mc="http://schemas.openxmlformats.org/markup-compatibility/2006" xmlns:p14="http://schemas.microsoft.com/office/powerpoint/2010/main">
    <mc:Choice Requires="p14">
      <p:transition p14:dur="0" advTm="5720"/>
    </mc:Choice>
    <mc:Fallback xmlns="">
      <p:transition advTm="572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300" fill="hold"/>
                                        <p:tgtEl>
                                          <p:spTgt spid="19"/>
                                        </p:tgtEl>
                                        <p:attrNameLst>
                                          <p:attrName>ppt_w</p:attrName>
                                        </p:attrNameLst>
                                      </p:cBhvr>
                                      <p:tavLst>
                                        <p:tav tm="0">
                                          <p:val>
                                            <p:fltVal val="0"/>
                                          </p:val>
                                        </p:tav>
                                        <p:tav tm="100000">
                                          <p:val>
                                            <p:strVal val="#ppt_w"/>
                                          </p:val>
                                        </p:tav>
                                      </p:tavLst>
                                    </p:anim>
                                    <p:anim calcmode="lin" valueType="num">
                                      <p:cBhvr>
                                        <p:cTn id="8" dur="300" fill="hold"/>
                                        <p:tgtEl>
                                          <p:spTgt spid="19"/>
                                        </p:tgtEl>
                                        <p:attrNameLst>
                                          <p:attrName>ppt_h</p:attrName>
                                        </p:attrNameLst>
                                      </p:cBhvr>
                                      <p:tavLst>
                                        <p:tav tm="0">
                                          <p:val>
                                            <p:fltVal val="0"/>
                                          </p:val>
                                        </p:tav>
                                        <p:tav tm="100000">
                                          <p:val>
                                            <p:strVal val="#ppt_h"/>
                                          </p:val>
                                        </p:tav>
                                      </p:tavLst>
                                    </p:anim>
                                    <p:anim calcmode="lin" valueType="num">
                                      <p:cBhvr>
                                        <p:cTn id="9" dur="300" fill="hold"/>
                                        <p:tgtEl>
                                          <p:spTgt spid="19"/>
                                        </p:tgtEl>
                                        <p:attrNameLst>
                                          <p:attrName>style.rotation</p:attrName>
                                        </p:attrNameLst>
                                      </p:cBhvr>
                                      <p:tavLst>
                                        <p:tav tm="0">
                                          <p:val>
                                            <p:fltVal val="90"/>
                                          </p:val>
                                        </p:tav>
                                        <p:tav tm="100000">
                                          <p:val>
                                            <p:fltVal val="0"/>
                                          </p:val>
                                        </p:tav>
                                      </p:tavLst>
                                    </p:anim>
                                    <p:animEffect transition="in" filter="fade">
                                      <p:cBhvr>
                                        <p:cTn id="10" dur="300"/>
                                        <p:tgtEl>
                                          <p:spTgt spid="19"/>
                                        </p:tgtEl>
                                      </p:cBhvr>
                                    </p:animEffect>
                                  </p:childTnLst>
                                </p:cTn>
                              </p:par>
                            </p:childTnLst>
                          </p:cTn>
                        </p:par>
                        <p:par>
                          <p:cTn id="11" fill="hold">
                            <p:stCondLst>
                              <p:cond delay="300"/>
                            </p:stCondLst>
                            <p:childTnLst>
                              <p:par>
                                <p:cTn id="12" presetID="22" presetClass="entr" presetSubtype="8" fill="hold" grpId="0" nodeType="afterEffect">
                                  <p:stCondLst>
                                    <p:cond delay="0"/>
                                  </p:stCondLst>
                                  <p:childTnLst>
                                    <p:set>
                                      <p:cBhvr>
                                        <p:cTn id="13" dur="1" fill="hold">
                                          <p:stCondLst>
                                            <p:cond delay="0"/>
                                          </p:stCondLst>
                                        </p:cTn>
                                        <p:tgtEl>
                                          <p:spTgt spid="28"/>
                                        </p:tgtEl>
                                        <p:attrNameLst>
                                          <p:attrName>style.visibility</p:attrName>
                                        </p:attrNameLst>
                                      </p:cBhvr>
                                      <p:to>
                                        <p:strVal val="visible"/>
                                      </p:to>
                                    </p:set>
                                    <p:animEffect transition="in" filter="wipe(left)">
                                      <p:cBhvr>
                                        <p:cTn id="14" dur="500"/>
                                        <p:tgtEl>
                                          <p:spTgt spid="28"/>
                                        </p:tgtEl>
                                      </p:cBhvr>
                                    </p:animEffect>
                                  </p:childTnLst>
                                </p:cTn>
                              </p:par>
                            </p:childTnLst>
                          </p:cTn>
                        </p:par>
                        <p:par>
                          <p:cTn id="15" fill="hold">
                            <p:stCondLst>
                              <p:cond delay="800"/>
                            </p:stCondLst>
                            <p:childTnLst>
                              <p:par>
                                <p:cTn id="16" presetID="47" presetClass="entr" presetSubtype="0" fill="hold"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ppt_y-.1"/>
                                          </p:val>
                                        </p:tav>
                                        <p:tav tm="100000">
                                          <p:val>
                                            <p:strVal val="#ppt_y"/>
                                          </p:val>
                                        </p:tav>
                                      </p:tavLst>
                                    </p:anim>
                                  </p:childTnLst>
                                </p:cTn>
                              </p:par>
                              <p:par>
                                <p:cTn id="21" presetID="47" presetClass="entr" presetSubtype="0" fill="hold" nodeType="withEffect">
                                  <p:stCondLst>
                                    <p:cond delay="10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anim calcmode="lin" valueType="num">
                                      <p:cBhvr>
                                        <p:cTn id="24" dur="500" fill="hold"/>
                                        <p:tgtEl>
                                          <p:spTgt spid="22"/>
                                        </p:tgtEl>
                                        <p:attrNameLst>
                                          <p:attrName>ppt_x</p:attrName>
                                        </p:attrNameLst>
                                      </p:cBhvr>
                                      <p:tavLst>
                                        <p:tav tm="0">
                                          <p:val>
                                            <p:strVal val="#ppt_x"/>
                                          </p:val>
                                        </p:tav>
                                        <p:tav tm="100000">
                                          <p:val>
                                            <p:strVal val="#ppt_x"/>
                                          </p:val>
                                        </p:tav>
                                      </p:tavLst>
                                    </p:anim>
                                    <p:anim calcmode="lin" valueType="num">
                                      <p:cBhvr>
                                        <p:cTn id="25" dur="500" fill="hold"/>
                                        <p:tgtEl>
                                          <p:spTgt spid="22"/>
                                        </p:tgtEl>
                                        <p:attrNameLst>
                                          <p:attrName>ppt_y</p:attrName>
                                        </p:attrNameLst>
                                      </p:cBhvr>
                                      <p:tavLst>
                                        <p:tav tm="0">
                                          <p:val>
                                            <p:strVal val="#ppt_y-.1"/>
                                          </p:val>
                                        </p:tav>
                                        <p:tav tm="100000">
                                          <p:val>
                                            <p:strVal val="#ppt_y"/>
                                          </p:val>
                                        </p:tav>
                                      </p:tavLst>
                                    </p:anim>
                                  </p:childTnLst>
                                </p:cTn>
                              </p:par>
                              <p:par>
                                <p:cTn id="26" presetID="47" presetClass="entr" presetSubtype="0" fill="hold" nodeType="withEffect">
                                  <p:stCondLst>
                                    <p:cond delay="200"/>
                                  </p:stCondLst>
                                  <p:childTnLst>
                                    <p:set>
                                      <p:cBhvr>
                                        <p:cTn id="27" dur="1" fill="hold">
                                          <p:stCondLst>
                                            <p:cond delay="0"/>
                                          </p:stCondLst>
                                        </p:cTn>
                                        <p:tgtEl>
                                          <p:spTgt spid="23"/>
                                        </p:tgtEl>
                                        <p:attrNameLst>
                                          <p:attrName>style.visibility</p:attrName>
                                        </p:attrNameLst>
                                      </p:cBhvr>
                                      <p:to>
                                        <p:strVal val="visible"/>
                                      </p:to>
                                    </p:set>
                                    <p:animEffect transition="in" filter="fade">
                                      <p:cBhvr>
                                        <p:cTn id="28" dur="500"/>
                                        <p:tgtEl>
                                          <p:spTgt spid="23"/>
                                        </p:tgtEl>
                                      </p:cBhvr>
                                    </p:animEffect>
                                    <p:anim calcmode="lin" valueType="num">
                                      <p:cBhvr>
                                        <p:cTn id="29" dur="500" fill="hold"/>
                                        <p:tgtEl>
                                          <p:spTgt spid="23"/>
                                        </p:tgtEl>
                                        <p:attrNameLst>
                                          <p:attrName>ppt_x</p:attrName>
                                        </p:attrNameLst>
                                      </p:cBhvr>
                                      <p:tavLst>
                                        <p:tav tm="0">
                                          <p:val>
                                            <p:strVal val="#ppt_x"/>
                                          </p:val>
                                        </p:tav>
                                        <p:tav tm="100000">
                                          <p:val>
                                            <p:strVal val="#ppt_x"/>
                                          </p:val>
                                        </p:tav>
                                      </p:tavLst>
                                    </p:anim>
                                    <p:anim calcmode="lin" valueType="num">
                                      <p:cBhvr>
                                        <p:cTn id="30" dur="500" fill="hold"/>
                                        <p:tgtEl>
                                          <p:spTgt spid="23"/>
                                        </p:tgtEl>
                                        <p:attrNameLst>
                                          <p:attrName>ppt_y</p:attrName>
                                        </p:attrNameLst>
                                      </p:cBhvr>
                                      <p:tavLst>
                                        <p:tav tm="0">
                                          <p:val>
                                            <p:strVal val="#ppt_y-.1"/>
                                          </p:val>
                                        </p:tav>
                                        <p:tav tm="100000">
                                          <p:val>
                                            <p:strVal val="#ppt_y"/>
                                          </p:val>
                                        </p:tav>
                                      </p:tavLst>
                                    </p:anim>
                                  </p:childTnLst>
                                </p:cTn>
                              </p:par>
                            </p:childTnLst>
                          </p:cTn>
                        </p:par>
                        <p:par>
                          <p:cTn id="31" fill="hold">
                            <p:stCondLst>
                              <p:cond delay="1500"/>
                            </p:stCondLst>
                            <p:childTnLst>
                              <p:par>
                                <p:cTn id="32" presetID="31" presetClass="entr" presetSubtype="0" fill="hold"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300" fill="hold"/>
                                        <p:tgtEl>
                                          <p:spTgt spid="20"/>
                                        </p:tgtEl>
                                        <p:attrNameLst>
                                          <p:attrName>ppt_w</p:attrName>
                                        </p:attrNameLst>
                                      </p:cBhvr>
                                      <p:tavLst>
                                        <p:tav tm="0">
                                          <p:val>
                                            <p:fltVal val="0"/>
                                          </p:val>
                                        </p:tav>
                                        <p:tav tm="100000">
                                          <p:val>
                                            <p:strVal val="#ppt_w"/>
                                          </p:val>
                                        </p:tav>
                                      </p:tavLst>
                                    </p:anim>
                                    <p:anim calcmode="lin" valueType="num">
                                      <p:cBhvr>
                                        <p:cTn id="35" dur="300" fill="hold"/>
                                        <p:tgtEl>
                                          <p:spTgt spid="20"/>
                                        </p:tgtEl>
                                        <p:attrNameLst>
                                          <p:attrName>ppt_h</p:attrName>
                                        </p:attrNameLst>
                                      </p:cBhvr>
                                      <p:tavLst>
                                        <p:tav tm="0">
                                          <p:val>
                                            <p:fltVal val="0"/>
                                          </p:val>
                                        </p:tav>
                                        <p:tav tm="100000">
                                          <p:val>
                                            <p:strVal val="#ppt_h"/>
                                          </p:val>
                                        </p:tav>
                                      </p:tavLst>
                                    </p:anim>
                                    <p:anim calcmode="lin" valueType="num">
                                      <p:cBhvr>
                                        <p:cTn id="36" dur="300" fill="hold"/>
                                        <p:tgtEl>
                                          <p:spTgt spid="20"/>
                                        </p:tgtEl>
                                        <p:attrNameLst>
                                          <p:attrName>style.rotation</p:attrName>
                                        </p:attrNameLst>
                                      </p:cBhvr>
                                      <p:tavLst>
                                        <p:tav tm="0">
                                          <p:val>
                                            <p:fltVal val="90"/>
                                          </p:val>
                                        </p:tav>
                                        <p:tav tm="100000">
                                          <p:val>
                                            <p:fltVal val="0"/>
                                          </p:val>
                                        </p:tav>
                                      </p:tavLst>
                                    </p:anim>
                                    <p:animEffect transition="in" filter="fade">
                                      <p:cBhvr>
                                        <p:cTn id="37" dur="300"/>
                                        <p:tgtEl>
                                          <p:spTgt spid="20"/>
                                        </p:tgtEl>
                                      </p:cBhvr>
                                    </p:animEffect>
                                  </p:childTnLst>
                                </p:cTn>
                              </p:par>
                            </p:childTnLst>
                          </p:cTn>
                        </p:par>
                        <p:par>
                          <p:cTn id="38" fill="hold">
                            <p:stCondLst>
                              <p:cond delay="1800"/>
                            </p:stCondLst>
                            <p:childTnLst>
                              <p:par>
                                <p:cTn id="39" presetID="22" presetClass="entr" presetSubtype="8"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Effect transition="in" filter="wipe(left)">
                                      <p:cBhvr>
                                        <p:cTn id="41" dur="500"/>
                                        <p:tgtEl>
                                          <p:spTgt spid="31"/>
                                        </p:tgtEl>
                                      </p:cBhvr>
                                    </p:animEffect>
                                  </p:childTnLst>
                                </p:cTn>
                              </p:par>
                            </p:childTnLst>
                          </p:cTn>
                        </p:par>
                        <p:par>
                          <p:cTn id="42" fill="hold">
                            <p:stCondLst>
                              <p:cond delay="2300"/>
                            </p:stCondLst>
                            <p:childTnLst>
                              <p:par>
                                <p:cTn id="43" presetID="42" presetClass="entr" presetSubtype="0" fill="hold" nodeType="after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fade">
                                      <p:cBhvr>
                                        <p:cTn id="45" dur="500"/>
                                        <p:tgtEl>
                                          <p:spTgt spid="27"/>
                                        </p:tgtEl>
                                      </p:cBhvr>
                                    </p:animEffect>
                                    <p:anim calcmode="lin" valueType="num">
                                      <p:cBhvr>
                                        <p:cTn id="46" dur="500" fill="hold"/>
                                        <p:tgtEl>
                                          <p:spTgt spid="27"/>
                                        </p:tgtEl>
                                        <p:attrNameLst>
                                          <p:attrName>ppt_x</p:attrName>
                                        </p:attrNameLst>
                                      </p:cBhvr>
                                      <p:tavLst>
                                        <p:tav tm="0">
                                          <p:val>
                                            <p:strVal val="#ppt_x"/>
                                          </p:val>
                                        </p:tav>
                                        <p:tav tm="100000">
                                          <p:val>
                                            <p:strVal val="#ppt_x"/>
                                          </p:val>
                                        </p:tav>
                                      </p:tavLst>
                                    </p:anim>
                                    <p:anim calcmode="lin" valueType="num">
                                      <p:cBhvr>
                                        <p:cTn id="47" dur="500" fill="hold"/>
                                        <p:tgtEl>
                                          <p:spTgt spid="27"/>
                                        </p:tgtEl>
                                        <p:attrNameLst>
                                          <p:attrName>ppt_y</p:attrName>
                                        </p:attrNameLst>
                                      </p:cBhvr>
                                      <p:tavLst>
                                        <p:tav tm="0">
                                          <p:val>
                                            <p:strVal val="#ppt_y+.1"/>
                                          </p:val>
                                        </p:tav>
                                        <p:tav tm="100000">
                                          <p:val>
                                            <p:strVal val="#ppt_y"/>
                                          </p:val>
                                        </p:tav>
                                      </p:tavLst>
                                    </p:anim>
                                  </p:childTnLst>
                                </p:cTn>
                              </p:par>
                              <p:par>
                                <p:cTn id="48" presetID="42" presetClass="entr" presetSubtype="0" fill="hold" nodeType="withEffect">
                                  <p:stCondLst>
                                    <p:cond delay="100"/>
                                  </p:stCondLst>
                                  <p:childTnLst>
                                    <p:set>
                                      <p:cBhvr>
                                        <p:cTn id="49" dur="1" fill="hold">
                                          <p:stCondLst>
                                            <p:cond delay="0"/>
                                          </p:stCondLst>
                                        </p:cTn>
                                        <p:tgtEl>
                                          <p:spTgt spid="25"/>
                                        </p:tgtEl>
                                        <p:attrNameLst>
                                          <p:attrName>style.visibility</p:attrName>
                                        </p:attrNameLst>
                                      </p:cBhvr>
                                      <p:to>
                                        <p:strVal val="visible"/>
                                      </p:to>
                                    </p:set>
                                    <p:animEffect transition="in" filter="fade">
                                      <p:cBhvr>
                                        <p:cTn id="50" dur="500"/>
                                        <p:tgtEl>
                                          <p:spTgt spid="25"/>
                                        </p:tgtEl>
                                      </p:cBhvr>
                                    </p:animEffect>
                                    <p:anim calcmode="lin" valueType="num">
                                      <p:cBhvr>
                                        <p:cTn id="51" dur="500" fill="hold"/>
                                        <p:tgtEl>
                                          <p:spTgt spid="25"/>
                                        </p:tgtEl>
                                        <p:attrNameLst>
                                          <p:attrName>ppt_x</p:attrName>
                                        </p:attrNameLst>
                                      </p:cBhvr>
                                      <p:tavLst>
                                        <p:tav tm="0">
                                          <p:val>
                                            <p:strVal val="#ppt_x"/>
                                          </p:val>
                                        </p:tav>
                                        <p:tav tm="100000">
                                          <p:val>
                                            <p:strVal val="#ppt_x"/>
                                          </p:val>
                                        </p:tav>
                                      </p:tavLst>
                                    </p:anim>
                                    <p:anim calcmode="lin" valueType="num">
                                      <p:cBhvr>
                                        <p:cTn id="52" dur="500" fill="hold"/>
                                        <p:tgtEl>
                                          <p:spTgt spid="25"/>
                                        </p:tgtEl>
                                        <p:attrNameLst>
                                          <p:attrName>ppt_y</p:attrName>
                                        </p:attrNameLst>
                                      </p:cBhvr>
                                      <p:tavLst>
                                        <p:tav tm="0">
                                          <p:val>
                                            <p:strVal val="#ppt_y+.1"/>
                                          </p:val>
                                        </p:tav>
                                        <p:tav tm="100000">
                                          <p:val>
                                            <p:strVal val="#ppt_y"/>
                                          </p:val>
                                        </p:tav>
                                      </p:tavLst>
                                    </p:anim>
                                  </p:childTnLst>
                                </p:cTn>
                              </p:par>
                              <p:par>
                                <p:cTn id="53" presetID="42" presetClass="entr" presetSubtype="0" fill="hold" nodeType="withEffect">
                                  <p:stCondLst>
                                    <p:cond delay="20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anim calcmode="lin" valueType="num">
                                      <p:cBhvr>
                                        <p:cTn id="56" dur="500" fill="hold"/>
                                        <p:tgtEl>
                                          <p:spTgt spid="24"/>
                                        </p:tgtEl>
                                        <p:attrNameLst>
                                          <p:attrName>ppt_x</p:attrName>
                                        </p:attrNameLst>
                                      </p:cBhvr>
                                      <p:tavLst>
                                        <p:tav tm="0">
                                          <p:val>
                                            <p:strVal val="#ppt_x"/>
                                          </p:val>
                                        </p:tav>
                                        <p:tav tm="100000">
                                          <p:val>
                                            <p:strVal val="#ppt_x"/>
                                          </p:val>
                                        </p:tav>
                                      </p:tavLst>
                                    </p:anim>
                                    <p:anim calcmode="lin" valueType="num">
                                      <p:cBhvr>
                                        <p:cTn id="57" dur="5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2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整顿</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4" name="Rectangle 2">
            <a:extLst>
              <a:ext uri="{FF2B5EF4-FFF2-40B4-BE49-F238E27FC236}">
                <a16:creationId xmlns="" xmlns:a16="http://schemas.microsoft.com/office/drawing/2014/main" id="{B80F0363-9B79-4D52-805B-AE87B937FE7B}"/>
              </a:ext>
            </a:extLst>
          </p:cNvPr>
          <p:cNvSpPr txBox="1">
            <a:spLocks noChangeArrowheads="1"/>
          </p:cNvSpPr>
          <p:nvPr/>
        </p:nvSpPr>
        <p:spPr>
          <a:xfrm>
            <a:off x="2210594" y="765175"/>
            <a:ext cx="8075612" cy="5715000"/>
          </a:xfrm>
          <a:prstGeom prst="rect">
            <a:avLst/>
          </a:prstGeom>
        </p:spPr>
        <p:txBody>
          <a:bodyPr/>
          <a:lstStyle>
            <a:lvl1pPr marL="342900" indent="-342900" algn="l" rtl="0" fontAlgn="base">
              <a:spcBef>
                <a:spcPct val="20000"/>
              </a:spcBef>
              <a:spcAft>
                <a:spcPct val="0"/>
              </a:spcAft>
              <a:buChar char="•"/>
              <a:defRPr sz="20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a:lstStyle>
          <a:p>
            <a:pPr>
              <a:buFontTx/>
            </a:pPr>
            <a:endParaRPr lang="en-US" altLang="zh-CN" sz="2400" kern="0" dirty="0"/>
          </a:p>
        </p:txBody>
      </p:sp>
      <p:sp>
        <p:nvSpPr>
          <p:cNvPr id="3" name="矩形 2">
            <a:extLst>
              <a:ext uri="{FF2B5EF4-FFF2-40B4-BE49-F238E27FC236}">
                <a16:creationId xmlns="" xmlns:a16="http://schemas.microsoft.com/office/drawing/2014/main" id="{FC47C5FC-67F0-4082-8BF8-37D602F02CCE}"/>
              </a:ext>
            </a:extLst>
          </p:cNvPr>
          <p:cNvSpPr/>
          <p:nvPr/>
        </p:nvSpPr>
        <p:spPr>
          <a:xfrm>
            <a:off x="5847816" y="1867852"/>
            <a:ext cx="6096000" cy="2031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dirty="0">
                <a:solidFill>
                  <a:schemeClr val="accent1"/>
                </a:solidFill>
                <a:latin typeface="+mj-ea"/>
                <a:ea typeface="+mj-ea"/>
              </a:rPr>
              <a:t>1</a:t>
            </a:r>
            <a:r>
              <a:rPr lang="zh-CN" altLang="en-US" dirty="0">
                <a:solidFill>
                  <a:schemeClr val="accent1"/>
                </a:solidFill>
                <a:latin typeface="+mj-ea"/>
                <a:ea typeface="+mj-ea"/>
              </a:rPr>
              <a:t>）只有主管零件与材料的供给人员才知道零件和材料放置的位置；</a:t>
            </a:r>
          </a:p>
          <a:p>
            <a:pPr algn="just"/>
            <a:r>
              <a:rPr lang="en-US" altLang="zh-CN" dirty="0">
                <a:solidFill>
                  <a:schemeClr val="accent1"/>
                </a:solidFill>
                <a:latin typeface="+mj-ea"/>
                <a:ea typeface="+mj-ea"/>
              </a:rPr>
              <a:t>2</a:t>
            </a:r>
            <a:r>
              <a:rPr lang="zh-CN" altLang="en-US" dirty="0">
                <a:solidFill>
                  <a:schemeClr val="accent1"/>
                </a:solidFill>
                <a:latin typeface="+mj-ea"/>
                <a:ea typeface="+mj-ea"/>
              </a:rPr>
              <a:t>）只有本人才知道更换工序的工具放在哪里；</a:t>
            </a:r>
          </a:p>
          <a:p>
            <a:pPr algn="just"/>
            <a:r>
              <a:rPr lang="en-US" altLang="zh-CN" dirty="0">
                <a:solidFill>
                  <a:schemeClr val="accent1"/>
                </a:solidFill>
                <a:latin typeface="+mj-ea"/>
                <a:ea typeface="+mj-ea"/>
              </a:rPr>
              <a:t>3</a:t>
            </a:r>
            <a:r>
              <a:rPr lang="zh-CN" altLang="en-US" dirty="0">
                <a:solidFill>
                  <a:schemeClr val="accent1"/>
                </a:solidFill>
                <a:latin typeface="+mj-ea"/>
                <a:ea typeface="+mj-ea"/>
              </a:rPr>
              <a:t>）不知道组装时用的扳手放到哪里去了；</a:t>
            </a:r>
          </a:p>
          <a:p>
            <a:pPr algn="just"/>
            <a:r>
              <a:rPr lang="en-US" altLang="zh-CN" dirty="0">
                <a:solidFill>
                  <a:schemeClr val="accent1"/>
                </a:solidFill>
                <a:latin typeface="+mj-ea"/>
                <a:ea typeface="+mj-ea"/>
              </a:rPr>
              <a:t>4</a:t>
            </a:r>
            <a:r>
              <a:rPr lang="zh-CN" altLang="en-US" dirty="0">
                <a:solidFill>
                  <a:schemeClr val="accent1"/>
                </a:solidFill>
                <a:latin typeface="+mj-ea"/>
                <a:ea typeface="+mj-ea"/>
              </a:rPr>
              <a:t>）去推手推车时，却发现它不在原来的地方；</a:t>
            </a:r>
          </a:p>
          <a:p>
            <a:pPr algn="just"/>
            <a:r>
              <a:rPr lang="en-US" altLang="zh-CN" dirty="0">
                <a:solidFill>
                  <a:schemeClr val="accent1"/>
                </a:solidFill>
                <a:latin typeface="+mj-ea"/>
                <a:ea typeface="+mj-ea"/>
              </a:rPr>
              <a:t>5</a:t>
            </a:r>
            <a:r>
              <a:rPr lang="zh-CN" altLang="en-US" dirty="0">
                <a:solidFill>
                  <a:schemeClr val="accent1"/>
                </a:solidFill>
                <a:latin typeface="+mj-ea"/>
                <a:ea typeface="+mj-ea"/>
              </a:rPr>
              <a:t>）在机器下面发现了一直在找的钳子；</a:t>
            </a:r>
          </a:p>
          <a:p>
            <a:pPr algn="just"/>
            <a:r>
              <a:rPr lang="en-US" altLang="zh-CN" dirty="0">
                <a:solidFill>
                  <a:schemeClr val="accent1"/>
                </a:solidFill>
                <a:latin typeface="+mj-ea"/>
                <a:ea typeface="+mj-ea"/>
              </a:rPr>
              <a:t>6</a:t>
            </a:r>
            <a:r>
              <a:rPr lang="zh-CN" altLang="en-US" dirty="0">
                <a:solidFill>
                  <a:schemeClr val="accent1"/>
                </a:solidFill>
                <a:latin typeface="+mj-ea"/>
                <a:ea typeface="+mj-ea"/>
              </a:rPr>
              <a:t>）一时找不到工具箱的钥匙</a:t>
            </a:r>
            <a:r>
              <a:rPr lang="en-US" altLang="zh-CN" dirty="0">
                <a:solidFill>
                  <a:schemeClr val="accent1"/>
                </a:solidFill>
                <a:latin typeface="+mj-ea"/>
                <a:ea typeface="+mj-ea"/>
              </a:rPr>
              <a:t>……   </a:t>
            </a:r>
          </a:p>
        </p:txBody>
      </p:sp>
      <p:grpSp>
        <p:nvGrpSpPr>
          <p:cNvPr id="20" name="组合 19">
            <a:extLst>
              <a:ext uri="{FF2B5EF4-FFF2-40B4-BE49-F238E27FC236}">
                <a16:creationId xmlns="" xmlns:a16="http://schemas.microsoft.com/office/drawing/2014/main" id="{FEBCDE5C-A316-4B52-956A-AA29F2EEEFC1}"/>
              </a:ext>
            </a:extLst>
          </p:cNvPr>
          <p:cNvGrpSpPr/>
          <p:nvPr/>
        </p:nvGrpSpPr>
        <p:grpSpPr>
          <a:xfrm>
            <a:off x="520883" y="4691147"/>
            <a:ext cx="6210953" cy="499701"/>
            <a:chOff x="1129829" y="4156521"/>
            <a:chExt cx="6210953" cy="499701"/>
          </a:xfrm>
        </p:grpSpPr>
        <p:sp>
          <p:nvSpPr>
            <p:cNvPr id="40" name="箭头: 五边形 39">
              <a:extLst>
                <a:ext uri="{FF2B5EF4-FFF2-40B4-BE49-F238E27FC236}">
                  <a16:creationId xmlns="" xmlns:a16="http://schemas.microsoft.com/office/drawing/2014/main" id="{123C876F-BC26-4629-B193-0C0C016AEA4C}"/>
                </a:ext>
              </a:extLst>
            </p:cNvPr>
            <p:cNvSpPr/>
            <p:nvPr/>
          </p:nvSpPr>
          <p:spPr bwMode="auto">
            <a:xfrm>
              <a:off x="1129829" y="4156521"/>
              <a:ext cx="6210953" cy="499701"/>
            </a:xfrm>
            <a:prstGeom prst="homePlate">
              <a:avLst>
                <a:gd name="adj" fmla="val 3603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7" name="矩形 36">
              <a:extLst>
                <a:ext uri="{FF2B5EF4-FFF2-40B4-BE49-F238E27FC236}">
                  <a16:creationId xmlns="" xmlns:a16="http://schemas.microsoft.com/office/drawing/2014/main" id="{8451B911-7EAC-4B0C-A0A0-AAA3D3923D53}"/>
                </a:ext>
              </a:extLst>
            </p:cNvPr>
            <p:cNvSpPr/>
            <p:nvPr/>
          </p:nvSpPr>
          <p:spPr>
            <a:xfrm>
              <a:off x="1233090" y="4175538"/>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dirty="0">
                  <a:solidFill>
                    <a:schemeClr val="accent2"/>
                  </a:solidFill>
                  <a:latin typeface="+mj-ea"/>
                  <a:ea typeface="+mj-ea"/>
                </a:rPr>
                <a:t>整顿的推进的重点</a:t>
              </a:r>
            </a:p>
          </p:txBody>
        </p:sp>
      </p:grpSp>
      <p:sp>
        <p:nvSpPr>
          <p:cNvPr id="38" name="矩形 37">
            <a:extLst>
              <a:ext uri="{FF2B5EF4-FFF2-40B4-BE49-F238E27FC236}">
                <a16:creationId xmlns="" xmlns:a16="http://schemas.microsoft.com/office/drawing/2014/main" id="{2F9EA2D4-F6DE-4FBE-AA17-9BF72F41C318}"/>
              </a:ext>
            </a:extLst>
          </p:cNvPr>
          <p:cNvSpPr/>
          <p:nvPr/>
        </p:nvSpPr>
        <p:spPr>
          <a:xfrm>
            <a:off x="635836" y="5326434"/>
            <a:ext cx="6096000" cy="1200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dirty="0">
                <a:solidFill>
                  <a:schemeClr val="accent1"/>
                </a:solidFill>
                <a:latin typeface="+mj-ea"/>
                <a:ea typeface="+mj-ea"/>
              </a:rPr>
              <a:t>1</a:t>
            </a:r>
            <a:r>
              <a:rPr lang="zh-CN" altLang="en-US" dirty="0">
                <a:solidFill>
                  <a:schemeClr val="accent1"/>
                </a:solidFill>
                <a:latin typeface="+mj-ea"/>
                <a:ea typeface="+mj-ea"/>
              </a:rPr>
              <a:t>）彻底的进行整理过</a:t>
            </a:r>
          </a:p>
          <a:p>
            <a:pPr algn="just"/>
            <a:r>
              <a:rPr lang="en-US" altLang="zh-CN" dirty="0">
                <a:solidFill>
                  <a:schemeClr val="accent1"/>
                </a:solidFill>
                <a:latin typeface="+mj-ea"/>
                <a:ea typeface="+mj-ea"/>
              </a:rPr>
              <a:t>2</a:t>
            </a:r>
            <a:r>
              <a:rPr lang="zh-CN" altLang="en-US" dirty="0">
                <a:solidFill>
                  <a:schemeClr val="accent1"/>
                </a:solidFill>
                <a:latin typeface="+mj-ea"/>
                <a:ea typeface="+mj-ea"/>
              </a:rPr>
              <a:t>）确定放置场所</a:t>
            </a:r>
          </a:p>
          <a:p>
            <a:pPr algn="just"/>
            <a:r>
              <a:rPr lang="en-US" altLang="zh-CN" dirty="0">
                <a:solidFill>
                  <a:schemeClr val="accent1"/>
                </a:solidFill>
                <a:latin typeface="+mj-ea"/>
                <a:ea typeface="+mj-ea"/>
              </a:rPr>
              <a:t>3</a:t>
            </a:r>
            <a:r>
              <a:rPr lang="zh-CN" altLang="en-US" dirty="0">
                <a:solidFill>
                  <a:schemeClr val="accent1"/>
                </a:solidFill>
                <a:latin typeface="+mj-ea"/>
                <a:ea typeface="+mj-ea"/>
              </a:rPr>
              <a:t>）规定放置方法</a:t>
            </a:r>
          </a:p>
          <a:p>
            <a:pPr algn="just"/>
            <a:r>
              <a:rPr lang="en-US" altLang="zh-CN" dirty="0">
                <a:solidFill>
                  <a:schemeClr val="accent1"/>
                </a:solidFill>
                <a:latin typeface="+mj-ea"/>
                <a:ea typeface="+mj-ea"/>
              </a:rPr>
              <a:t>4</a:t>
            </a:r>
            <a:r>
              <a:rPr lang="zh-CN" altLang="en-US" dirty="0">
                <a:solidFill>
                  <a:schemeClr val="accent1"/>
                </a:solidFill>
                <a:latin typeface="+mj-ea"/>
                <a:ea typeface="+mj-ea"/>
              </a:rPr>
              <a:t>）进行标识 </a:t>
            </a:r>
            <a:endParaRPr lang="en-US" altLang="zh-CN" dirty="0">
              <a:solidFill>
                <a:schemeClr val="accent1"/>
              </a:solidFill>
              <a:latin typeface="+mj-ea"/>
              <a:ea typeface="+mj-ea"/>
            </a:endParaRPr>
          </a:p>
        </p:txBody>
      </p:sp>
      <p:grpSp>
        <p:nvGrpSpPr>
          <p:cNvPr id="19" name="组合 18">
            <a:extLst>
              <a:ext uri="{FF2B5EF4-FFF2-40B4-BE49-F238E27FC236}">
                <a16:creationId xmlns="" xmlns:a16="http://schemas.microsoft.com/office/drawing/2014/main" id="{13A68FBE-7152-4813-8481-EAD1CBDC0446}"/>
              </a:ext>
            </a:extLst>
          </p:cNvPr>
          <p:cNvGrpSpPr/>
          <p:nvPr/>
        </p:nvGrpSpPr>
        <p:grpSpPr>
          <a:xfrm>
            <a:off x="6043959" y="1276792"/>
            <a:ext cx="5899857" cy="499701"/>
            <a:chOff x="1440925" y="1196752"/>
            <a:chExt cx="5899857" cy="499701"/>
          </a:xfrm>
        </p:grpSpPr>
        <p:sp>
          <p:nvSpPr>
            <p:cNvPr id="39" name="箭头: 五边形 38">
              <a:extLst>
                <a:ext uri="{FF2B5EF4-FFF2-40B4-BE49-F238E27FC236}">
                  <a16:creationId xmlns="" xmlns:a16="http://schemas.microsoft.com/office/drawing/2014/main" id="{69D9A1F2-906B-4ACA-B1ED-D438DDE21222}"/>
                </a:ext>
              </a:extLst>
            </p:cNvPr>
            <p:cNvSpPr/>
            <p:nvPr/>
          </p:nvSpPr>
          <p:spPr bwMode="auto">
            <a:xfrm>
              <a:off x="1441802" y="1196752"/>
              <a:ext cx="5898980" cy="499701"/>
            </a:xfrm>
            <a:prstGeom prst="homePlate">
              <a:avLst>
                <a:gd name="adj" fmla="val 3603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36" name="矩形 35">
              <a:extLst>
                <a:ext uri="{FF2B5EF4-FFF2-40B4-BE49-F238E27FC236}">
                  <a16:creationId xmlns="" xmlns:a16="http://schemas.microsoft.com/office/drawing/2014/main" id="{8F8BA49F-B107-4316-A47A-4FB8BD663C86}"/>
                </a:ext>
              </a:extLst>
            </p:cNvPr>
            <p:cNvSpPr/>
            <p:nvPr/>
          </p:nvSpPr>
          <p:spPr>
            <a:xfrm>
              <a:off x="1440925" y="1215769"/>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dirty="0">
                  <a:solidFill>
                    <a:schemeClr val="accent2"/>
                  </a:solidFill>
                  <a:latin typeface="+mj-ea"/>
                  <a:ea typeface="+mj-ea"/>
                </a:rPr>
                <a:t>不进行彻底整顿时的现状</a:t>
              </a:r>
            </a:p>
          </p:txBody>
        </p:sp>
      </p:grpSp>
      <p:pic>
        <p:nvPicPr>
          <p:cNvPr id="41" name="Picture 4">
            <a:extLst>
              <a:ext uri="{FF2B5EF4-FFF2-40B4-BE49-F238E27FC236}">
                <a16:creationId xmlns="" xmlns:a16="http://schemas.microsoft.com/office/drawing/2014/main" id="{10F1E8DE-8278-4236-98B8-4DCA2A4F94E2}"/>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429510" y="1438595"/>
            <a:ext cx="2490168" cy="1660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 name="Picture 4">
            <a:extLst>
              <a:ext uri="{FF2B5EF4-FFF2-40B4-BE49-F238E27FC236}">
                <a16:creationId xmlns="" xmlns:a16="http://schemas.microsoft.com/office/drawing/2014/main" id="{F2EF320F-AA1E-49F9-9E41-6968DF56A1D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2974220" y="2475001"/>
            <a:ext cx="2431972" cy="1621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4" name="Picture 5">
            <a:extLst>
              <a:ext uri="{FF2B5EF4-FFF2-40B4-BE49-F238E27FC236}">
                <a16:creationId xmlns="" xmlns:a16="http://schemas.microsoft.com/office/drawing/2014/main" id="{1BCE527E-0F01-42A2-9832-17E2AA373799}"/>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7792301" y="4556693"/>
            <a:ext cx="2427523" cy="1618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 name="矩形 44">
            <a:extLst>
              <a:ext uri="{FF2B5EF4-FFF2-40B4-BE49-F238E27FC236}">
                <a16:creationId xmlns="" xmlns:a16="http://schemas.microsoft.com/office/drawing/2014/main" id="{6C761FCF-3CA5-4BBC-B845-9D4EF929F576}"/>
              </a:ext>
            </a:extLst>
          </p:cNvPr>
          <p:cNvSpPr/>
          <p:nvPr/>
        </p:nvSpPr>
        <p:spPr>
          <a:xfrm>
            <a:off x="682814" y="3070846"/>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dirty="0">
                <a:solidFill>
                  <a:schemeClr val="accent1"/>
                </a:solidFill>
                <a:latin typeface="+mj-ea"/>
                <a:ea typeface="+mj-ea"/>
              </a:rPr>
              <a:t>文件定置管理案例</a:t>
            </a:r>
          </a:p>
        </p:txBody>
      </p:sp>
      <p:sp>
        <p:nvSpPr>
          <p:cNvPr id="46" name="矩形 45">
            <a:extLst>
              <a:ext uri="{FF2B5EF4-FFF2-40B4-BE49-F238E27FC236}">
                <a16:creationId xmlns="" xmlns:a16="http://schemas.microsoft.com/office/drawing/2014/main" id="{BEC0398A-C983-4DC1-8394-B2B8DA7610E6}"/>
              </a:ext>
            </a:extLst>
          </p:cNvPr>
          <p:cNvSpPr/>
          <p:nvPr/>
        </p:nvSpPr>
        <p:spPr>
          <a:xfrm>
            <a:off x="3272028" y="4155453"/>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1600" dirty="0">
                <a:solidFill>
                  <a:schemeClr val="accent1"/>
                </a:solidFill>
                <a:latin typeface="+mj-ea"/>
                <a:ea typeface="+mj-ea"/>
              </a:rPr>
              <a:t>区域规划案例</a:t>
            </a:r>
          </a:p>
        </p:txBody>
      </p:sp>
      <p:sp>
        <p:nvSpPr>
          <p:cNvPr id="47" name="矩形 46">
            <a:extLst>
              <a:ext uri="{FF2B5EF4-FFF2-40B4-BE49-F238E27FC236}">
                <a16:creationId xmlns="" xmlns:a16="http://schemas.microsoft.com/office/drawing/2014/main" id="{697EF80B-BB9A-4A08-BCF4-5FE41C007C56}"/>
              </a:ext>
            </a:extLst>
          </p:cNvPr>
          <p:cNvSpPr/>
          <p:nvPr/>
        </p:nvSpPr>
        <p:spPr>
          <a:xfrm>
            <a:off x="7991168" y="6182896"/>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1600" dirty="0">
                <a:solidFill>
                  <a:schemeClr val="accent1"/>
                </a:solidFill>
                <a:latin typeface="+mj-ea"/>
                <a:ea typeface="+mj-ea"/>
              </a:rPr>
              <a:t>物品分类案例</a:t>
            </a:r>
          </a:p>
        </p:txBody>
      </p:sp>
    </p:spTree>
    <p:extLst>
      <p:ext uri="{BB962C8B-B14F-4D97-AF65-F5344CB8AC3E}">
        <p14:creationId xmlns:p14="http://schemas.microsoft.com/office/powerpoint/2010/main" val="3311568765"/>
      </p:ext>
    </p:extLst>
  </p:cSld>
  <p:clrMapOvr>
    <a:masterClrMapping/>
  </p:clrMapOvr>
  <mc:AlternateContent xmlns:mc="http://schemas.openxmlformats.org/markup-compatibility/2006" xmlns:p14="http://schemas.microsoft.com/office/powerpoint/2010/main">
    <mc:Choice Requires="p14">
      <p:transition p14:dur="0" advTm="6039"/>
    </mc:Choice>
    <mc:Fallback xmlns="">
      <p:transition advTm="603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1000"/>
                            </p:stCondLst>
                            <p:childTnLst>
                              <p:par>
                                <p:cTn id="14" presetID="2" presetClass="entr" presetSubtype="8" fill="hold" nodeType="afterEffect">
                                  <p:stCondLst>
                                    <p:cond delay="0"/>
                                  </p:stCondLst>
                                  <p:childTnLst>
                                    <p:set>
                                      <p:cBhvr>
                                        <p:cTn id="15" dur="1" fill="hold">
                                          <p:stCondLst>
                                            <p:cond delay="0"/>
                                          </p:stCondLst>
                                        </p:cTn>
                                        <p:tgtEl>
                                          <p:spTgt spid="20"/>
                                        </p:tgtEl>
                                        <p:attrNameLst>
                                          <p:attrName>style.visibility</p:attrName>
                                        </p:attrNameLst>
                                      </p:cBhvr>
                                      <p:to>
                                        <p:strVal val="visible"/>
                                      </p:to>
                                    </p:set>
                                    <p:anim calcmode="lin" valueType="num">
                                      <p:cBhvr additive="base">
                                        <p:cTn id="16" dur="500" fill="hold"/>
                                        <p:tgtEl>
                                          <p:spTgt spid="20"/>
                                        </p:tgtEl>
                                        <p:attrNameLst>
                                          <p:attrName>ppt_x</p:attrName>
                                        </p:attrNameLst>
                                      </p:cBhvr>
                                      <p:tavLst>
                                        <p:tav tm="0">
                                          <p:val>
                                            <p:strVal val="0-#ppt_w/2"/>
                                          </p:val>
                                        </p:tav>
                                        <p:tav tm="100000">
                                          <p:val>
                                            <p:strVal val="#ppt_x"/>
                                          </p:val>
                                        </p:tav>
                                      </p:tavLst>
                                    </p:anim>
                                    <p:anim calcmode="lin" valueType="num">
                                      <p:cBhvr additive="base">
                                        <p:cTn id="17" dur="500" fill="hold"/>
                                        <p:tgtEl>
                                          <p:spTgt spid="20"/>
                                        </p:tgtEl>
                                        <p:attrNameLst>
                                          <p:attrName>ppt_y</p:attrName>
                                        </p:attrNameLst>
                                      </p:cBhvr>
                                      <p:tavLst>
                                        <p:tav tm="0">
                                          <p:val>
                                            <p:strVal val="#ppt_y"/>
                                          </p:val>
                                        </p:tav>
                                        <p:tav tm="100000">
                                          <p:val>
                                            <p:strVal val="#ppt_y"/>
                                          </p:val>
                                        </p:tav>
                                      </p:tavLst>
                                    </p:anim>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38"/>
                                        </p:tgtEl>
                                        <p:attrNameLst>
                                          <p:attrName>style.visibility</p:attrName>
                                        </p:attrNameLst>
                                      </p:cBhvr>
                                      <p:to>
                                        <p:strVal val="visible"/>
                                      </p:to>
                                    </p:set>
                                    <p:animEffect transition="in" filter="wipe(up)">
                                      <p:cBhvr>
                                        <p:cTn id="21" dur="500"/>
                                        <p:tgtEl>
                                          <p:spTgt spid="38"/>
                                        </p:tgtEl>
                                      </p:cBhvr>
                                    </p:animEffect>
                                  </p:childTnLst>
                                </p:cTn>
                              </p:par>
                            </p:childTnLst>
                          </p:cTn>
                        </p:par>
                        <p:par>
                          <p:cTn id="22" fill="hold">
                            <p:stCondLst>
                              <p:cond delay="2000"/>
                            </p:stCondLst>
                            <p:childTnLst>
                              <p:par>
                                <p:cTn id="23" presetID="53" presetClass="entr" presetSubtype="16" fill="hold" nodeType="afterEffect">
                                  <p:stCondLst>
                                    <p:cond delay="0"/>
                                  </p:stCondLst>
                                  <p:childTnLst>
                                    <p:set>
                                      <p:cBhvr>
                                        <p:cTn id="24" dur="1" fill="hold">
                                          <p:stCondLst>
                                            <p:cond delay="0"/>
                                          </p:stCondLst>
                                        </p:cTn>
                                        <p:tgtEl>
                                          <p:spTgt spid="41"/>
                                        </p:tgtEl>
                                        <p:attrNameLst>
                                          <p:attrName>style.visibility</p:attrName>
                                        </p:attrNameLst>
                                      </p:cBhvr>
                                      <p:to>
                                        <p:strVal val="visible"/>
                                      </p:to>
                                    </p:set>
                                    <p:anim calcmode="lin" valueType="num">
                                      <p:cBhvr>
                                        <p:cTn id="25" dur="500" fill="hold"/>
                                        <p:tgtEl>
                                          <p:spTgt spid="41"/>
                                        </p:tgtEl>
                                        <p:attrNameLst>
                                          <p:attrName>ppt_w</p:attrName>
                                        </p:attrNameLst>
                                      </p:cBhvr>
                                      <p:tavLst>
                                        <p:tav tm="0">
                                          <p:val>
                                            <p:fltVal val="0"/>
                                          </p:val>
                                        </p:tav>
                                        <p:tav tm="100000">
                                          <p:val>
                                            <p:strVal val="#ppt_w"/>
                                          </p:val>
                                        </p:tav>
                                      </p:tavLst>
                                    </p:anim>
                                    <p:anim calcmode="lin" valueType="num">
                                      <p:cBhvr>
                                        <p:cTn id="26" dur="500" fill="hold"/>
                                        <p:tgtEl>
                                          <p:spTgt spid="41"/>
                                        </p:tgtEl>
                                        <p:attrNameLst>
                                          <p:attrName>ppt_h</p:attrName>
                                        </p:attrNameLst>
                                      </p:cBhvr>
                                      <p:tavLst>
                                        <p:tav tm="0">
                                          <p:val>
                                            <p:fltVal val="0"/>
                                          </p:val>
                                        </p:tav>
                                        <p:tav tm="100000">
                                          <p:val>
                                            <p:strVal val="#ppt_h"/>
                                          </p:val>
                                        </p:tav>
                                      </p:tavLst>
                                    </p:anim>
                                    <p:animEffect transition="in" filter="fade">
                                      <p:cBhvr>
                                        <p:cTn id="27" dur="500"/>
                                        <p:tgtEl>
                                          <p:spTgt spid="41"/>
                                        </p:tgtEl>
                                      </p:cBhvr>
                                    </p:animEffect>
                                  </p:childTnLst>
                                </p:cTn>
                              </p:par>
                              <p:par>
                                <p:cTn id="28" presetID="53" presetClass="entr" presetSubtype="16" fill="hold" nodeType="withEffect">
                                  <p:stCondLst>
                                    <p:cond delay="0"/>
                                  </p:stCondLst>
                                  <p:childTnLst>
                                    <p:set>
                                      <p:cBhvr>
                                        <p:cTn id="29" dur="1" fill="hold">
                                          <p:stCondLst>
                                            <p:cond delay="0"/>
                                          </p:stCondLst>
                                        </p:cTn>
                                        <p:tgtEl>
                                          <p:spTgt spid="43"/>
                                        </p:tgtEl>
                                        <p:attrNameLst>
                                          <p:attrName>style.visibility</p:attrName>
                                        </p:attrNameLst>
                                      </p:cBhvr>
                                      <p:to>
                                        <p:strVal val="visible"/>
                                      </p:to>
                                    </p:set>
                                    <p:anim calcmode="lin" valueType="num">
                                      <p:cBhvr>
                                        <p:cTn id="30" dur="500" fill="hold"/>
                                        <p:tgtEl>
                                          <p:spTgt spid="43"/>
                                        </p:tgtEl>
                                        <p:attrNameLst>
                                          <p:attrName>ppt_w</p:attrName>
                                        </p:attrNameLst>
                                      </p:cBhvr>
                                      <p:tavLst>
                                        <p:tav tm="0">
                                          <p:val>
                                            <p:fltVal val="0"/>
                                          </p:val>
                                        </p:tav>
                                        <p:tav tm="100000">
                                          <p:val>
                                            <p:strVal val="#ppt_w"/>
                                          </p:val>
                                        </p:tav>
                                      </p:tavLst>
                                    </p:anim>
                                    <p:anim calcmode="lin" valueType="num">
                                      <p:cBhvr>
                                        <p:cTn id="31" dur="500" fill="hold"/>
                                        <p:tgtEl>
                                          <p:spTgt spid="43"/>
                                        </p:tgtEl>
                                        <p:attrNameLst>
                                          <p:attrName>ppt_h</p:attrName>
                                        </p:attrNameLst>
                                      </p:cBhvr>
                                      <p:tavLst>
                                        <p:tav tm="0">
                                          <p:val>
                                            <p:fltVal val="0"/>
                                          </p:val>
                                        </p:tav>
                                        <p:tav tm="100000">
                                          <p:val>
                                            <p:strVal val="#ppt_h"/>
                                          </p:val>
                                        </p:tav>
                                      </p:tavLst>
                                    </p:anim>
                                    <p:animEffect transition="in" filter="fade">
                                      <p:cBhvr>
                                        <p:cTn id="32" dur="500"/>
                                        <p:tgtEl>
                                          <p:spTgt spid="43"/>
                                        </p:tgtEl>
                                      </p:cBhvr>
                                    </p:animEffect>
                                  </p:childTnLst>
                                </p:cTn>
                              </p:par>
                              <p:par>
                                <p:cTn id="33" presetID="53" presetClass="entr" presetSubtype="16" fill="hold" nodeType="withEffect">
                                  <p:stCondLst>
                                    <p:cond delay="0"/>
                                  </p:stCondLst>
                                  <p:childTnLst>
                                    <p:set>
                                      <p:cBhvr>
                                        <p:cTn id="34" dur="1" fill="hold">
                                          <p:stCondLst>
                                            <p:cond delay="0"/>
                                          </p:stCondLst>
                                        </p:cTn>
                                        <p:tgtEl>
                                          <p:spTgt spid="44"/>
                                        </p:tgtEl>
                                        <p:attrNameLst>
                                          <p:attrName>style.visibility</p:attrName>
                                        </p:attrNameLst>
                                      </p:cBhvr>
                                      <p:to>
                                        <p:strVal val="visible"/>
                                      </p:to>
                                    </p:set>
                                    <p:anim calcmode="lin" valueType="num">
                                      <p:cBhvr>
                                        <p:cTn id="35" dur="500" fill="hold"/>
                                        <p:tgtEl>
                                          <p:spTgt spid="44"/>
                                        </p:tgtEl>
                                        <p:attrNameLst>
                                          <p:attrName>ppt_w</p:attrName>
                                        </p:attrNameLst>
                                      </p:cBhvr>
                                      <p:tavLst>
                                        <p:tav tm="0">
                                          <p:val>
                                            <p:fltVal val="0"/>
                                          </p:val>
                                        </p:tav>
                                        <p:tav tm="100000">
                                          <p:val>
                                            <p:strVal val="#ppt_w"/>
                                          </p:val>
                                        </p:tav>
                                      </p:tavLst>
                                    </p:anim>
                                    <p:anim calcmode="lin" valueType="num">
                                      <p:cBhvr>
                                        <p:cTn id="36" dur="500" fill="hold"/>
                                        <p:tgtEl>
                                          <p:spTgt spid="44"/>
                                        </p:tgtEl>
                                        <p:attrNameLst>
                                          <p:attrName>ppt_h</p:attrName>
                                        </p:attrNameLst>
                                      </p:cBhvr>
                                      <p:tavLst>
                                        <p:tav tm="0">
                                          <p:val>
                                            <p:fltVal val="0"/>
                                          </p:val>
                                        </p:tav>
                                        <p:tav tm="100000">
                                          <p:val>
                                            <p:strVal val="#ppt_h"/>
                                          </p:val>
                                        </p:tav>
                                      </p:tavLst>
                                    </p:anim>
                                    <p:animEffect transition="in" filter="fade">
                                      <p:cBhvr>
                                        <p:cTn id="37" dur="500"/>
                                        <p:tgtEl>
                                          <p:spTgt spid="44"/>
                                        </p:tgtEl>
                                      </p:cBhvr>
                                    </p:animEffect>
                                  </p:childTnLst>
                                </p:cTn>
                              </p:par>
                            </p:childTnLst>
                          </p:cTn>
                        </p:par>
                        <p:par>
                          <p:cTn id="38" fill="hold">
                            <p:stCondLst>
                              <p:cond delay="2500"/>
                            </p:stCondLst>
                            <p:childTnLst>
                              <p:par>
                                <p:cTn id="39" presetID="42" presetClass="entr" presetSubtype="0" fill="hold" grpId="0" nodeType="afterEffect">
                                  <p:stCondLst>
                                    <p:cond delay="0"/>
                                  </p:stCondLst>
                                  <p:childTnLst>
                                    <p:set>
                                      <p:cBhvr>
                                        <p:cTn id="40" dur="1" fill="hold">
                                          <p:stCondLst>
                                            <p:cond delay="0"/>
                                          </p:stCondLst>
                                        </p:cTn>
                                        <p:tgtEl>
                                          <p:spTgt spid="45"/>
                                        </p:tgtEl>
                                        <p:attrNameLst>
                                          <p:attrName>style.visibility</p:attrName>
                                        </p:attrNameLst>
                                      </p:cBhvr>
                                      <p:to>
                                        <p:strVal val="visible"/>
                                      </p:to>
                                    </p:set>
                                    <p:animEffect transition="in" filter="fade">
                                      <p:cBhvr>
                                        <p:cTn id="41" dur="500"/>
                                        <p:tgtEl>
                                          <p:spTgt spid="45"/>
                                        </p:tgtEl>
                                      </p:cBhvr>
                                    </p:animEffect>
                                    <p:anim calcmode="lin" valueType="num">
                                      <p:cBhvr>
                                        <p:cTn id="42" dur="500" fill="hold"/>
                                        <p:tgtEl>
                                          <p:spTgt spid="45"/>
                                        </p:tgtEl>
                                        <p:attrNameLst>
                                          <p:attrName>ppt_x</p:attrName>
                                        </p:attrNameLst>
                                      </p:cBhvr>
                                      <p:tavLst>
                                        <p:tav tm="0">
                                          <p:val>
                                            <p:strVal val="#ppt_x"/>
                                          </p:val>
                                        </p:tav>
                                        <p:tav tm="100000">
                                          <p:val>
                                            <p:strVal val="#ppt_x"/>
                                          </p:val>
                                        </p:tav>
                                      </p:tavLst>
                                    </p:anim>
                                    <p:anim calcmode="lin" valueType="num">
                                      <p:cBhvr>
                                        <p:cTn id="43" dur="500" fill="hold"/>
                                        <p:tgtEl>
                                          <p:spTgt spid="45"/>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6"/>
                                        </p:tgtEl>
                                        <p:attrNameLst>
                                          <p:attrName>style.visibility</p:attrName>
                                        </p:attrNameLst>
                                      </p:cBhvr>
                                      <p:to>
                                        <p:strVal val="visible"/>
                                      </p:to>
                                    </p:set>
                                    <p:animEffect transition="in" filter="fade">
                                      <p:cBhvr>
                                        <p:cTn id="46" dur="500"/>
                                        <p:tgtEl>
                                          <p:spTgt spid="46"/>
                                        </p:tgtEl>
                                      </p:cBhvr>
                                    </p:animEffect>
                                    <p:anim calcmode="lin" valueType="num">
                                      <p:cBhvr>
                                        <p:cTn id="47" dur="500" fill="hold"/>
                                        <p:tgtEl>
                                          <p:spTgt spid="46"/>
                                        </p:tgtEl>
                                        <p:attrNameLst>
                                          <p:attrName>ppt_x</p:attrName>
                                        </p:attrNameLst>
                                      </p:cBhvr>
                                      <p:tavLst>
                                        <p:tav tm="0">
                                          <p:val>
                                            <p:strVal val="#ppt_x"/>
                                          </p:val>
                                        </p:tav>
                                        <p:tav tm="100000">
                                          <p:val>
                                            <p:strVal val="#ppt_x"/>
                                          </p:val>
                                        </p:tav>
                                      </p:tavLst>
                                    </p:anim>
                                    <p:anim calcmode="lin" valueType="num">
                                      <p:cBhvr>
                                        <p:cTn id="48" dur="500" fill="hold"/>
                                        <p:tgtEl>
                                          <p:spTgt spid="46"/>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47"/>
                                        </p:tgtEl>
                                        <p:attrNameLst>
                                          <p:attrName>style.visibility</p:attrName>
                                        </p:attrNameLst>
                                      </p:cBhvr>
                                      <p:to>
                                        <p:strVal val="visible"/>
                                      </p:to>
                                    </p:set>
                                    <p:animEffect transition="in" filter="fade">
                                      <p:cBhvr>
                                        <p:cTn id="51" dur="500"/>
                                        <p:tgtEl>
                                          <p:spTgt spid="47"/>
                                        </p:tgtEl>
                                      </p:cBhvr>
                                    </p:animEffect>
                                    <p:anim calcmode="lin" valueType="num">
                                      <p:cBhvr>
                                        <p:cTn id="52" dur="500" fill="hold"/>
                                        <p:tgtEl>
                                          <p:spTgt spid="47"/>
                                        </p:tgtEl>
                                        <p:attrNameLst>
                                          <p:attrName>ppt_x</p:attrName>
                                        </p:attrNameLst>
                                      </p:cBhvr>
                                      <p:tavLst>
                                        <p:tav tm="0">
                                          <p:val>
                                            <p:strVal val="#ppt_x"/>
                                          </p:val>
                                        </p:tav>
                                        <p:tav tm="100000">
                                          <p:val>
                                            <p:strVal val="#ppt_x"/>
                                          </p:val>
                                        </p:tav>
                                      </p:tavLst>
                                    </p:anim>
                                    <p:anim calcmode="lin" valueType="num">
                                      <p:cBhvr>
                                        <p:cTn id="53" dur="500" fill="hold"/>
                                        <p:tgtEl>
                                          <p:spTgt spid="4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8" grpId="0"/>
      <p:bldP spid="45" grpId="0"/>
      <p:bldP spid="46" grpId="0"/>
      <p:bldP spid="4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整顿</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4" name="组合 3">
            <a:extLst>
              <a:ext uri="{FF2B5EF4-FFF2-40B4-BE49-F238E27FC236}">
                <a16:creationId xmlns="" xmlns:a16="http://schemas.microsoft.com/office/drawing/2014/main" id="{C1926FB9-7DA9-4A32-9238-86DCD5219491}"/>
              </a:ext>
            </a:extLst>
          </p:cNvPr>
          <p:cNvGrpSpPr/>
          <p:nvPr/>
        </p:nvGrpSpPr>
        <p:grpSpPr>
          <a:xfrm>
            <a:off x="990438" y="4264588"/>
            <a:ext cx="5836459" cy="499701"/>
            <a:chOff x="990438" y="4264588"/>
            <a:chExt cx="5836459" cy="499701"/>
          </a:xfrm>
        </p:grpSpPr>
        <p:sp>
          <p:nvSpPr>
            <p:cNvPr id="22" name="箭头: 五边形 21">
              <a:extLst>
                <a:ext uri="{FF2B5EF4-FFF2-40B4-BE49-F238E27FC236}">
                  <a16:creationId xmlns="" xmlns:a16="http://schemas.microsoft.com/office/drawing/2014/main" id="{A1A7CAFC-CD32-434A-A1D8-EAEBF4D80D57}"/>
                </a:ext>
              </a:extLst>
            </p:cNvPr>
            <p:cNvSpPr/>
            <p:nvPr/>
          </p:nvSpPr>
          <p:spPr bwMode="auto">
            <a:xfrm>
              <a:off x="990438" y="4264588"/>
              <a:ext cx="5836459" cy="499701"/>
            </a:xfrm>
            <a:prstGeom prst="homePlate">
              <a:avLst>
                <a:gd name="adj" fmla="val 36038"/>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4" name="矩形 23">
              <a:extLst>
                <a:ext uri="{FF2B5EF4-FFF2-40B4-BE49-F238E27FC236}">
                  <a16:creationId xmlns="" xmlns:a16="http://schemas.microsoft.com/office/drawing/2014/main" id="{5086D152-EF24-4D89-9A68-B63F6E2A33C2}"/>
                </a:ext>
              </a:extLst>
            </p:cNvPr>
            <p:cNvSpPr/>
            <p:nvPr/>
          </p:nvSpPr>
          <p:spPr>
            <a:xfrm>
              <a:off x="1093700" y="4283605"/>
              <a:ext cx="3114309"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dirty="0">
                  <a:solidFill>
                    <a:schemeClr val="accent2"/>
                  </a:solidFill>
                  <a:latin typeface="+mj-ea"/>
                  <a:ea typeface="+mj-ea"/>
                </a:rPr>
                <a:t>整顿实施的主要方法 </a:t>
              </a:r>
            </a:p>
          </p:txBody>
        </p:sp>
      </p:grpSp>
      <p:sp>
        <p:nvSpPr>
          <p:cNvPr id="25" name="矩形 24">
            <a:extLst>
              <a:ext uri="{FF2B5EF4-FFF2-40B4-BE49-F238E27FC236}">
                <a16:creationId xmlns="" xmlns:a16="http://schemas.microsoft.com/office/drawing/2014/main" id="{0EA0B29D-2E91-4E71-AE4F-D075CC92F2EB}"/>
              </a:ext>
            </a:extLst>
          </p:cNvPr>
          <p:cNvSpPr/>
          <p:nvPr/>
        </p:nvSpPr>
        <p:spPr>
          <a:xfrm>
            <a:off x="1180757" y="4816817"/>
            <a:ext cx="2628243" cy="101566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dirty="0">
                <a:solidFill>
                  <a:schemeClr val="accent1"/>
                </a:solidFill>
                <a:latin typeface="+mj-ea"/>
                <a:ea typeface="+mj-ea"/>
              </a:rPr>
              <a:t>1</a:t>
            </a:r>
            <a:r>
              <a:rPr lang="zh-CN" altLang="en-US" sz="2000" dirty="0">
                <a:solidFill>
                  <a:schemeClr val="accent1"/>
                </a:solidFill>
                <a:latin typeface="+mj-ea"/>
                <a:ea typeface="+mj-ea"/>
              </a:rPr>
              <a:t>）定置管理法</a:t>
            </a:r>
          </a:p>
          <a:p>
            <a:pPr algn="just"/>
            <a:r>
              <a:rPr lang="en-US" altLang="zh-CN" sz="2000" dirty="0">
                <a:solidFill>
                  <a:schemeClr val="accent1"/>
                </a:solidFill>
                <a:latin typeface="+mj-ea"/>
                <a:ea typeface="+mj-ea"/>
              </a:rPr>
              <a:t>2</a:t>
            </a:r>
            <a:r>
              <a:rPr lang="zh-CN" altLang="en-US" sz="2000" dirty="0">
                <a:solidFill>
                  <a:schemeClr val="accent1"/>
                </a:solidFill>
                <a:latin typeface="+mj-ea"/>
                <a:ea typeface="+mj-ea"/>
              </a:rPr>
              <a:t>）油漆作战法</a:t>
            </a:r>
          </a:p>
          <a:p>
            <a:pPr algn="just"/>
            <a:r>
              <a:rPr lang="en-US" altLang="zh-CN" sz="2000" dirty="0">
                <a:solidFill>
                  <a:schemeClr val="accent1"/>
                </a:solidFill>
                <a:latin typeface="+mj-ea"/>
                <a:ea typeface="+mj-ea"/>
              </a:rPr>
              <a:t>3</a:t>
            </a:r>
            <a:r>
              <a:rPr lang="zh-CN" altLang="en-US" sz="2000" dirty="0">
                <a:solidFill>
                  <a:schemeClr val="accent1"/>
                </a:solidFill>
                <a:latin typeface="+mj-ea"/>
                <a:ea typeface="+mj-ea"/>
              </a:rPr>
              <a:t>）形迹管理法</a:t>
            </a:r>
          </a:p>
        </p:txBody>
      </p:sp>
      <p:grpSp>
        <p:nvGrpSpPr>
          <p:cNvPr id="3" name="组合 2">
            <a:extLst>
              <a:ext uri="{FF2B5EF4-FFF2-40B4-BE49-F238E27FC236}">
                <a16:creationId xmlns="" xmlns:a16="http://schemas.microsoft.com/office/drawing/2014/main" id="{9CBE6D67-AC3B-4A83-A5F3-D8CB65B3BCFC}"/>
              </a:ext>
            </a:extLst>
          </p:cNvPr>
          <p:cNvGrpSpPr/>
          <p:nvPr/>
        </p:nvGrpSpPr>
        <p:grpSpPr>
          <a:xfrm>
            <a:off x="6396843" y="1420131"/>
            <a:ext cx="5802351" cy="511686"/>
            <a:chOff x="1024547" y="1420131"/>
            <a:chExt cx="5802351" cy="511686"/>
          </a:xfrm>
        </p:grpSpPr>
        <p:sp>
          <p:nvSpPr>
            <p:cNvPr id="27" name="箭头: 五边形 26">
              <a:extLst>
                <a:ext uri="{FF2B5EF4-FFF2-40B4-BE49-F238E27FC236}">
                  <a16:creationId xmlns="" xmlns:a16="http://schemas.microsoft.com/office/drawing/2014/main" id="{9D2C232B-00C9-4339-BFCE-39D83A2345E9}"/>
                </a:ext>
              </a:extLst>
            </p:cNvPr>
            <p:cNvSpPr/>
            <p:nvPr/>
          </p:nvSpPr>
          <p:spPr bwMode="auto">
            <a:xfrm>
              <a:off x="1024547" y="1420131"/>
              <a:ext cx="5802351" cy="499701"/>
            </a:xfrm>
            <a:prstGeom prst="homePlate">
              <a:avLst>
                <a:gd name="adj" fmla="val 36038"/>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8" name="矩形 27">
              <a:extLst>
                <a:ext uri="{FF2B5EF4-FFF2-40B4-BE49-F238E27FC236}">
                  <a16:creationId xmlns="" xmlns:a16="http://schemas.microsoft.com/office/drawing/2014/main" id="{0AB87ADC-BB2D-401C-A5F2-FA1D9E556A17}"/>
                </a:ext>
              </a:extLst>
            </p:cNvPr>
            <p:cNvSpPr/>
            <p:nvPr/>
          </p:nvSpPr>
          <p:spPr>
            <a:xfrm>
              <a:off x="1127808" y="1470152"/>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dirty="0">
                  <a:solidFill>
                    <a:schemeClr val="accent2"/>
                  </a:solidFill>
                  <a:latin typeface="+mj-ea"/>
                  <a:ea typeface="+mj-ea"/>
                </a:rPr>
                <a:t>整顿推进的步骤</a:t>
              </a:r>
            </a:p>
          </p:txBody>
        </p:sp>
      </p:grpSp>
      <p:sp>
        <p:nvSpPr>
          <p:cNvPr id="29" name="AutoShape 9">
            <a:extLst>
              <a:ext uri="{FF2B5EF4-FFF2-40B4-BE49-F238E27FC236}">
                <a16:creationId xmlns="" xmlns:a16="http://schemas.microsoft.com/office/drawing/2014/main" id="{41E81181-B8A0-44B9-B36B-A96CD98BC29E}"/>
              </a:ext>
            </a:extLst>
          </p:cNvPr>
          <p:cNvSpPr>
            <a:spLocks noChangeArrowheads="1"/>
          </p:cNvSpPr>
          <p:nvPr/>
        </p:nvSpPr>
        <p:spPr bwMode="auto">
          <a:xfrm>
            <a:off x="7287491" y="2178616"/>
            <a:ext cx="1011481" cy="1189532"/>
          </a:xfrm>
          <a:prstGeom prst="chevron">
            <a:avLst>
              <a:gd name="adj" fmla="val 1768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30" name="AutoShape 10">
            <a:extLst>
              <a:ext uri="{FF2B5EF4-FFF2-40B4-BE49-F238E27FC236}">
                <a16:creationId xmlns="" xmlns:a16="http://schemas.microsoft.com/office/drawing/2014/main" id="{03AF8E2B-3F38-49FD-9C33-C08E6CDD9F5C}"/>
              </a:ext>
            </a:extLst>
          </p:cNvPr>
          <p:cNvSpPr>
            <a:spLocks noChangeArrowheads="1"/>
          </p:cNvSpPr>
          <p:nvPr/>
        </p:nvSpPr>
        <p:spPr bwMode="auto">
          <a:xfrm>
            <a:off x="6420797" y="2178616"/>
            <a:ext cx="962527" cy="1189532"/>
          </a:xfrm>
          <a:prstGeom prst="homePlate">
            <a:avLst>
              <a:gd name="adj" fmla="val 1785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34" name="矩形 33">
            <a:extLst>
              <a:ext uri="{FF2B5EF4-FFF2-40B4-BE49-F238E27FC236}">
                <a16:creationId xmlns="" xmlns:a16="http://schemas.microsoft.com/office/drawing/2014/main" id="{0DD09FF0-62B3-4032-BB1A-0C28D8825F47}"/>
              </a:ext>
            </a:extLst>
          </p:cNvPr>
          <p:cNvSpPr/>
          <p:nvPr/>
        </p:nvSpPr>
        <p:spPr>
          <a:xfrm>
            <a:off x="6517051" y="2419439"/>
            <a:ext cx="740928" cy="646331"/>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分析现状</a:t>
            </a:r>
            <a:endParaRPr lang="en-US" altLang="zh-CN" dirty="0">
              <a:solidFill>
                <a:schemeClr val="accent2"/>
              </a:solidFill>
              <a:latin typeface="微软雅黑" pitchFamily="34" charset="-122"/>
              <a:ea typeface="微软雅黑" pitchFamily="34" charset="-122"/>
            </a:endParaRPr>
          </a:p>
        </p:txBody>
      </p:sp>
      <p:sp>
        <p:nvSpPr>
          <p:cNvPr id="35" name="矩形 34">
            <a:extLst>
              <a:ext uri="{FF2B5EF4-FFF2-40B4-BE49-F238E27FC236}">
                <a16:creationId xmlns="" xmlns:a16="http://schemas.microsoft.com/office/drawing/2014/main" id="{BE390AF6-3DC4-4A0D-92AC-862F12DF7E63}"/>
              </a:ext>
            </a:extLst>
          </p:cNvPr>
          <p:cNvSpPr/>
          <p:nvPr/>
        </p:nvSpPr>
        <p:spPr>
          <a:xfrm>
            <a:off x="7416379" y="2419439"/>
            <a:ext cx="785093" cy="646331"/>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物品分类</a:t>
            </a:r>
            <a:endParaRPr lang="en-US" altLang="zh-CN" dirty="0">
              <a:solidFill>
                <a:schemeClr val="accent2"/>
              </a:solidFill>
              <a:latin typeface="微软雅黑" pitchFamily="34" charset="-122"/>
              <a:ea typeface="微软雅黑" pitchFamily="34" charset="-122"/>
            </a:endParaRPr>
          </a:p>
        </p:txBody>
      </p:sp>
      <p:sp>
        <p:nvSpPr>
          <p:cNvPr id="45" name="AutoShape 9">
            <a:extLst>
              <a:ext uri="{FF2B5EF4-FFF2-40B4-BE49-F238E27FC236}">
                <a16:creationId xmlns="" xmlns:a16="http://schemas.microsoft.com/office/drawing/2014/main" id="{E514668A-88F3-49F3-A4F6-B095CE3DC701}"/>
              </a:ext>
            </a:extLst>
          </p:cNvPr>
          <p:cNvSpPr>
            <a:spLocks noChangeArrowheads="1"/>
          </p:cNvSpPr>
          <p:nvPr/>
        </p:nvSpPr>
        <p:spPr bwMode="auto">
          <a:xfrm>
            <a:off x="8225954" y="2178616"/>
            <a:ext cx="1011481" cy="1189532"/>
          </a:xfrm>
          <a:prstGeom prst="chevron">
            <a:avLst>
              <a:gd name="adj" fmla="val 1768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46" name="矩形 45">
            <a:extLst>
              <a:ext uri="{FF2B5EF4-FFF2-40B4-BE49-F238E27FC236}">
                <a16:creationId xmlns="" xmlns:a16="http://schemas.microsoft.com/office/drawing/2014/main" id="{D9066ADF-EAEF-45C8-849E-85D805B8C3A7}"/>
              </a:ext>
            </a:extLst>
          </p:cNvPr>
          <p:cNvSpPr/>
          <p:nvPr/>
        </p:nvSpPr>
        <p:spPr>
          <a:xfrm>
            <a:off x="8390937" y="2419439"/>
            <a:ext cx="785093" cy="646331"/>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区域规划</a:t>
            </a:r>
            <a:endParaRPr lang="en-US" altLang="zh-CN" dirty="0">
              <a:solidFill>
                <a:schemeClr val="accent2"/>
              </a:solidFill>
              <a:latin typeface="微软雅黑" pitchFamily="34" charset="-122"/>
              <a:ea typeface="微软雅黑" pitchFamily="34" charset="-122"/>
            </a:endParaRPr>
          </a:p>
        </p:txBody>
      </p:sp>
      <p:sp>
        <p:nvSpPr>
          <p:cNvPr id="47" name="AutoShape 9">
            <a:extLst>
              <a:ext uri="{FF2B5EF4-FFF2-40B4-BE49-F238E27FC236}">
                <a16:creationId xmlns="" xmlns:a16="http://schemas.microsoft.com/office/drawing/2014/main" id="{3126D3CB-8BF3-42D7-9CD9-9782E52EA080}"/>
              </a:ext>
            </a:extLst>
          </p:cNvPr>
          <p:cNvSpPr>
            <a:spLocks noChangeArrowheads="1"/>
          </p:cNvSpPr>
          <p:nvPr/>
        </p:nvSpPr>
        <p:spPr bwMode="auto">
          <a:xfrm>
            <a:off x="9164417" y="2178616"/>
            <a:ext cx="1011481" cy="1189532"/>
          </a:xfrm>
          <a:prstGeom prst="chevron">
            <a:avLst>
              <a:gd name="adj" fmla="val 1768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48" name="矩形 47">
            <a:extLst>
              <a:ext uri="{FF2B5EF4-FFF2-40B4-BE49-F238E27FC236}">
                <a16:creationId xmlns="" xmlns:a16="http://schemas.microsoft.com/office/drawing/2014/main" id="{DB94F46E-0D49-49D4-8DA5-F6B16BC13E07}"/>
              </a:ext>
            </a:extLst>
          </p:cNvPr>
          <p:cNvSpPr/>
          <p:nvPr/>
        </p:nvSpPr>
        <p:spPr>
          <a:xfrm>
            <a:off x="9356923" y="2311717"/>
            <a:ext cx="711883" cy="923330"/>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进行标示设计</a:t>
            </a:r>
            <a:endParaRPr lang="en-US" altLang="zh-CN" dirty="0">
              <a:solidFill>
                <a:schemeClr val="accent2"/>
              </a:solidFill>
              <a:latin typeface="微软雅黑" pitchFamily="34" charset="-122"/>
              <a:ea typeface="微软雅黑" pitchFamily="34" charset="-122"/>
            </a:endParaRPr>
          </a:p>
        </p:txBody>
      </p:sp>
      <p:sp>
        <p:nvSpPr>
          <p:cNvPr id="49" name="AutoShape 9">
            <a:extLst>
              <a:ext uri="{FF2B5EF4-FFF2-40B4-BE49-F238E27FC236}">
                <a16:creationId xmlns="" xmlns:a16="http://schemas.microsoft.com/office/drawing/2014/main" id="{E77C5518-572D-485A-983E-EACA54265720}"/>
              </a:ext>
            </a:extLst>
          </p:cNvPr>
          <p:cNvSpPr>
            <a:spLocks noChangeArrowheads="1"/>
          </p:cNvSpPr>
          <p:nvPr/>
        </p:nvSpPr>
        <p:spPr bwMode="auto">
          <a:xfrm>
            <a:off x="10107364" y="2178616"/>
            <a:ext cx="1011481" cy="1189532"/>
          </a:xfrm>
          <a:prstGeom prst="chevron">
            <a:avLst>
              <a:gd name="adj" fmla="val 1768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50" name="矩形 49">
            <a:extLst>
              <a:ext uri="{FF2B5EF4-FFF2-40B4-BE49-F238E27FC236}">
                <a16:creationId xmlns="" xmlns:a16="http://schemas.microsoft.com/office/drawing/2014/main" id="{71FCD4B0-317C-47BD-98AB-85095D1B8FD0}"/>
              </a:ext>
            </a:extLst>
          </p:cNvPr>
          <p:cNvSpPr/>
          <p:nvPr/>
        </p:nvSpPr>
        <p:spPr>
          <a:xfrm>
            <a:off x="10281141" y="2280939"/>
            <a:ext cx="760202" cy="923330"/>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决定储存方法</a:t>
            </a:r>
            <a:endParaRPr lang="en-US" altLang="zh-CN" dirty="0">
              <a:solidFill>
                <a:schemeClr val="accent2"/>
              </a:solidFill>
              <a:latin typeface="微软雅黑" pitchFamily="34" charset="-122"/>
              <a:ea typeface="微软雅黑" pitchFamily="34" charset="-122"/>
            </a:endParaRPr>
          </a:p>
        </p:txBody>
      </p:sp>
      <p:sp>
        <p:nvSpPr>
          <p:cNvPr id="51" name="AutoShape 9">
            <a:extLst>
              <a:ext uri="{FF2B5EF4-FFF2-40B4-BE49-F238E27FC236}">
                <a16:creationId xmlns="" xmlns:a16="http://schemas.microsoft.com/office/drawing/2014/main" id="{0A0B7CA7-B175-4408-8574-FF74DE865F4F}"/>
              </a:ext>
            </a:extLst>
          </p:cNvPr>
          <p:cNvSpPr>
            <a:spLocks noChangeArrowheads="1"/>
          </p:cNvSpPr>
          <p:nvPr/>
        </p:nvSpPr>
        <p:spPr bwMode="auto">
          <a:xfrm>
            <a:off x="11056612" y="2178616"/>
            <a:ext cx="1142582" cy="1189532"/>
          </a:xfrm>
          <a:prstGeom prst="chevron">
            <a:avLst>
              <a:gd name="adj" fmla="val 17688"/>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en-US" altLang="zh-CN" dirty="0">
              <a:solidFill>
                <a:schemeClr val="accent2"/>
              </a:solidFill>
              <a:latin typeface="+mj-ea"/>
              <a:ea typeface="+mj-ea"/>
            </a:endParaRPr>
          </a:p>
        </p:txBody>
      </p:sp>
      <p:sp>
        <p:nvSpPr>
          <p:cNvPr id="52" name="矩形 51">
            <a:extLst>
              <a:ext uri="{FF2B5EF4-FFF2-40B4-BE49-F238E27FC236}">
                <a16:creationId xmlns="" xmlns:a16="http://schemas.microsoft.com/office/drawing/2014/main" id="{85F19772-B750-4BEC-8788-41F45D162D67}"/>
              </a:ext>
            </a:extLst>
          </p:cNvPr>
          <p:cNvSpPr/>
          <p:nvPr/>
        </p:nvSpPr>
        <p:spPr>
          <a:xfrm>
            <a:off x="11243681" y="2419439"/>
            <a:ext cx="809157" cy="646331"/>
          </a:xfrm>
          <a:prstGeom prst="rect">
            <a:avLst/>
          </a:prstGeom>
        </p:spPr>
        <p:txBody>
          <a:bodyPr wrap="square">
            <a:spAutoFit/>
          </a:bodyPr>
          <a:lstStyle/>
          <a:p>
            <a:pPr algn="ctr"/>
            <a:r>
              <a:rPr lang="zh-CN" altLang="en-US" dirty="0">
                <a:solidFill>
                  <a:schemeClr val="accent2"/>
                </a:solidFill>
                <a:latin typeface="微软雅黑" pitchFamily="34" charset="-122"/>
                <a:ea typeface="微软雅黑" pitchFamily="34" charset="-122"/>
              </a:rPr>
              <a:t>整顿实施 </a:t>
            </a:r>
            <a:endParaRPr lang="en-US" altLang="zh-CN" dirty="0">
              <a:solidFill>
                <a:schemeClr val="accent2"/>
              </a:solidFill>
              <a:latin typeface="微软雅黑" pitchFamily="34" charset="-122"/>
              <a:ea typeface="微软雅黑" pitchFamily="34" charset="-122"/>
            </a:endParaRPr>
          </a:p>
        </p:txBody>
      </p:sp>
      <p:sp>
        <p:nvSpPr>
          <p:cNvPr id="53" name="矩形 52">
            <a:extLst>
              <a:ext uri="{FF2B5EF4-FFF2-40B4-BE49-F238E27FC236}">
                <a16:creationId xmlns="" xmlns:a16="http://schemas.microsoft.com/office/drawing/2014/main" id="{D7E22880-5ECE-431C-B336-08B9905B2DC6}"/>
              </a:ext>
            </a:extLst>
          </p:cNvPr>
          <p:cNvSpPr/>
          <p:nvPr/>
        </p:nvSpPr>
        <p:spPr>
          <a:xfrm>
            <a:off x="4284904" y="4816817"/>
            <a:ext cx="2628243"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dirty="0">
                <a:solidFill>
                  <a:schemeClr val="accent1"/>
                </a:solidFill>
                <a:latin typeface="+mj-ea"/>
                <a:ea typeface="+mj-ea"/>
              </a:rPr>
              <a:t>4</a:t>
            </a:r>
            <a:r>
              <a:rPr lang="zh-CN" altLang="en-US" sz="2000" dirty="0">
                <a:solidFill>
                  <a:schemeClr val="accent1"/>
                </a:solidFill>
                <a:latin typeface="+mj-ea"/>
                <a:ea typeface="+mj-ea"/>
              </a:rPr>
              <a:t>）颜色管理法</a:t>
            </a:r>
          </a:p>
          <a:p>
            <a:pPr algn="just"/>
            <a:r>
              <a:rPr lang="en-US" altLang="zh-CN" sz="2000" dirty="0">
                <a:solidFill>
                  <a:schemeClr val="accent1"/>
                </a:solidFill>
                <a:latin typeface="+mj-ea"/>
                <a:ea typeface="+mj-ea"/>
              </a:rPr>
              <a:t>5</a:t>
            </a:r>
            <a:r>
              <a:rPr lang="zh-CN" altLang="en-US" sz="2000" dirty="0">
                <a:solidFill>
                  <a:schemeClr val="accent1"/>
                </a:solidFill>
                <a:latin typeface="+mj-ea"/>
                <a:ea typeface="+mj-ea"/>
              </a:rPr>
              <a:t>）引线作战法</a:t>
            </a:r>
          </a:p>
        </p:txBody>
      </p:sp>
      <p:pic>
        <p:nvPicPr>
          <p:cNvPr id="54" name="Picture 12">
            <a:extLst>
              <a:ext uri="{FF2B5EF4-FFF2-40B4-BE49-F238E27FC236}">
                <a16:creationId xmlns="" xmlns:a16="http://schemas.microsoft.com/office/drawing/2014/main" id="{FCB7307E-7E13-4F24-9AD8-A844D0019EA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879148" y="1195184"/>
            <a:ext cx="2464396" cy="16425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5" name="Picture 4">
            <a:extLst>
              <a:ext uri="{FF2B5EF4-FFF2-40B4-BE49-F238E27FC236}">
                <a16:creationId xmlns="" xmlns:a16="http://schemas.microsoft.com/office/drawing/2014/main" id="{1D50F21D-B1FD-4EF0-BD7F-52FA6FFC1497}"/>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3269951" y="1920586"/>
            <a:ext cx="2195838" cy="16468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6" name="Picture 3074">
            <a:extLst>
              <a:ext uri="{FF2B5EF4-FFF2-40B4-BE49-F238E27FC236}">
                <a16:creationId xmlns="" xmlns:a16="http://schemas.microsoft.com/office/drawing/2014/main" id="{8D219816-9C74-48D5-B9AA-63FF9BC2119A}"/>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p:blipFill>
        <p:spPr bwMode="auto">
          <a:xfrm>
            <a:off x="8497389" y="4650420"/>
            <a:ext cx="2268670" cy="17015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 name="矩形 56">
            <a:extLst>
              <a:ext uri="{FF2B5EF4-FFF2-40B4-BE49-F238E27FC236}">
                <a16:creationId xmlns="" xmlns:a16="http://schemas.microsoft.com/office/drawing/2014/main" id="{8D2FD5D2-E6C4-4B9D-82B1-6AE8A158CC81}"/>
              </a:ext>
            </a:extLst>
          </p:cNvPr>
          <p:cNvSpPr/>
          <p:nvPr/>
        </p:nvSpPr>
        <p:spPr>
          <a:xfrm>
            <a:off x="1112294" y="2819295"/>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1600" dirty="0">
                <a:solidFill>
                  <a:schemeClr val="accent1"/>
                </a:solidFill>
                <a:latin typeface="+mj-ea"/>
                <a:ea typeface="+mj-ea"/>
              </a:rPr>
              <a:t>形迹管理</a:t>
            </a:r>
          </a:p>
        </p:txBody>
      </p:sp>
      <p:sp>
        <p:nvSpPr>
          <p:cNvPr id="58" name="矩形 57">
            <a:extLst>
              <a:ext uri="{FF2B5EF4-FFF2-40B4-BE49-F238E27FC236}">
                <a16:creationId xmlns="" xmlns:a16="http://schemas.microsoft.com/office/drawing/2014/main" id="{13469814-A5EE-4E44-A8F2-2C14B8BFDC20}"/>
              </a:ext>
            </a:extLst>
          </p:cNvPr>
          <p:cNvSpPr/>
          <p:nvPr/>
        </p:nvSpPr>
        <p:spPr>
          <a:xfrm>
            <a:off x="3368819" y="3568042"/>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1600" dirty="0">
                <a:solidFill>
                  <a:schemeClr val="accent1"/>
                </a:solidFill>
                <a:latin typeface="+mj-ea"/>
                <a:ea typeface="+mj-ea"/>
              </a:rPr>
              <a:t>颜色管理法</a:t>
            </a:r>
          </a:p>
        </p:txBody>
      </p:sp>
      <p:sp>
        <p:nvSpPr>
          <p:cNvPr id="59" name="矩形 58">
            <a:extLst>
              <a:ext uri="{FF2B5EF4-FFF2-40B4-BE49-F238E27FC236}">
                <a16:creationId xmlns="" xmlns:a16="http://schemas.microsoft.com/office/drawing/2014/main" id="{2AC80D03-41AB-4C48-B2B5-7155177C3A2B}"/>
              </a:ext>
            </a:extLst>
          </p:cNvPr>
          <p:cNvSpPr/>
          <p:nvPr/>
        </p:nvSpPr>
        <p:spPr>
          <a:xfrm>
            <a:off x="8632672" y="6334156"/>
            <a:ext cx="2031325"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1600" dirty="0">
                <a:solidFill>
                  <a:schemeClr val="accent1"/>
                </a:solidFill>
                <a:latin typeface="+mj-ea"/>
                <a:ea typeface="+mj-ea"/>
              </a:rPr>
              <a:t>定置管理法</a:t>
            </a:r>
          </a:p>
        </p:txBody>
      </p:sp>
    </p:spTree>
    <p:extLst>
      <p:ext uri="{BB962C8B-B14F-4D97-AF65-F5344CB8AC3E}">
        <p14:creationId xmlns:p14="http://schemas.microsoft.com/office/powerpoint/2010/main" val="2188696875"/>
      </p:ext>
    </p:extLst>
  </p:cSld>
  <p:clrMapOvr>
    <a:masterClrMapping/>
  </p:clrMapOvr>
  <mc:AlternateContent xmlns:mc="http://schemas.openxmlformats.org/markup-compatibility/2006" xmlns:p14="http://schemas.microsoft.com/office/powerpoint/2010/main">
    <mc:Choice Requires="p14">
      <p:transition p14:dur="0" advTm="6823"/>
    </mc:Choice>
    <mc:Fallback xmlns="">
      <p:transition advTm="6823"/>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14:presetBounceEnd="25000">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14:bounceEnd="25000">
                                          <p:cBhvr additive="base">
                                            <p:cTn id="12" dur="400" fill="hold"/>
                                            <p:tgtEl>
                                              <p:spTgt spid="30"/>
                                            </p:tgtEl>
                                            <p:attrNameLst>
                                              <p:attrName>ppt_x</p:attrName>
                                            </p:attrNameLst>
                                          </p:cBhvr>
                                          <p:tavLst>
                                            <p:tav tm="0">
                                              <p:val>
                                                <p:strVal val="0-#ppt_w/2"/>
                                              </p:val>
                                            </p:tav>
                                            <p:tav tm="100000">
                                              <p:val>
                                                <p:strVal val="#ppt_x"/>
                                              </p:val>
                                            </p:tav>
                                          </p:tavLst>
                                        </p:anim>
                                        <p:anim calcmode="lin" valueType="num" p14:bounceEnd="25000">
                                          <p:cBhvr additive="base">
                                            <p:cTn id="13" dur="400" fill="hold"/>
                                            <p:tgtEl>
                                              <p:spTgt spid="30"/>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14:presetBounceEnd="25000">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14:bounceEnd="25000">
                                          <p:cBhvr additive="base">
                                            <p:cTn id="16" dur="400" fill="hold"/>
                                            <p:tgtEl>
                                              <p:spTgt spid="34"/>
                                            </p:tgtEl>
                                            <p:attrNameLst>
                                              <p:attrName>ppt_x</p:attrName>
                                            </p:attrNameLst>
                                          </p:cBhvr>
                                          <p:tavLst>
                                            <p:tav tm="0">
                                              <p:val>
                                                <p:strVal val="0-#ppt_w/2"/>
                                              </p:val>
                                            </p:tav>
                                            <p:tav tm="100000">
                                              <p:val>
                                                <p:strVal val="#ppt_x"/>
                                              </p:val>
                                            </p:tav>
                                          </p:tavLst>
                                        </p:anim>
                                        <p:anim calcmode="lin" valueType="num" p14:bounceEnd="25000">
                                          <p:cBhvr additive="base">
                                            <p:cTn id="17" dur="4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 presetClass="entr" presetSubtype="8" fill="hold" grpId="0" nodeType="afterEffect" p14:presetBounceEnd="25000">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14:bounceEnd="25000">
                                          <p:cBhvr additive="base">
                                            <p:cTn id="21" dur="400" fill="hold"/>
                                            <p:tgtEl>
                                              <p:spTgt spid="29"/>
                                            </p:tgtEl>
                                            <p:attrNameLst>
                                              <p:attrName>ppt_x</p:attrName>
                                            </p:attrNameLst>
                                          </p:cBhvr>
                                          <p:tavLst>
                                            <p:tav tm="0">
                                              <p:val>
                                                <p:strVal val="0-#ppt_w/2"/>
                                              </p:val>
                                            </p:tav>
                                            <p:tav tm="100000">
                                              <p:val>
                                                <p:strVal val="#ppt_x"/>
                                              </p:val>
                                            </p:tav>
                                          </p:tavLst>
                                        </p:anim>
                                        <p:anim calcmode="lin" valueType="num" p14:bounceEnd="25000">
                                          <p:cBhvr additive="base">
                                            <p:cTn id="22" dur="4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14:presetBounceEnd="25000">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14:bounceEnd="25000">
                                          <p:cBhvr additive="base">
                                            <p:cTn id="25" dur="400" fill="hold"/>
                                            <p:tgtEl>
                                              <p:spTgt spid="35"/>
                                            </p:tgtEl>
                                            <p:attrNameLst>
                                              <p:attrName>ppt_x</p:attrName>
                                            </p:attrNameLst>
                                          </p:cBhvr>
                                          <p:tavLst>
                                            <p:tav tm="0">
                                              <p:val>
                                                <p:strVal val="0-#ppt_w/2"/>
                                              </p:val>
                                            </p:tav>
                                            <p:tav tm="100000">
                                              <p:val>
                                                <p:strVal val="#ppt_x"/>
                                              </p:val>
                                            </p:tav>
                                          </p:tavLst>
                                        </p:anim>
                                        <p:anim calcmode="lin" valueType="num" p14:bounceEnd="25000">
                                          <p:cBhvr additive="base">
                                            <p:cTn id="26" dur="400" fill="hold"/>
                                            <p:tgtEl>
                                              <p:spTgt spid="35"/>
                                            </p:tgtEl>
                                            <p:attrNameLst>
                                              <p:attrName>ppt_y</p:attrName>
                                            </p:attrNameLst>
                                          </p:cBhvr>
                                          <p:tavLst>
                                            <p:tav tm="0">
                                              <p:val>
                                                <p:strVal val="#ppt_y"/>
                                              </p:val>
                                            </p:tav>
                                            <p:tav tm="100000">
                                              <p:val>
                                                <p:strVal val="#ppt_y"/>
                                              </p:val>
                                            </p:tav>
                                          </p:tavLst>
                                        </p:anim>
                                      </p:childTnLst>
                                    </p:cTn>
                                  </p:par>
                                </p:childTnLst>
                              </p:cTn>
                            </p:par>
                            <p:par>
                              <p:cTn id="27" fill="hold">
                                <p:stCondLst>
                                  <p:cond delay="1300"/>
                                </p:stCondLst>
                                <p:childTnLst>
                                  <p:par>
                                    <p:cTn id="28" presetID="2" presetClass="entr" presetSubtype="8" fill="hold" grpId="0" nodeType="afterEffect" p14:presetBounceEnd="25000">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14:bounceEnd="25000">
                                          <p:cBhvr additive="base">
                                            <p:cTn id="30" dur="400" fill="hold"/>
                                            <p:tgtEl>
                                              <p:spTgt spid="45"/>
                                            </p:tgtEl>
                                            <p:attrNameLst>
                                              <p:attrName>ppt_x</p:attrName>
                                            </p:attrNameLst>
                                          </p:cBhvr>
                                          <p:tavLst>
                                            <p:tav tm="0">
                                              <p:val>
                                                <p:strVal val="0-#ppt_w/2"/>
                                              </p:val>
                                            </p:tav>
                                            <p:tav tm="100000">
                                              <p:val>
                                                <p:strVal val="#ppt_x"/>
                                              </p:val>
                                            </p:tav>
                                          </p:tavLst>
                                        </p:anim>
                                        <p:anim calcmode="lin" valueType="num" p14:bounceEnd="25000">
                                          <p:cBhvr additive="base">
                                            <p:cTn id="31" dur="4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14:presetBounceEnd="25000">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14:bounceEnd="25000">
                                          <p:cBhvr additive="base">
                                            <p:cTn id="34" dur="400" fill="hold"/>
                                            <p:tgtEl>
                                              <p:spTgt spid="46"/>
                                            </p:tgtEl>
                                            <p:attrNameLst>
                                              <p:attrName>ppt_x</p:attrName>
                                            </p:attrNameLst>
                                          </p:cBhvr>
                                          <p:tavLst>
                                            <p:tav tm="0">
                                              <p:val>
                                                <p:strVal val="0-#ppt_w/2"/>
                                              </p:val>
                                            </p:tav>
                                            <p:tav tm="100000">
                                              <p:val>
                                                <p:strVal val="#ppt_x"/>
                                              </p:val>
                                            </p:tav>
                                          </p:tavLst>
                                        </p:anim>
                                        <p:anim calcmode="lin" valueType="num" p14:bounceEnd="25000">
                                          <p:cBhvr additive="base">
                                            <p:cTn id="35" dur="400" fill="hold"/>
                                            <p:tgtEl>
                                              <p:spTgt spid="46"/>
                                            </p:tgtEl>
                                            <p:attrNameLst>
                                              <p:attrName>ppt_y</p:attrName>
                                            </p:attrNameLst>
                                          </p:cBhvr>
                                          <p:tavLst>
                                            <p:tav tm="0">
                                              <p:val>
                                                <p:strVal val="#ppt_y"/>
                                              </p:val>
                                            </p:tav>
                                            <p:tav tm="100000">
                                              <p:val>
                                                <p:strVal val="#ppt_y"/>
                                              </p:val>
                                            </p:tav>
                                          </p:tavLst>
                                        </p:anim>
                                      </p:childTnLst>
                                    </p:cTn>
                                  </p:par>
                                </p:childTnLst>
                              </p:cTn>
                            </p:par>
                            <p:par>
                              <p:cTn id="36" fill="hold">
                                <p:stCondLst>
                                  <p:cond delay="1700"/>
                                </p:stCondLst>
                                <p:childTnLst>
                                  <p:par>
                                    <p:cTn id="37" presetID="2" presetClass="entr" presetSubtype="8" fill="hold" grpId="0" nodeType="afterEffect" p14:presetBounceEnd="25000">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14:bounceEnd="25000">
                                          <p:cBhvr additive="base">
                                            <p:cTn id="39" dur="400" fill="hold"/>
                                            <p:tgtEl>
                                              <p:spTgt spid="47"/>
                                            </p:tgtEl>
                                            <p:attrNameLst>
                                              <p:attrName>ppt_x</p:attrName>
                                            </p:attrNameLst>
                                          </p:cBhvr>
                                          <p:tavLst>
                                            <p:tav tm="0">
                                              <p:val>
                                                <p:strVal val="0-#ppt_w/2"/>
                                              </p:val>
                                            </p:tav>
                                            <p:tav tm="100000">
                                              <p:val>
                                                <p:strVal val="#ppt_x"/>
                                              </p:val>
                                            </p:tav>
                                          </p:tavLst>
                                        </p:anim>
                                        <p:anim calcmode="lin" valueType="num" p14:bounceEnd="25000">
                                          <p:cBhvr additive="base">
                                            <p:cTn id="40" dur="40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14:presetBounceEnd="25000">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14:bounceEnd="25000">
                                          <p:cBhvr additive="base">
                                            <p:cTn id="43" dur="400" fill="hold"/>
                                            <p:tgtEl>
                                              <p:spTgt spid="48"/>
                                            </p:tgtEl>
                                            <p:attrNameLst>
                                              <p:attrName>ppt_x</p:attrName>
                                            </p:attrNameLst>
                                          </p:cBhvr>
                                          <p:tavLst>
                                            <p:tav tm="0">
                                              <p:val>
                                                <p:strVal val="0-#ppt_w/2"/>
                                              </p:val>
                                            </p:tav>
                                            <p:tav tm="100000">
                                              <p:val>
                                                <p:strVal val="#ppt_x"/>
                                              </p:val>
                                            </p:tav>
                                          </p:tavLst>
                                        </p:anim>
                                        <p:anim calcmode="lin" valueType="num" p14:bounceEnd="25000">
                                          <p:cBhvr additive="base">
                                            <p:cTn id="44" dur="400" fill="hold"/>
                                            <p:tgtEl>
                                              <p:spTgt spid="48"/>
                                            </p:tgtEl>
                                            <p:attrNameLst>
                                              <p:attrName>ppt_y</p:attrName>
                                            </p:attrNameLst>
                                          </p:cBhvr>
                                          <p:tavLst>
                                            <p:tav tm="0">
                                              <p:val>
                                                <p:strVal val="#ppt_y"/>
                                              </p:val>
                                            </p:tav>
                                            <p:tav tm="100000">
                                              <p:val>
                                                <p:strVal val="#ppt_y"/>
                                              </p:val>
                                            </p:tav>
                                          </p:tavLst>
                                        </p:anim>
                                      </p:childTnLst>
                                    </p:cTn>
                                  </p:par>
                                </p:childTnLst>
                              </p:cTn>
                            </p:par>
                            <p:par>
                              <p:cTn id="45" fill="hold">
                                <p:stCondLst>
                                  <p:cond delay="2100"/>
                                </p:stCondLst>
                                <p:childTnLst>
                                  <p:par>
                                    <p:cTn id="46" presetID="2" presetClass="entr" presetSubtype="8" fill="hold" grpId="0" nodeType="afterEffect" p14:presetBounceEnd="25000">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14:bounceEnd="25000">
                                          <p:cBhvr additive="base">
                                            <p:cTn id="48" dur="400" fill="hold"/>
                                            <p:tgtEl>
                                              <p:spTgt spid="49"/>
                                            </p:tgtEl>
                                            <p:attrNameLst>
                                              <p:attrName>ppt_x</p:attrName>
                                            </p:attrNameLst>
                                          </p:cBhvr>
                                          <p:tavLst>
                                            <p:tav tm="0">
                                              <p:val>
                                                <p:strVal val="0-#ppt_w/2"/>
                                              </p:val>
                                            </p:tav>
                                            <p:tav tm="100000">
                                              <p:val>
                                                <p:strVal val="#ppt_x"/>
                                              </p:val>
                                            </p:tav>
                                          </p:tavLst>
                                        </p:anim>
                                        <p:anim calcmode="lin" valueType="num" p14:bounceEnd="25000">
                                          <p:cBhvr additive="base">
                                            <p:cTn id="49" dur="400" fill="hold"/>
                                            <p:tgtEl>
                                              <p:spTgt spid="49"/>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14:presetBounceEnd="25000">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14:bounceEnd="25000">
                                          <p:cBhvr additive="base">
                                            <p:cTn id="52" dur="400" fill="hold"/>
                                            <p:tgtEl>
                                              <p:spTgt spid="50"/>
                                            </p:tgtEl>
                                            <p:attrNameLst>
                                              <p:attrName>ppt_x</p:attrName>
                                            </p:attrNameLst>
                                          </p:cBhvr>
                                          <p:tavLst>
                                            <p:tav tm="0">
                                              <p:val>
                                                <p:strVal val="0-#ppt_w/2"/>
                                              </p:val>
                                            </p:tav>
                                            <p:tav tm="100000">
                                              <p:val>
                                                <p:strVal val="#ppt_x"/>
                                              </p:val>
                                            </p:tav>
                                          </p:tavLst>
                                        </p:anim>
                                        <p:anim calcmode="lin" valueType="num" p14:bounceEnd="25000">
                                          <p:cBhvr additive="base">
                                            <p:cTn id="53" dur="400" fill="hold"/>
                                            <p:tgtEl>
                                              <p:spTgt spid="50"/>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14:presetBounceEnd="25000">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14:bounceEnd="25000">
                                          <p:cBhvr additive="base">
                                            <p:cTn id="57" dur="400" fill="hold"/>
                                            <p:tgtEl>
                                              <p:spTgt spid="51"/>
                                            </p:tgtEl>
                                            <p:attrNameLst>
                                              <p:attrName>ppt_x</p:attrName>
                                            </p:attrNameLst>
                                          </p:cBhvr>
                                          <p:tavLst>
                                            <p:tav tm="0">
                                              <p:val>
                                                <p:strVal val="0-#ppt_w/2"/>
                                              </p:val>
                                            </p:tav>
                                            <p:tav tm="100000">
                                              <p:val>
                                                <p:strVal val="#ppt_x"/>
                                              </p:val>
                                            </p:tav>
                                          </p:tavLst>
                                        </p:anim>
                                        <p:anim calcmode="lin" valueType="num" p14:bounceEnd="25000">
                                          <p:cBhvr additive="base">
                                            <p:cTn id="58" dur="400" fill="hold"/>
                                            <p:tgtEl>
                                              <p:spTgt spid="5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14:presetBounceEnd="25000">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14:bounceEnd="25000">
                                          <p:cBhvr additive="base">
                                            <p:cTn id="61" dur="400" fill="hold"/>
                                            <p:tgtEl>
                                              <p:spTgt spid="52"/>
                                            </p:tgtEl>
                                            <p:attrNameLst>
                                              <p:attrName>ppt_x</p:attrName>
                                            </p:attrNameLst>
                                          </p:cBhvr>
                                          <p:tavLst>
                                            <p:tav tm="0">
                                              <p:val>
                                                <p:strVal val="0-#ppt_w/2"/>
                                              </p:val>
                                            </p:tav>
                                            <p:tav tm="100000">
                                              <p:val>
                                                <p:strVal val="#ppt_x"/>
                                              </p:val>
                                            </p:tav>
                                          </p:tavLst>
                                        </p:anim>
                                        <p:anim calcmode="lin" valueType="num" p14:bounceEnd="25000">
                                          <p:cBhvr additive="base">
                                            <p:cTn id="62" dur="400" fill="hold"/>
                                            <p:tgtEl>
                                              <p:spTgt spid="52"/>
                                            </p:tgtEl>
                                            <p:attrNameLst>
                                              <p:attrName>ppt_y</p:attrName>
                                            </p:attrNameLst>
                                          </p:cBhvr>
                                          <p:tavLst>
                                            <p:tav tm="0">
                                              <p:val>
                                                <p:strVal val="#ppt_y"/>
                                              </p:val>
                                            </p:tav>
                                            <p:tav tm="100000">
                                              <p:val>
                                                <p:strVal val="#ppt_y"/>
                                              </p:val>
                                            </p:tav>
                                          </p:tavLst>
                                        </p:anim>
                                      </p:childTnLst>
                                    </p:cTn>
                                  </p:par>
                                </p:childTnLst>
                              </p:cTn>
                            </p:par>
                            <p:par>
                              <p:cTn id="63" fill="hold">
                                <p:stCondLst>
                                  <p:cond delay="2900"/>
                                </p:stCondLst>
                                <p:childTnLst>
                                  <p:par>
                                    <p:cTn id="64" presetID="2" presetClass="entr" presetSubtype="8"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additive="base">
                                            <p:cTn id="66" dur="500" fill="hold"/>
                                            <p:tgtEl>
                                              <p:spTgt spid="4"/>
                                            </p:tgtEl>
                                            <p:attrNameLst>
                                              <p:attrName>ppt_x</p:attrName>
                                            </p:attrNameLst>
                                          </p:cBhvr>
                                          <p:tavLst>
                                            <p:tav tm="0">
                                              <p:val>
                                                <p:strVal val="0-#ppt_w/2"/>
                                              </p:val>
                                            </p:tav>
                                            <p:tav tm="100000">
                                              <p:val>
                                                <p:strVal val="#ppt_x"/>
                                              </p:val>
                                            </p:tav>
                                          </p:tavLst>
                                        </p:anim>
                                        <p:anim calcmode="lin" valueType="num">
                                          <p:cBhvr additive="base">
                                            <p:cTn id="67" dur="500" fill="hold"/>
                                            <p:tgtEl>
                                              <p:spTgt spid="4"/>
                                            </p:tgtEl>
                                            <p:attrNameLst>
                                              <p:attrName>ppt_y</p:attrName>
                                            </p:attrNameLst>
                                          </p:cBhvr>
                                          <p:tavLst>
                                            <p:tav tm="0">
                                              <p:val>
                                                <p:strVal val="#ppt_y"/>
                                              </p:val>
                                            </p:tav>
                                            <p:tav tm="100000">
                                              <p:val>
                                                <p:strVal val="#ppt_y"/>
                                              </p:val>
                                            </p:tav>
                                          </p:tavLst>
                                        </p:anim>
                                      </p:childTnLst>
                                    </p:cTn>
                                  </p:par>
                                </p:childTnLst>
                              </p:cTn>
                            </p:par>
                            <p:par>
                              <p:cTn id="68" fill="hold">
                                <p:stCondLst>
                                  <p:cond delay="3400"/>
                                </p:stCondLst>
                                <p:childTnLst>
                                  <p:par>
                                    <p:cTn id="69" presetID="42" presetClass="entr" presetSubtype="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anim calcmode="lin" valueType="num">
                                          <p:cBhvr>
                                            <p:cTn id="72" dur="500" fill="hold"/>
                                            <p:tgtEl>
                                              <p:spTgt spid="25"/>
                                            </p:tgtEl>
                                            <p:attrNameLst>
                                              <p:attrName>ppt_x</p:attrName>
                                            </p:attrNameLst>
                                          </p:cBhvr>
                                          <p:tavLst>
                                            <p:tav tm="0">
                                              <p:val>
                                                <p:strVal val="#ppt_x"/>
                                              </p:val>
                                            </p:tav>
                                            <p:tav tm="100000">
                                              <p:val>
                                                <p:strVal val="#ppt_x"/>
                                              </p:val>
                                            </p:tav>
                                          </p:tavLst>
                                        </p:anim>
                                        <p:anim calcmode="lin" valueType="num">
                                          <p:cBhvr>
                                            <p:cTn id="73" dur="5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anim calcmode="lin" valueType="num">
                                          <p:cBhvr>
                                            <p:cTn id="77" dur="500" fill="hold"/>
                                            <p:tgtEl>
                                              <p:spTgt spid="53"/>
                                            </p:tgtEl>
                                            <p:attrNameLst>
                                              <p:attrName>ppt_x</p:attrName>
                                            </p:attrNameLst>
                                          </p:cBhvr>
                                          <p:tavLst>
                                            <p:tav tm="0">
                                              <p:val>
                                                <p:strVal val="#ppt_x"/>
                                              </p:val>
                                            </p:tav>
                                            <p:tav tm="100000">
                                              <p:val>
                                                <p:strVal val="#ppt_x"/>
                                              </p:val>
                                            </p:tav>
                                          </p:tavLst>
                                        </p:anim>
                                        <p:anim calcmode="lin" valueType="num">
                                          <p:cBhvr>
                                            <p:cTn id="78" dur="500" fill="hold"/>
                                            <p:tgtEl>
                                              <p:spTgt spid="53"/>
                                            </p:tgtEl>
                                            <p:attrNameLst>
                                              <p:attrName>ppt_y</p:attrName>
                                            </p:attrNameLst>
                                          </p:cBhvr>
                                          <p:tavLst>
                                            <p:tav tm="0">
                                              <p:val>
                                                <p:strVal val="#ppt_y+.1"/>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par>
                                    <p:cTn id="85" presetID="53" presetClass="entr" presetSubtype="16" fill="hold"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p:cTn id="87" dur="500" fill="hold"/>
                                            <p:tgtEl>
                                              <p:spTgt spid="55"/>
                                            </p:tgtEl>
                                            <p:attrNameLst>
                                              <p:attrName>ppt_w</p:attrName>
                                            </p:attrNameLst>
                                          </p:cBhvr>
                                          <p:tavLst>
                                            <p:tav tm="0">
                                              <p:val>
                                                <p:fltVal val="0"/>
                                              </p:val>
                                            </p:tav>
                                            <p:tav tm="100000">
                                              <p:val>
                                                <p:strVal val="#ppt_w"/>
                                              </p:val>
                                            </p:tav>
                                          </p:tavLst>
                                        </p:anim>
                                        <p:anim calcmode="lin" valueType="num">
                                          <p:cBhvr>
                                            <p:cTn id="88" dur="500" fill="hold"/>
                                            <p:tgtEl>
                                              <p:spTgt spid="55"/>
                                            </p:tgtEl>
                                            <p:attrNameLst>
                                              <p:attrName>ppt_h</p:attrName>
                                            </p:attrNameLst>
                                          </p:cBhvr>
                                          <p:tavLst>
                                            <p:tav tm="0">
                                              <p:val>
                                                <p:fltVal val="0"/>
                                              </p:val>
                                            </p:tav>
                                            <p:tav tm="100000">
                                              <p:val>
                                                <p:strVal val="#ppt_h"/>
                                              </p:val>
                                            </p:tav>
                                          </p:tavLst>
                                        </p:anim>
                                        <p:animEffect transition="in" filter="fade">
                                          <p:cBhvr>
                                            <p:cTn id="89" dur="500"/>
                                            <p:tgtEl>
                                              <p:spTgt spid="55"/>
                                            </p:tgtEl>
                                          </p:cBhvr>
                                        </p:animEffect>
                                      </p:childTnLst>
                                    </p:cTn>
                                  </p:par>
                                  <p:par>
                                    <p:cTn id="90" presetID="53" presetClass="entr" presetSubtype="16" fill="hold" nodeType="withEffect">
                                      <p:stCondLst>
                                        <p:cond delay="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childTnLst>
                                    </p:cTn>
                                  </p:par>
                                </p:childTnLst>
                              </p:cTn>
                            </p:par>
                            <p:par>
                              <p:cTn id="95" fill="hold">
                                <p:stCondLst>
                                  <p:cond delay="4400"/>
                                </p:stCondLst>
                                <p:childTnLst>
                                  <p:par>
                                    <p:cTn id="96" presetID="22" presetClass="entr" presetSubtype="8" fill="hold" grpId="0"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left)">
                                          <p:cBhvr>
                                            <p:cTn id="101" dur="500"/>
                                            <p:tgtEl>
                                              <p:spTgt spid="58"/>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59"/>
                                            </p:tgtEl>
                                            <p:attrNameLst>
                                              <p:attrName>style.visibility</p:attrName>
                                            </p:attrNameLst>
                                          </p:cBhvr>
                                          <p:to>
                                            <p:strVal val="visible"/>
                                          </p:to>
                                        </p:set>
                                        <p:animEffect transition="in" filter="wipe(left)">
                                          <p:cBhvr>
                                            <p:cTn id="10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animBg="1"/>
          <p:bldP spid="30" grpId="0" animBg="1"/>
          <p:bldP spid="34" grpId="0"/>
          <p:bldP spid="35" grpId="0"/>
          <p:bldP spid="45" grpId="0" animBg="1"/>
          <p:bldP spid="46" grpId="0"/>
          <p:bldP spid="47" grpId="0" animBg="1"/>
          <p:bldP spid="48" grpId="0"/>
          <p:bldP spid="49" grpId="0" animBg="1"/>
          <p:bldP spid="50" grpId="0"/>
          <p:bldP spid="51" grpId="0" animBg="1"/>
          <p:bldP spid="52" grpId="0"/>
          <p:bldP spid="53" grpId="0"/>
          <p:bldP spid="57" grpId="0"/>
          <p:bldP spid="58" grpId="0"/>
          <p:bldP spid="5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additive="base">
                                            <p:cTn id="12" dur="400" fill="hold"/>
                                            <p:tgtEl>
                                              <p:spTgt spid="30"/>
                                            </p:tgtEl>
                                            <p:attrNameLst>
                                              <p:attrName>ppt_x</p:attrName>
                                            </p:attrNameLst>
                                          </p:cBhvr>
                                          <p:tavLst>
                                            <p:tav tm="0">
                                              <p:val>
                                                <p:strVal val="0-#ppt_w/2"/>
                                              </p:val>
                                            </p:tav>
                                            <p:tav tm="100000">
                                              <p:val>
                                                <p:strVal val="#ppt_x"/>
                                              </p:val>
                                            </p:tav>
                                          </p:tavLst>
                                        </p:anim>
                                        <p:anim calcmode="lin" valueType="num">
                                          <p:cBhvr additive="base">
                                            <p:cTn id="13" dur="400" fill="hold"/>
                                            <p:tgtEl>
                                              <p:spTgt spid="30"/>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4"/>
                                            </p:tgtEl>
                                            <p:attrNameLst>
                                              <p:attrName>style.visibility</p:attrName>
                                            </p:attrNameLst>
                                          </p:cBhvr>
                                          <p:to>
                                            <p:strVal val="visible"/>
                                          </p:to>
                                        </p:set>
                                        <p:anim calcmode="lin" valueType="num">
                                          <p:cBhvr additive="base">
                                            <p:cTn id="16" dur="400" fill="hold"/>
                                            <p:tgtEl>
                                              <p:spTgt spid="34"/>
                                            </p:tgtEl>
                                            <p:attrNameLst>
                                              <p:attrName>ppt_x</p:attrName>
                                            </p:attrNameLst>
                                          </p:cBhvr>
                                          <p:tavLst>
                                            <p:tav tm="0">
                                              <p:val>
                                                <p:strVal val="0-#ppt_w/2"/>
                                              </p:val>
                                            </p:tav>
                                            <p:tav tm="100000">
                                              <p:val>
                                                <p:strVal val="#ppt_x"/>
                                              </p:val>
                                            </p:tav>
                                          </p:tavLst>
                                        </p:anim>
                                        <p:anim calcmode="lin" valueType="num">
                                          <p:cBhvr additive="base">
                                            <p:cTn id="17" dur="400" fill="hold"/>
                                            <p:tgtEl>
                                              <p:spTgt spid="34"/>
                                            </p:tgtEl>
                                            <p:attrNameLst>
                                              <p:attrName>ppt_y</p:attrName>
                                            </p:attrNameLst>
                                          </p:cBhvr>
                                          <p:tavLst>
                                            <p:tav tm="0">
                                              <p:val>
                                                <p:strVal val="#ppt_y"/>
                                              </p:val>
                                            </p:tav>
                                            <p:tav tm="100000">
                                              <p:val>
                                                <p:strVal val="#ppt_y"/>
                                              </p:val>
                                            </p:tav>
                                          </p:tavLst>
                                        </p:anim>
                                      </p:childTnLst>
                                    </p:cTn>
                                  </p:par>
                                </p:childTnLst>
                              </p:cTn>
                            </p:par>
                            <p:par>
                              <p:cTn id="18" fill="hold">
                                <p:stCondLst>
                                  <p:cond delay="900"/>
                                </p:stCondLst>
                                <p:childTnLst>
                                  <p:par>
                                    <p:cTn id="19" presetID="2" presetClass="entr" presetSubtype="8" fill="hold" grpId="0"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400" fill="hold"/>
                                            <p:tgtEl>
                                              <p:spTgt spid="29"/>
                                            </p:tgtEl>
                                            <p:attrNameLst>
                                              <p:attrName>ppt_x</p:attrName>
                                            </p:attrNameLst>
                                          </p:cBhvr>
                                          <p:tavLst>
                                            <p:tav tm="0">
                                              <p:val>
                                                <p:strVal val="0-#ppt_w/2"/>
                                              </p:val>
                                            </p:tav>
                                            <p:tav tm="100000">
                                              <p:val>
                                                <p:strVal val="#ppt_x"/>
                                              </p:val>
                                            </p:tav>
                                          </p:tavLst>
                                        </p:anim>
                                        <p:anim calcmode="lin" valueType="num">
                                          <p:cBhvr additive="base">
                                            <p:cTn id="22" dur="400" fill="hold"/>
                                            <p:tgtEl>
                                              <p:spTgt spid="29"/>
                                            </p:tgtEl>
                                            <p:attrNameLst>
                                              <p:attrName>ppt_y</p:attrName>
                                            </p:attrNameLst>
                                          </p:cBhvr>
                                          <p:tavLst>
                                            <p:tav tm="0">
                                              <p:val>
                                                <p:strVal val="#ppt_y"/>
                                              </p:val>
                                            </p:tav>
                                            <p:tav tm="100000">
                                              <p:val>
                                                <p:strVal val="#ppt_y"/>
                                              </p:val>
                                            </p:tav>
                                          </p:tavLst>
                                        </p:anim>
                                      </p:childTnLst>
                                    </p:cTn>
                                  </p:par>
                                  <p:par>
                                    <p:cTn id="23" presetID="2" presetClass="entr" presetSubtype="8"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 calcmode="lin" valueType="num">
                                          <p:cBhvr additive="base">
                                            <p:cTn id="25" dur="400" fill="hold"/>
                                            <p:tgtEl>
                                              <p:spTgt spid="35"/>
                                            </p:tgtEl>
                                            <p:attrNameLst>
                                              <p:attrName>ppt_x</p:attrName>
                                            </p:attrNameLst>
                                          </p:cBhvr>
                                          <p:tavLst>
                                            <p:tav tm="0">
                                              <p:val>
                                                <p:strVal val="0-#ppt_w/2"/>
                                              </p:val>
                                            </p:tav>
                                            <p:tav tm="100000">
                                              <p:val>
                                                <p:strVal val="#ppt_x"/>
                                              </p:val>
                                            </p:tav>
                                          </p:tavLst>
                                        </p:anim>
                                        <p:anim calcmode="lin" valueType="num">
                                          <p:cBhvr additive="base">
                                            <p:cTn id="26" dur="400" fill="hold"/>
                                            <p:tgtEl>
                                              <p:spTgt spid="35"/>
                                            </p:tgtEl>
                                            <p:attrNameLst>
                                              <p:attrName>ppt_y</p:attrName>
                                            </p:attrNameLst>
                                          </p:cBhvr>
                                          <p:tavLst>
                                            <p:tav tm="0">
                                              <p:val>
                                                <p:strVal val="#ppt_y"/>
                                              </p:val>
                                            </p:tav>
                                            <p:tav tm="100000">
                                              <p:val>
                                                <p:strVal val="#ppt_y"/>
                                              </p:val>
                                            </p:tav>
                                          </p:tavLst>
                                        </p:anim>
                                      </p:childTnLst>
                                    </p:cTn>
                                  </p:par>
                                </p:childTnLst>
                              </p:cTn>
                            </p:par>
                            <p:par>
                              <p:cTn id="27" fill="hold">
                                <p:stCondLst>
                                  <p:cond delay="1300"/>
                                </p:stCondLst>
                                <p:childTnLst>
                                  <p:par>
                                    <p:cTn id="28" presetID="2" presetClass="entr" presetSubtype="8"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 calcmode="lin" valueType="num">
                                          <p:cBhvr additive="base">
                                            <p:cTn id="30" dur="400" fill="hold"/>
                                            <p:tgtEl>
                                              <p:spTgt spid="45"/>
                                            </p:tgtEl>
                                            <p:attrNameLst>
                                              <p:attrName>ppt_x</p:attrName>
                                            </p:attrNameLst>
                                          </p:cBhvr>
                                          <p:tavLst>
                                            <p:tav tm="0">
                                              <p:val>
                                                <p:strVal val="0-#ppt_w/2"/>
                                              </p:val>
                                            </p:tav>
                                            <p:tav tm="100000">
                                              <p:val>
                                                <p:strVal val="#ppt_x"/>
                                              </p:val>
                                            </p:tav>
                                          </p:tavLst>
                                        </p:anim>
                                        <p:anim calcmode="lin" valueType="num">
                                          <p:cBhvr additive="base">
                                            <p:cTn id="31" dur="400" fill="hold"/>
                                            <p:tgtEl>
                                              <p:spTgt spid="45"/>
                                            </p:tgtEl>
                                            <p:attrNameLst>
                                              <p:attrName>ppt_y</p:attrName>
                                            </p:attrNameLst>
                                          </p:cBhvr>
                                          <p:tavLst>
                                            <p:tav tm="0">
                                              <p:val>
                                                <p:strVal val="#ppt_y"/>
                                              </p:val>
                                            </p:tav>
                                            <p:tav tm="100000">
                                              <p:val>
                                                <p:strVal val="#ppt_y"/>
                                              </p:val>
                                            </p:tav>
                                          </p:tavLst>
                                        </p:anim>
                                      </p:childTnLst>
                                    </p:cTn>
                                  </p:par>
                                  <p:par>
                                    <p:cTn id="32" presetID="2" presetClass="entr" presetSubtype="8" fill="hold" grpId="0" nodeType="withEffect">
                                      <p:stCondLst>
                                        <p:cond delay="0"/>
                                      </p:stCondLst>
                                      <p:childTnLst>
                                        <p:set>
                                          <p:cBhvr>
                                            <p:cTn id="33" dur="1" fill="hold">
                                              <p:stCondLst>
                                                <p:cond delay="0"/>
                                              </p:stCondLst>
                                            </p:cTn>
                                            <p:tgtEl>
                                              <p:spTgt spid="46"/>
                                            </p:tgtEl>
                                            <p:attrNameLst>
                                              <p:attrName>style.visibility</p:attrName>
                                            </p:attrNameLst>
                                          </p:cBhvr>
                                          <p:to>
                                            <p:strVal val="visible"/>
                                          </p:to>
                                        </p:set>
                                        <p:anim calcmode="lin" valueType="num">
                                          <p:cBhvr additive="base">
                                            <p:cTn id="34" dur="400" fill="hold"/>
                                            <p:tgtEl>
                                              <p:spTgt spid="46"/>
                                            </p:tgtEl>
                                            <p:attrNameLst>
                                              <p:attrName>ppt_x</p:attrName>
                                            </p:attrNameLst>
                                          </p:cBhvr>
                                          <p:tavLst>
                                            <p:tav tm="0">
                                              <p:val>
                                                <p:strVal val="0-#ppt_w/2"/>
                                              </p:val>
                                            </p:tav>
                                            <p:tav tm="100000">
                                              <p:val>
                                                <p:strVal val="#ppt_x"/>
                                              </p:val>
                                            </p:tav>
                                          </p:tavLst>
                                        </p:anim>
                                        <p:anim calcmode="lin" valueType="num">
                                          <p:cBhvr additive="base">
                                            <p:cTn id="35" dur="400" fill="hold"/>
                                            <p:tgtEl>
                                              <p:spTgt spid="46"/>
                                            </p:tgtEl>
                                            <p:attrNameLst>
                                              <p:attrName>ppt_y</p:attrName>
                                            </p:attrNameLst>
                                          </p:cBhvr>
                                          <p:tavLst>
                                            <p:tav tm="0">
                                              <p:val>
                                                <p:strVal val="#ppt_y"/>
                                              </p:val>
                                            </p:tav>
                                            <p:tav tm="100000">
                                              <p:val>
                                                <p:strVal val="#ppt_y"/>
                                              </p:val>
                                            </p:tav>
                                          </p:tavLst>
                                        </p:anim>
                                      </p:childTnLst>
                                    </p:cTn>
                                  </p:par>
                                </p:childTnLst>
                              </p:cTn>
                            </p:par>
                            <p:par>
                              <p:cTn id="36" fill="hold">
                                <p:stCondLst>
                                  <p:cond delay="1700"/>
                                </p:stCondLst>
                                <p:childTnLst>
                                  <p:par>
                                    <p:cTn id="37" presetID="2" presetClass="entr" presetSubtype="8" fill="hold" grpId="0" nodeType="afterEffect">
                                      <p:stCondLst>
                                        <p:cond delay="0"/>
                                      </p:stCondLst>
                                      <p:childTnLst>
                                        <p:set>
                                          <p:cBhvr>
                                            <p:cTn id="38" dur="1" fill="hold">
                                              <p:stCondLst>
                                                <p:cond delay="0"/>
                                              </p:stCondLst>
                                            </p:cTn>
                                            <p:tgtEl>
                                              <p:spTgt spid="47"/>
                                            </p:tgtEl>
                                            <p:attrNameLst>
                                              <p:attrName>style.visibility</p:attrName>
                                            </p:attrNameLst>
                                          </p:cBhvr>
                                          <p:to>
                                            <p:strVal val="visible"/>
                                          </p:to>
                                        </p:set>
                                        <p:anim calcmode="lin" valueType="num">
                                          <p:cBhvr additive="base">
                                            <p:cTn id="39" dur="400" fill="hold"/>
                                            <p:tgtEl>
                                              <p:spTgt spid="47"/>
                                            </p:tgtEl>
                                            <p:attrNameLst>
                                              <p:attrName>ppt_x</p:attrName>
                                            </p:attrNameLst>
                                          </p:cBhvr>
                                          <p:tavLst>
                                            <p:tav tm="0">
                                              <p:val>
                                                <p:strVal val="0-#ppt_w/2"/>
                                              </p:val>
                                            </p:tav>
                                            <p:tav tm="100000">
                                              <p:val>
                                                <p:strVal val="#ppt_x"/>
                                              </p:val>
                                            </p:tav>
                                          </p:tavLst>
                                        </p:anim>
                                        <p:anim calcmode="lin" valueType="num">
                                          <p:cBhvr additive="base">
                                            <p:cTn id="40" dur="400" fill="hold"/>
                                            <p:tgtEl>
                                              <p:spTgt spid="47"/>
                                            </p:tgtEl>
                                            <p:attrNameLst>
                                              <p:attrName>ppt_y</p:attrName>
                                            </p:attrNameLst>
                                          </p:cBhvr>
                                          <p:tavLst>
                                            <p:tav tm="0">
                                              <p:val>
                                                <p:strVal val="#ppt_y"/>
                                              </p:val>
                                            </p:tav>
                                            <p:tav tm="100000">
                                              <p:val>
                                                <p:strVal val="#ppt_y"/>
                                              </p:val>
                                            </p:tav>
                                          </p:tavLst>
                                        </p:anim>
                                      </p:childTnLst>
                                    </p:cTn>
                                  </p:par>
                                  <p:par>
                                    <p:cTn id="41" presetID="2" presetClass="entr" presetSubtype="8" fill="hold" grpId="0" nodeType="withEffect">
                                      <p:stCondLst>
                                        <p:cond delay="0"/>
                                      </p:stCondLst>
                                      <p:childTnLst>
                                        <p:set>
                                          <p:cBhvr>
                                            <p:cTn id="42" dur="1" fill="hold">
                                              <p:stCondLst>
                                                <p:cond delay="0"/>
                                              </p:stCondLst>
                                            </p:cTn>
                                            <p:tgtEl>
                                              <p:spTgt spid="48"/>
                                            </p:tgtEl>
                                            <p:attrNameLst>
                                              <p:attrName>style.visibility</p:attrName>
                                            </p:attrNameLst>
                                          </p:cBhvr>
                                          <p:to>
                                            <p:strVal val="visible"/>
                                          </p:to>
                                        </p:set>
                                        <p:anim calcmode="lin" valueType="num">
                                          <p:cBhvr additive="base">
                                            <p:cTn id="43" dur="400" fill="hold"/>
                                            <p:tgtEl>
                                              <p:spTgt spid="48"/>
                                            </p:tgtEl>
                                            <p:attrNameLst>
                                              <p:attrName>ppt_x</p:attrName>
                                            </p:attrNameLst>
                                          </p:cBhvr>
                                          <p:tavLst>
                                            <p:tav tm="0">
                                              <p:val>
                                                <p:strVal val="0-#ppt_w/2"/>
                                              </p:val>
                                            </p:tav>
                                            <p:tav tm="100000">
                                              <p:val>
                                                <p:strVal val="#ppt_x"/>
                                              </p:val>
                                            </p:tav>
                                          </p:tavLst>
                                        </p:anim>
                                        <p:anim calcmode="lin" valueType="num">
                                          <p:cBhvr additive="base">
                                            <p:cTn id="44" dur="400" fill="hold"/>
                                            <p:tgtEl>
                                              <p:spTgt spid="48"/>
                                            </p:tgtEl>
                                            <p:attrNameLst>
                                              <p:attrName>ppt_y</p:attrName>
                                            </p:attrNameLst>
                                          </p:cBhvr>
                                          <p:tavLst>
                                            <p:tav tm="0">
                                              <p:val>
                                                <p:strVal val="#ppt_y"/>
                                              </p:val>
                                            </p:tav>
                                            <p:tav tm="100000">
                                              <p:val>
                                                <p:strVal val="#ppt_y"/>
                                              </p:val>
                                            </p:tav>
                                          </p:tavLst>
                                        </p:anim>
                                      </p:childTnLst>
                                    </p:cTn>
                                  </p:par>
                                </p:childTnLst>
                              </p:cTn>
                            </p:par>
                            <p:par>
                              <p:cTn id="45" fill="hold">
                                <p:stCondLst>
                                  <p:cond delay="2100"/>
                                </p:stCondLst>
                                <p:childTnLst>
                                  <p:par>
                                    <p:cTn id="46" presetID="2" presetClass="entr" presetSubtype="8" fill="hold" grpId="0" nodeType="afterEffect">
                                      <p:stCondLst>
                                        <p:cond delay="0"/>
                                      </p:stCondLst>
                                      <p:childTnLst>
                                        <p:set>
                                          <p:cBhvr>
                                            <p:cTn id="47" dur="1" fill="hold">
                                              <p:stCondLst>
                                                <p:cond delay="0"/>
                                              </p:stCondLst>
                                            </p:cTn>
                                            <p:tgtEl>
                                              <p:spTgt spid="49"/>
                                            </p:tgtEl>
                                            <p:attrNameLst>
                                              <p:attrName>style.visibility</p:attrName>
                                            </p:attrNameLst>
                                          </p:cBhvr>
                                          <p:to>
                                            <p:strVal val="visible"/>
                                          </p:to>
                                        </p:set>
                                        <p:anim calcmode="lin" valueType="num">
                                          <p:cBhvr additive="base">
                                            <p:cTn id="48" dur="400" fill="hold"/>
                                            <p:tgtEl>
                                              <p:spTgt spid="49"/>
                                            </p:tgtEl>
                                            <p:attrNameLst>
                                              <p:attrName>ppt_x</p:attrName>
                                            </p:attrNameLst>
                                          </p:cBhvr>
                                          <p:tavLst>
                                            <p:tav tm="0">
                                              <p:val>
                                                <p:strVal val="0-#ppt_w/2"/>
                                              </p:val>
                                            </p:tav>
                                            <p:tav tm="100000">
                                              <p:val>
                                                <p:strVal val="#ppt_x"/>
                                              </p:val>
                                            </p:tav>
                                          </p:tavLst>
                                        </p:anim>
                                        <p:anim calcmode="lin" valueType="num">
                                          <p:cBhvr additive="base">
                                            <p:cTn id="49" dur="400" fill="hold"/>
                                            <p:tgtEl>
                                              <p:spTgt spid="49"/>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50"/>
                                            </p:tgtEl>
                                            <p:attrNameLst>
                                              <p:attrName>style.visibility</p:attrName>
                                            </p:attrNameLst>
                                          </p:cBhvr>
                                          <p:to>
                                            <p:strVal val="visible"/>
                                          </p:to>
                                        </p:set>
                                        <p:anim calcmode="lin" valueType="num">
                                          <p:cBhvr additive="base">
                                            <p:cTn id="52" dur="400" fill="hold"/>
                                            <p:tgtEl>
                                              <p:spTgt spid="50"/>
                                            </p:tgtEl>
                                            <p:attrNameLst>
                                              <p:attrName>ppt_x</p:attrName>
                                            </p:attrNameLst>
                                          </p:cBhvr>
                                          <p:tavLst>
                                            <p:tav tm="0">
                                              <p:val>
                                                <p:strVal val="0-#ppt_w/2"/>
                                              </p:val>
                                            </p:tav>
                                            <p:tav tm="100000">
                                              <p:val>
                                                <p:strVal val="#ppt_x"/>
                                              </p:val>
                                            </p:tav>
                                          </p:tavLst>
                                        </p:anim>
                                        <p:anim calcmode="lin" valueType="num">
                                          <p:cBhvr additive="base">
                                            <p:cTn id="53" dur="400" fill="hold"/>
                                            <p:tgtEl>
                                              <p:spTgt spid="50"/>
                                            </p:tgtEl>
                                            <p:attrNameLst>
                                              <p:attrName>ppt_y</p:attrName>
                                            </p:attrNameLst>
                                          </p:cBhvr>
                                          <p:tavLst>
                                            <p:tav tm="0">
                                              <p:val>
                                                <p:strVal val="#ppt_y"/>
                                              </p:val>
                                            </p:tav>
                                            <p:tav tm="100000">
                                              <p:val>
                                                <p:strVal val="#ppt_y"/>
                                              </p:val>
                                            </p:tav>
                                          </p:tavLst>
                                        </p:anim>
                                      </p:childTnLst>
                                    </p:cTn>
                                  </p:par>
                                </p:childTnLst>
                              </p:cTn>
                            </p:par>
                            <p:par>
                              <p:cTn id="54" fill="hold">
                                <p:stCondLst>
                                  <p:cond delay="2500"/>
                                </p:stCondLst>
                                <p:childTnLst>
                                  <p:par>
                                    <p:cTn id="55" presetID="2" presetClass="entr" presetSubtype="8" fill="hold" grpId="0" nodeType="afterEffect">
                                      <p:stCondLst>
                                        <p:cond delay="0"/>
                                      </p:stCondLst>
                                      <p:childTnLst>
                                        <p:set>
                                          <p:cBhvr>
                                            <p:cTn id="56" dur="1" fill="hold">
                                              <p:stCondLst>
                                                <p:cond delay="0"/>
                                              </p:stCondLst>
                                            </p:cTn>
                                            <p:tgtEl>
                                              <p:spTgt spid="51"/>
                                            </p:tgtEl>
                                            <p:attrNameLst>
                                              <p:attrName>style.visibility</p:attrName>
                                            </p:attrNameLst>
                                          </p:cBhvr>
                                          <p:to>
                                            <p:strVal val="visible"/>
                                          </p:to>
                                        </p:set>
                                        <p:anim calcmode="lin" valueType="num">
                                          <p:cBhvr additive="base">
                                            <p:cTn id="57" dur="400" fill="hold"/>
                                            <p:tgtEl>
                                              <p:spTgt spid="51"/>
                                            </p:tgtEl>
                                            <p:attrNameLst>
                                              <p:attrName>ppt_x</p:attrName>
                                            </p:attrNameLst>
                                          </p:cBhvr>
                                          <p:tavLst>
                                            <p:tav tm="0">
                                              <p:val>
                                                <p:strVal val="0-#ppt_w/2"/>
                                              </p:val>
                                            </p:tav>
                                            <p:tav tm="100000">
                                              <p:val>
                                                <p:strVal val="#ppt_x"/>
                                              </p:val>
                                            </p:tav>
                                          </p:tavLst>
                                        </p:anim>
                                        <p:anim calcmode="lin" valueType="num">
                                          <p:cBhvr additive="base">
                                            <p:cTn id="58" dur="400" fill="hold"/>
                                            <p:tgtEl>
                                              <p:spTgt spid="51"/>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52"/>
                                            </p:tgtEl>
                                            <p:attrNameLst>
                                              <p:attrName>style.visibility</p:attrName>
                                            </p:attrNameLst>
                                          </p:cBhvr>
                                          <p:to>
                                            <p:strVal val="visible"/>
                                          </p:to>
                                        </p:set>
                                        <p:anim calcmode="lin" valueType="num">
                                          <p:cBhvr additive="base">
                                            <p:cTn id="61" dur="400" fill="hold"/>
                                            <p:tgtEl>
                                              <p:spTgt spid="52"/>
                                            </p:tgtEl>
                                            <p:attrNameLst>
                                              <p:attrName>ppt_x</p:attrName>
                                            </p:attrNameLst>
                                          </p:cBhvr>
                                          <p:tavLst>
                                            <p:tav tm="0">
                                              <p:val>
                                                <p:strVal val="0-#ppt_w/2"/>
                                              </p:val>
                                            </p:tav>
                                            <p:tav tm="100000">
                                              <p:val>
                                                <p:strVal val="#ppt_x"/>
                                              </p:val>
                                            </p:tav>
                                          </p:tavLst>
                                        </p:anim>
                                        <p:anim calcmode="lin" valueType="num">
                                          <p:cBhvr additive="base">
                                            <p:cTn id="62" dur="400" fill="hold"/>
                                            <p:tgtEl>
                                              <p:spTgt spid="52"/>
                                            </p:tgtEl>
                                            <p:attrNameLst>
                                              <p:attrName>ppt_y</p:attrName>
                                            </p:attrNameLst>
                                          </p:cBhvr>
                                          <p:tavLst>
                                            <p:tav tm="0">
                                              <p:val>
                                                <p:strVal val="#ppt_y"/>
                                              </p:val>
                                            </p:tav>
                                            <p:tav tm="100000">
                                              <p:val>
                                                <p:strVal val="#ppt_y"/>
                                              </p:val>
                                            </p:tav>
                                          </p:tavLst>
                                        </p:anim>
                                      </p:childTnLst>
                                    </p:cTn>
                                  </p:par>
                                </p:childTnLst>
                              </p:cTn>
                            </p:par>
                            <p:par>
                              <p:cTn id="63" fill="hold">
                                <p:stCondLst>
                                  <p:cond delay="2900"/>
                                </p:stCondLst>
                                <p:childTnLst>
                                  <p:par>
                                    <p:cTn id="64" presetID="2" presetClass="entr" presetSubtype="8" fill="hold" nodeType="afterEffect">
                                      <p:stCondLst>
                                        <p:cond delay="0"/>
                                      </p:stCondLst>
                                      <p:childTnLst>
                                        <p:set>
                                          <p:cBhvr>
                                            <p:cTn id="65" dur="1" fill="hold">
                                              <p:stCondLst>
                                                <p:cond delay="0"/>
                                              </p:stCondLst>
                                            </p:cTn>
                                            <p:tgtEl>
                                              <p:spTgt spid="4"/>
                                            </p:tgtEl>
                                            <p:attrNameLst>
                                              <p:attrName>style.visibility</p:attrName>
                                            </p:attrNameLst>
                                          </p:cBhvr>
                                          <p:to>
                                            <p:strVal val="visible"/>
                                          </p:to>
                                        </p:set>
                                        <p:anim calcmode="lin" valueType="num">
                                          <p:cBhvr additive="base">
                                            <p:cTn id="66" dur="500" fill="hold"/>
                                            <p:tgtEl>
                                              <p:spTgt spid="4"/>
                                            </p:tgtEl>
                                            <p:attrNameLst>
                                              <p:attrName>ppt_x</p:attrName>
                                            </p:attrNameLst>
                                          </p:cBhvr>
                                          <p:tavLst>
                                            <p:tav tm="0">
                                              <p:val>
                                                <p:strVal val="0-#ppt_w/2"/>
                                              </p:val>
                                            </p:tav>
                                            <p:tav tm="100000">
                                              <p:val>
                                                <p:strVal val="#ppt_x"/>
                                              </p:val>
                                            </p:tav>
                                          </p:tavLst>
                                        </p:anim>
                                        <p:anim calcmode="lin" valueType="num">
                                          <p:cBhvr additive="base">
                                            <p:cTn id="67" dur="500" fill="hold"/>
                                            <p:tgtEl>
                                              <p:spTgt spid="4"/>
                                            </p:tgtEl>
                                            <p:attrNameLst>
                                              <p:attrName>ppt_y</p:attrName>
                                            </p:attrNameLst>
                                          </p:cBhvr>
                                          <p:tavLst>
                                            <p:tav tm="0">
                                              <p:val>
                                                <p:strVal val="#ppt_y"/>
                                              </p:val>
                                            </p:tav>
                                            <p:tav tm="100000">
                                              <p:val>
                                                <p:strVal val="#ppt_y"/>
                                              </p:val>
                                            </p:tav>
                                          </p:tavLst>
                                        </p:anim>
                                      </p:childTnLst>
                                    </p:cTn>
                                  </p:par>
                                </p:childTnLst>
                              </p:cTn>
                            </p:par>
                            <p:par>
                              <p:cTn id="68" fill="hold">
                                <p:stCondLst>
                                  <p:cond delay="3400"/>
                                </p:stCondLst>
                                <p:childTnLst>
                                  <p:par>
                                    <p:cTn id="69" presetID="42" presetClass="entr" presetSubtype="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anim calcmode="lin" valueType="num">
                                          <p:cBhvr>
                                            <p:cTn id="72" dur="500" fill="hold"/>
                                            <p:tgtEl>
                                              <p:spTgt spid="25"/>
                                            </p:tgtEl>
                                            <p:attrNameLst>
                                              <p:attrName>ppt_x</p:attrName>
                                            </p:attrNameLst>
                                          </p:cBhvr>
                                          <p:tavLst>
                                            <p:tav tm="0">
                                              <p:val>
                                                <p:strVal val="#ppt_x"/>
                                              </p:val>
                                            </p:tav>
                                            <p:tav tm="100000">
                                              <p:val>
                                                <p:strVal val="#ppt_x"/>
                                              </p:val>
                                            </p:tav>
                                          </p:tavLst>
                                        </p:anim>
                                        <p:anim calcmode="lin" valueType="num">
                                          <p:cBhvr>
                                            <p:cTn id="73" dur="500" fill="hold"/>
                                            <p:tgtEl>
                                              <p:spTgt spid="25"/>
                                            </p:tgtEl>
                                            <p:attrNameLst>
                                              <p:attrName>ppt_y</p:attrName>
                                            </p:attrNameLst>
                                          </p:cBhvr>
                                          <p:tavLst>
                                            <p:tav tm="0">
                                              <p:val>
                                                <p:strVal val="#ppt_y+.1"/>
                                              </p:val>
                                            </p:tav>
                                            <p:tav tm="100000">
                                              <p:val>
                                                <p:strVal val="#ppt_y"/>
                                              </p:val>
                                            </p:tav>
                                          </p:tavLst>
                                        </p:anim>
                                      </p:childTnLst>
                                    </p:cTn>
                                  </p:par>
                                  <p:par>
                                    <p:cTn id="74" presetID="42" presetClass="entr" presetSubtype="0" fill="hold" grpId="0" nodeType="withEffect">
                                      <p:stCondLst>
                                        <p:cond delay="0"/>
                                      </p:stCondLst>
                                      <p:childTnLst>
                                        <p:set>
                                          <p:cBhvr>
                                            <p:cTn id="75" dur="1" fill="hold">
                                              <p:stCondLst>
                                                <p:cond delay="0"/>
                                              </p:stCondLst>
                                            </p:cTn>
                                            <p:tgtEl>
                                              <p:spTgt spid="53"/>
                                            </p:tgtEl>
                                            <p:attrNameLst>
                                              <p:attrName>style.visibility</p:attrName>
                                            </p:attrNameLst>
                                          </p:cBhvr>
                                          <p:to>
                                            <p:strVal val="visible"/>
                                          </p:to>
                                        </p:set>
                                        <p:animEffect transition="in" filter="fade">
                                          <p:cBhvr>
                                            <p:cTn id="76" dur="500"/>
                                            <p:tgtEl>
                                              <p:spTgt spid="53"/>
                                            </p:tgtEl>
                                          </p:cBhvr>
                                        </p:animEffect>
                                        <p:anim calcmode="lin" valueType="num">
                                          <p:cBhvr>
                                            <p:cTn id="77" dur="500" fill="hold"/>
                                            <p:tgtEl>
                                              <p:spTgt spid="53"/>
                                            </p:tgtEl>
                                            <p:attrNameLst>
                                              <p:attrName>ppt_x</p:attrName>
                                            </p:attrNameLst>
                                          </p:cBhvr>
                                          <p:tavLst>
                                            <p:tav tm="0">
                                              <p:val>
                                                <p:strVal val="#ppt_x"/>
                                              </p:val>
                                            </p:tav>
                                            <p:tav tm="100000">
                                              <p:val>
                                                <p:strVal val="#ppt_x"/>
                                              </p:val>
                                            </p:tav>
                                          </p:tavLst>
                                        </p:anim>
                                        <p:anim calcmode="lin" valueType="num">
                                          <p:cBhvr>
                                            <p:cTn id="78" dur="500" fill="hold"/>
                                            <p:tgtEl>
                                              <p:spTgt spid="53"/>
                                            </p:tgtEl>
                                            <p:attrNameLst>
                                              <p:attrName>ppt_y</p:attrName>
                                            </p:attrNameLst>
                                          </p:cBhvr>
                                          <p:tavLst>
                                            <p:tav tm="0">
                                              <p:val>
                                                <p:strVal val="#ppt_y+.1"/>
                                              </p:val>
                                            </p:tav>
                                            <p:tav tm="100000">
                                              <p:val>
                                                <p:strVal val="#ppt_y"/>
                                              </p:val>
                                            </p:tav>
                                          </p:tavLst>
                                        </p:anim>
                                      </p:childTnLst>
                                    </p:cTn>
                                  </p:par>
                                </p:childTnLst>
                              </p:cTn>
                            </p:par>
                            <p:par>
                              <p:cTn id="79" fill="hold">
                                <p:stCondLst>
                                  <p:cond delay="3900"/>
                                </p:stCondLst>
                                <p:childTnLst>
                                  <p:par>
                                    <p:cTn id="80" presetID="53" presetClass="entr" presetSubtype="16" fill="hold" nodeType="afterEffect">
                                      <p:stCondLst>
                                        <p:cond delay="0"/>
                                      </p:stCondLst>
                                      <p:childTnLst>
                                        <p:set>
                                          <p:cBhvr>
                                            <p:cTn id="81" dur="1" fill="hold">
                                              <p:stCondLst>
                                                <p:cond delay="0"/>
                                              </p:stCondLst>
                                            </p:cTn>
                                            <p:tgtEl>
                                              <p:spTgt spid="54"/>
                                            </p:tgtEl>
                                            <p:attrNameLst>
                                              <p:attrName>style.visibility</p:attrName>
                                            </p:attrNameLst>
                                          </p:cBhvr>
                                          <p:to>
                                            <p:strVal val="visible"/>
                                          </p:to>
                                        </p:set>
                                        <p:anim calcmode="lin" valueType="num">
                                          <p:cBhvr>
                                            <p:cTn id="82" dur="500" fill="hold"/>
                                            <p:tgtEl>
                                              <p:spTgt spid="54"/>
                                            </p:tgtEl>
                                            <p:attrNameLst>
                                              <p:attrName>ppt_w</p:attrName>
                                            </p:attrNameLst>
                                          </p:cBhvr>
                                          <p:tavLst>
                                            <p:tav tm="0">
                                              <p:val>
                                                <p:fltVal val="0"/>
                                              </p:val>
                                            </p:tav>
                                            <p:tav tm="100000">
                                              <p:val>
                                                <p:strVal val="#ppt_w"/>
                                              </p:val>
                                            </p:tav>
                                          </p:tavLst>
                                        </p:anim>
                                        <p:anim calcmode="lin" valueType="num">
                                          <p:cBhvr>
                                            <p:cTn id="83" dur="500" fill="hold"/>
                                            <p:tgtEl>
                                              <p:spTgt spid="54"/>
                                            </p:tgtEl>
                                            <p:attrNameLst>
                                              <p:attrName>ppt_h</p:attrName>
                                            </p:attrNameLst>
                                          </p:cBhvr>
                                          <p:tavLst>
                                            <p:tav tm="0">
                                              <p:val>
                                                <p:fltVal val="0"/>
                                              </p:val>
                                            </p:tav>
                                            <p:tav tm="100000">
                                              <p:val>
                                                <p:strVal val="#ppt_h"/>
                                              </p:val>
                                            </p:tav>
                                          </p:tavLst>
                                        </p:anim>
                                        <p:animEffect transition="in" filter="fade">
                                          <p:cBhvr>
                                            <p:cTn id="84" dur="500"/>
                                            <p:tgtEl>
                                              <p:spTgt spid="54"/>
                                            </p:tgtEl>
                                          </p:cBhvr>
                                        </p:animEffect>
                                      </p:childTnLst>
                                    </p:cTn>
                                  </p:par>
                                  <p:par>
                                    <p:cTn id="85" presetID="53" presetClass="entr" presetSubtype="16" fill="hold" nodeType="withEffect">
                                      <p:stCondLst>
                                        <p:cond delay="0"/>
                                      </p:stCondLst>
                                      <p:childTnLst>
                                        <p:set>
                                          <p:cBhvr>
                                            <p:cTn id="86" dur="1" fill="hold">
                                              <p:stCondLst>
                                                <p:cond delay="0"/>
                                              </p:stCondLst>
                                            </p:cTn>
                                            <p:tgtEl>
                                              <p:spTgt spid="55"/>
                                            </p:tgtEl>
                                            <p:attrNameLst>
                                              <p:attrName>style.visibility</p:attrName>
                                            </p:attrNameLst>
                                          </p:cBhvr>
                                          <p:to>
                                            <p:strVal val="visible"/>
                                          </p:to>
                                        </p:set>
                                        <p:anim calcmode="lin" valueType="num">
                                          <p:cBhvr>
                                            <p:cTn id="87" dur="500" fill="hold"/>
                                            <p:tgtEl>
                                              <p:spTgt spid="55"/>
                                            </p:tgtEl>
                                            <p:attrNameLst>
                                              <p:attrName>ppt_w</p:attrName>
                                            </p:attrNameLst>
                                          </p:cBhvr>
                                          <p:tavLst>
                                            <p:tav tm="0">
                                              <p:val>
                                                <p:fltVal val="0"/>
                                              </p:val>
                                            </p:tav>
                                            <p:tav tm="100000">
                                              <p:val>
                                                <p:strVal val="#ppt_w"/>
                                              </p:val>
                                            </p:tav>
                                          </p:tavLst>
                                        </p:anim>
                                        <p:anim calcmode="lin" valueType="num">
                                          <p:cBhvr>
                                            <p:cTn id="88" dur="500" fill="hold"/>
                                            <p:tgtEl>
                                              <p:spTgt spid="55"/>
                                            </p:tgtEl>
                                            <p:attrNameLst>
                                              <p:attrName>ppt_h</p:attrName>
                                            </p:attrNameLst>
                                          </p:cBhvr>
                                          <p:tavLst>
                                            <p:tav tm="0">
                                              <p:val>
                                                <p:fltVal val="0"/>
                                              </p:val>
                                            </p:tav>
                                            <p:tav tm="100000">
                                              <p:val>
                                                <p:strVal val="#ppt_h"/>
                                              </p:val>
                                            </p:tav>
                                          </p:tavLst>
                                        </p:anim>
                                        <p:animEffect transition="in" filter="fade">
                                          <p:cBhvr>
                                            <p:cTn id="89" dur="500"/>
                                            <p:tgtEl>
                                              <p:spTgt spid="55"/>
                                            </p:tgtEl>
                                          </p:cBhvr>
                                        </p:animEffect>
                                      </p:childTnLst>
                                    </p:cTn>
                                  </p:par>
                                  <p:par>
                                    <p:cTn id="90" presetID="53" presetClass="entr" presetSubtype="16" fill="hold" nodeType="withEffect">
                                      <p:stCondLst>
                                        <p:cond delay="0"/>
                                      </p:stCondLst>
                                      <p:childTnLst>
                                        <p:set>
                                          <p:cBhvr>
                                            <p:cTn id="91" dur="1" fill="hold">
                                              <p:stCondLst>
                                                <p:cond delay="0"/>
                                              </p:stCondLst>
                                            </p:cTn>
                                            <p:tgtEl>
                                              <p:spTgt spid="56"/>
                                            </p:tgtEl>
                                            <p:attrNameLst>
                                              <p:attrName>style.visibility</p:attrName>
                                            </p:attrNameLst>
                                          </p:cBhvr>
                                          <p:to>
                                            <p:strVal val="visible"/>
                                          </p:to>
                                        </p:set>
                                        <p:anim calcmode="lin" valueType="num">
                                          <p:cBhvr>
                                            <p:cTn id="92" dur="500" fill="hold"/>
                                            <p:tgtEl>
                                              <p:spTgt spid="56"/>
                                            </p:tgtEl>
                                            <p:attrNameLst>
                                              <p:attrName>ppt_w</p:attrName>
                                            </p:attrNameLst>
                                          </p:cBhvr>
                                          <p:tavLst>
                                            <p:tav tm="0">
                                              <p:val>
                                                <p:fltVal val="0"/>
                                              </p:val>
                                            </p:tav>
                                            <p:tav tm="100000">
                                              <p:val>
                                                <p:strVal val="#ppt_w"/>
                                              </p:val>
                                            </p:tav>
                                          </p:tavLst>
                                        </p:anim>
                                        <p:anim calcmode="lin" valueType="num">
                                          <p:cBhvr>
                                            <p:cTn id="93" dur="500" fill="hold"/>
                                            <p:tgtEl>
                                              <p:spTgt spid="56"/>
                                            </p:tgtEl>
                                            <p:attrNameLst>
                                              <p:attrName>ppt_h</p:attrName>
                                            </p:attrNameLst>
                                          </p:cBhvr>
                                          <p:tavLst>
                                            <p:tav tm="0">
                                              <p:val>
                                                <p:fltVal val="0"/>
                                              </p:val>
                                            </p:tav>
                                            <p:tav tm="100000">
                                              <p:val>
                                                <p:strVal val="#ppt_h"/>
                                              </p:val>
                                            </p:tav>
                                          </p:tavLst>
                                        </p:anim>
                                        <p:animEffect transition="in" filter="fade">
                                          <p:cBhvr>
                                            <p:cTn id="94" dur="500"/>
                                            <p:tgtEl>
                                              <p:spTgt spid="56"/>
                                            </p:tgtEl>
                                          </p:cBhvr>
                                        </p:animEffect>
                                      </p:childTnLst>
                                    </p:cTn>
                                  </p:par>
                                </p:childTnLst>
                              </p:cTn>
                            </p:par>
                            <p:par>
                              <p:cTn id="95" fill="hold">
                                <p:stCondLst>
                                  <p:cond delay="4400"/>
                                </p:stCondLst>
                                <p:childTnLst>
                                  <p:par>
                                    <p:cTn id="96" presetID="22" presetClass="entr" presetSubtype="8" fill="hold" grpId="0" nodeType="afterEffect">
                                      <p:stCondLst>
                                        <p:cond delay="0"/>
                                      </p:stCondLst>
                                      <p:childTnLst>
                                        <p:set>
                                          <p:cBhvr>
                                            <p:cTn id="97" dur="1" fill="hold">
                                              <p:stCondLst>
                                                <p:cond delay="0"/>
                                              </p:stCondLst>
                                            </p:cTn>
                                            <p:tgtEl>
                                              <p:spTgt spid="57"/>
                                            </p:tgtEl>
                                            <p:attrNameLst>
                                              <p:attrName>style.visibility</p:attrName>
                                            </p:attrNameLst>
                                          </p:cBhvr>
                                          <p:to>
                                            <p:strVal val="visible"/>
                                          </p:to>
                                        </p:set>
                                        <p:animEffect transition="in" filter="wipe(left)">
                                          <p:cBhvr>
                                            <p:cTn id="98" dur="500"/>
                                            <p:tgtEl>
                                              <p:spTgt spid="57"/>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left)">
                                          <p:cBhvr>
                                            <p:cTn id="101" dur="500"/>
                                            <p:tgtEl>
                                              <p:spTgt spid="58"/>
                                            </p:tgtEl>
                                          </p:cBhvr>
                                        </p:animEffect>
                                      </p:childTnLst>
                                    </p:cTn>
                                  </p:par>
                                  <p:par>
                                    <p:cTn id="102" presetID="22" presetClass="entr" presetSubtype="8" fill="hold" grpId="0" nodeType="withEffect">
                                      <p:stCondLst>
                                        <p:cond delay="0"/>
                                      </p:stCondLst>
                                      <p:childTnLst>
                                        <p:set>
                                          <p:cBhvr>
                                            <p:cTn id="103" dur="1" fill="hold">
                                              <p:stCondLst>
                                                <p:cond delay="0"/>
                                              </p:stCondLst>
                                            </p:cTn>
                                            <p:tgtEl>
                                              <p:spTgt spid="59"/>
                                            </p:tgtEl>
                                            <p:attrNameLst>
                                              <p:attrName>style.visibility</p:attrName>
                                            </p:attrNameLst>
                                          </p:cBhvr>
                                          <p:to>
                                            <p:strVal val="visible"/>
                                          </p:to>
                                        </p:set>
                                        <p:animEffect transition="in" filter="wipe(left)">
                                          <p:cBhvr>
                                            <p:cTn id="104"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9" grpId="0" animBg="1"/>
          <p:bldP spid="30" grpId="0" animBg="1"/>
          <p:bldP spid="34" grpId="0"/>
          <p:bldP spid="35" grpId="0"/>
          <p:bldP spid="45" grpId="0" animBg="1"/>
          <p:bldP spid="46" grpId="0"/>
          <p:bldP spid="47" grpId="0" animBg="1"/>
          <p:bldP spid="48" grpId="0"/>
          <p:bldP spid="49" grpId="0" animBg="1"/>
          <p:bldP spid="50" grpId="0"/>
          <p:bldP spid="51" grpId="0" animBg="1"/>
          <p:bldP spid="52" grpId="0"/>
          <p:bldP spid="53" grpId="0"/>
          <p:bldP spid="57" grpId="0"/>
          <p:bldP spid="58" grpId="0"/>
          <p:bldP spid="59"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直接连接符 60">
            <a:extLst>
              <a:ext uri="{FF2B5EF4-FFF2-40B4-BE49-F238E27FC236}">
                <a16:creationId xmlns="" xmlns:a16="http://schemas.microsoft.com/office/drawing/2014/main" id="{D0697705-00CE-4100-8B4B-4C4FB2DAA287}"/>
              </a:ext>
            </a:extLst>
          </p:cNvPr>
          <p:cNvCxnSpPr>
            <a:cxnSpLocks/>
          </p:cNvCxnSpPr>
          <p:nvPr/>
        </p:nvCxnSpPr>
        <p:spPr bwMode="auto">
          <a:xfrm>
            <a:off x="4738983" y="1332292"/>
            <a:ext cx="0" cy="220231"/>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：整顿</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58" name="组合 57">
            <a:extLst>
              <a:ext uri="{FF2B5EF4-FFF2-40B4-BE49-F238E27FC236}">
                <a16:creationId xmlns="" xmlns:a16="http://schemas.microsoft.com/office/drawing/2014/main" id="{29659006-A1AE-4EA4-A481-5C79F4CDA67D}"/>
              </a:ext>
            </a:extLst>
          </p:cNvPr>
          <p:cNvGrpSpPr/>
          <p:nvPr/>
        </p:nvGrpSpPr>
        <p:grpSpPr>
          <a:xfrm>
            <a:off x="3988023" y="920636"/>
            <a:ext cx="1476336" cy="411656"/>
            <a:chOff x="5550649" y="1030028"/>
            <a:chExt cx="1665208" cy="430887"/>
          </a:xfrm>
        </p:grpSpPr>
        <p:sp>
          <p:nvSpPr>
            <p:cNvPr id="59" name="矩形: 圆角 58">
              <a:extLst>
                <a:ext uri="{FF2B5EF4-FFF2-40B4-BE49-F238E27FC236}">
                  <a16:creationId xmlns="" xmlns:a16="http://schemas.microsoft.com/office/drawing/2014/main" id="{3B7B00C6-B976-46C9-9C5C-FF8DE73A3579}"/>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0" name="矩形 59">
              <a:extLst>
                <a:ext uri="{FF2B5EF4-FFF2-40B4-BE49-F238E27FC236}">
                  <a16:creationId xmlns="" xmlns:a16="http://schemas.microsoft.com/office/drawing/2014/main" id="{7545FCBA-CB24-45B0-8F65-3A193F6C61F2}"/>
                </a:ext>
              </a:extLst>
            </p:cNvPr>
            <p:cNvSpPr/>
            <p:nvPr/>
          </p:nvSpPr>
          <p:spPr>
            <a:xfrm>
              <a:off x="5659679" y="1031600"/>
              <a:ext cx="1486765" cy="333995"/>
            </a:xfrm>
            <a:prstGeom prst="rect">
              <a:avLst/>
            </a:prstGeom>
          </p:spPr>
          <p:txBody>
            <a:bodyPr wrap="square">
              <a:spAutoFit/>
            </a:bodyPr>
            <a:lstStyle/>
            <a:p>
              <a:pPr algn="ctr"/>
              <a:r>
                <a:rPr lang="zh-CN" altLang="en-US" sz="2000" dirty="0">
                  <a:solidFill>
                    <a:schemeClr val="accent2"/>
                  </a:solidFill>
                  <a:latin typeface="+mj-ea"/>
                  <a:ea typeface="+mj-ea"/>
                </a:rPr>
                <a:t>物品</a:t>
              </a:r>
            </a:p>
          </p:txBody>
        </p:sp>
      </p:grpSp>
      <p:grpSp>
        <p:nvGrpSpPr>
          <p:cNvPr id="3" name="组合 2">
            <a:extLst>
              <a:ext uri="{FF2B5EF4-FFF2-40B4-BE49-F238E27FC236}">
                <a16:creationId xmlns="" xmlns:a16="http://schemas.microsoft.com/office/drawing/2014/main" id="{FC0693A3-8F7B-4319-8330-8397086443B9}"/>
              </a:ext>
            </a:extLst>
          </p:cNvPr>
          <p:cNvGrpSpPr/>
          <p:nvPr/>
        </p:nvGrpSpPr>
        <p:grpSpPr>
          <a:xfrm>
            <a:off x="3938309" y="1610021"/>
            <a:ext cx="1575761" cy="754723"/>
            <a:chOff x="3938309" y="1610021"/>
            <a:chExt cx="1575761" cy="754723"/>
          </a:xfrm>
        </p:grpSpPr>
        <p:sp>
          <p:nvSpPr>
            <p:cNvPr id="63" name="流程图: 决策 62">
              <a:extLst>
                <a:ext uri="{FF2B5EF4-FFF2-40B4-BE49-F238E27FC236}">
                  <a16:creationId xmlns="" xmlns:a16="http://schemas.microsoft.com/office/drawing/2014/main" id="{870823F7-BA11-4C10-80AC-0BF6B0A740F0}"/>
                </a:ext>
              </a:extLst>
            </p:cNvPr>
            <p:cNvSpPr/>
            <p:nvPr/>
          </p:nvSpPr>
          <p:spPr bwMode="auto">
            <a:xfrm>
              <a:off x="3938309" y="1610021"/>
              <a:ext cx="1575761" cy="754723"/>
            </a:xfrm>
            <a:prstGeom prst="flowChartDecision">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4" name="矩形 63">
              <a:extLst>
                <a:ext uri="{FF2B5EF4-FFF2-40B4-BE49-F238E27FC236}">
                  <a16:creationId xmlns="" xmlns:a16="http://schemas.microsoft.com/office/drawing/2014/main" id="{17384957-8F9D-4803-B37C-2E155F60DB82}"/>
                </a:ext>
              </a:extLst>
            </p:cNvPr>
            <p:cNvSpPr/>
            <p:nvPr/>
          </p:nvSpPr>
          <p:spPr>
            <a:xfrm>
              <a:off x="4308270" y="1811846"/>
              <a:ext cx="877163" cy="369332"/>
            </a:xfrm>
            <a:prstGeom prst="rect">
              <a:avLst/>
            </a:prstGeom>
          </p:spPr>
          <p:txBody>
            <a:bodyPr wrap="none">
              <a:spAutoFit/>
            </a:bodyPr>
            <a:lstStyle/>
            <a:p>
              <a:pPr algn="ctr"/>
              <a:r>
                <a:rPr lang="zh-CN" altLang="en-US" dirty="0">
                  <a:solidFill>
                    <a:schemeClr val="accent2"/>
                  </a:solidFill>
                  <a:latin typeface="+mj-ea"/>
                  <a:ea typeface="+mj-ea"/>
                </a:rPr>
                <a:t>有用途</a:t>
              </a:r>
            </a:p>
          </p:txBody>
        </p:sp>
      </p:grpSp>
      <p:cxnSp>
        <p:nvCxnSpPr>
          <p:cNvPr id="65" name="直接连接符 64">
            <a:extLst>
              <a:ext uri="{FF2B5EF4-FFF2-40B4-BE49-F238E27FC236}">
                <a16:creationId xmlns="" xmlns:a16="http://schemas.microsoft.com/office/drawing/2014/main" id="{53F5516E-7D16-41FB-8029-44881904FBF9}"/>
              </a:ext>
            </a:extLst>
          </p:cNvPr>
          <p:cNvCxnSpPr>
            <a:cxnSpLocks/>
          </p:cNvCxnSpPr>
          <p:nvPr/>
        </p:nvCxnSpPr>
        <p:spPr bwMode="auto">
          <a:xfrm>
            <a:off x="4738983" y="2410438"/>
            <a:ext cx="0" cy="277189"/>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6" name="直接连接符 65">
            <a:extLst>
              <a:ext uri="{FF2B5EF4-FFF2-40B4-BE49-F238E27FC236}">
                <a16:creationId xmlns="" xmlns:a16="http://schemas.microsoft.com/office/drawing/2014/main" id="{8DC61BB9-C50F-496E-A992-5C7C8ECA21F7}"/>
              </a:ext>
            </a:extLst>
          </p:cNvPr>
          <p:cNvCxnSpPr>
            <a:cxnSpLocks/>
          </p:cNvCxnSpPr>
          <p:nvPr/>
        </p:nvCxnSpPr>
        <p:spPr bwMode="auto">
          <a:xfrm>
            <a:off x="5533067" y="1989935"/>
            <a:ext cx="172500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68" name="组合 67">
            <a:extLst>
              <a:ext uri="{FF2B5EF4-FFF2-40B4-BE49-F238E27FC236}">
                <a16:creationId xmlns="" xmlns:a16="http://schemas.microsoft.com/office/drawing/2014/main" id="{E56C0DAE-B040-417D-8E85-B6EE8029E798}"/>
              </a:ext>
            </a:extLst>
          </p:cNvPr>
          <p:cNvGrpSpPr/>
          <p:nvPr/>
        </p:nvGrpSpPr>
        <p:grpSpPr>
          <a:xfrm>
            <a:off x="7417181" y="1782752"/>
            <a:ext cx="1075286" cy="397395"/>
            <a:chOff x="5550650" y="1030029"/>
            <a:chExt cx="1665208" cy="430887"/>
          </a:xfrm>
        </p:grpSpPr>
        <p:sp>
          <p:nvSpPr>
            <p:cNvPr id="69" name="矩形: 圆角 68">
              <a:extLst>
                <a:ext uri="{FF2B5EF4-FFF2-40B4-BE49-F238E27FC236}">
                  <a16:creationId xmlns="" xmlns:a16="http://schemas.microsoft.com/office/drawing/2014/main" id="{838C3FC0-2995-4432-98AA-AD97A917DF91}"/>
                </a:ext>
              </a:extLst>
            </p:cNvPr>
            <p:cNvSpPr/>
            <p:nvPr/>
          </p:nvSpPr>
          <p:spPr bwMode="auto">
            <a:xfrm>
              <a:off x="5550650" y="1030029"/>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a:solidFill>
                  <a:schemeClr val="accent2"/>
                </a:solidFill>
                <a:latin typeface="+mj-ea"/>
                <a:ea typeface="+mj-ea"/>
              </a:endParaRPr>
            </a:p>
          </p:txBody>
        </p:sp>
        <p:sp>
          <p:nvSpPr>
            <p:cNvPr id="70" name="矩形 69">
              <a:extLst>
                <a:ext uri="{FF2B5EF4-FFF2-40B4-BE49-F238E27FC236}">
                  <a16:creationId xmlns="" xmlns:a16="http://schemas.microsoft.com/office/drawing/2014/main" id="{5F68B4B2-95DB-4DB5-8714-688B954E9622}"/>
                </a:ext>
              </a:extLst>
            </p:cNvPr>
            <p:cNvSpPr/>
            <p:nvPr/>
          </p:nvSpPr>
          <p:spPr>
            <a:xfrm>
              <a:off x="5624027" y="1053039"/>
              <a:ext cx="1486765" cy="386586"/>
            </a:xfrm>
            <a:prstGeom prst="rect">
              <a:avLst/>
            </a:prstGeom>
          </p:spPr>
          <p:txBody>
            <a:bodyPr wrap="square">
              <a:spAutoFit/>
            </a:bodyPr>
            <a:lstStyle/>
            <a:p>
              <a:pPr algn="ctr"/>
              <a:r>
                <a:rPr lang="zh-CN" altLang="en-US" dirty="0">
                  <a:solidFill>
                    <a:schemeClr val="accent2"/>
                  </a:solidFill>
                  <a:latin typeface="+mj-ea"/>
                  <a:ea typeface="+mj-ea"/>
                </a:rPr>
                <a:t>处理</a:t>
              </a:r>
            </a:p>
          </p:txBody>
        </p:sp>
      </p:grpSp>
      <p:sp>
        <p:nvSpPr>
          <p:cNvPr id="71" name="矩形 70">
            <a:extLst>
              <a:ext uri="{FF2B5EF4-FFF2-40B4-BE49-F238E27FC236}">
                <a16:creationId xmlns="" xmlns:a16="http://schemas.microsoft.com/office/drawing/2014/main" id="{70EF94B5-E4E6-4F5B-88C1-F71ADC5F65DC}"/>
              </a:ext>
            </a:extLst>
          </p:cNvPr>
          <p:cNvSpPr/>
          <p:nvPr/>
        </p:nvSpPr>
        <p:spPr>
          <a:xfrm>
            <a:off x="6141669" y="1614876"/>
            <a:ext cx="389850" cy="338554"/>
          </a:xfrm>
          <a:prstGeom prst="rect">
            <a:avLst/>
          </a:prstGeom>
        </p:spPr>
        <p:txBody>
          <a:bodyPr wrap="none">
            <a:spAutoFit/>
          </a:bodyPr>
          <a:lstStyle/>
          <a:p>
            <a:r>
              <a:rPr lang="zh-CN" altLang="en-US" sz="1600" dirty="0">
                <a:solidFill>
                  <a:schemeClr val="accent1"/>
                </a:solidFill>
                <a:latin typeface="+mj-ea"/>
                <a:ea typeface="+mj-ea"/>
              </a:rPr>
              <a:t>无</a:t>
            </a:r>
          </a:p>
        </p:txBody>
      </p:sp>
      <p:sp>
        <p:nvSpPr>
          <p:cNvPr id="72" name="矩形 71">
            <a:extLst>
              <a:ext uri="{FF2B5EF4-FFF2-40B4-BE49-F238E27FC236}">
                <a16:creationId xmlns="" xmlns:a16="http://schemas.microsoft.com/office/drawing/2014/main" id="{B3013C6D-06EC-4699-A7B9-94425E40593A}"/>
              </a:ext>
            </a:extLst>
          </p:cNvPr>
          <p:cNvSpPr/>
          <p:nvPr/>
        </p:nvSpPr>
        <p:spPr>
          <a:xfrm>
            <a:off x="4279764" y="2372866"/>
            <a:ext cx="389850" cy="338554"/>
          </a:xfrm>
          <a:prstGeom prst="rect">
            <a:avLst/>
          </a:prstGeom>
        </p:spPr>
        <p:txBody>
          <a:bodyPr wrap="none">
            <a:spAutoFit/>
          </a:bodyPr>
          <a:lstStyle/>
          <a:p>
            <a:r>
              <a:rPr lang="zh-CN" altLang="en-US" sz="1600" dirty="0">
                <a:solidFill>
                  <a:schemeClr val="accent1"/>
                </a:solidFill>
                <a:latin typeface="+mj-ea"/>
                <a:ea typeface="+mj-ea"/>
              </a:rPr>
              <a:t>有</a:t>
            </a:r>
          </a:p>
        </p:txBody>
      </p:sp>
      <p:grpSp>
        <p:nvGrpSpPr>
          <p:cNvPr id="73" name="组合 72">
            <a:extLst>
              <a:ext uri="{FF2B5EF4-FFF2-40B4-BE49-F238E27FC236}">
                <a16:creationId xmlns="" xmlns:a16="http://schemas.microsoft.com/office/drawing/2014/main" id="{A0786DEC-52BE-431A-B3A8-7F487BEDC45D}"/>
              </a:ext>
            </a:extLst>
          </p:cNvPr>
          <p:cNvGrpSpPr/>
          <p:nvPr/>
        </p:nvGrpSpPr>
        <p:grpSpPr>
          <a:xfrm>
            <a:off x="3988023" y="2744742"/>
            <a:ext cx="1476336" cy="412419"/>
            <a:chOff x="5550649" y="1030028"/>
            <a:chExt cx="1665208" cy="431686"/>
          </a:xfrm>
        </p:grpSpPr>
        <p:sp>
          <p:nvSpPr>
            <p:cNvPr id="74" name="矩形: 圆角 73">
              <a:extLst>
                <a:ext uri="{FF2B5EF4-FFF2-40B4-BE49-F238E27FC236}">
                  <a16:creationId xmlns="" xmlns:a16="http://schemas.microsoft.com/office/drawing/2014/main" id="{AC456C9C-1FD2-4FB3-8191-90F063A4D25C}"/>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75" name="矩形 74">
              <a:extLst>
                <a:ext uri="{FF2B5EF4-FFF2-40B4-BE49-F238E27FC236}">
                  <a16:creationId xmlns="" xmlns:a16="http://schemas.microsoft.com/office/drawing/2014/main" id="{DD093B5A-4971-4E24-868D-CEF6CA6E2BB1}"/>
                </a:ext>
              </a:extLst>
            </p:cNvPr>
            <p:cNvSpPr/>
            <p:nvPr/>
          </p:nvSpPr>
          <p:spPr>
            <a:xfrm>
              <a:off x="5671863" y="1042912"/>
              <a:ext cx="1486764" cy="418802"/>
            </a:xfrm>
            <a:prstGeom prst="rect">
              <a:avLst/>
            </a:prstGeom>
          </p:spPr>
          <p:txBody>
            <a:bodyPr wrap="square">
              <a:spAutoFit/>
            </a:bodyPr>
            <a:lstStyle/>
            <a:p>
              <a:pPr algn="ctr"/>
              <a:r>
                <a:rPr lang="zh-CN" altLang="en-US" sz="2000" dirty="0">
                  <a:solidFill>
                    <a:schemeClr val="accent2"/>
                  </a:solidFill>
                  <a:latin typeface="+mj-ea"/>
                  <a:ea typeface="+mj-ea"/>
                </a:rPr>
                <a:t>分类</a:t>
              </a:r>
            </a:p>
          </p:txBody>
        </p:sp>
      </p:grpSp>
      <p:cxnSp>
        <p:nvCxnSpPr>
          <p:cNvPr id="76" name="直接连接符 75">
            <a:extLst>
              <a:ext uri="{FF2B5EF4-FFF2-40B4-BE49-F238E27FC236}">
                <a16:creationId xmlns="" xmlns:a16="http://schemas.microsoft.com/office/drawing/2014/main" id="{CF72645E-A470-4E86-B512-7F6F6D24A9D7}"/>
              </a:ext>
            </a:extLst>
          </p:cNvPr>
          <p:cNvCxnSpPr>
            <a:cxnSpLocks/>
          </p:cNvCxnSpPr>
          <p:nvPr/>
        </p:nvCxnSpPr>
        <p:spPr bwMode="auto">
          <a:xfrm>
            <a:off x="4738983" y="3178331"/>
            <a:ext cx="0" cy="177056"/>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77" name="组合 76">
            <a:extLst>
              <a:ext uri="{FF2B5EF4-FFF2-40B4-BE49-F238E27FC236}">
                <a16:creationId xmlns="" xmlns:a16="http://schemas.microsoft.com/office/drawing/2014/main" id="{BD05CB29-F665-43ED-A306-93048AEE25F4}"/>
              </a:ext>
            </a:extLst>
          </p:cNvPr>
          <p:cNvGrpSpPr/>
          <p:nvPr/>
        </p:nvGrpSpPr>
        <p:grpSpPr>
          <a:xfrm>
            <a:off x="3988023" y="3412503"/>
            <a:ext cx="1476336" cy="411656"/>
            <a:chOff x="5550649" y="1030028"/>
            <a:chExt cx="1665208" cy="430887"/>
          </a:xfrm>
        </p:grpSpPr>
        <p:sp>
          <p:nvSpPr>
            <p:cNvPr id="78" name="矩形: 圆角 77">
              <a:extLst>
                <a:ext uri="{FF2B5EF4-FFF2-40B4-BE49-F238E27FC236}">
                  <a16:creationId xmlns="" xmlns:a16="http://schemas.microsoft.com/office/drawing/2014/main" id="{B9A6C0A2-AF8A-4CB5-A726-21F76AD14C60}"/>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79" name="矩形 78">
              <a:extLst>
                <a:ext uri="{FF2B5EF4-FFF2-40B4-BE49-F238E27FC236}">
                  <a16:creationId xmlns="" xmlns:a16="http://schemas.microsoft.com/office/drawing/2014/main" id="{84AEEE05-6820-4DC3-8235-5FEA682AFF11}"/>
                </a:ext>
              </a:extLst>
            </p:cNvPr>
            <p:cNvSpPr/>
            <p:nvPr/>
          </p:nvSpPr>
          <p:spPr>
            <a:xfrm>
              <a:off x="5624027" y="1031768"/>
              <a:ext cx="1486764" cy="418802"/>
            </a:xfrm>
            <a:prstGeom prst="rect">
              <a:avLst/>
            </a:prstGeom>
          </p:spPr>
          <p:txBody>
            <a:bodyPr wrap="square">
              <a:spAutoFit/>
            </a:bodyPr>
            <a:lstStyle/>
            <a:p>
              <a:pPr algn="ctr"/>
              <a:r>
                <a:rPr lang="zh-CN" altLang="en-US" sz="2000" dirty="0">
                  <a:solidFill>
                    <a:schemeClr val="accent2"/>
                  </a:solidFill>
                  <a:latin typeface="+mj-ea"/>
                  <a:ea typeface="+mj-ea"/>
                </a:rPr>
                <a:t>集中</a:t>
              </a:r>
            </a:p>
          </p:txBody>
        </p:sp>
      </p:grpSp>
      <p:grpSp>
        <p:nvGrpSpPr>
          <p:cNvPr id="83" name="组合 82">
            <a:extLst>
              <a:ext uri="{FF2B5EF4-FFF2-40B4-BE49-F238E27FC236}">
                <a16:creationId xmlns="" xmlns:a16="http://schemas.microsoft.com/office/drawing/2014/main" id="{EE8EF32F-F24A-4715-B052-87A221B9932E}"/>
              </a:ext>
            </a:extLst>
          </p:cNvPr>
          <p:cNvGrpSpPr/>
          <p:nvPr/>
        </p:nvGrpSpPr>
        <p:grpSpPr>
          <a:xfrm>
            <a:off x="3988023" y="4113295"/>
            <a:ext cx="1476336" cy="411656"/>
            <a:chOff x="5550649" y="1030028"/>
            <a:chExt cx="1665208" cy="430887"/>
          </a:xfrm>
        </p:grpSpPr>
        <p:sp>
          <p:nvSpPr>
            <p:cNvPr id="84" name="矩形: 圆角 83">
              <a:extLst>
                <a:ext uri="{FF2B5EF4-FFF2-40B4-BE49-F238E27FC236}">
                  <a16:creationId xmlns="" xmlns:a16="http://schemas.microsoft.com/office/drawing/2014/main" id="{1B372374-64E2-46A5-8FA2-44ABDA220B7F}"/>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85" name="矩形 84">
              <a:extLst>
                <a:ext uri="{FF2B5EF4-FFF2-40B4-BE49-F238E27FC236}">
                  <a16:creationId xmlns="" xmlns:a16="http://schemas.microsoft.com/office/drawing/2014/main" id="{78D0C5C5-B510-4172-869A-0521263EA037}"/>
                </a:ext>
              </a:extLst>
            </p:cNvPr>
            <p:cNvSpPr/>
            <p:nvPr/>
          </p:nvSpPr>
          <p:spPr>
            <a:xfrm>
              <a:off x="5624027" y="1031768"/>
              <a:ext cx="1486764" cy="418802"/>
            </a:xfrm>
            <a:prstGeom prst="rect">
              <a:avLst/>
            </a:prstGeom>
          </p:spPr>
          <p:txBody>
            <a:bodyPr wrap="square">
              <a:spAutoFit/>
            </a:bodyPr>
            <a:lstStyle/>
            <a:p>
              <a:pPr algn="ctr"/>
              <a:r>
                <a:rPr lang="zh-CN" altLang="en-US" sz="2000" dirty="0">
                  <a:solidFill>
                    <a:schemeClr val="accent2"/>
                  </a:solidFill>
                  <a:latin typeface="+mj-ea"/>
                  <a:ea typeface="+mj-ea"/>
                </a:rPr>
                <a:t>标识</a:t>
              </a:r>
            </a:p>
          </p:txBody>
        </p:sp>
      </p:grpSp>
      <p:grpSp>
        <p:nvGrpSpPr>
          <p:cNvPr id="87" name="组合 86">
            <a:extLst>
              <a:ext uri="{FF2B5EF4-FFF2-40B4-BE49-F238E27FC236}">
                <a16:creationId xmlns="" xmlns:a16="http://schemas.microsoft.com/office/drawing/2014/main" id="{9E9EAA25-2714-4B9E-AA16-CF5767A0D0AE}"/>
              </a:ext>
            </a:extLst>
          </p:cNvPr>
          <p:cNvGrpSpPr/>
          <p:nvPr/>
        </p:nvGrpSpPr>
        <p:grpSpPr>
          <a:xfrm>
            <a:off x="3988023" y="4803979"/>
            <a:ext cx="1476336" cy="411656"/>
            <a:chOff x="5550649" y="1030028"/>
            <a:chExt cx="1665208" cy="430887"/>
          </a:xfrm>
        </p:grpSpPr>
        <p:sp>
          <p:nvSpPr>
            <p:cNvPr id="88" name="矩形: 圆角 87">
              <a:extLst>
                <a:ext uri="{FF2B5EF4-FFF2-40B4-BE49-F238E27FC236}">
                  <a16:creationId xmlns="" xmlns:a16="http://schemas.microsoft.com/office/drawing/2014/main" id="{9698EB69-3F86-426E-A9FC-5DD2C7397F10}"/>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89" name="矩形 88">
              <a:extLst>
                <a:ext uri="{FF2B5EF4-FFF2-40B4-BE49-F238E27FC236}">
                  <a16:creationId xmlns="" xmlns:a16="http://schemas.microsoft.com/office/drawing/2014/main" id="{FE709E76-1893-4FC1-B0A0-876A93B85E3D}"/>
                </a:ext>
              </a:extLst>
            </p:cNvPr>
            <p:cNvSpPr/>
            <p:nvPr/>
          </p:nvSpPr>
          <p:spPr>
            <a:xfrm>
              <a:off x="5624027" y="1031768"/>
              <a:ext cx="1486764" cy="418802"/>
            </a:xfrm>
            <a:prstGeom prst="rect">
              <a:avLst/>
            </a:prstGeom>
          </p:spPr>
          <p:txBody>
            <a:bodyPr wrap="square">
              <a:spAutoFit/>
            </a:bodyPr>
            <a:lstStyle/>
            <a:p>
              <a:pPr algn="ctr"/>
              <a:r>
                <a:rPr lang="zh-CN" altLang="en-US" sz="2000" dirty="0">
                  <a:solidFill>
                    <a:schemeClr val="accent2"/>
                  </a:solidFill>
                  <a:latin typeface="+mj-ea"/>
                  <a:ea typeface="+mj-ea"/>
                </a:rPr>
                <a:t>四原则</a:t>
              </a:r>
            </a:p>
          </p:txBody>
        </p:sp>
      </p:grpSp>
      <p:grpSp>
        <p:nvGrpSpPr>
          <p:cNvPr id="91" name="组合 90">
            <a:extLst>
              <a:ext uri="{FF2B5EF4-FFF2-40B4-BE49-F238E27FC236}">
                <a16:creationId xmlns="" xmlns:a16="http://schemas.microsoft.com/office/drawing/2014/main" id="{BC53BF73-4EAC-42BD-96DD-0BD12B435D40}"/>
              </a:ext>
            </a:extLst>
          </p:cNvPr>
          <p:cNvGrpSpPr/>
          <p:nvPr/>
        </p:nvGrpSpPr>
        <p:grpSpPr>
          <a:xfrm>
            <a:off x="3988023" y="5480928"/>
            <a:ext cx="1476336" cy="411656"/>
            <a:chOff x="5550649" y="1030028"/>
            <a:chExt cx="1665208" cy="430887"/>
          </a:xfrm>
        </p:grpSpPr>
        <p:sp>
          <p:nvSpPr>
            <p:cNvPr id="92" name="矩形: 圆角 91">
              <a:extLst>
                <a:ext uri="{FF2B5EF4-FFF2-40B4-BE49-F238E27FC236}">
                  <a16:creationId xmlns="" xmlns:a16="http://schemas.microsoft.com/office/drawing/2014/main" id="{170FD860-82B9-49AE-847D-3DF3EB3FC1E1}"/>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93" name="矩形 92">
              <a:extLst>
                <a:ext uri="{FF2B5EF4-FFF2-40B4-BE49-F238E27FC236}">
                  <a16:creationId xmlns="" xmlns:a16="http://schemas.microsoft.com/office/drawing/2014/main" id="{1822B7E6-288B-4144-A684-BC0A22EF2AF3}"/>
                </a:ext>
              </a:extLst>
            </p:cNvPr>
            <p:cNvSpPr/>
            <p:nvPr/>
          </p:nvSpPr>
          <p:spPr>
            <a:xfrm>
              <a:off x="5624027" y="1031768"/>
              <a:ext cx="1486764" cy="418802"/>
            </a:xfrm>
            <a:prstGeom prst="rect">
              <a:avLst/>
            </a:prstGeom>
          </p:spPr>
          <p:txBody>
            <a:bodyPr wrap="square">
              <a:spAutoFit/>
            </a:bodyPr>
            <a:lstStyle/>
            <a:p>
              <a:pPr algn="ctr"/>
              <a:r>
                <a:rPr lang="zh-CN" altLang="en-US" sz="2000" dirty="0">
                  <a:solidFill>
                    <a:schemeClr val="accent2"/>
                  </a:solidFill>
                  <a:latin typeface="+mj-ea"/>
                  <a:ea typeface="+mj-ea"/>
                </a:rPr>
                <a:t>标准化</a:t>
              </a:r>
            </a:p>
          </p:txBody>
        </p:sp>
      </p:grpSp>
      <p:grpSp>
        <p:nvGrpSpPr>
          <p:cNvPr id="95" name="组合 94">
            <a:extLst>
              <a:ext uri="{FF2B5EF4-FFF2-40B4-BE49-F238E27FC236}">
                <a16:creationId xmlns="" xmlns:a16="http://schemas.microsoft.com/office/drawing/2014/main" id="{B0C5BCC8-7525-47E4-96FE-4F4472F39878}"/>
              </a:ext>
            </a:extLst>
          </p:cNvPr>
          <p:cNvGrpSpPr/>
          <p:nvPr/>
        </p:nvGrpSpPr>
        <p:grpSpPr>
          <a:xfrm>
            <a:off x="3988023" y="6160140"/>
            <a:ext cx="1476336" cy="411656"/>
            <a:chOff x="5550649" y="1030028"/>
            <a:chExt cx="1665208" cy="430887"/>
          </a:xfrm>
        </p:grpSpPr>
        <p:sp>
          <p:nvSpPr>
            <p:cNvPr id="96" name="矩形: 圆角 95">
              <a:extLst>
                <a:ext uri="{FF2B5EF4-FFF2-40B4-BE49-F238E27FC236}">
                  <a16:creationId xmlns="" xmlns:a16="http://schemas.microsoft.com/office/drawing/2014/main" id="{77128A53-7BD1-427D-919F-181B0E40DB50}"/>
                </a:ext>
              </a:extLst>
            </p:cNvPr>
            <p:cNvSpPr/>
            <p:nvPr/>
          </p:nvSpPr>
          <p:spPr bwMode="auto">
            <a:xfrm>
              <a:off x="5550649" y="1030028"/>
              <a:ext cx="1665208"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97" name="矩形 96">
              <a:extLst>
                <a:ext uri="{FF2B5EF4-FFF2-40B4-BE49-F238E27FC236}">
                  <a16:creationId xmlns="" xmlns:a16="http://schemas.microsoft.com/office/drawing/2014/main" id="{B9F7D8CA-A824-4920-B57E-EE527B760304}"/>
                </a:ext>
              </a:extLst>
            </p:cNvPr>
            <p:cNvSpPr/>
            <p:nvPr/>
          </p:nvSpPr>
          <p:spPr>
            <a:xfrm>
              <a:off x="5624027" y="1031768"/>
              <a:ext cx="1486764" cy="418802"/>
            </a:xfrm>
            <a:prstGeom prst="rect">
              <a:avLst/>
            </a:prstGeom>
          </p:spPr>
          <p:txBody>
            <a:bodyPr wrap="square">
              <a:spAutoFit/>
            </a:bodyPr>
            <a:lstStyle/>
            <a:p>
              <a:pPr algn="ctr"/>
              <a:r>
                <a:rPr lang="zh-CN" altLang="en-US" sz="2000" dirty="0">
                  <a:solidFill>
                    <a:schemeClr val="accent2"/>
                  </a:solidFill>
                  <a:latin typeface="+mj-ea"/>
                  <a:ea typeface="+mj-ea"/>
                </a:rPr>
                <a:t>定期检查</a:t>
              </a:r>
            </a:p>
          </p:txBody>
        </p:sp>
      </p:grpSp>
      <p:cxnSp>
        <p:nvCxnSpPr>
          <p:cNvPr id="100" name="直接连接符 99">
            <a:extLst>
              <a:ext uri="{FF2B5EF4-FFF2-40B4-BE49-F238E27FC236}">
                <a16:creationId xmlns="" xmlns:a16="http://schemas.microsoft.com/office/drawing/2014/main" id="{F1D76ABB-0655-4CBB-A1E6-0AC438071175}"/>
              </a:ext>
            </a:extLst>
          </p:cNvPr>
          <p:cNvCxnSpPr>
            <a:cxnSpLocks/>
          </p:cNvCxnSpPr>
          <p:nvPr/>
        </p:nvCxnSpPr>
        <p:spPr bwMode="auto">
          <a:xfrm>
            <a:off x="4738983" y="3892706"/>
            <a:ext cx="0" cy="177056"/>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1" name="直接连接符 100">
            <a:extLst>
              <a:ext uri="{FF2B5EF4-FFF2-40B4-BE49-F238E27FC236}">
                <a16:creationId xmlns="" xmlns:a16="http://schemas.microsoft.com/office/drawing/2014/main" id="{16504AD6-9DC8-40D3-BD76-86F20776AD0E}"/>
              </a:ext>
            </a:extLst>
          </p:cNvPr>
          <p:cNvCxnSpPr>
            <a:cxnSpLocks/>
          </p:cNvCxnSpPr>
          <p:nvPr/>
        </p:nvCxnSpPr>
        <p:spPr bwMode="auto">
          <a:xfrm>
            <a:off x="4738983" y="4578960"/>
            <a:ext cx="0" cy="177056"/>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2" name="直接连接符 101">
            <a:extLst>
              <a:ext uri="{FF2B5EF4-FFF2-40B4-BE49-F238E27FC236}">
                <a16:creationId xmlns="" xmlns:a16="http://schemas.microsoft.com/office/drawing/2014/main" id="{EF15F7BC-9A42-4D62-A2FD-1E0AD26A8430}"/>
              </a:ext>
            </a:extLst>
          </p:cNvPr>
          <p:cNvCxnSpPr>
            <a:cxnSpLocks/>
          </p:cNvCxnSpPr>
          <p:nvPr/>
        </p:nvCxnSpPr>
        <p:spPr bwMode="auto">
          <a:xfrm>
            <a:off x="4738983" y="5236056"/>
            <a:ext cx="0" cy="177056"/>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直接连接符 102">
            <a:extLst>
              <a:ext uri="{FF2B5EF4-FFF2-40B4-BE49-F238E27FC236}">
                <a16:creationId xmlns="" xmlns:a16="http://schemas.microsoft.com/office/drawing/2014/main" id="{64217584-7CCB-4511-B856-EFAD5CF2B206}"/>
              </a:ext>
            </a:extLst>
          </p:cNvPr>
          <p:cNvCxnSpPr>
            <a:cxnSpLocks/>
          </p:cNvCxnSpPr>
          <p:nvPr/>
        </p:nvCxnSpPr>
        <p:spPr bwMode="auto">
          <a:xfrm>
            <a:off x="4738983" y="5931381"/>
            <a:ext cx="0" cy="177056"/>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1" name="Freeform 21">
            <a:extLst>
              <a:ext uri="{FF2B5EF4-FFF2-40B4-BE49-F238E27FC236}">
                <a16:creationId xmlns="" xmlns:a16="http://schemas.microsoft.com/office/drawing/2014/main" id="{06F58916-0937-4549-A064-EDB10B177DF3}"/>
              </a:ext>
            </a:extLst>
          </p:cNvPr>
          <p:cNvSpPr>
            <a:spLocks/>
          </p:cNvSpPr>
          <p:nvPr/>
        </p:nvSpPr>
        <p:spPr bwMode="auto">
          <a:xfrm>
            <a:off x="5713502" y="2827798"/>
            <a:ext cx="222304" cy="873503"/>
          </a:xfrm>
          <a:custGeom>
            <a:avLst/>
            <a:gdLst>
              <a:gd name="T0" fmla="*/ 0 w 1642"/>
              <a:gd name="T1" fmla="*/ 95 h 6991"/>
              <a:gd name="T2" fmla="*/ 0 w 1642"/>
              <a:gd name="T3" fmla="*/ 0 h 6991"/>
              <a:gd name="T4" fmla="*/ 328 w 1642"/>
              <a:gd name="T5" fmla="*/ 83 h 6991"/>
              <a:gd name="T6" fmla="*/ 602 w 1642"/>
              <a:gd name="T7" fmla="*/ 212 h 6991"/>
              <a:gd name="T8" fmla="*/ 841 w 1642"/>
              <a:gd name="T9" fmla="*/ 428 h 6991"/>
              <a:gd name="T10" fmla="*/ 1003 w 1642"/>
              <a:gd name="T11" fmla="*/ 695 h 6991"/>
              <a:gd name="T12" fmla="*/ 1087 w 1642"/>
              <a:gd name="T13" fmla="*/ 987 h 6991"/>
              <a:gd name="T14" fmla="*/ 1123 w 1642"/>
              <a:gd name="T15" fmla="*/ 1328 h 6991"/>
              <a:gd name="T16" fmla="*/ 1083 w 1642"/>
              <a:gd name="T17" fmla="*/ 1745 h 6991"/>
              <a:gd name="T18" fmla="*/ 995 w 1642"/>
              <a:gd name="T19" fmla="*/ 2130 h 6991"/>
              <a:gd name="T20" fmla="*/ 963 w 1642"/>
              <a:gd name="T21" fmla="*/ 2531 h 6991"/>
              <a:gd name="T22" fmla="*/ 1011 w 1642"/>
              <a:gd name="T23" fmla="*/ 2911 h 6991"/>
              <a:gd name="T24" fmla="*/ 1117 w 1642"/>
              <a:gd name="T25" fmla="*/ 3126 h 6991"/>
              <a:gd name="T26" fmla="*/ 1291 w 1642"/>
              <a:gd name="T27" fmla="*/ 3275 h 6991"/>
              <a:gd name="T28" fmla="*/ 1447 w 1642"/>
              <a:gd name="T29" fmla="*/ 3361 h 6991"/>
              <a:gd name="T30" fmla="*/ 1642 w 1642"/>
              <a:gd name="T31" fmla="*/ 3398 h 6991"/>
              <a:gd name="T32" fmla="*/ 1642 w 1642"/>
              <a:gd name="T33" fmla="*/ 3582 h 6991"/>
              <a:gd name="T34" fmla="*/ 1344 w 1642"/>
              <a:gd name="T35" fmla="*/ 3681 h 6991"/>
              <a:gd name="T36" fmla="*/ 1162 w 1642"/>
              <a:gd name="T37" fmla="*/ 3829 h 6991"/>
              <a:gd name="T38" fmla="*/ 1023 w 1642"/>
              <a:gd name="T39" fmla="*/ 4081 h 6991"/>
              <a:gd name="T40" fmla="*/ 960 w 1642"/>
              <a:gd name="T41" fmla="*/ 4426 h 6991"/>
              <a:gd name="T42" fmla="*/ 988 w 1642"/>
              <a:gd name="T43" fmla="*/ 4878 h 6991"/>
              <a:gd name="T44" fmla="*/ 1028 w 1642"/>
              <a:gd name="T45" fmla="*/ 5179 h 6991"/>
              <a:gd name="T46" fmla="*/ 1087 w 1642"/>
              <a:gd name="T47" fmla="*/ 5528 h 6991"/>
              <a:gd name="T48" fmla="*/ 1098 w 1642"/>
              <a:gd name="T49" fmla="*/ 5870 h 6991"/>
              <a:gd name="T50" fmla="*/ 1038 w 1642"/>
              <a:gd name="T51" fmla="*/ 6202 h 6991"/>
              <a:gd name="T52" fmla="*/ 922 w 1642"/>
              <a:gd name="T53" fmla="*/ 6461 h 6991"/>
              <a:gd name="T54" fmla="*/ 743 w 1642"/>
              <a:gd name="T55" fmla="*/ 6674 h 6991"/>
              <a:gd name="T56" fmla="*/ 533 w 1642"/>
              <a:gd name="T57" fmla="*/ 6839 h 6991"/>
              <a:gd name="T58" fmla="*/ 360 w 1642"/>
              <a:gd name="T59" fmla="*/ 6942 h 6991"/>
              <a:gd name="T60" fmla="*/ 246 w 1642"/>
              <a:gd name="T61" fmla="*/ 6986 h 6991"/>
              <a:gd name="T62" fmla="*/ 198 w 1642"/>
              <a:gd name="T63" fmla="*/ 6948 h 6991"/>
              <a:gd name="T64" fmla="*/ 242 w 1642"/>
              <a:gd name="T65" fmla="*/ 6869 h 6991"/>
              <a:gd name="T66" fmla="*/ 349 w 1642"/>
              <a:gd name="T67" fmla="*/ 6794 h 6991"/>
              <a:gd name="T68" fmla="*/ 518 w 1642"/>
              <a:gd name="T69" fmla="*/ 6637 h 6991"/>
              <a:gd name="T70" fmla="*/ 656 w 1642"/>
              <a:gd name="T71" fmla="*/ 6413 h 6991"/>
              <a:gd name="T72" fmla="*/ 727 w 1642"/>
              <a:gd name="T73" fmla="*/ 6184 h 6991"/>
              <a:gd name="T74" fmla="*/ 742 w 1642"/>
              <a:gd name="T75" fmla="*/ 5958 h 6991"/>
              <a:gd name="T76" fmla="*/ 718 w 1642"/>
              <a:gd name="T77" fmla="*/ 5613 h 6991"/>
              <a:gd name="T78" fmla="*/ 680 w 1642"/>
              <a:gd name="T79" fmla="*/ 5137 h 6991"/>
              <a:gd name="T80" fmla="*/ 672 w 1642"/>
              <a:gd name="T81" fmla="*/ 4709 h 6991"/>
              <a:gd name="T82" fmla="*/ 735 w 1642"/>
              <a:gd name="T83" fmla="*/ 4309 h 6991"/>
              <a:gd name="T84" fmla="*/ 898 w 1642"/>
              <a:gd name="T85" fmla="*/ 3969 h 6991"/>
              <a:gd name="T86" fmla="*/ 1095 w 1642"/>
              <a:gd name="T87" fmla="*/ 3740 h 6991"/>
              <a:gd name="T88" fmla="*/ 1481 w 1642"/>
              <a:gd name="T89" fmla="*/ 3504 h 6991"/>
              <a:gd name="T90" fmla="*/ 1202 w 1642"/>
              <a:gd name="T91" fmla="*/ 3350 h 6991"/>
              <a:gd name="T92" fmla="*/ 1028 w 1642"/>
              <a:gd name="T93" fmla="*/ 3220 h 6991"/>
              <a:gd name="T94" fmla="*/ 859 w 1642"/>
              <a:gd name="T95" fmla="*/ 2983 h 6991"/>
              <a:gd name="T96" fmla="*/ 711 w 1642"/>
              <a:gd name="T97" fmla="*/ 2652 h 6991"/>
              <a:gd name="T98" fmla="*/ 648 w 1642"/>
              <a:gd name="T99" fmla="*/ 2296 h 6991"/>
              <a:gd name="T100" fmla="*/ 653 w 1642"/>
              <a:gd name="T101" fmla="*/ 1917 h 6991"/>
              <a:gd name="T102" fmla="*/ 703 w 1642"/>
              <a:gd name="T103" fmla="*/ 1522 h 6991"/>
              <a:gd name="T104" fmla="*/ 751 w 1642"/>
              <a:gd name="T105" fmla="*/ 1052 h 6991"/>
              <a:gd name="T106" fmla="*/ 720 w 1642"/>
              <a:gd name="T107" fmla="*/ 750 h 6991"/>
              <a:gd name="T108" fmla="*/ 604 w 1642"/>
              <a:gd name="T109" fmla="*/ 513 h 6991"/>
              <a:gd name="T110" fmla="*/ 396 w 1642"/>
              <a:gd name="T111" fmla="*/ 280 h 6991"/>
              <a:gd name="T112" fmla="*/ 177 w 1642"/>
              <a:gd name="T113" fmla="*/ 154 h 6991"/>
              <a:gd name="T114" fmla="*/ 0 w 1642"/>
              <a:gd name="T115" fmla="*/ 95 h 6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42" h="6991">
                <a:moveTo>
                  <a:pt x="0" y="95"/>
                </a:moveTo>
                <a:lnTo>
                  <a:pt x="0" y="0"/>
                </a:lnTo>
                <a:cubicBezTo>
                  <a:pt x="125" y="28"/>
                  <a:pt x="234" y="55"/>
                  <a:pt x="328" y="83"/>
                </a:cubicBezTo>
                <a:cubicBezTo>
                  <a:pt x="423" y="110"/>
                  <a:pt x="514" y="154"/>
                  <a:pt x="602" y="212"/>
                </a:cubicBezTo>
                <a:cubicBezTo>
                  <a:pt x="691" y="268"/>
                  <a:pt x="770" y="341"/>
                  <a:pt x="841" y="428"/>
                </a:cubicBezTo>
                <a:cubicBezTo>
                  <a:pt x="911" y="515"/>
                  <a:pt x="965" y="604"/>
                  <a:pt x="1003" y="695"/>
                </a:cubicBezTo>
                <a:cubicBezTo>
                  <a:pt x="1039" y="785"/>
                  <a:pt x="1067" y="883"/>
                  <a:pt x="1087" y="987"/>
                </a:cubicBezTo>
                <a:cubicBezTo>
                  <a:pt x="1107" y="1091"/>
                  <a:pt x="1120" y="1205"/>
                  <a:pt x="1123" y="1328"/>
                </a:cubicBezTo>
                <a:cubicBezTo>
                  <a:pt x="1128" y="1452"/>
                  <a:pt x="1116" y="1591"/>
                  <a:pt x="1083" y="1745"/>
                </a:cubicBezTo>
                <a:lnTo>
                  <a:pt x="995" y="2130"/>
                </a:lnTo>
                <a:cubicBezTo>
                  <a:pt x="970" y="2258"/>
                  <a:pt x="960" y="2391"/>
                  <a:pt x="963" y="2531"/>
                </a:cubicBezTo>
                <a:cubicBezTo>
                  <a:pt x="963" y="2686"/>
                  <a:pt x="978" y="2812"/>
                  <a:pt x="1011" y="2911"/>
                </a:cubicBezTo>
                <a:cubicBezTo>
                  <a:pt x="1042" y="3010"/>
                  <a:pt x="1077" y="3082"/>
                  <a:pt x="1117" y="3126"/>
                </a:cubicBezTo>
                <a:cubicBezTo>
                  <a:pt x="1156" y="3170"/>
                  <a:pt x="1214" y="3220"/>
                  <a:pt x="1291" y="3275"/>
                </a:cubicBezTo>
                <a:cubicBezTo>
                  <a:pt x="1368" y="3330"/>
                  <a:pt x="1421" y="3359"/>
                  <a:pt x="1447" y="3361"/>
                </a:cubicBezTo>
                <a:lnTo>
                  <a:pt x="1642" y="3398"/>
                </a:lnTo>
                <a:lnTo>
                  <a:pt x="1642" y="3582"/>
                </a:lnTo>
                <a:cubicBezTo>
                  <a:pt x="1510" y="3613"/>
                  <a:pt x="1410" y="3646"/>
                  <a:pt x="1344" y="3681"/>
                </a:cubicBezTo>
                <a:cubicBezTo>
                  <a:pt x="1278" y="3715"/>
                  <a:pt x="1217" y="3765"/>
                  <a:pt x="1162" y="3829"/>
                </a:cubicBezTo>
                <a:cubicBezTo>
                  <a:pt x="1107" y="3894"/>
                  <a:pt x="1061" y="3978"/>
                  <a:pt x="1023" y="4081"/>
                </a:cubicBezTo>
                <a:cubicBezTo>
                  <a:pt x="985" y="4184"/>
                  <a:pt x="964" y="4299"/>
                  <a:pt x="960" y="4426"/>
                </a:cubicBezTo>
                <a:cubicBezTo>
                  <a:pt x="957" y="4554"/>
                  <a:pt x="965" y="4704"/>
                  <a:pt x="988" y="4878"/>
                </a:cubicBezTo>
                <a:cubicBezTo>
                  <a:pt x="1001" y="4998"/>
                  <a:pt x="1014" y="5099"/>
                  <a:pt x="1028" y="5179"/>
                </a:cubicBezTo>
                <a:lnTo>
                  <a:pt x="1087" y="5528"/>
                </a:lnTo>
                <a:cubicBezTo>
                  <a:pt x="1102" y="5648"/>
                  <a:pt x="1106" y="5762"/>
                  <a:pt x="1098" y="5870"/>
                </a:cubicBezTo>
                <a:cubicBezTo>
                  <a:pt x="1088" y="5992"/>
                  <a:pt x="1068" y="6103"/>
                  <a:pt x="1038" y="6202"/>
                </a:cubicBezTo>
                <a:cubicBezTo>
                  <a:pt x="1007" y="6301"/>
                  <a:pt x="968" y="6388"/>
                  <a:pt x="922" y="6461"/>
                </a:cubicBezTo>
                <a:cubicBezTo>
                  <a:pt x="875" y="6535"/>
                  <a:pt x="816" y="6606"/>
                  <a:pt x="743" y="6674"/>
                </a:cubicBezTo>
                <a:cubicBezTo>
                  <a:pt x="672" y="6743"/>
                  <a:pt x="601" y="6798"/>
                  <a:pt x="533" y="6839"/>
                </a:cubicBezTo>
                <a:lnTo>
                  <a:pt x="360" y="6942"/>
                </a:lnTo>
                <a:cubicBezTo>
                  <a:pt x="311" y="6977"/>
                  <a:pt x="273" y="6991"/>
                  <a:pt x="246" y="6986"/>
                </a:cubicBezTo>
                <a:cubicBezTo>
                  <a:pt x="219" y="6981"/>
                  <a:pt x="203" y="6968"/>
                  <a:pt x="198" y="6948"/>
                </a:cubicBezTo>
                <a:cubicBezTo>
                  <a:pt x="193" y="6927"/>
                  <a:pt x="208" y="6901"/>
                  <a:pt x="242" y="6869"/>
                </a:cubicBezTo>
                <a:cubicBezTo>
                  <a:pt x="255" y="6859"/>
                  <a:pt x="290" y="6834"/>
                  <a:pt x="349" y="6794"/>
                </a:cubicBezTo>
                <a:cubicBezTo>
                  <a:pt x="407" y="6753"/>
                  <a:pt x="464" y="6701"/>
                  <a:pt x="518" y="6637"/>
                </a:cubicBezTo>
                <a:cubicBezTo>
                  <a:pt x="572" y="6574"/>
                  <a:pt x="618" y="6500"/>
                  <a:pt x="656" y="6413"/>
                </a:cubicBezTo>
                <a:cubicBezTo>
                  <a:pt x="693" y="6328"/>
                  <a:pt x="717" y="6251"/>
                  <a:pt x="727" y="6184"/>
                </a:cubicBezTo>
                <a:cubicBezTo>
                  <a:pt x="737" y="6117"/>
                  <a:pt x="742" y="6041"/>
                  <a:pt x="742" y="5958"/>
                </a:cubicBezTo>
                <a:cubicBezTo>
                  <a:pt x="740" y="5884"/>
                  <a:pt x="731" y="5770"/>
                  <a:pt x="718" y="5613"/>
                </a:cubicBezTo>
                <a:cubicBezTo>
                  <a:pt x="705" y="5456"/>
                  <a:pt x="692" y="5297"/>
                  <a:pt x="680" y="5137"/>
                </a:cubicBezTo>
                <a:cubicBezTo>
                  <a:pt x="667" y="4976"/>
                  <a:pt x="664" y="4835"/>
                  <a:pt x="672" y="4709"/>
                </a:cubicBezTo>
                <a:cubicBezTo>
                  <a:pt x="680" y="4545"/>
                  <a:pt x="701" y="4412"/>
                  <a:pt x="735" y="4309"/>
                </a:cubicBezTo>
                <a:cubicBezTo>
                  <a:pt x="769" y="4206"/>
                  <a:pt x="824" y="4092"/>
                  <a:pt x="898" y="3969"/>
                </a:cubicBezTo>
                <a:cubicBezTo>
                  <a:pt x="973" y="3845"/>
                  <a:pt x="1038" y="3769"/>
                  <a:pt x="1095" y="3740"/>
                </a:cubicBezTo>
                <a:lnTo>
                  <a:pt x="1481" y="3504"/>
                </a:lnTo>
                <a:cubicBezTo>
                  <a:pt x="1365" y="3443"/>
                  <a:pt x="1273" y="3391"/>
                  <a:pt x="1202" y="3350"/>
                </a:cubicBezTo>
                <a:cubicBezTo>
                  <a:pt x="1133" y="3309"/>
                  <a:pt x="1074" y="3265"/>
                  <a:pt x="1028" y="3220"/>
                </a:cubicBezTo>
                <a:cubicBezTo>
                  <a:pt x="982" y="3175"/>
                  <a:pt x="925" y="3096"/>
                  <a:pt x="859" y="2983"/>
                </a:cubicBezTo>
                <a:cubicBezTo>
                  <a:pt x="794" y="2870"/>
                  <a:pt x="743" y="2760"/>
                  <a:pt x="711" y="2652"/>
                </a:cubicBezTo>
                <a:cubicBezTo>
                  <a:pt x="677" y="2544"/>
                  <a:pt x="657" y="2426"/>
                  <a:pt x="648" y="2296"/>
                </a:cubicBezTo>
                <a:cubicBezTo>
                  <a:pt x="639" y="2167"/>
                  <a:pt x="642" y="2040"/>
                  <a:pt x="653" y="1917"/>
                </a:cubicBezTo>
                <a:cubicBezTo>
                  <a:pt x="658" y="1852"/>
                  <a:pt x="675" y="1720"/>
                  <a:pt x="703" y="1522"/>
                </a:cubicBezTo>
                <a:cubicBezTo>
                  <a:pt x="731" y="1325"/>
                  <a:pt x="747" y="1169"/>
                  <a:pt x="751" y="1052"/>
                </a:cubicBezTo>
                <a:cubicBezTo>
                  <a:pt x="755" y="937"/>
                  <a:pt x="745" y="835"/>
                  <a:pt x="720" y="750"/>
                </a:cubicBezTo>
                <a:cubicBezTo>
                  <a:pt x="701" y="686"/>
                  <a:pt x="662" y="607"/>
                  <a:pt x="604" y="513"/>
                </a:cubicBezTo>
                <a:cubicBezTo>
                  <a:pt x="547" y="419"/>
                  <a:pt x="478" y="341"/>
                  <a:pt x="396" y="280"/>
                </a:cubicBezTo>
                <a:cubicBezTo>
                  <a:pt x="316" y="218"/>
                  <a:pt x="242" y="177"/>
                  <a:pt x="177" y="154"/>
                </a:cubicBezTo>
                <a:lnTo>
                  <a:pt x="0" y="9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2" name="矩形 111">
            <a:extLst>
              <a:ext uri="{FF2B5EF4-FFF2-40B4-BE49-F238E27FC236}">
                <a16:creationId xmlns="" xmlns:a16="http://schemas.microsoft.com/office/drawing/2014/main" id="{EBDC0885-AE16-4908-A6FD-BD381F809BE2}"/>
              </a:ext>
            </a:extLst>
          </p:cNvPr>
          <p:cNvSpPr/>
          <p:nvPr/>
        </p:nvSpPr>
        <p:spPr>
          <a:xfrm>
            <a:off x="6062433" y="3032816"/>
            <a:ext cx="1656557"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accent1"/>
                </a:solidFill>
                <a:latin typeface="+mj-ea"/>
                <a:ea typeface="+mj-ea"/>
              </a:rPr>
              <a:t>方便使用</a:t>
            </a:r>
          </a:p>
        </p:txBody>
      </p:sp>
      <p:sp>
        <p:nvSpPr>
          <p:cNvPr id="113" name="箭头: 右 112">
            <a:extLst>
              <a:ext uri="{FF2B5EF4-FFF2-40B4-BE49-F238E27FC236}">
                <a16:creationId xmlns="" xmlns:a16="http://schemas.microsoft.com/office/drawing/2014/main" id="{63EA0A89-2C60-4028-B04F-D61D7000C989}"/>
              </a:ext>
            </a:extLst>
          </p:cNvPr>
          <p:cNvSpPr/>
          <p:nvPr/>
        </p:nvSpPr>
        <p:spPr bwMode="auto">
          <a:xfrm>
            <a:off x="5677172" y="4114957"/>
            <a:ext cx="295779" cy="376770"/>
          </a:xfrm>
          <a:prstGeom prst="right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14" name="矩形 113">
            <a:extLst>
              <a:ext uri="{FF2B5EF4-FFF2-40B4-BE49-F238E27FC236}">
                <a16:creationId xmlns="" xmlns:a16="http://schemas.microsoft.com/office/drawing/2014/main" id="{D08B2868-6D74-49DC-AA6F-2E7B26EBAF93}"/>
              </a:ext>
            </a:extLst>
          </p:cNvPr>
          <p:cNvSpPr/>
          <p:nvPr/>
        </p:nvSpPr>
        <p:spPr>
          <a:xfrm>
            <a:off x="6030864" y="4070046"/>
            <a:ext cx="1656557"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accent1"/>
                </a:solidFill>
                <a:latin typeface="+mj-ea"/>
                <a:ea typeface="+mj-ea"/>
              </a:rPr>
              <a:t>一目了然</a:t>
            </a:r>
          </a:p>
        </p:txBody>
      </p:sp>
      <p:sp>
        <p:nvSpPr>
          <p:cNvPr id="115" name="Freeform 21">
            <a:extLst>
              <a:ext uri="{FF2B5EF4-FFF2-40B4-BE49-F238E27FC236}">
                <a16:creationId xmlns="" xmlns:a16="http://schemas.microsoft.com/office/drawing/2014/main" id="{932D0418-4342-4718-9EFC-3DAC4DE99B31}"/>
              </a:ext>
            </a:extLst>
          </p:cNvPr>
          <p:cNvSpPr>
            <a:spLocks/>
          </p:cNvSpPr>
          <p:nvPr/>
        </p:nvSpPr>
        <p:spPr bwMode="auto">
          <a:xfrm>
            <a:off x="8805107" y="963748"/>
            <a:ext cx="272955" cy="1072527"/>
          </a:xfrm>
          <a:custGeom>
            <a:avLst/>
            <a:gdLst>
              <a:gd name="T0" fmla="*/ 0 w 1642"/>
              <a:gd name="T1" fmla="*/ 95 h 6991"/>
              <a:gd name="T2" fmla="*/ 0 w 1642"/>
              <a:gd name="T3" fmla="*/ 0 h 6991"/>
              <a:gd name="T4" fmla="*/ 328 w 1642"/>
              <a:gd name="T5" fmla="*/ 83 h 6991"/>
              <a:gd name="T6" fmla="*/ 602 w 1642"/>
              <a:gd name="T7" fmla="*/ 212 h 6991"/>
              <a:gd name="T8" fmla="*/ 841 w 1642"/>
              <a:gd name="T9" fmla="*/ 428 h 6991"/>
              <a:gd name="T10" fmla="*/ 1003 w 1642"/>
              <a:gd name="T11" fmla="*/ 695 h 6991"/>
              <a:gd name="T12" fmla="*/ 1087 w 1642"/>
              <a:gd name="T13" fmla="*/ 987 h 6991"/>
              <a:gd name="T14" fmla="*/ 1123 w 1642"/>
              <a:gd name="T15" fmla="*/ 1328 h 6991"/>
              <a:gd name="T16" fmla="*/ 1083 w 1642"/>
              <a:gd name="T17" fmla="*/ 1745 h 6991"/>
              <a:gd name="T18" fmla="*/ 995 w 1642"/>
              <a:gd name="T19" fmla="*/ 2130 h 6991"/>
              <a:gd name="T20" fmla="*/ 963 w 1642"/>
              <a:gd name="T21" fmla="*/ 2531 h 6991"/>
              <a:gd name="T22" fmla="*/ 1011 w 1642"/>
              <a:gd name="T23" fmla="*/ 2911 h 6991"/>
              <a:gd name="T24" fmla="*/ 1117 w 1642"/>
              <a:gd name="T25" fmla="*/ 3126 h 6991"/>
              <a:gd name="T26" fmla="*/ 1291 w 1642"/>
              <a:gd name="T27" fmla="*/ 3275 h 6991"/>
              <a:gd name="T28" fmla="*/ 1447 w 1642"/>
              <a:gd name="T29" fmla="*/ 3361 h 6991"/>
              <a:gd name="T30" fmla="*/ 1642 w 1642"/>
              <a:gd name="T31" fmla="*/ 3398 h 6991"/>
              <a:gd name="T32" fmla="*/ 1642 w 1642"/>
              <a:gd name="T33" fmla="*/ 3582 h 6991"/>
              <a:gd name="T34" fmla="*/ 1344 w 1642"/>
              <a:gd name="T35" fmla="*/ 3681 h 6991"/>
              <a:gd name="T36" fmla="*/ 1162 w 1642"/>
              <a:gd name="T37" fmla="*/ 3829 h 6991"/>
              <a:gd name="T38" fmla="*/ 1023 w 1642"/>
              <a:gd name="T39" fmla="*/ 4081 h 6991"/>
              <a:gd name="T40" fmla="*/ 960 w 1642"/>
              <a:gd name="T41" fmla="*/ 4426 h 6991"/>
              <a:gd name="T42" fmla="*/ 988 w 1642"/>
              <a:gd name="T43" fmla="*/ 4878 h 6991"/>
              <a:gd name="T44" fmla="*/ 1028 w 1642"/>
              <a:gd name="T45" fmla="*/ 5179 h 6991"/>
              <a:gd name="T46" fmla="*/ 1087 w 1642"/>
              <a:gd name="T47" fmla="*/ 5528 h 6991"/>
              <a:gd name="T48" fmla="*/ 1098 w 1642"/>
              <a:gd name="T49" fmla="*/ 5870 h 6991"/>
              <a:gd name="T50" fmla="*/ 1038 w 1642"/>
              <a:gd name="T51" fmla="*/ 6202 h 6991"/>
              <a:gd name="T52" fmla="*/ 922 w 1642"/>
              <a:gd name="T53" fmla="*/ 6461 h 6991"/>
              <a:gd name="T54" fmla="*/ 743 w 1642"/>
              <a:gd name="T55" fmla="*/ 6674 h 6991"/>
              <a:gd name="T56" fmla="*/ 533 w 1642"/>
              <a:gd name="T57" fmla="*/ 6839 h 6991"/>
              <a:gd name="T58" fmla="*/ 360 w 1642"/>
              <a:gd name="T59" fmla="*/ 6942 h 6991"/>
              <a:gd name="T60" fmla="*/ 246 w 1642"/>
              <a:gd name="T61" fmla="*/ 6986 h 6991"/>
              <a:gd name="T62" fmla="*/ 198 w 1642"/>
              <a:gd name="T63" fmla="*/ 6948 h 6991"/>
              <a:gd name="T64" fmla="*/ 242 w 1642"/>
              <a:gd name="T65" fmla="*/ 6869 h 6991"/>
              <a:gd name="T66" fmla="*/ 349 w 1642"/>
              <a:gd name="T67" fmla="*/ 6794 h 6991"/>
              <a:gd name="T68" fmla="*/ 518 w 1642"/>
              <a:gd name="T69" fmla="*/ 6637 h 6991"/>
              <a:gd name="T70" fmla="*/ 656 w 1642"/>
              <a:gd name="T71" fmla="*/ 6413 h 6991"/>
              <a:gd name="T72" fmla="*/ 727 w 1642"/>
              <a:gd name="T73" fmla="*/ 6184 h 6991"/>
              <a:gd name="T74" fmla="*/ 742 w 1642"/>
              <a:gd name="T75" fmla="*/ 5958 h 6991"/>
              <a:gd name="T76" fmla="*/ 718 w 1642"/>
              <a:gd name="T77" fmla="*/ 5613 h 6991"/>
              <a:gd name="T78" fmla="*/ 680 w 1642"/>
              <a:gd name="T79" fmla="*/ 5137 h 6991"/>
              <a:gd name="T80" fmla="*/ 672 w 1642"/>
              <a:gd name="T81" fmla="*/ 4709 h 6991"/>
              <a:gd name="T82" fmla="*/ 735 w 1642"/>
              <a:gd name="T83" fmla="*/ 4309 h 6991"/>
              <a:gd name="T84" fmla="*/ 898 w 1642"/>
              <a:gd name="T85" fmla="*/ 3969 h 6991"/>
              <a:gd name="T86" fmla="*/ 1095 w 1642"/>
              <a:gd name="T87" fmla="*/ 3740 h 6991"/>
              <a:gd name="T88" fmla="*/ 1481 w 1642"/>
              <a:gd name="T89" fmla="*/ 3504 h 6991"/>
              <a:gd name="T90" fmla="*/ 1202 w 1642"/>
              <a:gd name="T91" fmla="*/ 3350 h 6991"/>
              <a:gd name="T92" fmla="*/ 1028 w 1642"/>
              <a:gd name="T93" fmla="*/ 3220 h 6991"/>
              <a:gd name="T94" fmla="*/ 859 w 1642"/>
              <a:gd name="T95" fmla="*/ 2983 h 6991"/>
              <a:gd name="T96" fmla="*/ 711 w 1642"/>
              <a:gd name="T97" fmla="*/ 2652 h 6991"/>
              <a:gd name="T98" fmla="*/ 648 w 1642"/>
              <a:gd name="T99" fmla="*/ 2296 h 6991"/>
              <a:gd name="T100" fmla="*/ 653 w 1642"/>
              <a:gd name="T101" fmla="*/ 1917 h 6991"/>
              <a:gd name="T102" fmla="*/ 703 w 1642"/>
              <a:gd name="T103" fmla="*/ 1522 h 6991"/>
              <a:gd name="T104" fmla="*/ 751 w 1642"/>
              <a:gd name="T105" fmla="*/ 1052 h 6991"/>
              <a:gd name="T106" fmla="*/ 720 w 1642"/>
              <a:gd name="T107" fmla="*/ 750 h 6991"/>
              <a:gd name="T108" fmla="*/ 604 w 1642"/>
              <a:gd name="T109" fmla="*/ 513 h 6991"/>
              <a:gd name="T110" fmla="*/ 396 w 1642"/>
              <a:gd name="T111" fmla="*/ 280 h 6991"/>
              <a:gd name="T112" fmla="*/ 177 w 1642"/>
              <a:gd name="T113" fmla="*/ 154 h 6991"/>
              <a:gd name="T114" fmla="*/ 0 w 1642"/>
              <a:gd name="T115" fmla="*/ 95 h 69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42" h="6991">
                <a:moveTo>
                  <a:pt x="0" y="95"/>
                </a:moveTo>
                <a:lnTo>
                  <a:pt x="0" y="0"/>
                </a:lnTo>
                <a:cubicBezTo>
                  <a:pt x="125" y="28"/>
                  <a:pt x="234" y="55"/>
                  <a:pt x="328" y="83"/>
                </a:cubicBezTo>
                <a:cubicBezTo>
                  <a:pt x="423" y="110"/>
                  <a:pt x="514" y="154"/>
                  <a:pt x="602" y="212"/>
                </a:cubicBezTo>
                <a:cubicBezTo>
                  <a:pt x="691" y="268"/>
                  <a:pt x="770" y="341"/>
                  <a:pt x="841" y="428"/>
                </a:cubicBezTo>
                <a:cubicBezTo>
                  <a:pt x="911" y="515"/>
                  <a:pt x="965" y="604"/>
                  <a:pt x="1003" y="695"/>
                </a:cubicBezTo>
                <a:cubicBezTo>
                  <a:pt x="1039" y="785"/>
                  <a:pt x="1067" y="883"/>
                  <a:pt x="1087" y="987"/>
                </a:cubicBezTo>
                <a:cubicBezTo>
                  <a:pt x="1107" y="1091"/>
                  <a:pt x="1120" y="1205"/>
                  <a:pt x="1123" y="1328"/>
                </a:cubicBezTo>
                <a:cubicBezTo>
                  <a:pt x="1128" y="1452"/>
                  <a:pt x="1116" y="1591"/>
                  <a:pt x="1083" y="1745"/>
                </a:cubicBezTo>
                <a:lnTo>
                  <a:pt x="995" y="2130"/>
                </a:lnTo>
                <a:cubicBezTo>
                  <a:pt x="970" y="2258"/>
                  <a:pt x="960" y="2391"/>
                  <a:pt x="963" y="2531"/>
                </a:cubicBezTo>
                <a:cubicBezTo>
                  <a:pt x="963" y="2686"/>
                  <a:pt x="978" y="2812"/>
                  <a:pt x="1011" y="2911"/>
                </a:cubicBezTo>
                <a:cubicBezTo>
                  <a:pt x="1042" y="3010"/>
                  <a:pt x="1077" y="3082"/>
                  <a:pt x="1117" y="3126"/>
                </a:cubicBezTo>
                <a:cubicBezTo>
                  <a:pt x="1156" y="3170"/>
                  <a:pt x="1214" y="3220"/>
                  <a:pt x="1291" y="3275"/>
                </a:cubicBezTo>
                <a:cubicBezTo>
                  <a:pt x="1368" y="3330"/>
                  <a:pt x="1421" y="3359"/>
                  <a:pt x="1447" y="3361"/>
                </a:cubicBezTo>
                <a:lnTo>
                  <a:pt x="1642" y="3398"/>
                </a:lnTo>
                <a:lnTo>
                  <a:pt x="1642" y="3582"/>
                </a:lnTo>
                <a:cubicBezTo>
                  <a:pt x="1510" y="3613"/>
                  <a:pt x="1410" y="3646"/>
                  <a:pt x="1344" y="3681"/>
                </a:cubicBezTo>
                <a:cubicBezTo>
                  <a:pt x="1278" y="3715"/>
                  <a:pt x="1217" y="3765"/>
                  <a:pt x="1162" y="3829"/>
                </a:cubicBezTo>
                <a:cubicBezTo>
                  <a:pt x="1107" y="3894"/>
                  <a:pt x="1061" y="3978"/>
                  <a:pt x="1023" y="4081"/>
                </a:cubicBezTo>
                <a:cubicBezTo>
                  <a:pt x="985" y="4184"/>
                  <a:pt x="964" y="4299"/>
                  <a:pt x="960" y="4426"/>
                </a:cubicBezTo>
                <a:cubicBezTo>
                  <a:pt x="957" y="4554"/>
                  <a:pt x="965" y="4704"/>
                  <a:pt x="988" y="4878"/>
                </a:cubicBezTo>
                <a:cubicBezTo>
                  <a:pt x="1001" y="4998"/>
                  <a:pt x="1014" y="5099"/>
                  <a:pt x="1028" y="5179"/>
                </a:cubicBezTo>
                <a:lnTo>
                  <a:pt x="1087" y="5528"/>
                </a:lnTo>
                <a:cubicBezTo>
                  <a:pt x="1102" y="5648"/>
                  <a:pt x="1106" y="5762"/>
                  <a:pt x="1098" y="5870"/>
                </a:cubicBezTo>
                <a:cubicBezTo>
                  <a:pt x="1088" y="5992"/>
                  <a:pt x="1068" y="6103"/>
                  <a:pt x="1038" y="6202"/>
                </a:cubicBezTo>
                <a:cubicBezTo>
                  <a:pt x="1007" y="6301"/>
                  <a:pt x="968" y="6388"/>
                  <a:pt x="922" y="6461"/>
                </a:cubicBezTo>
                <a:cubicBezTo>
                  <a:pt x="875" y="6535"/>
                  <a:pt x="816" y="6606"/>
                  <a:pt x="743" y="6674"/>
                </a:cubicBezTo>
                <a:cubicBezTo>
                  <a:pt x="672" y="6743"/>
                  <a:pt x="601" y="6798"/>
                  <a:pt x="533" y="6839"/>
                </a:cubicBezTo>
                <a:lnTo>
                  <a:pt x="360" y="6942"/>
                </a:lnTo>
                <a:cubicBezTo>
                  <a:pt x="311" y="6977"/>
                  <a:pt x="273" y="6991"/>
                  <a:pt x="246" y="6986"/>
                </a:cubicBezTo>
                <a:cubicBezTo>
                  <a:pt x="219" y="6981"/>
                  <a:pt x="203" y="6968"/>
                  <a:pt x="198" y="6948"/>
                </a:cubicBezTo>
                <a:cubicBezTo>
                  <a:pt x="193" y="6927"/>
                  <a:pt x="208" y="6901"/>
                  <a:pt x="242" y="6869"/>
                </a:cubicBezTo>
                <a:cubicBezTo>
                  <a:pt x="255" y="6859"/>
                  <a:pt x="290" y="6834"/>
                  <a:pt x="349" y="6794"/>
                </a:cubicBezTo>
                <a:cubicBezTo>
                  <a:pt x="407" y="6753"/>
                  <a:pt x="464" y="6701"/>
                  <a:pt x="518" y="6637"/>
                </a:cubicBezTo>
                <a:cubicBezTo>
                  <a:pt x="572" y="6574"/>
                  <a:pt x="618" y="6500"/>
                  <a:pt x="656" y="6413"/>
                </a:cubicBezTo>
                <a:cubicBezTo>
                  <a:pt x="693" y="6328"/>
                  <a:pt x="717" y="6251"/>
                  <a:pt x="727" y="6184"/>
                </a:cubicBezTo>
                <a:cubicBezTo>
                  <a:pt x="737" y="6117"/>
                  <a:pt x="742" y="6041"/>
                  <a:pt x="742" y="5958"/>
                </a:cubicBezTo>
                <a:cubicBezTo>
                  <a:pt x="740" y="5884"/>
                  <a:pt x="731" y="5770"/>
                  <a:pt x="718" y="5613"/>
                </a:cubicBezTo>
                <a:cubicBezTo>
                  <a:pt x="705" y="5456"/>
                  <a:pt x="692" y="5297"/>
                  <a:pt x="680" y="5137"/>
                </a:cubicBezTo>
                <a:cubicBezTo>
                  <a:pt x="667" y="4976"/>
                  <a:pt x="664" y="4835"/>
                  <a:pt x="672" y="4709"/>
                </a:cubicBezTo>
                <a:cubicBezTo>
                  <a:pt x="680" y="4545"/>
                  <a:pt x="701" y="4412"/>
                  <a:pt x="735" y="4309"/>
                </a:cubicBezTo>
                <a:cubicBezTo>
                  <a:pt x="769" y="4206"/>
                  <a:pt x="824" y="4092"/>
                  <a:pt x="898" y="3969"/>
                </a:cubicBezTo>
                <a:cubicBezTo>
                  <a:pt x="973" y="3845"/>
                  <a:pt x="1038" y="3769"/>
                  <a:pt x="1095" y="3740"/>
                </a:cubicBezTo>
                <a:lnTo>
                  <a:pt x="1481" y="3504"/>
                </a:lnTo>
                <a:cubicBezTo>
                  <a:pt x="1365" y="3443"/>
                  <a:pt x="1273" y="3391"/>
                  <a:pt x="1202" y="3350"/>
                </a:cubicBezTo>
                <a:cubicBezTo>
                  <a:pt x="1133" y="3309"/>
                  <a:pt x="1074" y="3265"/>
                  <a:pt x="1028" y="3220"/>
                </a:cubicBezTo>
                <a:cubicBezTo>
                  <a:pt x="982" y="3175"/>
                  <a:pt x="925" y="3096"/>
                  <a:pt x="859" y="2983"/>
                </a:cubicBezTo>
                <a:cubicBezTo>
                  <a:pt x="794" y="2870"/>
                  <a:pt x="743" y="2760"/>
                  <a:pt x="711" y="2652"/>
                </a:cubicBezTo>
                <a:cubicBezTo>
                  <a:pt x="677" y="2544"/>
                  <a:pt x="657" y="2426"/>
                  <a:pt x="648" y="2296"/>
                </a:cubicBezTo>
                <a:cubicBezTo>
                  <a:pt x="639" y="2167"/>
                  <a:pt x="642" y="2040"/>
                  <a:pt x="653" y="1917"/>
                </a:cubicBezTo>
                <a:cubicBezTo>
                  <a:pt x="658" y="1852"/>
                  <a:pt x="675" y="1720"/>
                  <a:pt x="703" y="1522"/>
                </a:cubicBezTo>
                <a:cubicBezTo>
                  <a:pt x="731" y="1325"/>
                  <a:pt x="747" y="1169"/>
                  <a:pt x="751" y="1052"/>
                </a:cubicBezTo>
                <a:cubicBezTo>
                  <a:pt x="755" y="937"/>
                  <a:pt x="745" y="835"/>
                  <a:pt x="720" y="750"/>
                </a:cubicBezTo>
                <a:cubicBezTo>
                  <a:pt x="701" y="686"/>
                  <a:pt x="662" y="607"/>
                  <a:pt x="604" y="513"/>
                </a:cubicBezTo>
                <a:cubicBezTo>
                  <a:pt x="547" y="419"/>
                  <a:pt x="478" y="341"/>
                  <a:pt x="396" y="280"/>
                </a:cubicBezTo>
                <a:cubicBezTo>
                  <a:pt x="316" y="218"/>
                  <a:pt x="242" y="177"/>
                  <a:pt x="177" y="154"/>
                </a:cubicBezTo>
                <a:lnTo>
                  <a:pt x="0" y="95"/>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116" name="矩形 115">
            <a:extLst>
              <a:ext uri="{FF2B5EF4-FFF2-40B4-BE49-F238E27FC236}">
                <a16:creationId xmlns="" xmlns:a16="http://schemas.microsoft.com/office/drawing/2014/main" id="{C49E01C9-AC5A-4E43-B6F4-D31CFBCCABCF}"/>
              </a:ext>
            </a:extLst>
          </p:cNvPr>
          <p:cNvSpPr/>
          <p:nvPr/>
        </p:nvSpPr>
        <p:spPr>
          <a:xfrm>
            <a:off x="9204689" y="1269178"/>
            <a:ext cx="2432118"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dirty="0">
                <a:solidFill>
                  <a:schemeClr val="accent1"/>
                </a:solidFill>
                <a:latin typeface="+mj-ea"/>
                <a:ea typeface="+mj-ea"/>
              </a:rPr>
              <a:t>整理</a:t>
            </a:r>
            <a:r>
              <a:rPr lang="zh-CN" altLang="en-US" sz="2000" dirty="0">
                <a:solidFill>
                  <a:schemeClr val="accent1"/>
                </a:solidFill>
                <a:latin typeface="+mj-ea"/>
                <a:ea typeface="+mj-ea"/>
              </a:rPr>
              <a:t>（</a:t>
            </a:r>
            <a:r>
              <a:rPr lang="en-US" altLang="zh-CN" sz="2000" dirty="0">
                <a:solidFill>
                  <a:schemeClr val="accent1"/>
                </a:solidFill>
                <a:latin typeface="+mj-ea"/>
                <a:ea typeface="+mj-ea"/>
              </a:rPr>
              <a:t>SEIRI</a:t>
            </a:r>
            <a:r>
              <a:rPr lang="zh-CN" altLang="en-US" sz="2000" dirty="0">
                <a:solidFill>
                  <a:schemeClr val="accent1"/>
                </a:solidFill>
                <a:latin typeface="+mj-ea"/>
                <a:ea typeface="+mj-ea"/>
              </a:rPr>
              <a:t>）</a:t>
            </a:r>
          </a:p>
        </p:txBody>
      </p:sp>
      <p:sp>
        <p:nvSpPr>
          <p:cNvPr id="119" name="箭头: 右 118">
            <a:extLst>
              <a:ext uri="{FF2B5EF4-FFF2-40B4-BE49-F238E27FC236}">
                <a16:creationId xmlns="" xmlns:a16="http://schemas.microsoft.com/office/drawing/2014/main" id="{83E2CC15-C33E-4825-83DB-7075B04B7D7E}"/>
              </a:ext>
            </a:extLst>
          </p:cNvPr>
          <p:cNvSpPr/>
          <p:nvPr/>
        </p:nvSpPr>
        <p:spPr bwMode="auto">
          <a:xfrm>
            <a:off x="5677172" y="4851936"/>
            <a:ext cx="295779" cy="376770"/>
          </a:xfrm>
          <a:prstGeom prst="right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20" name="矩形 119">
            <a:extLst>
              <a:ext uri="{FF2B5EF4-FFF2-40B4-BE49-F238E27FC236}">
                <a16:creationId xmlns="" xmlns:a16="http://schemas.microsoft.com/office/drawing/2014/main" id="{1D4460AE-7E23-41A9-9E4C-A6437892FE0A}"/>
              </a:ext>
            </a:extLst>
          </p:cNvPr>
          <p:cNvSpPr/>
          <p:nvPr/>
        </p:nvSpPr>
        <p:spPr>
          <a:xfrm>
            <a:off x="6030864" y="4807025"/>
            <a:ext cx="3810657"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accent1"/>
                </a:solidFill>
                <a:latin typeface="+mj-ea"/>
                <a:ea typeface="+mj-ea"/>
              </a:rPr>
              <a:t>定置、定容、定法、定保管</a:t>
            </a:r>
          </a:p>
        </p:txBody>
      </p:sp>
      <p:sp>
        <p:nvSpPr>
          <p:cNvPr id="121" name="箭头: 右 120">
            <a:extLst>
              <a:ext uri="{FF2B5EF4-FFF2-40B4-BE49-F238E27FC236}">
                <a16:creationId xmlns="" xmlns:a16="http://schemas.microsoft.com/office/drawing/2014/main" id="{D190DDA2-62D7-4338-869D-1BC11DE0BD3C}"/>
              </a:ext>
            </a:extLst>
          </p:cNvPr>
          <p:cNvSpPr/>
          <p:nvPr/>
        </p:nvSpPr>
        <p:spPr bwMode="auto">
          <a:xfrm>
            <a:off x="5677172" y="5534324"/>
            <a:ext cx="295779" cy="376770"/>
          </a:xfrm>
          <a:prstGeom prst="right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22" name="矩形 121">
            <a:extLst>
              <a:ext uri="{FF2B5EF4-FFF2-40B4-BE49-F238E27FC236}">
                <a16:creationId xmlns="" xmlns:a16="http://schemas.microsoft.com/office/drawing/2014/main" id="{CF530FE3-5050-4022-9825-0C9034490046}"/>
              </a:ext>
            </a:extLst>
          </p:cNvPr>
          <p:cNvSpPr/>
          <p:nvPr/>
        </p:nvSpPr>
        <p:spPr>
          <a:xfrm>
            <a:off x="6030864" y="5489413"/>
            <a:ext cx="3810657"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accent1"/>
                </a:solidFill>
                <a:latin typeface="+mj-ea"/>
                <a:ea typeface="+mj-ea"/>
              </a:rPr>
              <a:t>规范化、永久化、传承化</a:t>
            </a:r>
          </a:p>
        </p:txBody>
      </p:sp>
      <p:sp>
        <p:nvSpPr>
          <p:cNvPr id="123" name="箭头: 右 122">
            <a:extLst>
              <a:ext uri="{FF2B5EF4-FFF2-40B4-BE49-F238E27FC236}">
                <a16:creationId xmlns="" xmlns:a16="http://schemas.microsoft.com/office/drawing/2014/main" id="{66ECC17C-25C6-43C4-B2B2-F2CE337BF04B}"/>
              </a:ext>
            </a:extLst>
          </p:cNvPr>
          <p:cNvSpPr/>
          <p:nvPr/>
        </p:nvSpPr>
        <p:spPr bwMode="auto">
          <a:xfrm>
            <a:off x="5677172" y="6162121"/>
            <a:ext cx="295779" cy="376770"/>
          </a:xfrm>
          <a:prstGeom prst="rightArrow">
            <a:avLst/>
          </a:prstGeom>
          <a:gradFill>
            <a:gsLst>
              <a:gs pos="59000">
                <a:schemeClr val="accent1"/>
              </a:gs>
              <a:gs pos="0">
                <a:srgbClr val="696969"/>
              </a:gs>
              <a:gs pos="100000">
                <a:schemeClr val="accent1"/>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24" name="矩形 123">
            <a:extLst>
              <a:ext uri="{FF2B5EF4-FFF2-40B4-BE49-F238E27FC236}">
                <a16:creationId xmlns="" xmlns:a16="http://schemas.microsoft.com/office/drawing/2014/main" id="{ACA57322-E9AC-41CD-9D43-0F46E0725758}"/>
              </a:ext>
            </a:extLst>
          </p:cNvPr>
          <p:cNvSpPr/>
          <p:nvPr/>
        </p:nvSpPr>
        <p:spPr>
          <a:xfrm>
            <a:off x="6030864" y="6117210"/>
            <a:ext cx="3810657"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dirty="0">
                <a:solidFill>
                  <a:schemeClr val="accent1"/>
                </a:solidFill>
                <a:latin typeface="+mj-ea"/>
                <a:ea typeface="+mj-ea"/>
              </a:rPr>
              <a:t>形式</a:t>
            </a:r>
            <a:r>
              <a:rPr lang="en-US" altLang="zh-CN" sz="2000" dirty="0">
                <a:solidFill>
                  <a:schemeClr val="accent1"/>
                </a:solidFill>
                <a:latin typeface="+mj-ea"/>
                <a:ea typeface="+mj-ea"/>
              </a:rPr>
              <a:t>----</a:t>
            </a:r>
            <a:r>
              <a:rPr lang="zh-CN" altLang="en-US" sz="2000" dirty="0">
                <a:solidFill>
                  <a:schemeClr val="accent1"/>
                </a:solidFill>
                <a:latin typeface="+mj-ea"/>
                <a:ea typeface="+mj-ea"/>
              </a:rPr>
              <a:t>制度</a:t>
            </a:r>
            <a:r>
              <a:rPr lang="en-US" altLang="zh-CN" sz="2000" dirty="0">
                <a:solidFill>
                  <a:schemeClr val="accent1"/>
                </a:solidFill>
                <a:latin typeface="+mj-ea"/>
                <a:ea typeface="+mj-ea"/>
              </a:rPr>
              <a:t>----</a:t>
            </a:r>
            <a:r>
              <a:rPr lang="zh-CN" altLang="en-US" sz="2000" dirty="0">
                <a:solidFill>
                  <a:schemeClr val="accent1"/>
                </a:solidFill>
                <a:latin typeface="+mj-ea"/>
                <a:ea typeface="+mj-ea"/>
              </a:rPr>
              <a:t>习惯</a:t>
            </a:r>
          </a:p>
        </p:txBody>
      </p:sp>
      <p:grpSp>
        <p:nvGrpSpPr>
          <p:cNvPr id="126" name="组合 125">
            <a:extLst>
              <a:ext uri="{FF2B5EF4-FFF2-40B4-BE49-F238E27FC236}">
                <a16:creationId xmlns="" xmlns:a16="http://schemas.microsoft.com/office/drawing/2014/main" id="{3FB21CBA-2C62-4932-8A59-2BB71BCA86FC}"/>
              </a:ext>
            </a:extLst>
          </p:cNvPr>
          <p:cNvGrpSpPr/>
          <p:nvPr/>
        </p:nvGrpSpPr>
        <p:grpSpPr>
          <a:xfrm>
            <a:off x="2971801" y="2937027"/>
            <a:ext cx="877235" cy="3451167"/>
            <a:chOff x="4205879" y="1363249"/>
            <a:chExt cx="1270377" cy="2156346"/>
          </a:xfrm>
        </p:grpSpPr>
        <p:cxnSp>
          <p:nvCxnSpPr>
            <p:cNvPr id="128" name="直接连接符 127">
              <a:extLst>
                <a:ext uri="{FF2B5EF4-FFF2-40B4-BE49-F238E27FC236}">
                  <a16:creationId xmlns="" xmlns:a16="http://schemas.microsoft.com/office/drawing/2014/main" id="{EBD7AE4F-8414-4D05-B5FE-65113E9238E8}"/>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9" name="直接连接符 128">
              <a:extLst>
                <a:ext uri="{FF2B5EF4-FFF2-40B4-BE49-F238E27FC236}">
                  <a16:creationId xmlns="" xmlns:a16="http://schemas.microsoft.com/office/drawing/2014/main" id="{994B6A9C-1C1D-46E8-98BD-F535A8A53139}"/>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30" name="直接连接符 129">
              <a:extLst>
                <a:ext uri="{FF2B5EF4-FFF2-40B4-BE49-F238E27FC236}">
                  <a16:creationId xmlns="" xmlns:a16="http://schemas.microsoft.com/office/drawing/2014/main" id="{ABE95583-90E1-4B76-80BD-73E8B563F44D}"/>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
        <p:nvSpPr>
          <p:cNvPr id="133" name="箭头: 五边形 132">
            <a:extLst>
              <a:ext uri="{FF2B5EF4-FFF2-40B4-BE49-F238E27FC236}">
                <a16:creationId xmlns="" xmlns:a16="http://schemas.microsoft.com/office/drawing/2014/main" id="{F267C3C3-9A92-4DE1-8102-63C38389BDC2}"/>
              </a:ext>
            </a:extLst>
          </p:cNvPr>
          <p:cNvSpPr/>
          <p:nvPr/>
        </p:nvSpPr>
        <p:spPr bwMode="auto">
          <a:xfrm>
            <a:off x="1170905" y="1931910"/>
            <a:ext cx="1138895" cy="3602616"/>
          </a:xfrm>
          <a:prstGeom prst="homePlate">
            <a:avLst>
              <a:gd name="adj" fmla="val 0"/>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31" name="矩形 130">
            <a:extLst>
              <a:ext uri="{FF2B5EF4-FFF2-40B4-BE49-F238E27FC236}">
                <a16:creationId xmlns="" xmlns:a16="http://schemas.microsoft.com/office/drawing/2014/main" id="{EB58A81E-8709-4962-85A3-1309D37DF31B}"/>
              </a:ext>
            </a:extLst>
          </p:cNvPr>
          <p:cNvSpPr/>
          <p:nvPr/>
        </p:nvSpPr>
        <p:spPr>
          <a:xfrm>
            <a:off x="1576979" y="2268704"/>
            <a:ext cx="369332" cy="2922846"/>
          </a:xfrm>
          <a:prstGeom prst="rect">
            <a:avLst/>
          </a:prstGeom>
          <a:noFill/>
          <a:ln>
            <a:noFill/>
          </a:ln>
        </p:spPr>
        <p:txBody>
          <a:bodyPr vert="eaVert" wrap="square" lIns="0" tIns="0" rIns="0" bIns="0" numCol="1" anchor="t" anchorCtr="0" compatLnSpc="1">
            <a:spAutoFit/>
          </a:bodyPr>
          <a:lstStyle/>
          <a:p>
            <a:pPr algn="ctr"/>
            <a:r>
              <a:rPr lang="zh-CN" altLang="en-US" sz="2400" b="1" dirty="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rPr>
              <a:t>整理与整顿的关系</a:t>
            </a:r>
          </a:p>
        </p:txBody>
      </p:sp>
    </p:spTree>
    <p:extLst>
      <p:ext uri="{BB962C8B-B14F-4D97-AF65-F5344CB8AC3E}">
        <p14:creationId xmlns:p14="http://schemas.microsoft.com/office/powerpoint/2010/main" val="1041790727"/>
      </p:ext>
    </p:extLst>
  </p:cSld>
  <p:clrMapOvr>
    <a:masterClrMapping/>
  </p:clrMapOvr>
  <mc:AlternateContent xmlns:mc="http://schemas.openxmlformats.org/markup-compatibility/2006" xmlns:p14="http://schemas.microsoft.com/office/powerpoint/2010/main">
    <mc:Choice Requires="p14">
      <p:transition p14:dur="0" advTm="12711"/>
    </mc:Choice>
    <mc:Fallback xmlns="">
      <p:transition advTm="1271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31"/>
                                        </p:tgtEl>
                                        <p:attrNameLst>
                                          <p:attrName>style.visibility</p:attrName>
                                        </p:attrNameLst>
                                      </p:cBhvr>
                                      <p:to>
                                        <p:strVal val="visible"/>
                                      </p:to>
                                    </p:set>
                                    <p:anim calcmode="lin" valueType="num">
                                      <p:cBhvr additive="base">
                                        <p:cTn id="7" dur="500" fill="hold"/>
                                        <p:tgtEl>
                                          <p:spTgt spid="131"/>
                                        </p:tgtEl>
                                        <p:attrNameLst>
                                          <p:attrName>ppt_x</p:attrName>
                                        </p:attrNameLst>
                                      </p:cBhvr>
                                      <p:tavLst>
                                        <p:tav tm="0">
                                          <p:val>
                                            <p:strVal val="0-#ppt_w/2"/>
                                          </p:val>
                                        </p:tav>
                                        <p:tav tm="100000">
                                          <p:val>
                                            <p:strVal val="#ppt_x"/>
                                          </p:val>
                                        </p:tav>
                                      </p:tavLst>
                                    </p:anim>
                                    <p:anim calcmode="lin" valueType="num">
                                      <p:cBhvr additive="base">
                                        <p:cTn id="8" dur="500" fill="hold"/>
                                        <p:tgtEl>
                                          <p:spTgt spid="131"/>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133"/>
                                        </p:tgtEl>
                                        <p:attrNameLst>
                                          <p:attrName>style.visibility</p:attrName>
                                        </p:attrNameLst>
                                      </p:cBhvr>
                                      <p:to>
                                        <p:strVal val="visible"/>
                                      </p:to>
                                    </p:set>
                                    <p:anim calcmode="lin" valueType="num">
                                      <p:cBhvr additive="base">
                                        <p:cTn id="11" dur="500" fill="hold"/>
                                        <p:tgtEl>
                                          <p:spTgt spid="133"/>
                                        </p:tgtEl>
                                        <p:attrNameLst>
                                          <p:attrName>ppt_x</p:attrName>
                                        </p:attrNameLst>
                                      </p:cBhvr>
                                      <p:tavLst>
                                        <p:tav tm="0">
                                          <p:val>
                                            <p:strVal val="0-#ppt_w/2"/>
                                          </p:val>
                                        </p:tav>
                                        <p:tav tm="100000">
                                          <p:val>
                                            <p:strVal val="#ppt_x"/>
                                          </p:val>
                                        </p:tav>
                                      </p:tavLst>
                                    </p:anim>
                                    <p:anim calcmode="lin" valueType="num">
                                      <p:cBhvr additive="base">
                                        <p:cTn id="12" dur="500" fill="hold"/>
                                        <p:tgtEl>
                                          <p:spTgt spid="13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nodeType="afterEffect">
                                  <p:stCondLst>
                                    <p:cond delay="0"/>
                                  </p:stCondLst>
                                  <p:childTnLst>
                                    <p:set>
                                      <p:cBhvr>
                                        <p:cTn id="15" dur="1" fill="hold">
                                          <p:stCondLst>
                                            <p:cond delay="0"/>
                                          </p:stCondLst>
                                        </p:cTn>
                                        <p:tgtEl>
                                          <p:spTgt spid="58"/>
                                        </p:tgtEl>
                                        <p:attrNameLst>
                                          <p:attrName>style.visibility</p:attrName>
                                        </p:attrNameLst>
                                      </p:cBhvr>
                                      <p:to>
                                        <p:strVal val="visible"/>
                                      </p:to>
                                    </p:set>
                                    <p:anim calcmode="lin" valueType="num">
                                      <p:cBhvr>
                                        <p:cTn id="16" dur="300" fill="hold"/>
                                        <p:tgtEl>
                                          <p:spTgt spid="58"/>
                                        </p:tgtEl>
                                        <p:attrNameLst>
                                          <p:attrName>ppt_w</p:attrName>
                                        </p:attrNameLst>
                                      </p:cBhvr>
                                      <p:tavLst>
                                        <p:tav tm="0">
                                          <p:val>
                                            <p:fltVal val="0"/>
                                          </p:val>
                                        </p:tav>
                                        <p:tav tm="100000">
                                          <p:val>
                                            <p:strVal val="#ppt_w"/>
                                          </p:val>
                                        </p:tav>
                                      </p:tavLst>
                                    </p:anim>
                                    <p:anim calcmode="lin" valueType="num">
                                      <p:cBhvr>
                                        <p:cTn id="17" dur="300" fill="hold"/>
                                        <p:tgtEl>
                                          <p:spTgt spid="58"/>
                                        </p:tgtEl>
                                        <p:attrNameLst>
                                          <p:attrName>ppt_h</p:attrName>
                                        </p:attrNameLst>
                                      </p:cBhvr>
                                      <p:tavLst>
                                        <p:tav tm="0">
                                          <p:val>
                                            <p:fltVal val="0"/>
                                          </p:val>
                                        </p:tav>
                                        <p:tav tm="100000">
                                          <p:val>
                                            <p:strVal val="#ppt_h"/>
                                          </p:val>
                                        </p:tav>
                                      </p:tavLst>
                                    </p:anim>
                                    <p:anim calcmode="lin" valueType="num">
                                      <p:cBhvr>
                                        <p:cTn id="18" dur="300" fill="hold"/>
                                        <p:tgtEl>
                                          <p:spTgt spid="58"/>
                                        </p:tgtEl>
                                        <p:attrNameLst>
                                          <p:attrName>style.rotation</p:attrName>
                                        </p:attrNameLst>
                                      </p:cBhvr>
                                      <p:tavLst>
                                        <p:tav tm="0">
                                          <p:val>
                                            <p:fltVal val="90"/>
                                          </p:val>
                                        </p:tav>
                                        <p:tav tm="100000">
                                          <p:val>
                                            <p:fltVal val="0"/>
                                          </p:val>
                                        </p:tav>
                                      </p:tavLst>
                                    </p:anim>
                                    <p:animEffect transition="in" filter="fade">
                                      <p:cBhvr>
                                        <p:cTn id="19" dur="300"/>
                                        <p:tgtEl>
                                          <p:spTgt spid="58"/>
                                        </p:tgtEl>
                                      </p:cBhvr>
                                    </p:animEffect>
                                  </p:childTnLst>
                                </p:cTn>
                              </p:par>
                            </p:childTnLst>
                          </p:cTn>
                        </p:par>
                        <p:par>
                          <p:cTn id="20" fill="hold">
                            <p:stCondLst>
                              <p:cond delay="800"/>
                            </p:stCondLst>
                            <p:childTnLst>
                              <p:par>
                                <p:cTn id="21" presetID="22" presetClass="entr" presetSubtype="1" fill="hold" nodeType="afterEffect">
                                  <p:stCondLst>
                                    <p:cond delay="0"/>
                                  </p:stCondLst>
                                  <p:childTnLst>
                                    <p:set>
                                      <p:cBhvr>
                                        <p:cTn id="22" dur="1" fill="hold">
                                          <p:stCondLst>
                                            <p:cond delay="0"/>
                                          </p:stCondLst>
                                        </p:cTn>
                                        <p:tgtEl>
                                          <p:spTgt spid="61"/>
                                        </p:tgtEl>
                                        <p:attrNameLst>
                                          <p:attrName>style.visibility</p:attrName>
                                        </p:attrNameLst>
                                      </p:cBhvr>
                                      <p:to>
                                        <p:strVal val="visible"/>
                                      </p:to>
                                    </p:set>
                                    <p:animEffect transition="in" filter="wipe(up)">
                                      <p:cBhvr>
                                        <p:cTn id="23" dur="300"/>
                                        <p:tgtEl>
                                          <p:spTgt spid="61"/>
                                        </p:tgtEl>
                                      </p:cBhvr>
                                    </p:animEffect>
                                  </p:childTnLst>
                                </p:cTn>
                              </p:par>
                            </p:childTnLst>
                          </p:cTn>
                        </p:par>
                        <p:par>
                          <p:cTn id="24" fill="hold">
                            <p:stCondLst>
                              <p:cond delay="1100"/>
                            </p:stCondLst>
                            <p:childTnLst>
                              <p:par>
                                <p:cTn id="25" presetID="31" presetClass="entr" presetSubtype="0"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300" fill="hold"/>
                                        <p:tgtEl>
                                          <p:spTgt spid="3"/>
                                        </p:tgtEl>
                                        <p:attrNameLst>
                                          <p:attrName>ppt_w</p:attrName>
                                        </p:attrNameLst>
                                      </p:cBhvr>
                                      <p:tavLst>
                                        <p:tav tm="0">
                                          <p:val>
                                            <p:fltVal val="0"/>
                                          </p:val>
                                        </p:tav>
                                        <p:tav tm="100000">
                                          <p:val>
                                            <p:strVal val="#ppt_w"/>
                                          </p:val>
                                        </p:tav>
                                      </p:tavLst>
                                    </p:anim>
                                    <p:anim calcmode="lin" valueType="num">
                                      <p:cBhvr>
                                        <p:cTn id="28" dur="300" fill="hold"/>
                                        <p:tgtEl>
                                          <p:spTgt spid="3"/>
                                        </p:tgtEl>
                                        <p:attrNameLst>
                                          <p:attrName>ppt_h</p:attrName>
                                        </p:attrNameLst>
                                      </p:cBhvr>
                                      <p:tavLst>
                                        <p:tav tm="0">
                                          <p:val>
                                            <p:fltVal val="0"/>
                                          </p:val>
                                        </p:tav>
                                        <p:tav tm="100000">
                                          <p:val>
                                            <p:strVal val="#ppt_h"/>
                                          </p:val>
                                        </p:tav>
                                      </p:tavLst>
                                    </p:anim>
                                    <p:anim calcmode="lin" valueType="num">
                                      <p:cBhvr>
                                        <p:cTn id="29" dur="300" fill="hold"/>
                                        <p:tgtEl>
                                          <p:spTgt spid="3"/>
                                        </p:tgtEl>
                                        <p:attrNameLst>
                                          <p:attrName>style.rotation</p:attrName>
                                        </p:attrNameLst>
                                      </p:cBhvr>
                                      <p:tavLst>
                                        <p:tav tm="0">
                                          <p:val>
                                            <p:fltVal val="90"/>
                                          </p:val>
                                        </p:tav>
                                        <p:tav tm="100000">
                                          <p:val>
                                            <p:fltVal val="0"/>
                                          </p:val>
                                        </p:tav>
                                      </p:tavLst>
                                    </p:anim>
                                    <p:animEffect transition="in" filter="fade">
                                      <p:cBhvr>
                                        <p:cTn id="30" dur="300"/>
                                        <p:tgtEl>
                                          <p:spTgt spid="3"/>
                                        </p:tgtEl>
                                      </p:cBhvr>
                                    </p:animEffect>
                                  </p:childTnLst>
                                </p:cTn>
                              </p:par>
                            </p:childTnLst>
                          </p:cTn>
                        </p:par>
                        <p:par>
                          <p:cTn id="31" fill="hold">
                            <p:stCondLst>
                              <p:cond delay="1400"/>
                            </p:stCondLst>
                            <p:childTnLst>
                              <p:par>
                                <p:cTn id="32" presetID="22" presetClass="entr" presetSubtype="1" fill="hold" nodeType="afterEffect">
                                  <p:stCondLst>
                                    <p:cond delay="0"/>
                                  </p:stCondLst>
                                  <p:childTnLst>
                                    <p:set>
                                      <p:cBhvr>
                                        <p:cTn id="33" dur="1" fill="hold">
                                          <p:stCondLst>
                                            <p:cond delay="0"/>
                                          </p:stCondLst>
                                        </p:cTn>
                                        <p:tgtEl>
                                          <p:spTgt spid="65"/>
                                        </p:tgtEl>
                                        <p:attrNameLst>
                                          <p:attrName>style.visibility</p:attrName>
                                        </p:attrNameLst>
                                      </p:cBhvr>
                                      <p:to>
                                        <p:strVal val="visible"/>
                                      </p:to>
                                    </p:set>
                                    <p:animEffect transition="in" filter="wipe(up)">
                                      <p:cBhvr>
                                        <p:cTn id="34" dur="300"/>
                                        <p:tgtEl>
                                          <p:spTgt spid="65"/>
                                        </p:tgtEl>
                                      </p:cBhvr>
                                    </p:animEffect>
                                  </p:childTnLst>
                                </p:cTn>
                              </p:par>
                            </p:childTnLst>
                          </p:cTn>
                        </p:par>
                        <p:par>
                          <p:cTn id="35" fill="hold">
                            <p:stCondLst>
                              <p:cond delay="1700"/>
                            </p:stCondLst>
                            <p:childTnLst>
                              <p:par>
                                <p:cTn id="36" presetID="53" presetClass="entr" presetSubtype="16" fill="hold" grpId="0" nodeType="afterEffect">
                                  <p:stCondLst>
                                    <p:cond delay="0"/>
                                  </p:stCondLst>
                                  <p:childTnLst>
                                    <p:set>
                                      <p:cBhvr>
                                        <p:cTn id="37" dur="1" fill="hold">
                                          <p:stCondLst>
                                            <p:cond delay="0"/>
                                          </p:stCondLst>
                                        </p:cTn>
                                        <p:tgtEl>
                                          <p:spTgt spid="72"/>
                                        </p:tgtEl>
                                        <p:attrNameLst>
                                          <p:attrName>style.visibility</p:attrName>
                                        </p:attrNameLst>
                                      </p:cBhvr>
                                      <p:to>
                                        <p:strVal val="visible"/>
                                      </p:to>
                                    </p:set>
                                    <p:anim calcmode="lin" valueType="num">
                                      <p:cBhvr>
                                        <p:cTn id="38" dur="300" fill="hold"/>
                                        <p:tgtEl>
                                          <p:spTgt spid="72"/>
                                        </p:tgtEl>
                                        <p:attrNameLst>
                                          <p:attrName>ppt_w</p:attrName>
                                        </p:attrNameLst>
                                      </p:cBhvr>
                                      <p:tavLst>
                                        <p:tav tm="0">
                                          <p:val>
                                            <p:fltVal val="0"/>
                                          </p:val>
                                        </p:tav>
                                        <p:tav tm="100000">
                                          <p:val>
                                            <p:strVal val="#ppt_w"/>
                                          </p:val>
                                        </p:tav>
                                      </p:tavLst>
                                    </p:anim>
                                    <p:anim calcmode="lin" valueType="num">
                                      <p:cBhvr>
                                        <p:cTn id="39" dur="300" fill="hold"/>
                                        <p:tgtEl>
                                          <p:spTgt spid="72"/>
                                        </p:tgtEl>
                                        <p:attrNameLst>
                                          <p:attrName>ppt_h</p:attrName>
                                        </p:attrNameLst>
                                      </p:cBhvr>
                                      <p:tavLst>
                                        <p:tav tm="0">
                                          <p:val>
                                            <p:fltVal val="0"/>
                                          </p:val>
                                        </p:tav>
                                        <p:tav tm="100000">
                                          <p:val>
                                            <p:strVal val="#ppt_h"/>
                                          </p:val>
                                        </p:tav>
                                      </p:tavLst>
                                    </p:anim>
                                    <p:animEffect transition="in" filter="fade">
                                      <p:cBhvr>
                                        <p:cTn id="40" dur="300"/>
                                        <p:tgtEl>
                                          <p:spTgt spid="72"/>
                                        </p:tgtEl>
                                      </p:cBhvr>
                                    </p:animEffect>
                                  </p:childTnLst>
                                </p:cTn>
                              </p:par>
                            </p:childTnLst>
                          </p:cTn>
                        </p:par>
                        <p:par>
                          <p:cTn id="41" fill="hold">
                            <p:stCondLst>
                              <p:cond delay="2000"/>
                            </p:stCondLst>
                            <p:childTnLst>
                              <p:par>
                                <p:cTn id="42" presetID="31" presetClass="entr" presetSubtype="0" fill="hold" nodeType="afterEffect">
                                  <p:stCondLst>
                                    <p:cond delay="0"/>
                                  </p:stCondLst>
                                  <p:childTnLst>
                                    <p:set>
                                      <p:cBhvr>
                                        <p:cTn id="43" dur="1" fill="hold">
                                          <p:stCondLst>
                                            <p:cond delay="0"/>
                                          </p:stCondLst>
                                        </p:cTn>
                                        <p:tgtEl>
                                          <p:spTgt spid="73"/>
                                        </p:tgtEl>
                                        <p:attrNameLst>
                                          <p:attrName>style.visibility</p:attrName>
                                        </p:attrNameLst>
                                      </p:cBhvr>
                                      <p:to>
                                        <p:strVal val="visible"/>
                                      </p:to>
                                    </p:set>
                                    <p:anim calcmode="lin" valueType="num">
                                      <p:cBhvr>
                                        <p:cTn id="44" dur="300" fill="hold"/>
                                        <p:tgtEl>
                                          <p:spTgt spid="73"/>
                                        </p:tgtEl>
                                        <p:attrNameLst>
                                          <p:attrName>ppt_w</p:attrName>
                                        </p:attrNameLst>
                                      </p:cBhvr>
                                      <p:tavLst>
                                        <p:tav tm="0">
                                          <p:val>
                                            <p:fltVal val="0"/>
                                          </p:val>
                                        </p:tav>
                                        <p:tav tm="100000">
                                          <p:val>
                                            <p:strVal val="#ppt_w"/>
                                          </p:val>
                                        </p:tav>
                                      </p:tavLst>
                                    </p:anim>
                                    <p:anim calcmode="lin" valueType="num">
                                      <p:cBhvr>
                                        <p:cTn id="45" dur="300" fill="hold"/>
                                        <p:tgtEl>
                                          <p:spTgt spid="73"/>
                                        </p:tgtEl>
                                        <p:attrNameLst>
                                          <p:attrName>ppt_h</p:attrName>
                                        </p:attrNameLst>
                                      </p:cBhvr>
                                      <p:tavLst>
                                        <p:tav tm="0">
                                          <p:val>
                                            <p:fltVal val="0"/>
                                          </p:val>
                                        </p:tav>
                                        <p:tav tm="100000">
                                          <p:val>
                                            <p:strVal val="#ppt_h"/>
                                          </p:val>
                                        </p:tav>
                                      </p:tavLst>
                                    </p:anim>
                                    <p:anim calcmode="lin" valueType="num">
                                      <p:cBhvr>
                                        <p:cTn id="46" dur="300" fill="hold"/>
                                        <p:tgtEl>
                                          <p:spTgt spid="73"/>
                                        </p:tgtEl>
                                        <p:attrNameLst>
                                          <p:attrName>style.rotation</p:attrName>
                                        </p:attrNameLst>
                                      </p:cBhvr>
                                      <p:tavLst>
                                        <p:tav tm="0">
                                          <p:val>
                                            <p:fltVal val="90"/>
                                          </p:val>
                                        </p:tav>
                                        <p:tav tm="100000">
                                          <p:val>
                                            <p:fltVal val="0"/>
                                          </p:val>
                                        </p:tav>
                                      </p:tavLst>
                                    </p:anim>
                                    <p:animEffect transition="in" filter="fade">
                                      <p:cBhvr>
                                        <p:cTn id="47" dur="300"/>
                                        <p:tgtEl>
                                          <p:spTgt spid="73"/>
                                        </p:tgtEl>
                                      </p:cBhvr>
                                    </p:animEffect>
                                  </p:childTnLst>
                                </p:cTn>
                              </p:par>
                            </p:childTnLst>
                          </p:cTn>
                        </p:par>
                        <p:par>
                          <p:cTn id="48" fill="hold">
                            <p:stCondLst>
                              <p:cond delay="2300"/>
                            </p:stCondLst>
                            <p:childTnLst>
                              <p:par>
                                <p:cTn id="49" presetID="22" presetClass="entr" presetSubtype="1" fill="hold"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up)">
                                      <p:cBhvr>
                                        <p:cTn id="51" dur="300"/>
                                        <p:tgtEl>
                                          <p:spTgt spid="76"/>
                                        </p:tgtEl>
                                      </p:cBhvr>
                                    </p:animEffect>
                                  </p:childTnLst>
                                </p:cTn>
                              </p:par>
                            </p:childTnLst>
                          </p:cTn>
                        </p:par>
                        <p:par>
                          <p:cTn id="52" fill="hold">
                            <p:stCondLst>
                              <p:cond delay="2600"/>
                            </p:stCondLst>
                            <p:childTnLst>
                              <p:par>
                                <p:cTn id="53" presetID="31" presetClass="entr" presetSubtype="0" fill="hold" nodeType="afterEffect">
                                  <p:stCondLst>
                                    <p:cond delay="0"/>
                                  </p:stCondLst>
                                  <p:childTnLst>
                                    <p:set>
                                      <p:cBhvr>
                                        <p:cTn id="54" dur="1" fill="hold">
                                          <p:stCondLst>
                                            <p:cond delay="0"/>
                                          </p:stCondLst>
                                        </p:cTn>
                                        <p:tgtEl>
                                          <p:spTgt spid="77"/>
                                        </p:tgtEl>
                                        <p:attrNameLst>
                                          <p:attrName>style.visibility</p:attrName>
                                        </p:attrNameLst>
                                      </p:cBhvr>
                                      <p:to>
                                        <p:strVal val="visible"/>
                                      </p:to>
                                    </p:set>
                                    <p:anim calcmode="lin" valueType="num">
                                      <p:cBhvr>
                                        <p:cTn id="55" dur="300" fill="hold"/>
                                        <p:tgtEl>
                                          <p:spTgt spid="77"/>
                                        </p:tgtEl>
                                        <p:attrNameLst>
                                          <p:attrName>ppt_w</p:attrName>
                                        </p:attrNameLst>
                                      </p:cBhvr>
                                      <p:tavLst>
                                        <p:tav tm="0">
                                          <p:val>
                                            <p:fltVal val="0"/>
                                          </p:val>
                                        </p:tav>
                                        <p:tav tm="100000">
                                          <p:val>
                                            <p:strVal val="#ppt_w"/>
                                          </p:val>
                                        </p:tav>
                                      </p:tavLst>
                                    </p:anim>
                                    <p:anim calcmode="lin" valueType="num">
                                      <p:cBhvr>
                                        <p:cTn id="56" dur="300" fill="hold"/>
                                        <p:tgtEl>
                                          <p:spTgt spid="77"/>
                                        </p:tgtEl>
                                        <p:attrNameLst>
                                          <p:attrName>ppt_h</p:attrName>
                                        </p:attrNameLst>
                                      </p:cBhvr>
                                      <p:tavLst>
                                        <p:tav tm="0">
                                          <p:val>
                                            <p:fltVal val="0"/>
                                          </p:val>
                                        </p:tav>
                                        <p:tav tm="100000">
                                          <p:val>
                                            <p:strVal val="#ppt_h"/>
                                          </p:val>
                                        </p:tav>
                                      </p:tavLst>
                                    </p:anim>
                                    <p:anim calcmode="lin" valueType="num">
                                      <p:cBhvr>
                                        <p:cTn id="57" dur="300" fill="hold"/>
                                        <p:tgtEl>
                                          <p:spTgt spid="77"/>
                                        </p:tgtEl>
                                        <p:attrNameLst>
                                          <p:attrName>style.rotation</p:attrName>
                                        </p:attrNameLst>
                                      </p:cBhvr>
                                      <p:tavLst>
                                        <p:tav tm="0">
                                          <p:val>
                                            <p:fltVal val="90"/>
                                          </p:val>
                                        </p:tav>
                                        <p:tav tm="100000">
                                          <p:val>
                                            <p:fltVal val="0"/>
                                          </p:val>
                                        </p:tav>
                                      </p:tavLst>
                                    </p:anim>
                                    <p:animEffect transition="in" filter="fade">
                                      <p:cBhvr>
                                        <p:cTn id="58" dur="300"/>
                                        <p:tgtEl>
                                          <p:spTgt spid="77"/>
                                        </p:tgtEl>
                                      </p:cBhvr>
                                    </p:animEffect>
                                  </p:childTnLst>
                                </p:cTn>
                              </p:par>
                            </p:childTnLst>
                          </p:cTn>
                        </p:par>
                        <p:par>
                          <p:cTn id="59" fill="hold">
                            <p:stCondLst>
                              <p:cond delay="2900"/>
                            </p:stCondLst>
                            <p:childTnLst>
                              <p:par>
                                <p:cTn id="60" presetID="22" presetClass="entr" presetSubtype="1" fill="hold" nodeType="afterEffect">
                                  <p:stCondLst>
                                    <p:cond delay="0"/>
                                  </p:stCondLst>
                                  <p:childTnLst>
                                    <p:set>
                                      <p:cBhvr>
                                        <p:cTn id="61" dur="1" fill="hold">
                                          <p:stCondLst>
                                            <p:cond delay="0"/>
                                          </p:stCondLst>
                                        </p:cTn>
                                        <p:tgtEl>
                                          <p:spTgt spid="100"/>
                                        </p:tgtEl>
                                        <p:attrNameLst>
                                          <p:attrName>style.visibility</p:attrName>
                                        </p:attrNameLst>
                                      </p:cBhvr>
                                      <p:to>
                                        <p:strVal val="visible"/>
                                      </p:to>
                                    </p:set>
                                    <p:animEffect transition="in" filter="wipe(up)">
                                      <p:cBhvr>
                                        <p:cTn id="62" dur="300"/>
                                        <p:tgtEl>
                                          <p:spTgt spid="100"/>
                                        </p:tgtEl>
                                      </p:cBhvr>
                                    </p:animEffect>
                                  </p:childTnLst>
                                </p:cTn>
                              </p:par>
                            </p:childTnLst>
                          </p:cTn>
                        </p:par>
                        <p:par>
                          <p:cTn id="63" fill="hold">
                            <p:stCondLst>
                              <p:cond delay="3200"/>
                            </p:stCondLst>
                            <p:childTnLst>
                              <p:par>
                                <p:cTn id="64" presetID="31" presetClass="entr" presetSubtype="0" fill="hold" nodeType="afterEffect">
                                  <p:stCondLst>
                                    <p:cond delay="0"/>
                                  </p:stCondLst>
                                  <p:childTnLst>
                                    <p:set>
                                      <p:cBhvr>
                                        <p:cTn id="65" dur="1" fill="hold">
                                          <p:stCondLst>
                                            <p:cond delay="0"/>
                                          </p:stCondLst>
                                        </p:cTn>
                                        <p:tgtEl>
                                          <p:spTgt spid="83"/>
                                        </p:tgtEl>
                                        <p:attrNameLst>
                                          <p:attrName>style.visibility</p:attrName>
                                        </p:attrNameLst>
                                      </p:cBhvr>
                                      <p:to>
                                        <p:strVal val="visible"/>
                                      </p:to>
                                    </p:set>
                                    <p:anim calcmode="lin" valueType="num">
                                      <p:cBhvr>
                                        <p:cTn id="66" dur="300" fill="hold"/>
                                        <p:tgtEl>
                                          <p:spTgt spid="83"/>
                                        </p:tgtEl>
                                        <p:attrNameLst>
                                          <p:attrName>ppt_w</p:attrName>
                                        </p:attrNameLst>
                                      </p:cBhvr>
                                      <p:tavLst>
                                        <p:tav tm="0">
                                          <p:val>
                                            <p:fltVal val="0"/>
                                          </p:val>
                                        </p:tav>
                                        <p:tav tm="100000">
                                          <p:val>
                                            <p:strVal val="#ppt_w"/>
                                          </p:val>
                                        </p:tav>
                                      </p:tavLst>
                                    </p:anim>
                                    <p:anim calcmode="lin" valueType="num">
                                      <p:cBhvr>
                                        <p:cTn id="67" dur="300" fill="hold"/>
                                        <p:tgtEl>
                                          <p:spTgt spid="83"/>
                                        </p:tgtEl>
                                        <p:attrNameLst>
                                          <p:attrName>ppt_h</p:attrName>
                                        </p:attrNameLst>
                                      </p:cBhvr>
                                      <p:tavLst>
                                        <p:tav tm="0">
                                          <p:val>
                                            <p:fltVal val="0"/>
                                          </p:val>
                                        </p:tav>
                                        <p:tav tm="100000">
                                          <p:val>
                                            <p:strVal val="#ppt_h"/>
                                          </p:val>
                                        </p:tav>
                                      </p:tavLst>
                                    </p:anim>
                                    <p:anim calcmode="lin" valueType="num">
                                      <p:cBhvr>
                                        <p:cTn id="68" dur="300" fill="hold"/>
                                        <p:tgtEl>
                                          <p:spTgt spid="83"/>
                                        </p:tgtEl>
                                        <p:attrNameLst>
                                          <p:attrName>style.rotation</p:attrName>
                                        </p:attrNameLst>
                                      </p:cBhvr>
                                      <p:tavLst>
                                        <p:tav tm="0">
                                          <p:val>
                                            <p:fltVal val="90"/>
                                          </p:val>
                                        </p:tav>
                                        <p:tav tm="100000">
                                          <p:val>
                                            <p:fltVal val="0"/>
                                          </p:val>
                                        </p:tav>
                                      </p:tavLst>
                                    </p:anim>
                                    <p:animEffect transition="in" filter="fade">
                                      <p:cBhvr>
                                        <p:cTn id="69" dur="300"/>
                                        <p:tgtEl>
                                          <p:spTgt spid="83"/>
                                        </p:tgtEl>
                                      </p:cBhvr>
                                    </p:animEffect>
                                  </p:childTnLst>
                                </p:cTn>
                              </p:par>
                            </p:childTnLst>
                          </p:cTn>
                        </p:par>
                        <p:par>
                          <p:cTn id="70" fill="hold">
                            <p:stCondLst>
                              <p:cond delay="3500"/>
                            </p:stCondLst>
                            <p:childTnLst>
                              <p:par>
                                <p:cTn id="71" presetID="22" presetClass="entr" presetSubtype="1" fill="hold" nodeType="afterEffect">
                                  <p:stCondLst>
                                    <p:cond delay="0"/>
                                  </p:stCondLst>
                                  <p:childTnLst>
                                    <p:set>
                                      <p:cBhvr>
                                        <p:cTn id="72" dur="1" fill="hold">
                                          <p:stCondLst>
                                            <p:cond delay="0"/>
                                          </p:stCondLst>
                                        </p:cTn>
                                        <p:tgtEl>
                                          <p:spTgt spid="101"/>
                                        </p:tgtEl>
                                        <p:attrNameLst>
                                          <p:attrName>style.visibility</p:attrName>
                                        </p:attrNameLst>
                                      </p:cBhvr>
                                      <p:to>
                                        <p:strVal val="visible"/>
                                      </p:to>
                                    </p:set>
                                    <p:animEffect transition="in" filter="wipe(up)">
                                      <p:cBhvr>
                                        <p:cTn id="73" dur="300"/>
                                        <p:tgtEl>
                                          <p:spTgt spid="101"/>
                                        </p:tgtEl>
                                      </p:cBhvr>
                                    </p:animEffect>
                                  </p:childTnLst>
                                </p:cTn>
                              </p:par>
                            </p:childTnLst>
                          </p:cTn>
                        </p:par>
                        <p:par>
                          <p:cTn id="74" fill="hold">
                            <p:stCondLst>
                              <p:cond delay="3800"/>
                            </p:stCondLst>
                            <p:childTnLst>
                              <p:par>
                                <p:cTn id="75" presetID="31" presetClass="entr" presetSubtype="0" fill="hold" nodeType="afterEffect">
                                  <p:stCondLst>
                                    <p:cond delay="0"/>
                                  </p:stCondLst>
                                  <p:childTnLst>
                                    <p:set>
                                      <p:cBhvr>
                                        <p:cTn id="76" dur="1" fill="hold">
                                          <p:stCondLst>
                                            <p:cond delay="0"/>
                                          </p:stCondLst>
                                        </p:cTn>
                                        <p:tgtEl>
                                          <p:spTgt spid="87"/>
                                        </p:tgtEl>
                                        <p:attrNameLst>
                                          <p:attrName>style.visibility</p:attrName>
                                        </p:attrNameLst>
                                      </p:cBhvr>
                                      <p:to>
                                        <p:strVal val="visible"/>
                                      </p:to>
                                    </p:set>
                                    <p:anim calcmode="lin" valueType="num">
                                      <p:cBhvr>
                                        <p:cTn id="77" dur="300" fill="hold"/>
                                        <p:tgtEl>
                                          <p:spTgt spid="87"/>
                                        </p:tgtEl>
                                        <p:attrNameLst>
                                          <p:attrName>ppt_w</p:attrName>
                                        </p:attrNameLst>
                                      </p:cBhvr>
                                      <p:tavLst>
                                        <p:tav tm="0">
                                          <p:val>
                                            <p:fltVal val="0"/>
                                          </p:val>
                                        </p:tav>
                                        <p:tav tm="100000">
                                          <p:val>
                                            <p:strVal val="#ppt_w"/>
                                          </p:val>
                                        </p:tav>
                                      </p:tavLst>
                                    </p:anim>
                                    <p:anim calcmode="lin" valueType="num">
                                      <p:cBhvr>
                                        <p:cTn id="78" dur="300" fill="hold"/>
                                        <p:tgtEl>
                                          <p:spTgt spid="87"/>
                                        </p:tgtEl>
                                        <p:attrNameLst>
                                          <p:attrName>ppt_h</p:attrName>
                                        </p:attrNameLst>
                                      </p:cBhvr>
                                      <p:tavLst>
                                        <p:tav tm="0">
                                          <p:val>
                                            <p:fltVal val="0"/>
                                          </p:val>
                                        </p:tav>
                                        <p:tav tm="100000">
                                          <p:val>
                                            <p:strVal val="#ppt_h"/>
                                          </p:val>
                                        </p:tav>
                                      </p:tavLst>
                                    </p:anim>
                                    <p:anim calcmode="lin" valueType="num">
                                      <p:cBhvr>
                                        <p:cTn id="79" dur="300" fill="hold"/>
                                        <p:tgtEl>
                                          <p:spTgt spid="87"/>
                                        </p:tgtEl>
                                        <p:attrNameLst>
                                          <p:attrName>style.rotation</p:attrName>
                                        </p:attrNameLst>
                                      </p:cBhvr>
                                      <p:tavLst>
                                        <p:tav tm="0">
                                          <p:val>
                                            <p:fltVal val="90"/>
                                          </p:val>
                                        </p:tav>
                                        <p:tav tm="100000">
                                          <p:val>
                                            <p:fltVal val="0"/>
                                          </p:val>
                                        </p:tav>
                                      </p:tavLst>
                                    </p:anim>
                                    <p:animEffect transition="in" filter="fade">
                                      <p:cBhvr>
                                        <p:cTn id="80" dur="300"/>
                                        <p:tgtEl>
                                          <p:spTgt spid="87"/>
                                        </p:tgtEl>
                                      </p:cBhvr>
                                    </p:animEffect>
                                  </p:childTnLst>
                                </p:cTn>
                              </p:par>
                            </p:childTnLst>
                          </p:cTn>
                        </p:par>
                        <p:par>
                          <p:cTn id="81" fill="hold">
                            <p:stCondLst>
                              <p:cond delay="4100"/>
                            </p:stCondLst>
                            <p:childTnLst>
                              <p:par>
                                <p:cTn id="82" presetID="22" presetClass="entr" presetSubtype="1" fill="hold" nodeType="afterEffect">
                                  <p:stCondLst>
                                    <p:cond delay="0"/>
                                  </p:stCondLst>
                                  <p:childTnLst>
                                    <p:set>
                                      <p:cBhvr>
                                        <p:cTn id="83" dur="1" fill="hold">
                                          <p:stCondLst>
                                            <p:cond delay="0"/>
                                          </p:stCondLst>
                                        </p:cTn>
                                        <p:tgtEl>
                                          <p:spTgt spid="102"/>
                                        </p:tgtEl>
                                        <p:attrNameLst>
                                          <p:attrName>style.visibility</p:attrName>
                                        </p:attrNameLst>
                                      </p:cBhvr>
                                      <p:to>
                                        <p:strVal val="visible"/>
                                      </p:to>
                                    </p:set>
                                    <p:animEffect transition="in" filter="wipe(up)">
                                      <p:cBhvr>
                                        <p:cTn id="84" dur="300"/>
                                        <p:tgtEl>
                                          <p:spTgt spid="102"/>
                                        </p:tgtEl>
                                      </p:cBhvr>
                                    </p:animEffect>
                                  </p:childTnLst>
                                </p:cTn>
                              </p:par>
                            </p:childTnLst>
                          </p:cTn>
                        </p:par>
                        <p:par>
                          <p:cTn id="85" fill="hold">
                            <p:stCondLst>
                              <p:cond delay="4400"/>
                            </p:stCondLst>
                            <p:childTnLst>
                              <p:par>
                                <p:cTn id="86" presetID="31" presetClass="entr" presetSubtype="0" fill="hold" nodeType="afterEffect">
                                  <p:stCondLst>
                                    <p:cond delay="0"/>
                                  </p:stCondLst>
                                  <p:childTnLst>
                                    <p:set>
                                      <p:cBhvr>
                                        <p:cTn id="87" dur="1" fill="hold">
                                          <p:stCondLst>
                                            <p:cond delay="0"/>
                                          </p:stCondLst>
                                        </p:cTn>
                                        <p:tgtEl>
                                          <p:spTgt spid="91"/>
                                        </p:tgtEl>
                                        <p:attrNameLst>
                                          <p:attrName>style.visibility</p:attrName>
                                        </p:attrNameLst>
                                      </p:cBhvr>
                                      <p:to>
                                        <p:strVal val="visible"/>
                                      </p:to>
                                    </p:set>
                                    <p:anim calcmode="lin" valueType="num">
                                      <p:cBhvr>
                                        <p:cTn id="88" dur="300" fill="hold"/>
                                        <p:tgtEl>
                                          <p:spTgt spid="91"/>
                                        </p:tgtEl>
                                        <p:attrNameLst>
                                          <p:attrName>ppt_w</p:attrName>
                                        </p:attrNameLst>
                                      </p:cBhvr>
                                      <p:tavLst>
                                        <p:tav tm="0">
                                          <p:val>
                                            <p:fltVal val="0"/>
                                          </p:val>
                                        </p:tav>
                                        <p:tav tm="100000">
                                          <p:val>
                                            <p:strVal val="#ppt_w"/>
                                          </p:val>
                                        </p:tav>
                                      </p:tavLst>
                                    </p:anim>
                                    <p:anim calcmode="lin" valueType="num">
                                      <p:cBhvr>
                                        <p:cTn id="89" dur="300" fill="hold"/>
                                        <p:tgtEl>
                                          <p:spTgt spid="91"/>
                                        </p:tgtEl>
                                        <p:attrNameLst>
                                          <p:attrName>ppt_h</p:attrName>
                                        </p:attrNameLst>
                                      </p:cBhvr>
                                      <p:tavLst>
                                        <p:tav tm="0">
                                          <p:val>
                                            <p:fltVal val="0"/>
                                          </p:val>
                                        </p:tav>
                                        <p:tav tm="100000">
                                          <p:val>
                                            <p:strVal val="#ppt_h"/>
                                          </p:val>
                                        </p:tav>
                                      </p:tavLst>
                                    </p:anim>
                                    <p:anim calcmode="lin" valueType="num">
                                      <p:cBhvr>
                                        <p:cTn id="90" dur="300" fill="hold"/>
                                        <p:tgtEl>
                                          <p:spTgt spid="91"/>
                                        </p:tgtEl>
                                        <p:attrNameLst>
                                          <p:attrName>style.rotation</p:attrName>
                                        </p:attrNameLst>
                                      </p:cBhvr>
                                      <p:tavLst>
                                        <p:tav tm="0">
                                          <p:val>
                                            <p:fltVal val="90"/>
                                          </p:val>
                                        </p:tav>
                                        <p:tav tm="100000">
                                          <p:val>
                                            <p:fltVal val="0"/>
                                          </p:val>
                                        </p:tav>
                                      </p:tavLst>
                                    </p:anim>
                                    <p:animEffect transition="in" filter="fade">
                                      <p:cBhvr>
                                        <p:cTn id="91" dur="300"/>
                                        <p:tgtEl>
                                          <p:spTgt spid="91"/>
                                        </p:tgtEl>
                                      </p:cBhvr>
                                    </p:animEffect>
                                  </p:childTnLst>
                                </p:cTn>
                              </p:par>
                            </p:childTnLst>
                          </p:cTn>
                        </p:par>
                        <p:par>
                          <p:cTn id="92" fill="hold">
                            <p:stCondLst>
                              <p:cond delay="4700"/>
                            </p:stCondLst>
                            <p:childTnLst>
                              <p:par>
                                <p:cTn id="93" presetID="22" presetClass="entr" presetSubtype="1" fill="hold" nodeType="afterEffect">
                                  <p:stCondLst>
                                    <p:cond delay="0"/>
                                  </p:stCondLst>
                                  <p:childTnLst>
                                    <p:set>
                                      <p:cBhvr>
                                        <p:cTn id="94" dur="1" fill="hold">
                                          <p:stCondLst>
                                            <p:cond delay="0"/>
                                          </p:stCondLst>
                                        </p:cTn>
                                        <p:tgtEl>
                                          <p:spTgt spid="103"/>
                                        </p:tgtEl>
                                        <p:attrNameLst>
                                          <p:attrName>style.visibility</p:attrName>
                                        </p:attrNameLst>
                                      </p:cBhvr>
                                      <p:to>
                                        <p:strVal val="visible"/>
                                      </p:to>
                                    </p:set>
                                    <p:animEffect transition="in" filter="wipe(up)">
                                      <p:cBhvr>
                                        <p:cTn id="95" dur="300"/>
                                        <p:tgtEl>
                                          <p:spTgt spid="103"/>
                                        </p:tgtEl>
                                      </p:cBhvr>
                                    </p:animEffect>
                                  </p:childTnLst>
                                </p:cTn>
                              </p:par>
                            </p:childTnLst>
                          </p:cTn>
                        </p:par>
                        <p:par>
                          <p:cTn id="96" fill="hold">
                            <p:stCondLst>
                              <p:cond delay="5000"/>
                            </p:stCondLst>
                            <p:childTnLst>
                              <p:par>
                                <p:cTn id="97" presetID="31" presetClass="entr" presetSubtype="0" fill="hold" nodeType="afterEffect">
                                  <p:stCondLst>
                                    <p:cond delay="0"/>
                                  </p:stCondLst>
                                  <p:childTnLst>
                                    <p:set>
                                      <p:cBhvr>
                                        <p:cTn id="98" dur="1" fill="hold">
                                          <p:stCondLst>
                                            <p:cond delay="0"/>
                                          </p:stCondLst>
                                        </p:cTn>
                                        <p:tgtEl>
                                          <p:spTgt spid="95"/>
                                        </p:tgtEl>
                                        <p:attrNameLst>
                                          <p:attrName>style.visibility</p:attrName>
                                        </p:attrNameLst>
                                      </p:cBhvr>
                                      <p:to>
                                        <p:strVal val="visible"/>
                                      </p:to>
                                    </p:set>
                                    <p:anim calcmode="lin" valueType="num">
                                      <p:cBhvr>
                                        <p:cTn id="99" dur="300" fill="hold"/>
                                        <p:tgtEl>
                                          <p:spTgt spid="95"/>
                                        </p:tgtEl>
                                        <p:attrNameLst>
                                          <p:attrName>ppt_w</p:attrName>
                                        </p:attrNameLst>
                                      </p:cBhvr>
                                      <p:tavLst>
                                        <p:tav tm="0">
                                          <p:val>
                                            <p:fltVal val="0"/>
                                          </p:val>
                                        </p:tav>
                                        <p:tav tm="100000">
                                          <p:val>
                                            <p:strVal val="#ppt_w"/>
                                          </p:val>
                                        </p:tav>
                                      </p:tavLst>
                                    </p:anim>
                                    <p:anim calcmode="lin" valueType="num">
                                      <p:cBhvr>
                                        <p:cTn id="100" dur="300" fill="hold"/>
                                        <p:tgtEl>
                                          <p:spTgt spid="95"/>
                                        </p:tgtEl>
                                        <p:attrNameLst>
                                          <p:attrName>ppt_h</p:attrName>
                                        </p:attrNameLst>
                                      </p:cBhvr>
                                      <p:tavLst>
                                        <p:tav tm="0">
                                          <p:val>
                                            <p:fltVal val="0"/>
                                          </p:val>
                                        </p:tav>
                                        <p:tav tm="100000">
                                          <p:val>
                                            <p:strVal val="#ppt_h"/>
                                          </p:val>
                                        </p:tav>
                                      </p:tavLst>
                                    </p:anim>
                                    <p:anim calcmode="lin" valueType="num">
                                      <p:cBhvr>
                                        <p:cTn id="101" dur="300" fill="hold"/>
                                        <p:tgtEl>
                                          <p:spTgt spid="95"/>
                                        </p:tgtEl>
                                        <p:attrNameLst>
                                          <p:attrName>style.rotation</p:attrName>
                                        </p:attrNameLst>
                                      </p:cBhvr>
                                      <p:tavLst>
                                        <p:tav tm="0">
                                          <p:val>
                                            <p:fltVal val="90"/>
                                          </p:val>
                                        </p:tav>
                                        <p:tav tm="100000">
                                          <p:val>
                                            <p:fltVal val="0"/>
                                          </p:val>
                                        </p:tav>
                                      </p:tavLst>
                                    </p:anim>
                                    <p:animEffect transition="in" filter="fade">
                                      <p:cBhvr>
                                        <p:cTn id="102" dur="300"/>
                                        <p:tgtEl>
                                          <p:spTgt spid="95"/>
                                        </p:tgtEl>
                                      </p:cBhvr>
                                    </p:animEffect>
                                  </p:childTnLst>
                                </p:cTn>
                              </p:par>
                            </p:childTnLst>
                          </p:cTn>
                        </p:par>
                        <p:par>
                          <p:cTn id="103" fill="hold">
                            <p:stCondLst>
                              <p:cond delay="5300"/>
                            </p:stCondLst>
                            <p:childTnLst>
                              <p:par>
                                <p:cTn id="104" presetID="22" presetClass="entr" presetSubtype="8" fill="hold" nodeType="afterEffect">
                                  <p:stCondLst>
                                    <p:cond delay="0"/>
                                  </p:stCondLst>
                                  <p:childTnLst>
                                    <p:set>
                                      <p:cBhvr>
                                        <p:cTn id="105" dur="1" fill="hold">
                                          <p:stCondLst>
                                            <p:cond delay="0"/>
                                          </p:stCondLst>
                                        </p:cTn>
                                        <p:tgtEl>
                                          <p:spTgt spid="66"/>
                                        </p:tgtEl>
                                        <p:attrNameLst>
                                          <p:attrName>style.visibility</p:attrName>
                                        </p:attrNameLst>
                                      </p:cBhvr>
                                      <p:to>
                                        <p:strVal val="visible"/>
                                      </p:to>
                                    </p:set>
                                    <p:animEffect transition="in" filter="wipe(left)">
                                      <p:cBhvr>
                                        <p:cTn id="106" dur="300"/>
                                        <p:tgtEl>
                                          <p:spTgt spid="66"/>
                                        </p:tgtEl>
                                      </p:cBhvr>
                                    </p:animEffect>
                                  </p:childTnLst>
                                </p:cTn>
                              </p:par>
                            </p:childTnLst>
                          </p:cTn>
                        </p:par>
                        <p:par>
                          <p:cTn id="107" fill="hold">
                            <p:stCondLst>
                              <p:cond delay="5600"/>
                            </p:stCondLst>
                            <p:childTnLst>
                              <p:par>
                                <p:cTn id="108" presetID="53" presetClass="entr" presetSubtype="16" fill="hold" grpId="0" nodeType="afterEffect">
                                  <p:stCondLst>
                                    <p:cond delay="0"/>
                                  </p:stCondLst>
                                  <p:childTnLst>
                                    <p:set>
                                      <p:cBhvr>
                                        <p:cTn id="109" dur="1" fill="hold">
                                          <p:stCondLst>
                                            <p:cond delay="0"/>
                                          </p:stCondLst>
                                        </p:cTn>
                                        <p:tgtEl>
                                          <p:spTgt spid="71"/>
                                        </p:tgtEl>
                                        <p:attrNameLst>
                                          <p:attrName>style.visibility</p:attrName>
                                        </p:attrNameLst>
                                      </p:cBhvr>
                                      <p:to>
                                        <p:strVal val="visible"/>
                                      </p:to>
                                    </p:set>
                                    <p:anim calcmode="lin" valueType="num">
                                      <p:cBhvr>
                                        <p:cTn id="110" dur="300" fill="hold"/>
                                        <p:tgtEl>
                                          <p:spTgt spid="71"/>
                                        </p:tgtEl>
                                        <p:attrNameLst>
                                          <p:attrName>ppt_w</p:attrName>
                                        </p:attrNameLst>
                                      </p:cBhvr>
                                      <p:tavLst>
                                        <p:tav tm="0">
                                          <p:val>
                                            <p:fltVal val="0"/>
                                          </p:val>
                                        </p:tav>
                                        <p:tav tm="100000">
                                          <p:val>
                                            <p:strVal val="#ppt_w"/>
                                          </p:val>
                                        </p:tav>
                                      </p:tavLst>
                                    </p:anim>
                                    <p:anim calcmode="lin" valueType="num">
                                      <p:cBhvr>
                                        <p:cTn id="111" dur="300" fill="hold"/>
                                        <p:tgtEl>
                                          <p:spTgt spid="71"/>
                                        </p:tgtEl>
                                        <p:attrNameLst>
                                          <p:attrName>ppt_h</p:attrName>
                                        </p:attrNameLst>
                                      </p:cBhvr>
                                      <p:tavLst>
                                        <p:tav tm="0">
                                          <p:val>
                                            <p:fltVal val="0"/>
                                          </p:val>
                                        </p:tav>
                                        <p:tav tm="100000">
                                          <p:val>
                                            <p:strVal val="#ppt_h"/>
                                          </p:val>
                                        </p:tav>
                                      </p:tavLst>
                                    </p:anim>
                                    <p:animEffect transition="in" filter="fade">
                                      <p:cBhvr>
                                        <p:cTn id="112" dur="300"/>
                                        <p:tgtEl>
                                          <p:spTgt spid="71"/>
                                        </p:tgtEl>
                                      </p:cBhvr>
                                    </p:animEffect>
                                  </p:childTnLst>
                                </p:cTn>
                              </p:par>
                            </p:childTnLst>
                          </p:cTn>
                        </p:par>
                        <p:par>
                          <p:cTn id="113" fill="hold">
                            <p:stCondLst>
                              <p:cond delay="5900"/>
                            </p:stCondLst>
                            <p:childTnLst>
                              <p:par>
                                <p:cTn id="114" presetID="31" presetClass="entr" presetSubtype="0" fill="hold" nodeType="afterEffect">
                                  <p:stCondLst>
                                    <p:cond delay="0"/>
                                  </p:stCondLst>
                                  <p:childTnLst>
                                    <p:set>
                                      <p:cBhvr>
                                        <p:cTn id="115" dur="1" fill="hold">
                                          <p:stCondLst>
                                            <p:cond delay="0"/>
                                          </p:stCondLst>
                                        </p:cTn>
                                        <p:tgtEl>
                                          <p:spTgt spid="68"/>
                                        </p:tgtEl>
                                        <p:attrNameLst>
                                          <p:attrName>style.visibility</p:attrName>
                                        </p:attrNameLst>
                                      </p:cBhvr>
                                      <p:to>
                                        <p:strVal val="visible"/>
                                      </p:to>
                                    </p:set>
                                    <p:anim calcmode="lin" valueType="num">
                                      <p:cBhvr>
                                        <p:cTn id="116" dur="300" fill="hold"/>
                                        <p:tgtEl>
                                          <p:spTgt spid="68"/>
                                        </p:tgtEl>
                                        <p:attrNameLst>
                                          <p:attrName>ppt_w</p:attrName>
                                        </p:attrNameLst>
                                      </p:cBhvr>
                                      <p:tavLst>
                                        <p:tav tm="0">
                                          <p:val>
                                            <p:fltVal val="0"/>
                                          </p:val>
                                        </p:tav>
                                        <p:tav tm="100000">
                                          <p:val>
                                            <p:strVal val="#ppt_w"/>
                                          </p:val>
                                        </p:tav>
                                      </p:tavLst>
                                    </p:anim>
                                    <p:anim calcmode="lin" valueType="num">
                                      <p:cBhvr>
                                        <p:cTn id="117" dur="300" fill="hold"/>
                                        <p:tgtEl>
                                          <p:spTgt spid="68"/>
                                        </p:tgtEl>
                                        <p:attrNameLst>
                                          <p:attrName>ppt_h</p:attrName>
                                        </p:attrNameLst>
                                      </p:cBhvr>
                                      <p:tavLst>
                                        <p:tav tm="0">
                                          <p:val>
                                            <p:fltVal val="0"/>
                                          </p:val>
                                        </p:tav>
                                        <p:tav tm="100000">
                                          <p:val>
                                            <p:strVal val="#ppt_h"/>
                                          </p:val>
                                        </p:tav>
                                      </p:tavLst>
                                    </p:anim>
                                    <p:anim calcmode="lin" valueType="num">
                                      <p:cBhvr>
                                        <p:cTn id="118" dur="300" fill="hold"/>
                                        <p:tgtEl>
                                          <p:spTgt spid="68"/>
                                        </p:tgtEl>
                                        <p:attrNameLst>
                                          <p:attrName>style.rotation</p:attrName>
                                        </p:attrNameLst>
                                      </p:cBhvr>
                                      <p:tavLst>
                                        <p:tav tm="0">
                                          <p:val>
                                            <p:fltVal val="90"/>
                                          </p:val>
                                        </p:tav>
                                        <p:tav tm="100000">
                                          <p:val>
                                            <p:fltVal val="0"/>
                                          </p:val>
                                        </p:tav>
                                      </p:tavLst>
                                    </p:anim>
                                    <p:animEffect transition="in" filter="fade">
                                      <p:cBhvr>
                                        <p:cTn id="119" dur="300"/>
                                        <p:tgtEl>
                                          <p:spTgt spid="68"/>
                                        </p:tgtEl>
                                      </p:cBhvr>
                                    </p:animEffect>
                                  </p:childTnLst>
                                </p:cTn>
                              </p:par>
                            </p:childTnLst>
                          </p:cTn>
                        </p:par>
                        <p:par>
                          <p:cTn id="120" fill="hold">
                            <p:stCondLst>
                              <p:cond delay="6200"/>
                            </p:stCondLst>
                            <p:childTnLst>
                              <p:par>
                                <p:cTn id="121" presetID="16" presetClass="entr" presetSubtype="26" fill="hold" grpId="0" nodeType="afterEffect">
                                  <p:stCondLst>
                                    <p:cond delay="0"/>
                                  </p:stCondLst>
                                  <p:childTnLst>
                                    <p:set>
                                      <p:cBhvr>
                                        <p:cTn id="122" dur="1" fill="hold">
                                          <p:stCondLst>
                                            <p:cond delay="0"/>
                                          </p:stCondLst>
                                        </p:cTn>
                                        <p:tgtEl>
                                          <p:spTgt spid="115"/>
                                        </p:tgtEl>
                                        <p:attrNameLst>
                                          <p:attrName>style.visibility</p:attrName>
                                        </p:attrNameLst>
                                      </p:cBhvr>
                                      <p:to>
                                        <p:strVal val="visible"/>
                                      </p:to>
                                    </p:set>
                                    <p:animEffect transition="in" filter="barn(inHorizontal)">
                                      <p:cBhvr>
                                        <p:cTn id="123" dur="500"/>
                                        <p:tgtEl>
                                          <p:spTgt spid="115"/>
                                        </p:tgtEl>
                                      </p:cBhvr>
                                    </p:animEffect>
                                  </p:childTnLst>
                                </p:cTn>
                              </p:par>
                            </p:childTnLst>
                          </p:cTn>
                        </p:par>
                        <p:par>
                          <p:cTn id="124" fill="hold">
                            <p:stCondLst>
                              <p:cond delay="6700"/>
                            </p:stCondLst>
                            <p:childTnLst>
                              <p:par>
                                <p:cTn id="125" presetID="22" presetClass="entr" presetSubtype="8" fill="hold" grpId="0" nodeType="afterEffect">
                                  <p:stCondLst>
                                    <p:cond delay="0"/>
                                  </p:stCondLst>
                                  <p:childTnLst>
                                    <p:set>
                                      <p:cBhvr>
                                        <p:cTn id="126" dur="1" fill="hold">
                                          <p:stCondLst>
                                            <p:cond delay="0"/>
                                          </p:stCondLst>
                                        </p:cTn>
                                        <p:tgtEl>
                                          <p:spTgt spid="116"/>
                                        </p:tgtEl>
                                        <p:attrNameLst>
                                          <p:attrName>style.visibility</p:attrName>
                                        </p:attrNameLst>
                                      </p:cBhvr>
                                      <p:to>
                                        <p:strVal val="visible"/>
                                      </p:to>
                                    </p:set>
                                    <p:animEffect transition="in" filter="wipe(left)">
                                      <p:cBhvr>
                                        <p:cTn id="127" dur="500"/>
                                        <p:tgtEl>
                                          <p:spTgt spid="116"/>
                                        </p:tgtEl>
                                      </p:cBhvr>
                                    </p:animEffect>
                                  </p:childTnLst>
                                </p:cTn>
                              </p:par>
                            </p:childTnLst>
                          </p:cTn>
                        </p:par>
                        <p:par>
                          <p:cTn id="128" fill="hold">
                            <p:stCondLst>
                              <p:cond delay="7200"/>
                            </p:stCondLst>
                            <p:childTnLst>
                              <p:par>
                                <p:cTn id="129" presetID="16" presetClass="entr" presetSubtype="26" fill="hold" grpId="0" nodeType="afterEffect">
                                  <p:stCondLst>
                                    <p:cond delay="0"/>
                                  </p:stCondLst>
                                  <p:childTnLst>
                                    <p:set>
                                      <p:cBhvr>
                                        <p:cTn id="130" dur="1" fill="hold">
                                          <p:stCondLst>
                                            <p:cond delay="0"/>
                                          </p:stCondLst>
                                        </p:cTn>
                                        <p:tgtEl>
                                          <p:spTgt spid="111"/>
                                        </p:tgtEl>
                                        <p:attrNameLst>
                                          <p:attrName>style.visibility</p:attrName>
                                        </p:attrNameLst>
                                      </p:cBhvr>
                                      <p:to>
                                        <p:strVal val="visible"/>
                                      </p:to>
                                    </p:set>
                                    <p:animEffect transition="in" filter="barn(inHorizontal)">
                                      <p:cBhvr>
                                        <p:cTn id="131" dur="500"/>
                                        <p:tgtEl>
                                          <p:spTgt spid="111"/>
                                        </p:tgtEl>
                                      </p:cBhvr>
                                    </p:animEffect>
                                  </p:childTnLst>
                                </p:cTn>
                              </p:par>
                            </p:childTnLst>
                          </p:cTn>
                        </p:par>
                        <p:par>
                          <p:cTn id="132" fill="hold">
                            <p:stCondLst>
                              <p:cond delay="7700"/>
                            </p:stCondLst>
                            <p:childTnLst>
                              <p:par>
                                <p:cTn id="133" presetID="22" presetClass="entr" presetSubtype="8" fill="hold" grpId="0" nodeType="afterEffect">
                                  <p:stCondLst>
                                    <p:cond delay="0"/>
                                  </p:stCondLst>
                                  <p:childTnLst>
                                    <p:set>
                                      <p:cBhvr>
                                        <p:cTn id="134" dur="1" fill="hold">
                                          <p:stCondLst>
                                            <p:cond delay="0"/>
                                          </p:stCondLst>
                                        </p:cTn>
                                        <p:tgtEl>
                                          <p:spTgt spid="112"/>
                                        </p:tgtEl>
                                        <p:attrNameLst>
                                          <p:attrName>style.visibility</p:attrName>
                                        </p:attrNameLst>
                                      </p:cBhvr>
                                      <p:to>
                                        <p:strVal val="visible"/>
                                      </p:to>
                                    </p:set>
                                    <p:animEffect transition="in" filter="wipe(left)">
                                      <p:cBhvr>
                                        <p:cTn id="135" dur="500"/>
                                        <p:tgtEl>
                                          <p:spTgt spid="112"/>
                                        </p:tgtEl>
                                      </p:cBhvr>
                                    </p:animEffect>
                                  </p:childTnLst>
                                </p:cTn>
                              </p:par>
                            </p:childTnLst>
                          </p:cTn>
                        </p:par>
                        <p:par>
                          <p:cTn id="136" fill="hold">
                            <p:stCondLst>
                              <p:cond delay="8200"/>
                            </p:stCondLst>
                            <p:childTnLst>
                              <p:par>
                                <p:cTn id="137" presetID="12" presetClass="entr" presetSubtype="8" fill="hold" grpId="0" nodeType="afterEffect">
                                  <p:stCondLst>
                                    <p:cond delay="0"/>
                                  </p:stCondLst>
                                  <p:childTnLst>
                                    <p:set>
                                      <p:cBhvr>
                                        <p:cTn id="138" dur="1" fill="hold">
                                          <p:stCondLst>
                                            <p:cond delay="0"/>
                                          </p:stCondLst>
                                        </p:cTn>
                                        <p:tgtEl>
                                          <p:spTgt spid="113"/>
                                        </p:tgtEl>
                                        <p:attrNameLst>
                                          <p:attrName>style.visibility</p:attrName>
                                        </p:attrNameLst>
                                      </p:cBhvr>
                                      <p:to>
                                        <p:strVal val="visible"/>
                                      </p:to>
                                    </p:set>
                                    <p:anim calcmode="lin" valueType="num">
                                      <p:cBhvr additive="base">
                                        <p:cTn id="139" dur="300"/>
                                        <p:tgtEl>
                                          <p:spTgt spid="113"/>
                                        </p:tgtEl>
                                        <p:attrNameLst>
                                          <p:attrName>ppt_x</p:attrName>
                                        </p:attrNameLst>
                                      </p:cBhvr>
                                      <p:tavLst>
                                        <p:tav tm="0">
                                          <p:val>
                                            <p:strVal val="#ppt_x-#ppt_w*1.125000"/>
                                          </p:val>
                                        </p:tav>
                                        <p:tav tm="100000">
                                          <p:val>
                                            <p:strVal val="#ppt_x"/>
                                          </p:val>
                                        </p:tav>
                                      </p:tavLst>
                                    </p:anim>
                                    <p:animEffect transition="in" filter="wipe(right)">
                                      <p:cBhvr>
                                        <p:cTn id="140" dur="300"/>
                                        <p:tgtEl>
                                          <p:spTgt spid="113"/>
                                        </p:tgtEl>
                                      </p:cBhvr>
                                    </p:animEffect>
                                  </p:childTnLst>
                                </p:cTn>
                              </p:par>
                            </p:childTnLst>
                          </p:cTn>
                        </p:par>
                        <p:par>
                          <p:cTn id="141" fill="hold">
                            <p:stCondLst>
                              <p:cond delay="8500"/>
                            </p:stCondLst>
                            <p:childTnLst>
                              <p:par>
                                <p:cTn id="142" presetID="22" presetClass="entr" presetSubtype="8" fill="hold" grpId="0" nodeType="afterEffect">
                                  <p:stCondLst>
                                    <p:cond delay="0"/>
                                  </p:stCondLst>
                                  <p:childTnLst>
                                    <p:set>
                                      <p:cBhvr>
                                        <p:cTn id="143" dur="1" fill="hold">
                                          <p:stCondLst>
                                            <p:cond delay="0"/>
                                          </p:stCondLst>
                                        </p:cTn>
                                        <p:tgtEl>
                                          <p:spTgt spid="114"/>
                                        </p:tgtEl>
                                        <p:attrNameLst>
                                          <p:attrName>style.visibility</p:attrName>
                                        </p:attrNameLst>
                                      </p:cBhvr>
                                      <p:to>
                                        <p:strVal val="visible"/>
                                      </p:to>
                                    </p:set>
                                    <p:animEffect transition="in" filter="wipe(left)">
                                      <p:cBhvr>
                                        <p:cTn id="144" dur="500"/>
                                        <p:tgtEl>
                                          <p:spTgt spid="114"/>
                                        </p:tgtEl>
                                      </p:cBhvr>
                                    </p:animEffect>
                                  </p:childTnLst>
                                </p:cTn>
                              </p:par>
                            </p:childTnLst>
                          </p:cTn>
                        </p:par>
                        <p:par>
                          <p:cTn id="145" fill="hold">
                            <p:stCondLst>
                              <p:cond delay="9000"/>
                            </p:stCondLst>
                            <p:childTnLst>
                              <p:par>
                                <p:cTn id="146" presetID="12" presetClass="entr" presetSubtype="8" fill="hold" grpId="0" nodeType="afterEffect">
                                  <p:stCondLst>
                                    <p:cond delay="0"/>
                                  </p:stCondLst>
                                  <p:childTnLst>
                                    <p:set>
                                      <p:cBhvr>
                                        <p:cTn id="147" dur="1" fill="hold">
                                          <p:stCondLst>
                                            <p:cond delay="0"/>
                                          </p:stCondLst>
                                        </p:cTn>
                                        <p:tgtEl>
                                          <p:spTgt spid="119"/>
                                        </p:tgtEl>
                                        <p:attrNameLst>
                                          <p:attrName>style.visibility</p:attrName>
                                        </p:attrNameLst>
                                      </p:cBhvr>
                                      <p:to>
                                        <p:strVal val="visible"/>
                                      </p:to>
                                    </p:set>
                                    <p:anim calcmode="lin" valueType="num">
                                      <p:cBhvr additive="base">
                                        <p:cTn id="148" dur="300"/>
                                        <p:tgtEl>
                                          <p:spTgt spid="119"/>
                                        </p:tgtEl>
                                        <p:attrNameLst>
                                          <p:attrName>ppt_x</p:attrName>
                                        </p:attrNameLst>
                                      </p:cBhvr>
                                      <p:tavLst>
                                        <p:tav tm="0">
                                          <p:val>
                                            <p:strVal val="#ppt_x-#ppt_w*1.125000"/>
                                          </p:val>
                                        </p:tav>
                                        <p:tav tm="100000">
                                          <p:val>
                                            <p:strVal val="#ppt_x"/>
                                          </p:val>
                                        </p:tav>
                                      </p:tavLst>
                                    </p:anim>
                                    <p:animEffect transition="in" filter="wipe(right)">
                                      <p:cBhvr>
                                        <p:cTn id="149" dur="300"/>
                                        <p:tgtEl>
                                          <p:spTgt spid="119"/>
                                        </p:tgtEl>
                                      </p:cBhvr>
                                    </p:animEffect>
                                  </p:childTnLst>
                                </p:cTn>
                              </p:par>
                            </p:childTnLst>
                          </p:cTn>
                        </p:par>
                        <p:par>
                          <p:cTn id="150" fill="hold">
                            <p:stCondLst>
                              <p:cond delay="9300"/>
                            </p:stCondLst>
                            <p:childTnLst>
                              <p:par>
                                <p:cTn id="151" presetID="22" presetClass="entr" presetSubtype="8" fill="hold" grpId="0" nodeType="afterEffect">
                                  <p:stCondLst>
                                    <p:cond delay="0"/>
                                  </p:stCondLst>
                                  <p:childTnLst>
                                    <p:set>
                                      <p:cBhvr>
                                        <p:cTn id="152" dur="1" fill="hold">
                                          <p:stCondLst>
                                            <p:cond delay="0"/>
                                          </p:stCondLst>
                                        </p:cTn>
                                        <p:tgtEl>
                                          <p:spTgt spid="120"/>
                                        </p:tgtEl>
                                        <p:attrNameLst>
                                          <p:attrName>style.visibility</p:attrName>
                                        </p:attrNameLst>
                                      </p:cBhvr>
                                      <p:to>
                                        <p:strVal val="visible"/>
                                      </p:to>
                                    </p:set>
                                    <p:animEffect transition="in" filter="wipe(left)">
                                      <p:cBhvr>
                                        <p:cTn id="153" dur="500"/>
                                        <p:tgtEl>
                                          <p:spTgt spid="120"/>
                                        </p:tgtEl>
                                      </p:cBhvr>
                                    </p:animEffect>
                                  </p:childTnLst>
                                </p:cTn>
                              </p:par>
                            </p:childTnLst>
                          </p:cTn>
                        </p:par>
                        <p:par>
                          <p:cTn id="154" fill="hold">
                            <p:stCondLst>
                              <p:cond delay="9800"/>
                            </p:stCondLst>
                            <p:childTnLst>
                              <p:par>
                                <p:cTn id="155" presetID="12" presetClass="entr" presetSubtype="8" fill="hold" grpId="0" nodeType="afterEffect">
                                  <p:stCondLst>
                                    <p:cond delay="0"/>
                                  </p:stCondLst>
                                  <p:childTnLst>
                                    <p:set>
                                      <p:cBhvr>
                                        <p:cTn id="156" dur="1" fill="hold">
                                          <p:stCondLst>
                                            <p:cond delay="0"/>
                                          </p:stCondLst>
                                        </p:cTn>
                                        <p:tgtEl>
                                          <p:spTgt spid="121"/>
                                        </p:tgtEl>
                                        <p:attrNameLst>
                                          <p:attrName>style.visibility</p:attrName>
                                        </p:attrNameLst>
                                      </p:cBhvr>
                                      <p:to>
                                        <p:strVal val="visible"/>
                                      </p:to>
                                    </p:set>
                                    <p:anim calcmode="lin" valueType="num">
                                      <p:cBhvr additive="base">
                                        <p:cTn id="157" dur="300"/>
                                        <p:tgtEl>
                                          <p:spTgt spid="121"/>
                                        </p:tgtEl>
                                        <p:attrNameLst>
                                          <p:attrName>ppt_x</p:attrName>
                                        </p:attrNameLst>
                                      </p:cBhvr>
                                      <p:tavLst>
                                        <p:tav tm="0">
                                          <p:val>
                                            <p:strVal val="#ppt_x-#ppt_w*1.125000"/>
                                          </p:val>
                                        </p:tav>
                                        <p:tav tm="100000">
                                          <p:val>
                                            <p:strVal val="#ppt_x"/>
                                          </p:val>
                                        </p:tav>
                                      </p:tavLst>
                                    </p:anim>
                                    <p:animEffect transition="in" filter="wipe(right)">
                                      <p:cBhvr>
                                        <p:cTn id="158" dur="300"/>
                                        <p:tgtEl>
                                          <p:spTgt spid="121"/>
                                        </p:tgtEl>
                                      </p:cBhvr>
                                    </p:animEffect>
                                  </p:childTnLst>
                                </p:cTn>
                              </p:par>
                            </p:childTnLst>
                          </p:cTn>
                        </p:par>
                        <p:par>
                          <p:cTn id="159" fill="hold">
                            <p:stCondLst>
                              <p:cond delay="10100"/>
                            </p:stCondLst>
                            <p:childTnLst>
                              <p:par>
                                <p:cTn id="160" presetID="22" presetClass="entr" presetSubtype="8" fill="hold" grpId="0" nodeType="afterEffect">
                                  <p:stCondLst>
                                    <p:cond delay="0"/>
                                  </p:stCondLst>
                                  <p:childTnLst>
                                    <p:set>
                                      <p:cBhvr>
                                        <p:cTn id="161" dur="1" fill="hold">
                                          <p:stCondLst>
                                            <p:cond delay="0"/>
                                          </p:stCondLst>
                                        </p:cTn>
                                        <p:tgtEl>
                                          <p:spTgt spid="122"/>
                                        </p:tgtEl>
                                        <p:attrNameLst>
                                          <p:attrName>style.visibility</p:attrName>
                                        </p:attrNameLst>
                                      </p:cBhvr>
                                      <p:to>
                                        <p:strVal val="visible"/>
                                      </p:to>
                                    </p:set>
                                    <p:animEffect transition="in" filter="wipe(left)">
                                      <p:cBhvr>
                                        <p:cTn id="162" dur="500"/>
                                        <p:tgtEl>
                                          <p:spTgt spid="122"/>
                                        </p:tgtEl>
                                      </p:cBhvr>
                                    </p:animEffect>
                                  </p:childTnLst>
                                </p:cTn>
                              </p:par>
                            </p:childTnLst>
                          </p:cTn>
                        </p:par>
                        <p:par>
                          <p:cTn id="163" fill="hold">
                            <p:stCondLst>
                              <p:cond delay="10600"/>
                            </p:stCondLst>
                            <p:childTnLst>
                              <p:par>
                                <p:cTn id="164" presetID="12" presetClass="entr" presetSubtype="8" fill="hold" grpId="0" nodeType="afterEffect">
                                  <p:stCondLst>
                                    <p:cond delay="0"/>
                                  </p:stCondLst>
                                  <p:childTnLst>
                                    <p:set>
                                      <p:cBhvr>
                                        <p:cTn id="165" dur="1" fill="hold">
                                          <p:stCondLst>
                                            <p:cond delay="0"/>
                                          </p:stCondLst>
                                        </p:cTn>
                                        <p:tgtEl>
                                          <p:spTgt spid="123"/>
                                        </p:tgtEl>
                                        <p:attrNameLst>
                                          <p:attrName>style.visibility</p:attrName>
                                        </p:attrNameLst>
                                      </p:cBhvr>
                                      <p:to>
                                        <p:strVal val="visible"/>
                                      </p:to>
                                    </p:set>
                                    <p:anim calcmode="lin" valueType="num">
                                      <p:cBhvr additive="base">
                                        <p:cTn id="166" dur="300"/>
                                        <p:tgtEl>
                                          <p:spTgt spid="123"/>
                                        </p:tgtEl>
                                        <p:attrNameLst>
                                          <p:attrName>ppt_x</p:attrName>
                                        </p:attrNameLst>
                                      </p:cBhvr>
                                      <p:tavLst>
                                        <p:tav tm="0">
                                          <p:val>
                                            <p:strVal val="#ppt_x-#ppt_w*1.125000"/>
                                          </p:val>
                                        </p:tav>
                                        <p:tav tm="100000">
                                          <p:val>
                                            <p:strVal val="#ppt_x"/>
                                          </p:val>
                                        </p:tav>
                                      </p:tavLst>
                                    </p:anim>
                                    <p:animEffect transition="in" filter="wipe(right)">
                                      <p:cBhvr>
                                        <p:cTn id="167" dur="300"/>
                                        <p:tgtEl>
                                          <p:spTgt spid="123"/>
                                        </p:tgtEl>
                                      </p:cBhvr>
                                    </p:animEffect>
                                  </p:childTnLst>
                                </p:cTn>
                              </p:par>
                            </p:childTnLst>
                          </p:cTn>
                        </p:par>
                        <p:par>
                          <p:cTn id="168" fill="hold">
                            <p:stCondLst>
                              <p:cond delay="10900"/>
                            </p:stCondLst>
                            <p:childTnLst>
                              <p:par>
                                <p:cTn id="169" presetID="22" presetClass="entr" presetSubtype="8" fill="hold" grpId="0" nodeType="afterEffect">
                                  <p:stCondLst>
                                    <p:cond delay="0"/>
                                  </p:stCondLst>
                                  <p:childTnLst>
                                    <p:set>
                                      <p:cBhvr>
                                        <p:cTn id="170" dur="1" fill="hold">
                                          <p:stCondLst>
                                            <p:cond delay="0"/>
                                          </p:stCondLst>
                                        </p:cTn>
                                        <p:tgtEl>
                                          <p:spTgt spid="124"/>
                                        </p:tgtEl>
                                        <p:attrNameLst>
                                          <p:attrName>style.visibility</p:attrName>
                                        </p:attrNameLst>
                                      </p:cBhvr>
                                      <p:to>
                                        <p:strVal val="visible"/>
                                      </p:to>
                                    </p:set>
                                    <p:animEffect transition="in" filter="wipe(left)">
                                      <p:cBhvr>
                                        <p:cTn id="171" dur="500"/>
                                        <p:tgtEl>
                                          <p:spTgt spid="124"/>
                                        </p:tgtEl>
                                      </p:cBhvr>
                                    </p:animEffect>
                                  </p:childTnLst>
                                </p:cTn>
                              </p:par>
                            </p:childTnLst>
                          </p:cTn>
                        </p:par>
                        <p:par>
                          <p:cTn id="172" fill="hold">
                            <p:stCondLst>
                              <p:cond delay="11400"/>
                            </p:stCondLst>
                            <p:childTnLst>
                              <p:par>
                                <p:cTn id="173" presetID="22" presetClass="entr" presetSubtype="4" fill="hold" nodeType="afterEffect">
                                  <p:stCondLst>
                                    <p:cond delay="0"/>
                                  </p:stCondLst>
                                  <p:childTnLst>
                                    <p:set>
                                      <p:cBhvr>
                                        <p:cTn id="174" dur="1" fill="hold">
                                          <p:stCondLst>
                                            <p:cond delay="0"/>
                                          </p:stCondLst>
                                        </p:cTn>
                                        <p:tgtEl>
                                          <p:spTgt spid="126"/>
                                        </p:tgtEl>
                                        <p:attrNameLst>
                                          <p:attrName>style.visibility</p:attrName>
                                        </p:attrNameLst>
                                      </p:cBhvr>
                                      <p:to>
                                        <p:strVal val="visible"/>
                                      </p:to>
                                    </p:set>
                                    <p:animEffect transition="in" filter="wipe(down)">
                                      <p:cBhvr>
                                        <p:cTn id="175" dur="500"/>
                                        <p:tgtEl>
                                          <p:spTgt spid="1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 grpId="0"/>
      <p:bldP spid="72" grpId="0"/>
      <p:bldP spid="111" grpId="0" animBg="1"/>
      <p:bldP spid="112" grpId="0"/>
      <p:bldP spid="113" grpId="0" animBg="1"/>
      <p:bldP spid="114" grpId="0"/>
      <p:bldP spid="115" grpId="0" animBg="1"/>
      <p:bldP spid="116" grpId="0"/>
      <p:bldP spid="119" grpId="0" animBg="1"/>
      <p:bldP spid="120" grpId="0"/>
      <p:bldP spid="121" grpId="0" animBg="1"/>
      <p:bldP spid="122" grpId="0"/>
      <p:bldP spid="123" grpId="0" animBg="1"/>
      <p:bldP spid="124" grpId="0"/>
      <p:bldP spid="133" grpId="0" animBg="1"/>
      <p:bldP spid="131"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清扫</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 name="矩形 18">
            <a:extLst>
              <a:ext uri="{FF2B5EF4-FFF2-40B4-BE49-F238E27FC236}">
                <a16:creationId xmlns="" xmlns:a16="http://schemas.microsoft.com/office/drawing/2014/main" id="{57B33178-61C7-4185-AAD2-CDCEB3CEA21C}"/>
              </a:ext>
            </a:extLst>
          </p:cNvPr>
          <p:cNvSpPr/>
          <p:nvPr/>
        </p:nvSpPr>
        <p:spPr>
          <a:xfrm>
            <a:off x="6405681" y="1741824"/>
            <a:ext cx="4871511"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accent1"/>
                </a:solidFill>
                <a:latin typeface="+mj-ea"/>
                <a:ea typeface="+mj-ea"/>
                <a:sym typeface="宋体" panose="02010600030101010101" pitchFamily="2" charset="-122"/>
              </a:rPr>
              <a:t>清除工作场所的脏污（灰尘、污垢、异物等），并防止脏污的再发生，保持工作场所干净亮丽。</a:t>
            </a:r>
            <a:endParaRPr lang="zh-CN" altLang="en-US" dirty="0">
              <a:solidFill>
                <a:schemeClr val="accent1"/>
              </a:solidFill>
              <a:latin typeface="+mj-ea"/>
              <a:ea typeface="+mj-ea"/>
            </a:endParaRPr>
          </a:p>
        </p:txBody>
      </p:sp>
      <p:sp>
        <p:nvSpPr>
          <p:cNvPr id="20" name="矩形 19">
            <a:extLst>
              <a:ext uri="{FF2B5EF4-FFF2-40B4-BE49-F238E27FC236}">
                <a16:creationId xmlns="" xmlns:a16="http://schemas.microsoft.com/office/drawing/2014/main" id="{48AC71B6-9185-4059-9102-B536B27A9AC6}"/>
              </a:ext>
            </a:extLst>
          </p:cNvPr>
          <p:cNvSpPr/>
          <p:nvPr/>
        </p:nvSpPr>
        <p:spPr>
          <a:xfrm>
            <a:off x="6432051" y="3006508"/>
            <a:ext cx="4845141"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dirty="0">
                <a:solidFill>
                  <a:schemeClr val="accent1"/>
                </a:solidFill>
                <a:latin typeface="+mj-ea"/>
                <a:ea typeface="+mj-ea"/>
                <a:sym typeface="宋体" panose="02010600030101010101" pitchFamily="2" charset="-122"/>
              </a:rPr>
              <a:t>保持令人心情愉快、干净亮丽的工作环境</a:t>
            </a:r>
          </a:p>
          <a:p>
            <a:pPr marL="285750" indent="-285750" algn="just">
              <a:buFont typeface="Wingdings" panose="05000000000000000000" pitchFamily="2" charset="2"/>
              <a:buChar char="l"/>
            </a:pPr>
            <a:r>
              <a:rPr lang="zh-CN" altLang="en-US" dirty="0">
                <a:solidFill>
                  <a:schemeClr val="accent1"/>
                </a:solidFill>
                <a:latin typeface="+mj-ea"/>
                <a:ea typeface="+mj-ea"/>
                <a:sym typeface="宋体" panose="02010600030101010101" pitchFamily="2" charset="-122"/>
              </a:rPr>
              <a:t>减少脏污对品质的影响</a:t>
            </a:r>
          </a:p>
          <a:p>
            <a:pPr marL="285750" indent="-285750" algn="just">
              <a:buFont typeface="Wingdings" panose="05000000000000000000" pitchFamily="2" charset="2"/>
              <a:buChar char="l"/>
            </a:pPr>
            <a:r>
              <a:rPr lang="zh-CN" altLang="en-US" dirty="0">
                <a:solidFill>
                  <a:schemeClr val="accent1"/>
                </a:solidFill>
                <a:latin typeface="+mj-ea"/>
                <a:ea typeface="+mj-ea"/>
                <a:sym typeface="宋体" panose="02010600030101010101" pitchFamily="2" charset="-122"/>
              </a:rPr>
              <a:t>消除微小的缺陷，排除隐患</a:t>
            </a:r>
          </a:p>
        </p:txBody>
      </p:sp>
      <p:grpSp>
        <p:nvGrpSpPr>
          <p:cNvPr id="4" name="组合 3">
            <a:extLst>
              <a:ext uri="{FF2B5EF4-FFF2-40B4-BE49-F238E27FC236}">
                <a16:creationId xmlns="" xmlns:a16="http://schemas.microsoft.com/office/drawing/2014/main" id="{4DE79A5F-0E4A-4DDE-81E2-A357812B39DD}"/>
              </a:ext>
            </a:extLst>
          </p:cNvPr>
          <p:cNvGrpSpPr/>
          <p:nvPr/>
        </p:nvGrpSpPr>
        <p:grpSpPr>
          <a:xfrm>
            <a:off x="5216378" y="1593729"/>
            <a:ext cx="1145769" cy="892088"/>
            <a:chOff x="1000343" y="1195854"/>
            <a:chExt cx="1145769" cy="892088"/>
          </a:xfrm>
        </p:grpSpPr>
        <p:sp>
          <p:nvSpPr>
            <p:cNvPr id="23" name="箭头: 五边形 22">
              <a:extLst>
                <a:ext uri="{FF2B5EF4-FFF2-40B4-BE49-F238E27FC236}">
                  <a16:creationId xmlns="" xmlns:a16="http://schemas.microsoft.com/office/drawing/2014/main" id="{31DA0C42-5DA0-41F7-9B1C-FAEC3C0A6884}"/>
                </a:ext>
              </a:extLst>
            </p:cNvPr>
            <p:cNvSpPr/>
            <p:nvPr/>
          </p:nvSpPr>
          <p:spPr bwMode="auto">
            <a:xfrm>
              <a:off x="1043877" y="1195854"/>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4" name="矩形 23">
              <a:extLst>
                <a:ext uri="{FF2B5EF4-FFF2-40B4-BE49-F238E27FC236}">
                  <a16:creationId xmlns="" xmlns:a16="http://schemas.microsoft.com/office/drawing/2014/main" id="{5DFBC326-D970-4D81-A62A-B21455F35542}"/>
                </a:ext>
              </a:extLst>
            </p:cNvPr>
            <p:cNvSpPr/>
            <p:nvPr/>
          </p:nvSpPr>
          <p:spPr>
            <a:xfrm>
              <a:off x="1000343" y="128795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清扫的定义</a:t>
              </a:r>
            </a:p>
          </p:txBody>
        </p:sp>
      </p:grpSp>
      <p:grpSp>
        <p:nvGrpSpPr>
          <p:cNvPr id="5" name="组合 4">
            <a:extLst>
              <a:ext uri="{FF2B5EF4-FFF2-40B4-BE49-F238E27FC236}">
                <a16:creationId xmlns="" xmlns:a16="http://schemas.microsoft.com/office/drawing/2014/main" id="{9CCB9298-E8FC-4EBC-AD16-C826A771866F}"/>
              </a:ext>
            </a:extLst>
          </p:cNvPr>
          <p:cNvGrpSpPr/>
          <p:nvPr/>
        </p:nvGrpSpPr>
        <p:grpSpPr>
          <a:xfrm>
            <a:off x="5216378" y="3017533"/>
            <a:ext cx="1145769" cy="892088"/>
            <a:chOff x="1000343" y="2619658"/>
            <a:chExt cx="1145769" cy="892088"/>
          </a:xfrm>
        </p:grpSpPr>
        <p:sp>
          <p:nvSpPr>
            <p:cNvPr id="25" name="箭头: 五边形 24">
              <a:extLst>
                <a:ext uri="{FF2B5EF4-FFF2-40B4-BE49-F238E27FC236}">
                  <a16:creationId xmlns="" xmlns:a16="http://schemas.microsoft.com/office/drawing/2014/main" id="{79D22B3E-274B-4AA7-BC43-FE05FB5FB038}"/>
                </a:ext>
              </a:extLst>
            </p:cNvPr>
            <p:cNvSpPr/>
            <p:nvPr/>
          </p:nvSpPr>
          <p:spPr bwMode="auto">
            <a:xfrm>
              <a:off x="1043877" y="2619658"/>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7" name="矩形 26">
              <a:extLst>
                <a:ext uri="{FF2B5EF4-FFF2-40B4-BE49-F238E27FC236}">
                  <a16:creationId xmlns="" xmlns:a16="http://schemas.microsoft.com/office/drawing/2014/main" id="{9BB0478E-3B2A-4FCD-B290-BC0D6D28439A}"/>
                </a:ext>
              </a:extLst>
            </p:cNvPr>
            <p:cNvSpPr/>
            <p:nvPr/>
          </p:nvSpPr>
          <p:spPr>
            <a:xfrm>
              <a:off x="1000343" y="2711759"/>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清扫的目的</a:t>
              </a:r>
            </a:p>
          </p:txBody>
        </p:sp>
      </p:grpSp>
      <p:pic>
        <p:nvPicPr>
          <p:cNvPr id="3" name="图片 2">
            <a:extLst>
              <a:ext uri="{FF2B5EF4-FFF2-40B4-BE49-F238E27FC236}">
                <a16:creationId xmlns="" xmlns:a16="http://schemas.microsoft.com/office/drawing/2014/main" id="{EF6A0F5C-9E9A-4E31-BDF8-A2FC5429F699}"/>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05556" y="1741824"/>
            <a:ext cx="4280229" cy="4280229"/>
          </a:xfrm>
          <a:prstGeom prst="rect">
            <a:avLst/>
          </a:prstGeom>
        </p:spPr>
      </p:pic>
      <p:sp>
        <p:nvSpPr>
          <p:cNvPr id="44" name="矩形 43">
            <a:extLst>
              <a:ext uri="{FF2B5EF4-FFF2-40B4-BE49-F238E27FC236}">
                <a16:creationId xmlns="" xmlns:a16="http://schemas.microsoft.com/office/drawing/2014/main" id="{4A2646CC-0F02-48D9-BABF-BAC40FF57178}"/>
              </a:ext>
            </a:extLst>
          </p:cNvPr>
          <p:cNvSpPr/>
          <p:nvPr/>
        </p:nvSpPr>
        <p:spPr>
          <a:xfrm>
            <a:off x="6432051" y="4499427"/>
            <a:ext cx="4845141"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dirty="0">
                <a:solidFill>
                  <a:schemeClr val="accent1"/>
                </a:solidFill>
                <a:latin typeface="+mj-ea"/>
                <a:ea typeface="+mj-ea"/>
                <a:sym typeface="宋体" panose="02010600030101010101" pitchFamily="2" charset="-122"/>
              </a:rPr>
              <a:t>1</a:t>
            </a:r>
            <a:r>
              <a:rPr lang="zh-CN" altLang="en-US" dirty="0">
                <a:solidFill>
                  <a:schemeClr val="accent1"/>
                </a:solidFill>
                <a:latin typeface="+mj-ea"/>
                <a:ea typeface="+mj-ea"/>
                <a:sym typeface="宋体" panose="02010600030101010101" pitchFamily="2" charset="-122"/>
              </a:rPr>
              <a:t>、建立清扫责任区（室内、室外、公用设备）</a:t>
            </a:r>
            <a:endParaRPr lang="en-US" altLang="zh-CN" dirty="0">
              <a:solidFill>
                <a:schemeClr val="accent1"/>
              </a:solidFill>
              <a:latin typeface="+mj-ea"/>
              <a:ea typeface="+mj-ea"/>
              <a:sym typeface="宋体" panose="02010600030101010101" pitchFamily="2" charset="-122"/>
            </a:endParaRPr>
          </a:p>
          <a:p>
            <a:pPr algn="just"/>
            <a:r>
              <a:rPr lang="zh-CN" altLang="en-US" dirty="0">
                <a:solidFill>
                  <a:schemeClr val="accent1"/>
                </a:solidFill>
                <a:latin typeface="+mj-ea"/>
                <a:ea typeface="+mj-ea"/>
                <a:sym typeface="宋体" panose="02010600030101010101" pitchFamily="2" charset="-122"/>
              </a:rPr>
              <a:t>2、执行例行清扫，清理脏污</a:t>
            </a:r>
            <a:endParaRPr lang="en-US" altLang="zh-CN" dirty="0">
              <a:solidFill>
                <a:schemeClr val="accent1"/>
              </a:solidFill>
              <a:latin typeface="+mj-ea"/>
              <a:ea typeface="+mj-ea"/>
              <a:sym typeface="宋体" panose="02010600030101010101" pitchFamily="2" charset="-122"/>
            </a:endParaRPr>
          </a:p>
          <a:p>
            <a:pPr algn="just"/>
            <a:r>
              <a:rPr lang="zh-CN" altLang="en-US" dirty="0">
                <a:solidFill>
                  <a:schemeClr val="accent1"/>
                </a:solidFill>
                <a:latin typeface="+mj-ea"/>
                <a:ea typeface="+mj-ea"/>
                <a:sym typeface="宋体" panose="02010600030101010101" pitchFamily="2" charset="-122"/>
              </a:rPr>
              <a:t>3、调查污染源，予以杜绝和隔离</a:t>
            </a:r>
            <a:endParaRPr lang="zh-CN" altLang="en-US" dirty="0">
              <a:solidFill>
                <a:schemeClr val="accent1"/>
              </a:solidFill>
              <a:latin typeface="+mj-ea"/>
              <a:ea typeface="+mj-ea"/>
            </a:endParaRPr>
          </a:p>
          <a:p>
            <a:pPr algn="just"/>
            <a:r>
              <a:rPr lang="zh-CN" altLang="en-US" dirty="0">
                <a:solidFill>
                  <a:schemeClr val="accent1"/>
                </a:solidFill>
                <a:latin typeface="+mj-ea"/>
                <a:ea typeface="+mj-ea"/>
                <a:sym typeface="宋体" panose="02010600030101010101" pitchFamily="2" charset="-122"/>
              </a:rPr>
              <a:t>4、建立基准，保持制度化</a:t>
            </a:r>
            <a:endParaRPr lang="zh-CN" altLang="en-US" dirty="0">
              <a:solidFill>
                <a:schemeClr val="accent1"/>
              </a:solidFill>
              <a:latin typeface="+mj-ea"/>
              <a:ea typeface="+mj-ea"/>
            </a:endParaRPr>
          </a:p>
          <a:p>
            <a:pPr algn="just"/>
            <a:r>
              <a:rPr lang="zh-CN" altLang="en-US" dirty="0">
                <a:solidFill>
                  <a:schemeClr val="accent1"/>
                </a:solidFill>
                <a:latin typeface="+mj-ea"/>
                <a:ea typeface="+mj-ea"/>
                <a:sym typeface="宋体" panose="02010600030101010101" pitchFamily="2" charset="-122"/>
              </a:rPr>
              <a:t>5、寻找污染源，实施改善</a:t>
            </a:r>
          </a:p>
        </p:txBody>
      </p:sp>
      <p:grpSp>
        <p:nvGrpSpPr>
          <p:cNvPr id="6" name="组合 5">
            <a:extLst>
              <a:ext uri="{FF2B5EF4-FFF2-40B4-BE49-F238E27FC236}">
                <a16:creationId xmlns="" xmlns:a16="http://schemas.microsoft.com/office/drawing/2014/main" id="{9EAC85FF-7C2E-4F7D-A18A-AA9C80374D62}"/>
              </a:ext>
            </a:extLst>
          </p:cNvPr>
          <p:cNvGrpSpPr/>
          <p:nvPr/>
        </p:nvGrpSpPr>
        <p:grpSpPr>
          <a:xfrm>
            <a:off x="5259912" y="4540139"/>
            <a:ext cx="1102235" cy="892088"/>
            <a:chOff x="1043877" y="4142264"/>
            <a:chExt cx="1102235" cy="892088"/>
          </a:xfrm>
        </p:grpSpPr>
        <p:sp>
          <p:nvSpPr>
            <p:cNvPr id="45" name="箭头: 五边形 44">
              <a:extLst>
                <a:ext uri="{FF2B5EF4-FFF2-40B4-BE49-F238E27FC236}">
                  <a16:creationId xmlns="" xmlns:a16="http://schemas.microsoft.com/office/drawing/2014/main" id="{B033B620-44C6-427F-A27C-0537F14CEC96}"/>
                </a:ext>
              </a:extLst>
            </p:cNvPr>
            <p:cNvSpPr/>
            <p:nvPr/>
          </p:nvSpPr>
          <p:spPr bwMode="auto">
            <a:xfrm>
              <a:off x="1043877" y="4142264"/>
              <a:ext cx="1102235" cy="892088"/>
            </a:xfrm>
            <a:prstGeom prst="homePlate">
              <a:avLst>
                <a:gd name="adj" fmla="val 14418"/>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6" name="矩形 45">
              <a:extLst>
                <a:ext uri="{FF2B5EF4-FFF2-40B4-BE49-F238E27FC236}">
                  <a16:creationId xmlns="" xmlns:a16="http://schemas.microsoft.com/office/drawing/2014/main" id="{68E628DC-F709-45C8-AB73-EE1E2D7026D9}"/>
                </a:ext>
              </a:extLst>
            </p:cNvPr>
            <p:cNvSpPr/>
            <p:nvPr/>
          </p:nvSpPr>
          <p:spPr>
            <a:xfrm>
              <a:off x="1170119" y="4234365"/>
              <a:ext cx="740568"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实施要领</a:t>
              </a:r>
            </a:p>
          </p:txBody>
        </p:sp>
      </p:grpSp>
    </p:spTree>
    <p:extLst>
      <p:ext uri="{BB962C8B-B14F-4D97-AF65-F5344CB8AC3E}">
        <p14:creationId xmlns:p14="http://schemas.microsoft.com/office/powerpoint/2010/main" val="1341766936"/>
      </p:ext>
    </p:extLst>
  </p:cSld>
  <p:clrMapOvr>
    <a:masterClrMapping/>
  </p:clrMapOvr>
  <mc:AlternateContent xmlns:mc="http://schemas.openxmlformats.org/markup-compatibility/2006" xmlns:p14="http://schemas.microsoft.com/office/powerpoint/2010/main">
    <mc:Choice Requires="p14">
      <p:transition spd="slow" p14:dur="800" advTm="5219">
        <p:wipe/>
      </p:transition>
    </mc:Choice>
    <mc:Fallback xmlns="">
      <p:transition spd="slow" advTm="5219">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2900"/>
                            </p:stCondLst>
                            <p:childTnLst>
                              <p:par>
                                <p:cTn id="36" presetID="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0-#ppt_w/2"/>
                                          </p:val>
                                        </p:tav>
                                        <p:tav tm="100000">
                                          <p:val>
                                            <p:strVal val="#ppt_x"/>
                                          </p:val>
                                        </p:tav>
                                      </p:tavLst>
                                    </p:anim>
                                    <p:anim calcmode="lin" valueType="num">
                                      <p:cBhvr additive="base">
                                        <p:cTn id="39" dur="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44"/>
                                        </p:tgtEl>
                                        <p:attrNameLst>
                                          <p:attrName>style.visibility</p:attrName>
                                        </p:attrNameLst>
                                      </p:cBhvr>
                                      <p:to>
                                        <p:strVal val="visible"/>
                                      </p:to>
                                    </p:set>
                                    <p:animEffect transition="in" filter="wipe(left)">
                                      <p:cBhvr>
                                        <p:cTn id="43" dur="500"/>
                                        <p:tgtEl>
                                          <p:spTgt spid="44"/>
                                        </p:tgtEl>
                                      </p:cBhvr>
                                    </p:animEffect>
                                  </p:childTnLst>
                                </p:cTn>
                              </p:par>
                            </p:childTnLst>
                          </p:cTn>
                        </p:par>
                        <p:par>
                          <p:cTn id="44" fill="hold">
                            <p:stCondLst>
                              <p:cond delay="3900"/>
                            </p:stCondLst>
                            <p:childTnLst>
                              <p:par>
                                <p:cTn id="45" presetID="14" presetClass="entr" presetSubtype="10" fill="hold" nodeType="afterEffect">
                                  <p:stCondLst>
                                    <p:cond delay="0"/>
                                  </p:stCondLst>
                                  <p:childTnLst>
                                    <p:set>
                                      <p:cBhvr>
                                        <p:cTn id="46" dur="1" fill="hold">
                                          <p:stCondLst>
                                            <p:cond delay="0"/>
                                          </p:stCondLst>
                                        </p:cTn>
                                        <p:tgtEl>
                                          <p:spTgt spid="3"/>
                                        </p:tgtEl>
                                        <p:attrNameLst>
                                          <p:attrName>style.visibility</p:attrName>
                                        </p:attrNameLst>
                                      </p:cBhvr>
                                      <p:to>
                                        <p:strVal val="visible"/>
                                      </p:to>
                                    </p:set>
                                    <p:animEffect transition="in" filter="randombar(horizontal)">
                                      <p:cBhvr>
                                        <p:cTn id="4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19" grpId="0"/>
      <p:bldP spid="20" grpId="0"/>
      <p:bldP spid="4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的步骤二：</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清扫</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5" name="矩形 54">
            <a:extLst>
              <a:ext uri="{FF2B5EF4-FFF2-40B4-BE49-F238E27FC236}">
                <a16:creationId xmlns="" xmlns:a16="http://schemas.microsoft.com/office/drawing/2014/main" id="{1F14BE5E-51F0-466D-804B-A74E7461AA7A}"/>
              </a:ext>
            </a:extLst>
          </p:cNvPr>
          <p:cNvSpPr/>
          <p:nvPr/>
        </p:nvSpPr>
        <p:spPr>
          <a:xfrm>
            <a:off x="1214026" y="2185452"/>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dirty="0">
                <a:solidFill>
                  <a:schemeClr val="accent1"/>
                </a:solidFill>
                <a:latin typeface="+mj-ea"/>
                <a:ea typeface="+mj-ea"/>
              </a:rPr>
              <a:t>清扫对象：</a:t>
            </a:r>
          </a:p>
        </p:txBody>
      </p:sp>
      <p:grpSp>
        <p:nvGrpSpPr>
          <p:cNvPr id="25" name="组合 24">
            <a:extLst>
              <a:ext uri="{FF2B5EF4-FFF2-40B4-BE49-F238E27FC236}">
                <a16:creationId xmlns="" xmlns:a16="http://schemas.microsoft.com/office/drawing/2014/main" id="{9A44FAF3-99B6-4CCB-9CEA-E351FC8F8338}"/>
              </a:ext>
            </a:extLst>
          </p:cNvPr>
          <p:cNvGrpSpPr/>
          <p:nvPr/>
        </p:nvGrpSpPr>
        <p:grpSpPr>
          <a:xfrm>
            <a:off x="3683796" y="3823798"/>
            <a:ext cx="1541014" cy="848886"/>
            <a:chOff x="7352864" y="1572022"/>
            <a:chExt cx="1541014" cy="848886"/>
          </a:xfrm>
        </p:grpSpPr>
        <p:sp>
          <p:nvSpPr>
            <p:cNvPr id="21" name="箭头: 五边形 20">
              <a:extLst>
                <a:ext uri="{FF2B5EF4-FFF2-40B4-BE49-F238E27FC236}">
                  <a16:creationId xmlns="" xmlns:a16="http://schemas.microsoft.com/office/drawing/2014/main" id="{C568F2AB-EE21-4777-A766-567095728806}"/>
                </a:ext>
              </a:extLst>
            </p:cNvPr>
            <p:cNvSpPr/>
            <p:nvPr/>
          </p:nvSpPr>
          <p:spPr bwMode="auto">
            <a:xfrm>
              <a:off x="7352864" y="1572022"/>
              <a:ext cx="1541014" cy="848886"/>
            </a:xfrm>
            <a:prstGeom prst="homePlate">
              <a:avLst>
                <a:gd name="adj" fmla="val 32712"/>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56" name="矩形 55">
              <a:extLst>
                <a:ext uri="{FF2B5EF4-FFF2-40B4-BE49-F238E27FC236}">
                  <a16:creationId xmlns="" xmlns:a16="http://schemas.microsoft.com/office/drawing/2014/main" id="{26279C0F-CD88-4A7A-A47A-2DEAE374FE18}"/>
                </a:ext>
              </a:extLst>
            </p:cNvPr>
            <p:cNvSpPr/>
            <p:nvPr/>
          </p:nvSpPr>
          <p:spPr>
            <a:xfrm>
              <a:off x="7618002" y="1779898"/>
              <a:ext cx="1164886"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污染源</a:t>
              </a:r>
            </a:p>
          </p:txBody>
        </p:sp>
      </p:grpSp>
      <p:grpSp>
        <p:nvGrpSpPr>
          <p:cNvPr id="24" name="组合 23">
            <a:extLst>
              <a:ext uri="{FF2B5EF4-FFF2-40B4-BE49-F238E27FC236}">
                <a16:creationId xmlns="" xmlns:a16="http://schemas.microsoft.com/office/drawing/2014/main" id="{DCEA67B2-4A2F-4086-AF4B-3C71C7064048}"/>
              </a:ext>
            </a:extLst>
          </p:cNvPr>
          <p:cNvGrpSpPr/>
          <p:nvPr/>
        </p:nvGrpSpPr>
        <p:grpSpPr>
          <a:xfrm>
            <a:off x="2491912" y="3823798"/>
            <a:ext cx="1541014" cy="848886"/>
            <a:chOff x="6160980" y="1572022"/>
            <a:chExt cx="1541014" cy="848886"/>
          </a:xfrm>
        </p:grpSpPr>
        <p:sp>
          <p:nvSpPr>
            <p:cNvPr id="59" name="箭头: 五边形 58">
              <a:extLst>
                <a:ext uri="{FF2B5EF4-FFF2-40B4-BE49-F238E27FC236}">
                  <a16:creationId xmlns="" xmlns:a16="http://schemas.microsoft.com/office/drawing/2014/main" id="{2507EE35-8701-48DB-B520-83818D1C8471}"/>
                </a:ext>
              </a:extLst>
            </p:cNvPr>
            <p:cNvSpPr/>
            <p:nvPr/>
          </p:nvSpPr>
          <p:spPr bwMode="auto">
            <a:xfrm>
              <a:off x="6160980" y="1572022"/>
              <a:ext cx="1541014" cy="848886"/>
            </a:xfrm>
            <a:prstGeom prst="homePlate">
              <a:avLst>
                <a:gd name="adj" fmla="val 32712"/>
              </a:avLst>
            </a:prstGeom>
            <a:gradFill>
              <a:gsLst>
                <a:gs pos="59000">
                  <a:schemeClr val="accent1"/>
                </a:gs>
                <a:gs pos="0">
                  <a:srgbClr val="696969"/>
                </a:gs>
                <a:gs pos="100000">
                  <a:schemeClr val="accent1"/>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0" name="矩形 59">
              <a:extLst>
                <a:ext uri="{FF2B5EF4-FFF2-40B4-BE49-F238E27FC236}">
                  <a16:creationId xmlns="" xmlns:a16="http://schemas.microsoft.com/office/drawing/2014/main" id="{87CC5BA7-8FDB-4557-9B1B-835D4AA08739}"/>
                </a:ext>
              </a:extLst>
            </p:cNvPr>
            <p:cNvSpPr/>
            <p:nvPr/>
          </p:nvSpPr>
          <p:spPr>
            <a:xfrm>
              <a:off x="6445520" y="1779898"/>
              <a:ext cx="88762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工具</a:t>
              </a:r>
            </a:p>
          </p:txBody>
        </p:sp>
      </p:grpSp>
      <p:grpSp>
        <p:nvGrpSpPr>
          <p:cNvPr id="23" name="组合 22">
            <a:extLst>
              <a:ext uri="{FF2B5EF4-FFF2-40B4-BE49-F238E27FC236}">
                <a16:creationId xmlns="" xmlns:a16="http://schemas.microsoft.com/office/drawing/2014/main" id="{E2C1E845-CDDA-4569-9E62-3C2C10F61B9A}"/>
              </a:ext>
            </a:extLst>
          </p:cNvPr>
          <p:cNvGrpSpPr/>
          <p:nvPr/>
        </p:nvGrpSpPr>
        <p:grpSpPr>
          <a:xfrm>
            <a:off x="1319750" y="3823798"/>
            <a:ext cx="1541014" cy="848886"/>
            <a:chOff x="4988818" y="1572022"/>
            <a:chExt cx="1541014" cy="848886"/>
          </a:xfrm>
        </p:grpSpPr>
        <p:sp>
          <p:nvSpPr>
            <p:cNvPr id="61" name="箭头: 五边形 60">
              <a:extLst>
                <a:ext uri="{FF2B5EF4-FFF2-40B4-BE49-F238E27FC236}">
                  <a16:creationId xmlns="" xmlns:a16="http://schemas.microsoft.com/office/drawing/2014/main" id="{168F5C79-04C5-43B1-9170-407910F45960}"/>
                </a:ext>
              </a:extLst>
            </p:cNvPr>
            <p:cNvSpPr/>
            <p:nvPr/>
          </p:nvSpPr>
          <p:spPr bwMode="auto">
            <a:xfrm>
              <a:off x="4988818" y="1572022"/>
              <a:ext cx="1541014" cy="848886"/>
            </a:xfrm>
            <a:prstGeom prst="homePlate">
              <a:avLst>
                <a:gd name="adj" fmla="val 32712"/>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2" name="矩形 61">
              <a:extLst>
                <a:ext uri="{FF2B5EF4-FFF2-40B4-BE49-F238E27FC236}">
                  <a16:creationId xmlns="" xmlns:a16="http://schemas.microsoft.com/office/drawing/2014/main" id="{2ADE3EB4-7953-488F-B2BD-C4E6EE50A730}"/>
                </a:ext>
              </a:extLst>
            </p:cNvPr>
            <p:cNvSpPr/>
            <p:nvPr/>
          </p:nvSpPr>
          <p:spPr>
            <a:xfrm>
              <a:off x="5273358" y="1779898"/>
              <a:ext cx="88762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设备</a:t>
              </a:r>
            </a:p>
          </p:txBody>
        </p:sp>
      </p:grpSp>
      <p:grpSp>
        <p:nvGrpSpPr>
          <p:cNvPr id="20" name="组合 19">
            <a:extLst>
              <a:ext uri="{FF2B5EF4-FFF2-40B4-BE49-F238E27FC236}">
                <a16:creationId xmlns="" xmlns:a16="http://schemas.microsoft.com/office/drawing/2014/main" id="{D8DAA7DD-D489-497A-A257-CEAF0950791B}"/>
              </a:ext>
            </a:extLst>
          </p:cNvPr>
          <p:cNvGrpSpPr/>
          <p:nvPr/>
        </p:nvGrpSpPr>
        <p:grpSpPr>
          <a:xfrm>
            <a:off x="3748386" y="2767036"/>
            <a:ext cx="1541014" cy="848886"/>
            <a:chOff x="3748386" y="1572022"/>
            <a:chExt cx="1541014" cy="848886"/>
          </a:xfrm>
        </p:grpSpPr>
        <p:sp>
          <p:nvSpPr>
            <p:cNvPr id="65" name="箭头: 五边形 64">
              <a:extLst>
                <a:ext uri="{FF2B5EF4-FFF2-40B4-BE49-F238E27FC236}">
                  <a16:creationId xmlns="" xmlns:a16="http://schemas.microsoft.com/office/drawing/2014/main" id="{90646CA6-0DBA-4B6A-91F8-31EAF3BFE616}"/>
                </a:ext>
              </a:extLst>
            </p:cNvPr>
            <p:cNvSpPr/>
            <p:nvPr/>
          </p:nvSpPr>
          <p:spPr bwMode="auto">
            <a:xfrm>
              <a:off x="3748386" y="1572022"/>
              <a:ext cx="1541014" cy="848886"/>
            </a:xfrm>
            <a:prstGeom prst="homePlate">
              <a:avLst>
                <a:gd name="adj" fmla="val 32712"/>
              </a:avLst>
            </a:prstGeom>
            <a:gradFill>
              <a:gsLst>
                <a:gs pos="57000">
                  <a:schemeClr val="tx2"/>
                </a:gs>
                <a:gs pos="0">
                  <a:srgbClr val="FFCB6D"/>
                </a:gs>
                <a:gs pos="100000">
                  <a:srgbClr val="FAA100"/>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6" name="矩形 65">
              <a:extLst>
                <a:ext uri="{FF2B5EF4-FFF2-40B4-BE49-F238E27FC236}">
                  <a16:creationId xmlns="" xmlns:a16="http://schemas.microsoft.com/office/drawing/2014/main" id="{9C4A31F5-6F8A-49AE-B4E9-6444879BF347}"/>
                </a:ext>
              </a:extLst>
            </p:cNvPr>
            <p:cNvSpPr/>
            <p:nvPr/>
          </p:nvSpPr>
          <p:spPr>
            <a:xfrm>
              <a:off x="4016134" y="1779898"/>
              <a:ext cx="112758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天花板</a:t>
              </a:r>
            </a:p>
          </p:txBody>
        </p:sp>
      </p:grpSp>
      <p:grpSp>
        <p:nvGrpSpPr>
          <p:cNvPr id="19" name="组合 18">
            <a:extLst>
              <a:ext uri="{FF2B5EF4-FFF2-40B4-BE49-F238E27FC236}">
                <a16:creationId xmlns="" xmlns:a16="http://schemas.microsoft.com/office/drawing/2014/main" id="{02D33399-C798-46D6-A65B-CCC3069AFC4E}"/>
              </a:ext>
            </a:extLst>
          </p:cNvPr>
          <p:cNvGrpSpPr/>
          <p:nvPr/>
        </p:nvGrpSpPr>
        <p:grpSpPr>
          <a:xfrm>
            <a:off x="2491912" y="2767036"/>
            <a:ext cx="1541014" cy="848886"/>
            <a:chOff x="2491912" y="1572022"/>
            <a:chExt cx="1541014" cy="848886"/>
          </a:xfrm>
        </p:grpSpPr>
        <p:sp>
          <p:nvSpPr>
            <p:cNvPr id="67" name="箭头: 五边形 66">
              <a:extLst>
                <a:ext uri="{FF2B5EF4-FFF2-40B4-BE49-F238E27FC236}">
                  <a16:creationId xmlns="" xmlns:a16="http://schemas.microsoft.com/office/drawing/2014/main" id="{04B7C20F-DF8E-404E-9176-24F81F8633C3}"/>
                </a:ext>
              </a:extLst>
            </p:cNvPr>
            <p:cNvSpPr/>
            <p:nvPr/>
          </p:nvSpPr>
          <p:spPr bwMode="auto">
            <a:xfrm>
              <a:off x="2491912" y="1572022"/>
              <a:ext cx="1541014" cy="848886"/>
            </a:xfrm>
            <a:prstGeom prst="homePlate">
              <a:avLst>
                <a:gd name="adj" fmla="val 32712"/>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8" name="矩形 67">
              <a:extLst>
                <a:ext uri="{FF2B5EF4-FFF2-40B4-BE49-F238E27FC236}">
                  <a16:creationId xmlns="" xmlns:a16="http://schemas.microsoft.com/office/drawing/2014/main" id="{7145CD4E-66D7-4C8A-8014-0EA1AF8E2FCA}"/>
                </a:ext>
              </a:extLst>
            </p:cNvPr>
            <p:cNvSpPr/>
            <p:nvPr/>
          </p:nvSpPr>
          <p:spPr>
            <a:xfrm>
              <a:off x="2776452" y="1779898"/>
              <a:ext cx="88762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墙面</a:t>
              </a:r>
            </a:p>
          </p:txBody>
        </p:sp>
      </p:grpSp>
      <p:grpSp>
        <p:nvGrpSpPr>
          <p:cNvPr id="3" name="组合 2">
            <a:extLst>
              <a:ext uri="{FF2B5EF4-FFF2-40B4-BE49-F238E27FC236}">
                <a16:creationId xmlns="" xmlns:a16="http://schemas.microsoft.com/office/drawing/2014/main" id="{0DC7D220-AAE2-4E74-9E5F-11213860DFB5}"/>
              </a:ext>
            </a:extLst>
          </p:cNvPr>
          <p:cNvGrpSpPr/>
          <p:nvPr/>
        </p:nvGrpSpPr>
        <p:grpSpPr>
          <a:xfrm>
            <a:off x="1293342" y="2767036"/>
            <a:ext cx="1541014" cy="848886"/>
            <a:chOff x="1293342" y="1572022"/>
            <a:chExt cx="1541014" cy="848886"/>
          </a:xfrm>
        </p:grpSpPr>
        <p:sp>
          <p:nvSpPr>
            <p:cNvPr id="69" name="箭头: 五边形 68">
              <a:extLst>
                <a:ext uri="{FF2B5EF4-FFF2-40B4-BE49-F238E27FC236}">
                  <a16:creationId xmlns="" xmlns:a16="http://schemas.microsoft.com/office/drawing/2014/main" id="{37209836-D76C-49FD-A428-D7F13E6571B4}"/>
                </a:ext>
              </a:extLst>
            </p:cNvPr>
            <p:cNvSpPr/>
            <p:nvPr/>
          </p:nvSpPr>
          <p:spPr bwMode="auto">
            <a:xfrm>
              <a:off x="1293342" y="1572022"/>
              <a:ext cx="1541014" cy="848886"/>
            </a:xfrm>
            <a:prstGeom prst="homePlate">
              <a:avLst>
                <a:gd name="adj" fmla="val 32712"/>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70" name="矩形 69">
              <a:extLst>
                <a:ext uri="{FF2B5EF4-FFF2-40B4-BE49-F238E27FC236}">
                  <a16:creationId xmlns="" xmlns:a16="http://schemas.microsoft.com/office/drawing/2014/main" id="{BAAE7235-2680-4763-A4B4-F67F14917465}"/>
                </a:ext>
              </a:extLst>
            </p:cNvPr>
            <p:cNvSpPr/>
            <p:nvPr/>
          </p:nvSpPr>
          <p:spPr>
            <a:xfrm>
              <a:off x="1577882" y="1779898"/>
              <a:ext cx="88762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地面</a:t>
              </a:r>
            </a:p>
          </p:txBody>
        </p:sp>
      </p:grpSp>
      <p:sp>
        <p:nvSpPr>
          <p:cNvPr id="71" name="矩形 70">
            <a:extLst>
              <a:ext uri="{FF2B5EF4-FFF2-40B4-BE49-F238E27FC236}">
                <a16:creationId xmlns="" xmlns:a16="http://schemas.microsoft.com/office/drawing/2014/main" id="{149798BD-4C11-4B91-BA02-39D02AC4049D}"/>
              </a:ext>
            </a:extLst>
          </p:cNvPr>
          <p:cNvSpPr/>
          <p:nvPr/>
        </p:nvSpPr>
        <p:spPr>
          <a:xfrm>
            <a:off x="5878579" y="2005431"/>
            <a:ext cx="355783" cy="304698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dirty="0">
                <a:solidFill>
                  <a:schemeClr val="accent1"/>
                </a:solidFill>
                <a:latin typeface="+mj-ea"/>
                <a:ea typeface="+mj-ea"/>
              </a:rPr>
              <a:t>清扫注意“三化”</a:t>
            </a:r>
          </a:p>
        </p:txBody>
      </p:sp>
      <p:sp>
        <p:nvSpPr>
          <p:cNvPr id="22" name="矩形 21">
            <a:extLst>
              <a:ext uri="{FF2B5EF4-FFF2-40B4-BE49-F238E27FC236}">
                <a16:creationId xmlns="" xmlns:a16="http://schemas.microsoft.com/office/drawing/2014/main" id="{17D42344-9DFA-4F5A-8DD0-F514FAC00429}"/>
              </a:ext>
            </a:extLst>
          </p:cNvPr>
          <p:cNvSpPr/>
          <p:nvPr/>
        </p:nvSpPr>
        <p:spPr bwMode="auto">
          <a:xfrm>
            <a:off x="6539022" y="940286"/>
            <a:ext cx="4340757" cy="1767272"/>
          </a:xfrm>
          <a:prstGeom prst="rect">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8" name="矩形 27">
            <a:extLst>
              <a:ext uri="{FF2B5EF4-FFF2-40B4-BE49-F238E27FC236}">
                <a16:creationId xmlns="" xmlns:a16="http://schemas.microsoft.com/office/drawing/2014/main" id="{4099F335-05FD-4200-8B19-0303260F6476}"/>
              </a:ext>
            </a:extLst>
          </p:cNvPr>
          <p:cNvSpPr/>
          <p:nvPr/>
        </p:nvSpPr>
        <p:spPr>
          <a:xfrm>
            <a:off x="6699822" y="1260966"/>
            <a:ext cx="4179957"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b="1" dirty="0">
                <a:solidFill>
                  <a:schemeClr val="accent1"/>
                </a:solidFill>
                <a:latin typeface="+mj-ea"/>
                <a:ea typeface="+mj-ea"/>
              </a:rPr>
              <a:t>责任化：</a:t>
            </a:r>
            <a:endParaRPr lang="en-US" altLang="zh-CN" sz="2000" b="1" dirty="0">
              <a:solidFill>
                <a:schemeClr val="accent1"/>
              </a:solidFill>
              <a:latin typeface="+mj-ea"/>
              <a:ea typeface="+mj-ea"/>
            </a:endParaRPr>
          </a:p>
          <a:p>
            <a:pPr algn="just"/>
            <a:r>
              <a:rPr lang="zh-CN" altLang="en-US" dirty="0">
                <a:solidFill>
                  <a:schemeClr val="accent1"/>
                </a:solidFill>
                <a:latin typeface="+mj-ea"/>
                <a:ea typeface="+mj-ea"/>
              </a:rPr>
              <a:t>明确责任和要求；制定责任表，明确清扫区域、责任人、周期、目标，有哪些要求、用什么方法和工具</a:t>
            </a:r>
            <a:endParaRPr lang="en-US" altLang="zh-CN" dirty="0">
              <a:solidFill>
                <a:schemeClr val="accent1"/>
              </a:solidFill>
              <a:latin typeface="+mj-ea"/>
              <a:ea typeface="+mj-ea"/>
            </a:endParaRPr>
          </a:p>
        </p:txBody>
      </p:sp>
      <p:sp>
        <p:nvSpPr>
          <p:cNvPr id="116" name="矩形 115">
            <a:extLst>
              <a:ext uri="{FF2B5EF4-FFF2-40B4-BE49-F238E27FC236}">
                <a16:creationId xmlns="" xmlns:a16="http://schemas.microsoft.com/office/drawing/2014/main" id="{9AC137E8-D1C7-4A22-98BF-A7AF65B7D64A}"/>
              </a:ext>
            </a:extLst>
          </p:cNvPr>
          <p:cNvSpPr/>
          <p:nvPr/>
        </p:nvSpPr>
        <p:spPr bwMode="auto">
          <a:xfrm>
            <a:off x="6539022" y="2799288"/>
            <a:ext cx="4340757" cy="1856881"/>
          </a:xfrm>
          <a:prstGeom prst="rect">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7" name="矩形 116">
            <a:extLst>
              <a:ext uri="{FF2B5EF4-FFF2-40B4-BE49-F238E27FC236}">
                <a16:creationId xmlns="" xmlns:a16="http://schemas.microsoft.com/office/drawing/2014/main" id="{C41B8079-A1DC-45FB-8F98-61A8914C9FE7}"/>
              </a:ext>
            </a:extLst>
          </p:cNvPr>
          <p:cNvSpPr/>
          <p:nvPr/>
        </p:nvSpPr>
        <p:spPr>
          <a:xfrm>
            <a:off x="6699822" y="3261231"/>
            <a:ext cx="4179957"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b="1" dirty="0">
                <a:solidFill>
                  <a:schemeClr val="accent1"/>
                </a:solidFill>
                <a:latin typeface="+mj-ea"/>
                <a:ea typeface="+mj-ea"/>
              </a:rPr>
              <a:t>标准化：</a:t>
            </a:r>
          </a:p>
          <a:p>
            <a:pPr algn="just"/>
            <a:r>
              <a:rPr lang="zh-CN" altLang="en-US" dirty="0">
                <a:solidFill>
                  <a:schemeClr val="accent1"/>
                </a:solidFill>
                <a:latin typeface="+mj-ea"/>
                <a:ea typeface="+mj-ea"/>
              </a:rPr>
              <a:t>采用相同的、不易造成安全隐患的、效率高的方法，避免手法不一影响现场管理 </a:t>
            </a:r>
          </a:p>
        </p:txBody>
      </p:sp>
      <p:sp>
        <p:nvSpPr>
          <p:cNvPr id="118" name="矩形 117">
            <a:extLst>
              <a:ext uri="{FF2B5EF4-FFF2-40B4-BE49-F238E27FC236}">
                <a16:creationId xmlns="" xmlns:a16="http://schemas.microsoft.com/office/drawing/2014/main" id="{7CBA6E33-7EF3-43C4-B909-B5FA041CF90D}"/>
              </a:ext>
            </a:extLst>
          </p:cNvPr>
          <p:cNvSpPr/>
          <p:nvPr/>
        </p:nvSpPr>
        <p:spPr bwMode="auto">
          <a:xfrm>
            <a:off x="6526213" y="4713569"/>
            <a:ext cx="4340757" cy="1767272"/>
          </a:xfrm>
          <a:prstGeom prst="rect">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19" name="矩形 118">
            <a:extLst>
              <a:ext uri="{FF2B5EF4-FFF2-40B4-BE49-F238E27FC236}">
                <a16:creationId xmlns="" xmlns:a16="http://schemas.microsoft.com/office/drawing/2014/main" id="{F079A978-F481-46A5-A2A1-9C51C3AB7053}"/>
              </a:ext>
            </a:extLst>
          </p:cNvPr>
          <p:cNvSpPr/>
          <p:nvPr/>
        </p:nvSpPr>
        <p:spPr>
          <a:xfrm>
            <a:off x="6687013" y="5175511"/>
            <a:ext cx="4179957" cy="123110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b="1" dirty="0">
                <a:solidFill>
                  <a:schemeClr val="accent1"/>
                </a:solidFill>
                <a:latin typeface="+mj-ea"/>
                <a:ea typeface="+mj-ea"/>
              </a:rPr>
              <a:t>污染源改善化：</a:t>
            </a:r>
          </a:p>
          <a:p>
            <a:pPr algn="just"/>
            <a:r>
              <a:rPr lang="zh-CN" altLang="en-US" dirty="0">
                <a:solidFill>
                  <a:schemeClr val="accent1"/>
                </a:solidFill>
                <a:latin typeface="+mj-ea"/>
                <a:ea typeface="+mj-ea"/>
              </a:rPr>
              <a:t>仅仅不断清扫，易使人产生情绪，所以应从源头改善；清扫治标，改善污染源治本</a:t>
            </a:r>
          </a:p>
        </p:txBody>
      </p:sp>
      <p:sp>
        <p:nvSpPr>
          <p:cNvPr id="120" name="椭圆 119">
            <a:extLst>
              <a:ext uri="{FF2B5EF4-FFF2-40B4-BE49-F238E27FC236}">
                <a16:creationId xmlns="" xmlns:a16="http://schemas.microsoft.com/office/drawing/2014/main" id="{75C80446-6063-444A-A409-02B264D42146}"/>
              </a:ext>
            </a:extLst>
          </p:cNvPr>
          <p:cNvSpPr/>
          <p:nvPr/>
        </p:nvSpPr>
        <p:spPr bwMode="auto">
          <a:xfrm>
            <a:off x="8450556" y="640228"/>
            <a:ext cx="687387" cy="687387"/>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1</a:t>
            </a:r>
            <a:endParaRPr lang="zh-CN" altLang="en-US" sz="2400">
              <a:solidFill>
                <a:schemeClr val="accent2"/>
              </a:solidFill>
              <a:latin typeface="+mj-ea"/>
              <a:ea typeface="+mj-ea"/>
            </a:endParaRPr>
          </a:p>
        </p:txBody>
      </p:sp>
      <p:sp>
        <p:nvSpPr>
          <p:cNvPr id="121" name="椭圆 120">
            <a:extLst>
              <a:ext uri="{FF2B5EF4-FFF2-40B4-BE49-F238E27FC236}">
                <a16:creationId xmlns="" xmlns:a16="http://schemas.microsoft.com/office/drawing/2014/main" id="{5ED9CFC0-EC03-4B88-B975-D750E2489F0A}"/>
              </a:ext>
            </a:extLst>
          </p:cNvPr>
          <p:cNvSpPr/>
          <p:nvPr/>
        </p:nvSpPr>
        <p:spPr bwMode="auto">
          <a:xfrm>
            <a:off x="8418172" y="2499231"/>
            <a:ext cx="687387" cy="687387"/>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dirty="0">
                <a:solidFill>
                  <a:schemeClr val="accent2"/>
                </a:solidFill>
                <a:latin typeface="+mj-ea"/>
                <a:ea typeface="+mj-ea"/>
              </a:rPr>
              <a:t>2</a:t>
            </a:r>
            <a:endParaRPr lang="zh-CN" altLang="en-US" sz="2400" dirty="0">
              <a:solidFill>
                <a:schemeClr val="accent2"/>
              </a:solidFill>
              <a:latin typeface="+mj-ea"/>
              <a:ea typeface="+mj-ea"/>
            </a:endParaRPr>
          </a:p>
        </p:txBody>
      </p:sp>
      <p:sp>
        <p:nvSpPr>
          <p:cNvPr id="122" name="椭圆 121">
            <a:extLst>
              <a:ext uri="{FF2B5EF4-FFF2-40B4-BE49-F238E27FC236}">
                <a16:creationId xmlns="" xmlns:a16="http://schemas.microsoft.com/office/drawing/2014/main" id="{E61A942A-4CC2-4DC8-B5A7-37CD45420325}"/>
              </a:ext>
            </a:extLst>
          </p:cNvPr>
          <p:cNvSpPr/>
          <p:nvPr/>
        </p:nvSpPr>
        <p:spPr bwMode="auto">
          <a:xfrm>
            <a:off x="8341195" y="4413511"/>
            <a:ext cx="687387" cy="687387"/>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dirty="0">
                <a:solidFill>
                  <a:schemeClr val="accent2"/>
                </a:solidFill>
                <a:latin typeface="+mj-ea"/>
                <a:ea typeface="+mj-ea"/>
              </a:rPr>
              <a:t>3</a:t>
            </a:r>
            <a:endParaRPr lang="zh-CN" altLang="en-US" sz="2400" dirty="0">
              <a:solidFill>
                <a:schemeClr val="accent2"/>
              </a:solidFill>
              <a:latin typeface="+mj-ea"/>
              <a:ea typeface="+mj-ea"/>
            </a:endParaRPr>
          </a:p>
        </p:txBody>
      </p:sp>
    </p:spTree>
    <p:extLst>
      <p:ext uri="{BB962C8B-B14F-4D97-AF65-F5344CB8AC3E}">
        <p14:creationId xmlns:p14="http://schemas.microsoft.com/office/powerpoint/2010/main" val="894838177"/>
      </p:ext>
    </p:extLst>
  </p:cSld>
  <p:clrMapOvr>
    <a:masterClrMapping/>
  </p:clrMapOvr>
  <mc:AlternateContent xmlns:mc="http://schemas.openxmlformats.org/markup-compatibility/2006" xmlns:p14="http://schemas.microsoft.com/office/powerpoint/2010/main">
    <mc:Choice Requires="p14">
      <p:transition p14:dur="0" advTm="4968"/>
    </mc:Choice>
    <mc:Fallback xmlns="">
      <p:transition advTm="49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p:cTn id="7" dur="300" fill="hold"/>
                                        <p:tgtEl>
                                          <p:spTgt spid="55"/>
                                        </p:tgtEl>
                                        <p:attrNameLst>
                                          <p:attrName>ppt_w</p:attrName>
                                        </p:attrNameLst>
                                      </p:cBhvr>
                                      <p:tavLst>
                                        <p:tav tm="0">
                                          <p:val>
                                            <p:fltVal val="0"/>
                                          </p:val>
                                        </p:tav>
                                        <p:tav tm="100000">
                                          <p:val>
                                            <p:strVal val="#ppt_w"/>
                                          </p:val>
                                        </p:tav>
                                      </p:tavLst>
                                    </p:anim>
                                    <p:anim calcmode="lin" valueType="num">
                                      <p:cBhvr>
                                        <p:cTn id="8" dur="300" fill="hold"/>
                                        <p:tgtEl>
                                          <p:spTgt spid="55"/>
                                        </p:tgtEl>
                                        <p:attrNameLst>
                                          <p:attrName>ppt_h</p:attrName>
                                        </p:attrNameLst>
                                      </p:cBhvr>
                                      <p:tavLst>
                                        <p:tav tm="0">
                                          <p:val>
                                            <p:fltVal val="0"/>
                                          </p:val>
                                        </p:tav>
                                        <p:tav tm="100000">
                                          <p:val>
                                            <p:strVal val="#ppt_h"/>
                                          </p:val>
                                        </p:tav>
                                      </p:tavLst>
                                    </p:anim>
                                    <p:anim calcmode="lin" valueType="num">
                                      <p:cBhvr>
                                        <p:cTn id="9" dur="300" fill="hold"/>
                                        <p:tgtEl>
                                          <p:spTgt spid="55"/>
                                        </p:tgtEl>
                                        <p:attrNameLst>
                                          <p:attrName>style.rotation</p:attrName>
                                        </p:attrNameLst>
                                      </p:cBhvr>
                                      <p:tavLst>
                                        <p:tav tm="0">
                                          <p:val>
                                            <p:fltVal val="90"/>
                                          </p:val>
                                        </p:tav>
                                        <p:tav tm="100000">
                                          <p:val>
                                            <p:fltVal val="0"/>
                                          </p:val>
                                        </p:tav>
                                      </p:tavLst>
                                    </p:anim>
                                    <p:animEffect transition="in" filter="fade">
                                      <p:cBhvr>
                                        <p:cTn id="10" dur="300"/>
                                        <p:tgtEl>
                                          <p:spTgt spid="55"/>
                                        </p:tgtEl>
                                      </p:cBhvr>
                                    </p:animEffect>
                                  </p:childTnLst>
                                </p:cTn>
                              </p:par>
                            </p:childTnLst>
                          </p:cTn>
                        </p:par>
                        <p:par>
                          <p:cTn id="11" fill="hold">
                            <p:stCondLst>
                              <p:cond delay="300"/>
                            </p:stCondLst>
                            <p:childTnLst>
                              <p:par>
                                <p:cTn id="12" presetID="2" presetClass="entr" presetSubtype="8" fill="hold" nodeType="afterEffect">
                                  <p:stCondLst>
                                    <p:cond delay="50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500" fill="hold"/>
                                        <p:tgtEl>
                                          <p:spTgt spid="25"/>
                                        </p:tgtEl>
                                        <p:attrNameLst>
                                          <p:attrName>ppt_x</p:attrName>
                                        </p:attrNameLst>
                                      </p:cBhvr>
                                      <p:tavLst>
                                        <p:tav tm="0">
                                          <p:val>
                                            <p:strVal val="0-#ppt_w/2"/>
                                          </p:val>
                                        </p:tav>
                                        <p:tav tm="100000">
                                          <p:val>
                                            <p:strVal val="#ppt_x"/>
                                          </p:val>
                                        </p:tav>
                                      </p:tavLst>
                                    </p:anim>
                                    <p:anim calcmode="lin" valueType="num">
                                      <p:cBhvr additive="base">
                                        <p:cTn id="15" dur="500" fill="hold"/>
                                        <p:tgtEl>
                                          <p:spTgt spid="25"/>
                                        </p:tgtEl>
                                        <p:attrNameLst>
                                          <p:attrName>ppt_y</p:attrName>
                                        </p:attrNameLst>
                                      </p:cBhvr>
                                      <p:tavLst>
                                        <p:tav tm="0">
                                          <p:val>
                                            <p:strVal val="#ppt_y"/>
                                          </p:val>
                                        </p:tav>
                                        <p:tav tm="100000">
                                          <p:val>
                                            <p:strVal val="#ppt_y"/>
                                          </p:val>
                                        </p:tav>
                                      </p:tavLst>
                                    </p:anim>
                                  </p:childTnLst>
                                </p:cTn>
                              </p:par>
                              <p:par>
                                <p:cTn id="16" presetID="2" presetClass="entr" presetSubtype="8" fill="hold" nodeType="withEffect">
                                  <p:stCondLst>
                                    <p:cond delay="400"/>
                                  </p:stCondLst>
                                  <p:childTnLst>
                                    <p:set>
                                      <p:cBhvr>
                                        <p:cTn id="17" dur="1" fill="hold">
                                          <p:stCondLst>
                                            <p:cond delay="0"/>
                                          </p:stCondLst>
                                        </p:cTn>
                                        <p:tgtEl>
                                          <p:spTgt spid="24"/>
                                        </p:tgtEl>
                                        <p:attrNameLst>
                                          <p:attrName>style.visibility</p:attrName>
                                        </p:attrNameLst>
                                      </p:cBhvr>
                                      <p:to>
                                        <p:strVal val="visible"/>
                                      </p:to>
                                    </p:set>
                                    <p:anim calcmode="lin" valueType="num">
                                      <p:cBhvr additive="base">
                                        <p:cTn id="18" dur="500" fill="hold"/>
                                        <p:tgtEl>
                                          <p:spTgt spid="24"/>
                                        </p:tgtEl>
                                        <p:attrNameLst>
                                          <p:attrName>ppt_x</p:attrName>
                                        </p:attrNameLst>
                                      </p:cBhvr>
                                      <p:tavLst>
                                        <p:tav tm="0">
                                          <p:val>
                                            <p:strVal val="0-#ppt_w/2"/>
                                          </p:val>
                                        </p:tav>
                                        <p:tav tm="100000">
                                          <p:val>
                                            <p:strVal val="#ppt_x"/>
                                          </p:val>
                                        </p:tav>
                                      </p:tavLst>
                                    </p:anim>
                                    <p:anim calcmode="lin" valueType="num">
                                      <p:cBhvr additive="base">
                                        <p:cTn id="19" dur="500" fill="hold"/>
                                        <p:tgtEl>
                                          <p:spTgt spid="24"/>
                                        </p:tgtEl>
                                        <p:attrNameLst>
                                          <p:attrName>ppt_y</p:attrName>
                                        </p:attrNameLst>
                                      </p:cBhvr>
                                      <p:tavLst>
                                        <p:tav tm="0">
                                          <p:val>
                                            <p:strVal val="#ppt_y"/>
                                          </p:val>
                                        </p:tav>
                                        <p:tav tm="100000">
                                          <p:val>
                                            <p:strVal val="#ppt_y"/>
                                          </p:val>
                                        </p:tav>
                                      </p:tavLst>
                                    </p:anim>
                                  </p:childTnLst>
                                </p:cTn>
                              </p:par>
                              <p:par>
                                <p:cTn id="20" presetID="2" presetClass="entr" presetSubtype="8" fill="hold" nodeType="withEffect">
                                  <p:stCondLst>
                                    <p:cond delay="300"/>
                                  </p:stCondLst>
                                  <p:childTnLst>
                                    <p:set>
                                      <p:cBhvr>
                                        <p:cTn id="21" dur="1" fill="hold">
                                          <p:stCondLst>
                                            <p:cond delay="0"/>
                                          </p:stCondLst>
                                        </p:cTn>
                                        <p:tgtEl>
                                          <p:spTgt spid="23"/>
                                        </p:tgtEl>
                                        <p:attrNameLst>
                                          <p:attrName>style.visibility</p:attrName>
                                        </p:attrNameLst>
                                      </p:cBhvr>
                                      <p:to>
                                        <p:strVal val="visible"/>
                                      </p:to>
                                    </p:set>
                                    <p:anim calcmode="lin" valueType="num">
                                      <p:cBhvr additive="base">
                                        <p:cTn id="22" dur="500" fill="hold"/>
                                        <p:tgtEl>
                                          <p:spTgt spid="23"/>
                                        </p:tgtEl>
                                        <p:attrNameLst>
                                          <p:attrName>ppt_x</p:attrName>
                                        </p:attrNameLst>
                                      </p:cBhvr>
                                      <p:tavLst>
                                        <p:tav tm="0">
                                          <p:val>
                                            <p:strVal val="0-#ppt_w/2"/>
                                          </p:val>
                                        </p:tav>
                                        <p:tav tm="100000">
                                          <p:val>
                                            <p:strVal val="#ppt_x"/>
                                          </p:val>
                                        </p:tav>
                                      </p:tavLst>
                                    </p:anim>
                                    <p:anim calcmode="lin" valueType="num">
                                      <p:cBhvr additive="base">
                                        <p:cTn id="23" dur="500" fill="hold"/>
                                        <p:tgtEl>
                                          <p:spTgt spid="2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200"/>
                                  </p:stCondLst>
                                  <p:childTnLst>
                                    <p:set>
                                      <p:cBhvr>
                                        <p:cTn id="25" dur="1" fill="hold">
                                          <p:stCondLst>
                                            <p:cond delay="0"/>
                                          </p:stCondLst>
                                        </p:cTn>
                                        <p:tgtEl>
                                          <p:spTgt spid="20"/>
                                        </p:tgtEl>
                                        <p:attrNameLst>
                                          <p:attrName>style.visibility</p:attrName>
                                        </p:attrNameLst>
                                      </p:cBhvr>
                                      <p:to>
                                        <p:strVal val="visible"/>
                                      </p:to>
                                    </p:set>
                                    <p:anim calcmode="lin" valueType="num">
                                      <p:cBhvr additive="base">
                                        <p:cTn id="26" dur="500" fill="hold"/>
                                        <p:tgtEl>
                                          <p:spTgt spid="20"/>
                                        </p:tgtEl>
                                        <p:attrNameLst>
                                          <p:attrName>ppt_x</p:attrName>
                                        </p:attrNameLst>
                                      </p:cBhvr>
                                      <p:tavLst>
                                        <p:tav tm="0">
                                          <p:val>
                                            <p:strVal val="0-#ppt_w/2"/>
                                          </p:val>
                                        </p:tav>
                                        <p:tav tm="100000">
                                          <p:val>
                                            <p:strVal val="#ppt_x"/>
                                          </p:val>
                                        </p:tav>
                                      </p:tavLst>
                                    </p:anim>
                                    <p:anim calcmode="lin" valueType="num">
                                      <p:cBhvr additive="base">
                                        <p:cTn id="27" dur="500" fill="hold"/>
                                        <p:tgtEl>
                                          <p:spTgt spid="20"/>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100"/>
                                  </p:stCondLst>
                                  <p:childTnLst>
                                    <p:set>
                                      <p:cBhvr>
                                        <p:cTn id="29" dur="1" fill="hold">
                                          <p:stCondLst>
                                            <p:cond delay="0"/>
                                          </p:stCondLst>
                                        </p:cTn>
                                        <p:tgtEl>
                                          <p:spTgt spid="19"/>
                                        </p:tgtEl>
                                        <p:attrNameLst>
                                          <p:attrName>style.visibility</p:attrName>
                                        </p:attrNameLst>
                                      </p:cBhvr>
                                      <p:to>
                                        <p:strVal val="visible"/>
                                      </p:to>
                                    </p:set>
                                    <p:anim calcmode="lin" valueType="num">
                                      <p:cBhvr additive="base">
                                        <p:cTn id="30" dur="500" fill="hold"/>
                                        <p:tgtEl>
                                          <p:spTgt spid="19"/>
                                        </p:tgtEl>
                                        <p:attrNameLst>
                                          <p:attrName>ppt_x</p:attrName>
                                        </p:attrNameLst>
                                      </p:cBhvr>
                                      <p:tavLst>
                                        <p:tav tm="0">
                                          <p:val>
                                            <p:strVal val="0-#ppt_w/2"/>
                                          </p:val>
                                        </p:tav>
                                        <p:tav tm="100000">
                                          <p:val>
                                            <p:strVal val="#ppt_x"/>
                                          </p:val>
                                        </p:tav>
                                      </p:tavLst>
                                    </p:anim>
                                    <p:anim calcmode="lin" valueType="num">
                                      <p:cBhvr additive="base">
                                        <p:cTn id="31" dur="500" fill="hold"/>
                                        <p:tgtEl>
                                          <p:spTgt spid="19"/>
                                        </p:tgtEl>
                                        <p:attrNameLst>
                                          <p:attrName>ppt_y</p:attrName>
                                        </p:attrNameLst>
                                      </p:cBhvr>
                                      <p:tavLst>
                                        <p:tav tm="0">
                                          <p:val>
                                            <p:strVal val="#ppt_y"/>
                                          </p:val>
                                        </p:tav>
                                        <p:tav tm="100000">
                                          <p:val>
                                            <p:strVal val="#ppt_y"/>
                                          </p:val>
                                        </p:tav>
                                      </p:tavLst>
                                    </p:anim>
                                  </p:childTnLst>
                                </p:cTn>
                              </p:par>
                              <p:par>
                                <p:cTn id="32" presetID="2" presetClass="entr" presetSubtype="8" fill="hold" nodeType="withEffect">
                                  <p:stCondLst>
                                    <p:cond delay="0"/>
                                  </p:stCondLst>
                                  <p:childTnLst>
                                    <p:set>
                                      <p:cBhvr>
                                        <p:cTn id="33" dur="1" fill="hold">
                                          <p:stCondLst>
                                            <p:cond delay="0"/>
                                          </p:stCondLst>
                                        </p:cTn>
                                        <p:tgtEl>
                                          <p:spTgt spid="3"/>
                                        </p:tgtEl>
                                        <p:attrNameLst>
                                          <p:attrName>style.visibility</p:attrName>
                                        </p:attrNameLst>
                                      </p:cBhvr>
                                      <p:to>
                                        <p:strVal val="visible"/>
                                      </p:to>
                                    </p:set>
                                    <p:anim calcmode="lin" valueType="num">
                                      <p:cBhvr additive="base">
                                        <p:cTn id="34" dur="500" fill="hold"/>
                                        <p:tgtEl>
                                          <p:spTgt spid="3"/>
                                        </p:tgtEl>
                                        <p:attrNameLst>
                                          <p:attrName>ppt_x</p:attrName>
                                        </p:attrNameLst>
                                      </p:cBhvr>
                                      <p:tavLst>
                                        <p:tav tm="0">
                                          <p:val>
                                            <p:strVal val="0-#ppt_w/2"/>
                                          </p:val>
                                        </p:tav>
                                        <p:tav tm="100000">
                                          <p:val>
                                            <p:strVal val="#ppt_x"/>
                                          </p:val>
                                        </p:tav>
                                      </p:tavLst>
                                    </p:anim>
                                    <p:anim calcmode="lin" valueType="num">
                                      <p:cBhvr additive="base">
                                        <p:cTn id="35" dur="500" fill="hold"/>
                                        <p:tgtEl>
                                          <p:spTgt spid="3"/>
                                        </p:tgtEl>
                                        <p:attrNameLst>
                                          <p:attrName>ppt_y</p:attrName>
                                        </p:attrNameLst>
                                      </p:cBhvr>
                                      <p:tavLst>
                                        <p:tav tm="0">
                                          <p:val>
                                            <p:strVal val="#ppt_y"/>
                                          </p:val>
                                        </p:tav>
                                        <p:tav tm="100000">
                                          <p:val>
                                            <p:strVal val="#ppt_y"/>
                                          </p:val>
                                        </p:tav>
                                      </p:tavLst>
                                    </p:anim>
                                  </p:childTnLst>
                                </p:cTn>
                              </p:par>
                            </p:childTnLst>
                          </p:cTn>
                        </p:par>
                        <p:par>
                          <p:cTn id="36" fill="hold">
                            <p:stCondLst>
                              <p:cond delay="1300"/>
                            </p:stCondLst>
                            <p:childTnLst>
                              <p:par>
                                <p:cTn id="37" presetID="31" presetClass="entr" presetSubtype="0" fill="hold" grpId="0" nodeType="afterEffect">
                                  <p:stCondLst>
                                    <p:cond delay="0"/>
                                  </p:stCondLst>
                                  <p:childTnLst>
                                    <p:set>
                                      <p:cBhvr>
                                        <p:cTn id="38" dur="1" fill="hold">
                                          <p:stCondLst>
                                            <p:cond delay="0"/>
                                          </p:stCondLst>
                                        </p:cTn>
                                        <p:tgtEl>
                                          <p:spTgt spid="71"/>
                                        </p:tgtEl>
                                        <p:attrNameLst>
                                          <p:attrName>style.visibility</p:attrName>
                                        </p:attrNameLst>
                                      </p:cBhvr>
                                      <p:to>
                                        <p:strVal val="visible"/>
                                      </p:to>
                                    </p:set>
                                    <p:anim calcmode="lin" valueType="num">
                                      <p:cBhvr>
                                        <p:cTn id="39" dur="300" fill="hold"/>
                                        <p:tgtEl>
                                          <p:spTgt spid="71"/>
                                        </p:tgtEl>
                                        <p:attrNameLst>
                                          <p:attrName>ppt_w</p:attrName>
                                        </p:attrNameLst>
                                      </p:cBhvr>
                                      <p:tavLst>
                                        <p:tav tm="0">
                                          <p:val>
                                            <p:fltVal val="0"/>
                                          </p:val>
                                        </p:tav>
                                        <p:tav tm="100000">
                                          <p:val>
                                            <p:strVal val="#ppt_w"/>
                                          </p:val>
                                        </p:tav>
                                      </p:tavLst>
                                    </p:anim>
                                    <p:anim calcmode="lin" valueType="num">
                                      <p:cBhvr>
                                        <p:cTn id="40" dur="300" fill="hold"/>
                                        <p:tgtEl>
                                          <p:spTgt spid="71"/>
                                        </p:tgtEl>
                                        <p:attrNameLst>
                                          <p:attrName>ppt_h</p:attrName>
                                        </p:attrNameLst>
                                      </p:cBhvr>
                                      <p:tavLst>
                                        <p:tav tm="0">
                                          <p:val>
                                            <p:fltVal val="0"/>
                                          </p:val>
                                        </p:tav>
                                        <p:tav tm="100000">
                                          <p:val>
                                            <p:strVal val="#ppt_h"/>
                                          </p:val>
                                        </p:tav>
                                      </p:tavLst>
                                    </p:anim>
                                    <p:anim calcmode="lin" valueType="num">
                                      <p:cBhvr>
                                        <p:cTn id="41" dur="300" fill="hold"/>
                                        <p:tgtEl>
                                          <p:spTgt spid="71"/>
                                        </p:tgtEl>
                                        <p:attrNameLst>
                                          <p:attrName>style.rotation</p:attrName>
                                        </p:attrNameLst>
                                      </p:cBhvr>
                                      <p:tavLst>
                                        <p:tav tm="0">
                                          <p:val>
                                            <p:fltVal val="90"/>
                                          </p:val>
                                        </p:tav>
                                        <p:tav tm="100000">
                                          <p:val>
                                            <p:fltVal val="0"/>
                                          </p:val>
                                        </p:tav>
                                      </p:tavLst>
                                    </p:anim>
                                    <p:animEffect transition="in" filter="fade">
                                      <p:cBhvr>
                                        <p:cTn id="42" dur="300"/>
                                        <p:tgtEl>
                                          <p:spTgt spid="71"/>
                                        </p:tgtEl>
                                      </p:cBhvr>
                                    </p:animEffect>
                                  </p:childTnLst>
                                </p:cTn>
                              </p:par>
                            </p:childTnLst>
                          </p:cTn>
                        </p:par>
                        <p:par>
                          <p:cTn id="43" fill="hold">
                            <p:stCondLst>
                              <p:cond delay="1600"/>
                            </p:stCondLst>
                            <p:childTnLst>
                              <p:par>
                                <p:cTn id="44" presetID="53" presetClass="entr" presetSubtype="16" fill="hold" grpId="0" nodeType="afterEffect">
                                  <p:stCondLst>
                                    <p:cond delay="0"/>
                                  </p:stCondLst>
                                  <p:childTnLst>
                                    <p:set>
                                      <p:cBhvr>
                                        <p:cTn id="45" dur="1" fill="hold">
                                          <p:stCondLst>
                                            <p:cond delay="0"/>
                                          </p:stCondLst>
                                        </p:cTn>
                                        <p:tgtEl>
                                          <p:spTgt spid="120"/>
                                        </p:tgtEl>
                                        <p:attrNameLst>
                                          <p:attrName>style.visibility</p:attrName>
                                        </p:attrNameLst>
                                      </p:cBhvr>
                                      <p:to>
                                        <p:strVal val="visible"/>
                                      </p:to>
                                    </p:set>
                                    <p:anim calcmode="lin" valueType="num">
                                      <p:cBhvr>
                                        <p:cTn id="46" dur="300" fill="hold"/>
                                        <p:tgtEl>
                                          <p:spTgt spid="120"/>
                                        </p:tgtEl>
                                        <p:attrNameLst>
                                          <p:attrName>ppt_w</p:attrName>
                                        </p:attrNameLst>
                                      </p:cBhvr>
                                      <p:tavLst>
                                        <p:tav tm="0">
                                          <p:val>
                                            <p:fltVal val="0"/>
                                          </p:val>
                                        </p:tav>
                                        <p:tav tm="100000">
                                          <p:val>
                                            <p:strVal val="#ppt_w"/>
                                          </p:val>
                                        </p:tav>
                                      </p:tavLst>
                                    </p:anim>
                                    <p:anim calcmode="lin" valueType="num">
                                      <p:cBhvr>
                                        <p:cTn id="47" dur="300" fill="hold"/>
                                        <p:tgtEl>
                                          <p:spTgt spid="120"/>
                                        </p:tgtEl>
                                        <p:attrNameLst>
                                          <p:attrName>ppt_h</p:attrName>
                                        </p:attrNameLst>
                                      </p:cBhvr>
                                      <p:tavLst>
                                        <p:tav tm="0">
                                          <p:val>
                                            <p:fltVal val="0"/>
                                          </p:val>
                                        </p:tav>
                                        <p:tav tm="100000">
                                          <p:val>
                                            <p:strVal val="#ppt_h"/>
                                          </p:val>
                                        </p:tav>
                                      </p:tavLst>
                                    </p:anim>
                                    <p:animEffect transition="in" filter="fade">
                                      <p:cBhvr>
                                        <p:cTn id="48" dur="300"/>
                                        <p:tgtEl>
                                          <p:spTgt spid="120"/>
                                        </p:tgtEl>
                                      </p:cBhvr>
                                    </p:animEffect>
                                  </p:childTnLst>
                                </p:cTn>
                              </p:par>
                            </p:childTnLst>
                          </p:cTn>
                        </p:par>
                        <p:par>
                          <p:cTn id="49" fill="hold">
                            <p:stCondLst>
                              <p:cond delay="1900"/>
                            </p:stCondLst>
                            <p:childTnLst>
                              <p:par>
                                <p:cTn id="50" presetID="22" presetClass="entr" presetSubtype="1" fill="hold" grpId="0" nodeType="afterEffect">
                                  <p:stCondLst>
                                    <p:cond delay="0"/>
                                  </p:stCondLst>
                                  <p:childTnLst>
                                    <p:set>
                                      <p:cBhvr>
                                        <p:cTn id="51" dur="1" fill="hold">
                                          <p:stCondLst>
                                            <p:cond delay="0"/>
                                          </p:stCondLst>
                                        </p:cTn>
                                        <p:tgtEl>
                                          <p:spTgt spid="28"/>
                                        </p:tgtEl>
                                        <p:attrNameLst>
                                          <p:attrName>style.visibility</p:attrName>
                                        </p:attrNameLst>
                                      </p:cBhvr>
                                      <p:to>
                                        <p:strVal val="visible"/>
                                      </p:to>
                                    </p:set>
                                    <p:animEffect transition="in" filter="wipe(up)">
                                      <p:cBhvr>
                                        <p:cTn id="52" dur="500"/>
                                        <p:tgtEl>
                                          <p:spTgt spid="28"/>
                                        </p:tgtEl>
                                      </p:cBhvr>
                                    </p:animEffect>
                                  </p:childTnLst>
                                </p:cTn>
                              </p:par>
                              <p:par>
                                <p:cTn id="53" presetID="22" presetClass="entr" presetSubtype="1" fill="hold" grpId="0" nodeType="withEffect">
                                  <p:stCondLst>
                                    <p:cond delay="0"/>
                                  </p:stCondLst>
                                  <p:childTnLst>
                                    <p:set>
                                      <p:cBhvr>
                                        <p:cTn id="54" dur="1" fill="hold">
                                          <p:stCondLst>
                                            <p:cond delay="0"/>
                                          </p:stCondLst>
                                        </p:cTn>
                                        <p:tgtEl>
                                          <p:spTgt spid="22"/>
                                        </p:tgtEl>
                                        <p:attrNameLst>
                                          <p:attrName>style.visibility</p:attrName>
                                        </p:attrNameLst>
                                      </p:cBhvr>
                                      <p:to>
                                        <p:strVal val="visible"/>
                                      </p:to>
                                    </p:set>
                                    <p:animEffect transition="in" filter="wipe(up)">
                                      <p:cBhvr>
                                        <p:cTn id="55" dur="500"/>
                                        <p:tgtEl>
                                          <p:spTgt spid="22"/>
                                        </p:tgtEl>
                                      </p:cBhvr>
                                    </p:animEffect>
                                  </p:childTnLst>
                                </p:cTn>
                              </p:par>
                            </p:childTnLst>
                          </p:cTn>
                        </p:par>
                        <p:par>
                          <p:cTn id="56" fill="hold">
                            <p:stCondLst>
                              <p:cond delay="2400"/>
                            </p:stCondLst>
                            <p:childTnLst>
                              <p:par>
                                <p:cTn id="57" presetID="53" presetClass="entr" presetSubtype="16" fill="hold" grpId="0" nodeType="afterEffect">
                                  <p:stCondLst>
                                    <p:cond delay="0"/>
                                  </p:stCondLst>
                                  <p:childTnLst>
                                    <p:set>
                                      <p:cBhvr>
                                        <p:cTn id="58" dur="1" fill="hold">
                                          <p:stCondLst>
                                            <p:cond delay="0"/>
                                          </p:stCondLst>
                                        </p:cTn>
                                        <p:tgtEl>
                                          <p:spTgt spid="121"/>
                                        </p:tgtEl>
                                        <p:attrNameLst>
                                          <p:attrName>style.visibility</p:attrName>
                                        </p:attrNameLst>
                                      </p:cBhvr>
                                      <p:to>
                                        <p:strVal val="visible"/>
                                      </p:to>
                                    </p:set>
                                    <p:anim calcmode="lin" valueType="num">
                                      <p:cBhvr>
                                        <p:cTn id="59" dur="300" fill="hold"/>
                                        <p:tgtEl>
                                          <p:spTgt spid="121"/>
                                        </p:tgtEl>
                                        <p:attrNameLst>
                                          <p:attrName>ppt_w</p:attrName>
                                        </p:attrNameLst>
                                      </p:cBhvr>
                                      <p:tavLst>
                                        <p:tav tm="0">
                                          <p:val>
                                            <p:fltVal val="0"/>
                                          </p:val>
                                        </p:tav>
                                        <p:tav tm="100000">
                                          <p:val>
                                            <p:strVal val="#ppt_w"/>
                                          </p:val>
                                        </p:tav>
                                      </p:tavLst>
                                    </p:anim>
                                    <p:anim calcmode="lin" valueType="num">
                                      <p:cBhvr>
                                        <p:cTn id="60" dur="300" fill="hold"/>
                                        <p:tgtEl>
                                          <p:spTgt spid="121"/>
                                        </p:tgtEl>
                                        <p:attrNameLst>
                                          <p:attrName>ppt_h</p:attrName>
                                        </p:attrNameLst>
                                      </p:cBhvr>
                                      <p:tavLst>
                                        <p:tav tm="0">
                                          <p:val>
                                            <p:fltVal val="0"/>
                                          </p:val>
                                        </p:tav>
                                        <p:tav tm="100000">
                                          <p:val>
                                            <p:strVal val="#ppt_h"/>
                                          </p:val>
                                        </p:tav>
                                      </p:tavLst>
                                    </p:anim>
                                    <p:animEffect transition="in" filter="fade">
                                      <p:cBhvr>
                                        <p:cTn id="61" dur="300"/>
                                        <p:tgtEl>
                                          <p:spTgt spid="121"/>
                                        </p:tgtEl>
                                      </p:cBhvr>
                                    </p:animEffect>
                                  </p:childTnLst>
                                </p:cTn>
                              </p:par>
                            </p:childTnLst>
                          </p:cTn>
                        </p:par>
                        <p:par>
                          <p:cTn id="62" fill="hold">
                            <p:stCondLst>
                              <p:cond delay="2700"/>
                            </p:stCondLst>
                            <p:childTnLst>
                              <p:par>
                                <p:cTn id="63" presetID="22" presetClass="entr" presetSubtype="1" fill="hold" grpId="0" nodeType="afterEffect">
                                  <p:stCondLst>
                                    <p:cond delay="0"/>
                                  </p:stCondLst>
                                  <p:childTnLst>
                                    <p:set>
                                      <p:cBhvr>
                                        <p:cTn id="64" dur="1" fill="hold">
                                          <p:stCondLst>
                                            <p:cond delay="0"/>
                                          </p:stCondLst>
                                        </p:cTn>
                                        <p:tgtEl>
                                          <p:spTgt spid="117"/>
                                        </p:tgtEl>
                                        <p:attrNameLst>
                                          <p:attrName>style.visibility</p:attrName>
                                        </p:attrNameLst>
                                      </p:cBhvr>
                                      <p:to>
                                        <p:strVal val="visible"/>
                                      </p:to>
                                    </p:set>
                                    <p:animEffect transition="in" filter="wipe(up)">
                                      <p:cBhvr>
                                        <p:cTn id="65" dur="500"/>
                                        <p:tgtEl>
                                          <p:spTgt spid="117"/>
                                        </p:tgtEl>
                                      </p:cBhvr>
                                    </p:animEffect>
                                  </p:childTnLst>
                                </p:cTn>
                              </p:par>
                              <p:par>
                                <p:cTn id="66" presetID="22" presetClass="entr" presetSubtype="1" fill="hold" grpId="0" nodeType="withEffect">
                                  <p:stCondLst>
                                    <p:cond delay="0"/>
                                  </p:stCondLst>
                                  <p:childTnLst>
                                    <p:set>
                                      <p:cBhvr>
                                        <p:cTn id="67" dur="1" fill="hold">
                                          <p:stCondLst>
                                            <p:cond delay="0"/>
                                          </p:stCondLst>
                                        </p:cTn>
                                        <p:tgtEl>
                                          <p:spTgt spid="116"/>
                                        </p:tgtEl>
                                        <p:attrNameLst>
                                          <p:attrName>style.visibility</p:attrName>
                                        </p:attrNameLst>
                                      </p:cBhvr>
                                      <p:to>
                                        <p:strVal val="visible"/>
                                      </p:to>
                                    </p:set>
                                    <p:animEffect transition="in" filter="wipe(up)">
                                      <p:cBhvr>
                                        <p:cTn id="68" dur="500"/>
                                        <p:tgtEl>
                                          <p:spTgt spid="116"/>
                                        </p:tgtEl>
                                      </p:cBhvr>
                                    </p:animEffect>
                                  </p:childTnLst>
                                </p:cTn>
                              </p:par>
                            </p:childTnLst>
                          </p:cTn>
                        </p:par>
                        <p:par>
                          <p:cTn id="69" fill="hold">
                            <p:stCondLst>
                              <p:cond delay="3200"/>
                            </p:stCondLst>
                            <p:childTnLst>
                              <p:par>
                                <p:cTn id="70" presetID="53" presetClass="entr" presetSubtype="16" fill="hold" grpId="0" nodeType="afterEffect">
                                  <p:stCondLst>
                                    <p:cond delay="0"/>
                                  </p:stCondLst>
                                  <p:childTnLst>
                                    <p:set>
                                      <p:cBhvr>
                                        <p:cTn id="71" dur="1" fill="hold">
                                          <p:stCondLst>
                                            <p:cond delay="0"/>
                                          </p:stCondLst>
                                        </p:cTn>
                                        <p:tgtEl>
                                          <p:spTgt spid="122"/>
                                        </p:tgtEl>
                                        <p:attrNameLst>
                                          <p:attrName>style.visibility</p:attrName>
                                        </p:attrNameLst>
                                      </p:cBhvr>
                                      <p:to>
                                        <p:strVal val="visible"/>
                                      </p:to>
                                    </p:set>
                                    <p:anim calcmode="lin" valueType="num">
                                      <p:cBhvr>
                                        <p:cTn id="72" dur="300" fill="hold"/>
                                        <p:tgtEl>
                                          <p:spTgt spid="122"/>
                                        </p:tgtEl>
                                        <p:attrNameLst>
                                          <p:attrName>ppt_w</p:attrName>
                                        </p:attrNameLst>
                                      </p:cBhvr>
                                      <p:tavLst>
                                        <p:tav tm="0">
                                          <p:val>
                                            <p:fltVal val="0"/>
                                          </p:val>
                                        </p:tav>
                                        <p:tav tm="100000">
                                          <p:val>
                                            <p:strVal val="#ppt_w"/>
                                          </p:val>
                                        </p:tav>
                                      </p:tavLst>
                                    </p:anim>
                                    <p:anim calcmode="lin" valueType="num">
                                      <p:cBhvr>
                                        <p:cTn id="73" dur="300" fill="hold"/>
                                        <p:tgtEl>
                                          <p:spTgt spid="122"/>
                                        </p:tgtEl>
                                        <p:attrNameLst>
                                          <p:attrName>ppt_h</p:attrName>
                                        </p:attrNameLst>
                                      </p:cBhvr>
                                      <p:tavLst>
                                        <p:tav tm="0">
                                          <p:val>
                                            <p:fltVal val="0"/>
                                          </p:val>
                                        </p:tav>
                                        <p:tav tm="100000">
                                          <p:val>
                                            <p:strVal val="#ppt_h"/>
                                          </p:val>
                                        </p:tav>
                                      </p:tavLst>
                                    </p:anim>
                                    <p:animEffect transition="in" filter="fade">
                                      <p:cBhvr>
                                        <p:cTn id="74" dur="300"/>
                                        <p:tgtEl>
                                          <p:spTgt spid="122"/>
                                        </p:tgtEl>
                                      </p:cBhvr>
                                    </p:animEffect>
                                  </p:childTnLst>
                                </p:cTn>
                              </p:par>
                            </p:childTnLst>
                          </p:cTn>
                        </p:par>
                        <p:par>
                          <p:cTn id="75" fill="hold">
                            <p:stCondLst>
                              <p:cond delay="3500"/>
                            </p:stCondLst>
                            <p:childTnLst>
                              <p:par>
                                <p:cTn id="76" presetID="22" presetClass="entr" presetSubtype="1" fill="hold" grpId="0" nodeType="afterEffect">
                                  <p:stCondLst>
                                    <p:cond delay="0"/>
                                  </p:stCondLst>
                                  <p:childTnLst>
                                    <p:set>
                                      <p:cBhvr>
                                        <p:cTn id="77" dur="1" fill="hold">
                                          <p:stCondLst>
                                            <p:cond delay="0"/>
                                          </p:stCondLst>
                                        </p:cTn>
                                        <p:tgtEl>
                                          <p:spTgt spid="118"/>
                                        </p:tgtEl>
                                        <p:attrNameLst>
                                          <p:attrName>style.visibility</p:attrName>
                                        </p:attrNameLst>
                                      </p:cBhvr>
                                      <p:to>
                                        <p:strVal val="visible"/>
                                      </p:to>
                                    </p:set>
                                    <p:animEffect transition="in" filter="wipe(up)">
                                      <p:cBhvr>
                                        <p:cTn id="78" dur="500"/>
                                        <p:tgtEl>
                                          <p:spTgt spid="118"/>
                                        </p:tgtEl>
                                      </p:cBhvr>
                                    </p:animEffect>
                                  </p:childTnLst>
                                </p:cTn>
                              </p:par>
                              <p:par>
                                <p:cTn id="79" presetID="22" presetClass="entr" presetSubtype="1" fill="hold" grpId="0" nodeType="withEffect">
                                  <p:stCondLst>
                                    <p:cond delay="0"/>
                                  </p:stCondLst>
                                  <p:childTnLst>
                                    <p:set>
                                      <p:cBhvr>
                                        <p:cTn id="80" dur="1" fill="hold">
                                          <p:stCondLst>
                                            <p:cond delay="0"/>
                                          </p:stCondLst>
                                        </p:cTn>
                                        <p:tgtEl>
                                          <p:spTgt spid="119"/>
                                        </p:tgtEl>
                                        <p:attrNameLst>
                                          <p:attrName>style.visibility</p:attrName>
                                        </p:attrNameLst>
                                      </p:cBhvr>
                                      <p:to>
                                        <p:strVal val="visible"/>
                                      </p:to>
                                    </p:set>
                                    <p:animEffect transition="in" filter="wipe(up)">
                                      <p:cBhvr>
                                        <p:cTn id="81"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71" grpId="0"/>
      <p:bldP spid="22" grpId="0" animBg="1"/>
      <p:bldP spid="28" grpId="0"/>
      <p:bldP spid="116" grpId="0" animBg="1"/>
      <p:bldP spid="117" grpId="0"/>
      <p:bldP spid="118" grpId="0" animBg="1"/>
      <p:bldP spid="119" grpId="0"/>
      <p:bldP spid="120" grpId="0" animBg="1"/>
      <p:bldP spid="121" grpId="0" animBg="1"/>
      <p:bldP spid="12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的步骤四：</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清洁</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 name="矩形 18">
            <a:extLst>
              <a:ext uri="{FF2B5EF4-FFF2-40B4-BE49-F238E27FC236}">
                <a16:creationId xmlns="" xmlns:a16="http://schemas.microsoft.com/office/drawing/2014/main" id="{5DC7B950-EFEE-4CEF-B849-34878DAB10ED}"/>
              </a:ext>
            </a:extLst>
          </p:cNvPr>
          <p:cNvSpPr/>
          <p:nvPr/>
        </p:nvSpPr>
        <p:spPr>
          <a:xfrm>
            <a:off x="2189645" y="1303504"/>
            <a:ext cx="8911491"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dirty="0">
                <a:solidFill>
                  <a:schemeClr val="accent1"/>
                </a:solidFill>
                <a:latin typeface="+mj-ea"/>
                <a:ea typeface="+mj-ea"/>
                <a:sym typeface="宋体" panose="02010600030101010101" pitchFamily="2" charset="-122"/>
              </a:rPr>
              <a:t>清洁是保持干净无污秽，也就是要保持工作场所、机器设备干净状态。这就需要将前面</a:t>
            </a:r>
            <a:r>
              <a:rPr lang="en-US" altLang="zh-CN" dirty="0">
                <a:solidFill>
                  <a:schemeClr val="accent1"/>
                </a:solidFill>
                <a:latin typeface="+mj-ea"/>
                <a:ea typeface="+mj-ea"/>
                <a:sym typeface="宋体" panose="02010600030101010101" pitchFamily="2" charset="-122"/>
              </a:rPr>
              <a:t>3S</a:t>
            </a:r>
            <a:r>
              <a:rPr lang="zh-CN" altLang="en-US" dirty="0">
                <a:solidFill>
                  <a:schemeClr val="accent1"/>
                </a:solidFill>
                <a:latin typeface="+mj-ea"/>
                <a:ea typeface="+mj-ea"/>
                <a:sym typeface="宋体" panose="02010600030101010101" pitchFamily="2" charset="-122"/>
              </a:rPr>
              <a:t>（整理、整顿、清扫）的做法制度化、规范化，并贯彻执行及维持，意即“标准化”。</a:t>
            </a:r>
          </a:p>
        </p:txBody>
      </p:sp>
      <p:sp>
        <p:nvSpPr>
          <p:cNvPr id="20" name="矩形 19">
            <a:extLst>
              <a:ext uri="{FF2B5EF4-FFF2-40B4-BE49-F238E27FC236}">
                <a16:creationId xmlns="" xmlns:a16="http://schemas.microsoft.com/office/drawing/2014/main" id="{944CA4FF-6109-4294-B630-910976CC8A20}"/>
              </a:ext>
            </a:extLst>
          </p:cNvPr>
          <p:cNvSpPr/>
          <p:nvPr/>
        </p:nvSpPr>
        <p:spPr>
          <a:xfrm>
            <a:off x="7221152" y="2696834"/>
            <a:ext cx="3879984" cy="92333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dirty="0">
                <a:solidFill>
                  <a:schemeClr val="accent1"/>
                </a:solidFill>
                <a:latin typeface="+mj-ea"/>
                <a:ea typeface="+mj-ea"/>
                <a:sym typeface="宋体" panose="02010600030101010101" pitchFamily="2" charset="-122"/>
              </a:rPr>
              <a:t>维持前面</a:t>
            </a:r>
            <a:r>
              <a:rPr lang="en-US" altLang="zh-CN" dirty="0">
                <a:solidFill>
                  <a:schemeClr val="accent1"/>
                </a:solidFill>
                <a:latin typeface="+mj-ea"/>
                <a:ea typeface="+mj-ea"/>
                <a:sym typeface="宋体" panose="02010600030101010101" pitchFamily="2" charset="-122"/>
              </a:rPr>
              <a:t>3S</a:t>
            </a:r>
            <a:r>
              <a:rPr lang="zh-CN" altLang="en-US" dirty="0">
                <a:solidFill>
                  <a:schemeClr val="accent1"/>
                </a:solidFill>
                <a:latin typeface="+mj-ea"/>
                <a:ea typeface="+mj-ea"/>
                <a:sym typeface="宋体" panose="02010600030101010101" pitchFamily="2" charset="-122"/>
              </a:rPr>
              <a:t>（整理整顿、清扫）的效果</a:t>
            </a:r>
          </a:p>
          <a:p>
            <a:pPr marL="285750" indent="-285750" algn="just">
              <a:buFont typeface="Wingdings" panose="05000000000000000000" pitchFamily="2" charset="2"/>
              <a:buChar char="l"/>
            </a:pPr>
            <a:r>
              <a:rPr lang="zh-CN" altLang="en-US" dirty="0">
                <a:solidFill>
                  <a:schemeClr val="accent1"/>
                </a:solidFill>
                <a:latin typeface="+mj-ea"/>
                <a:ea typeface="+mj-ea"/>
                <a:sym typeface="宋体" panose="02010600030101010101" pitchFamily="2" charset="-122"/>
              </a:rPr>
              <a:t>实现</a:t>
            </a:r>
            <a:r>
              <a:rPr lang="en-US" altLang="zh-CN" dirty="0">
                <a:solidFill>
                  <a:schemeClr val="accent1"/>
                </a:solidFill>
                <a:latin typeface="+mj-ea"/>
                <a:ea typeface="+mj-ea"/>
                <a:sym typeface="宋体" panose="02010600030101010101" pitchFamily="2" charset="-122"/>
              </a:rPr>
              <a:t>6S</a:t>
            </a:r>
            <a:r>
              <a:rPr lang="zh-CN" altLang="en-US" dirty="0">
                <a:solidFill>
                  <a:schemeClr val="accent1"/>
                </a:solidFill>
                <a:latin typeface="+mj-ea"/>
                <a:ea typeface="+mj-ea"/>
                <a:sym typeface="宋体" panose="02010600030101010101" pitchFamily="2" charset="-122"/>
              </a:rPr>
              <a:t>标准化管理</a:t>
            </a:r>
          </a:p>
        </p:txBody>
      </p:sp>
      <p:grpSp>
        <p:nvGrpSpPr>
          <p:cNvPr id="3" name="组合 2">
            <a:extLst>
              <a:ext uri="{FF2B5EF4-FFF2-40B4-BE49-F238E27FC236}">
                <a16:creationId xmlns="" xmlns:a16="http://schemas.microsoft.com/office/drawing/2014/main" id="{06A0A014-1003-48E1-834A-9A9E2682C142}"/>
              </a:ext>
            </a:extLst>
          </p:cNvPr>
          <p:cNvGrpSpPr/>
          <p:nvPr/>
        </p:nvGrpSpPr>
        <p:grpSpPr>
          <a:xfrm>
            <a:off x="1000343" y="1195854"/>
            <a:ext cx="1145769" cy="892088"/>
            <a:chOff x="1000343" y="1195854"/>
            <a:chExt cx="1145769" cy="892088"/>
          </a:xfrm>
        </p:grpSpPr>
        <p:sp>
          <p:nvSpPr>
            <p:cNvPr id="21" name="箭头: 五边形 20">
              <a:extLst>
                <a:ext uri="{FF2B5EF4-FFF2-40B4-BE49-F238E27FC236}">
                  <a16:creationId xmlns="" xmlns:a16="http://schemas.microsoft.com/office/drawing/2014/main" id="{E9379148-9879-40A0-81F6-8C73B731CC59}"/>
                </a:ext>
              </a:extLst>
            </p:cNvPr>
            <p:cNvSpPr/>
            <p:nvPr/>
          </p:nvSpPr>
          <p:spPr bwMode="auto">
            <a:xfrm>
              <a:off x="1043877" y="1195854"/>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2" name="矩形 21">
              <a:extLst>
                <a:ext uri="{FF2B5EF4-FFF2-40B4-BE49-F238E27FC236}">
                  <a16:creationId xmlns="" xmlns:a16="http://schemas.microsoft.com/office/drawing/2014/main" id="{1B410CF1-4057-4B92-B709-7F9AC6E3F63A}"/>
                </a:ext>
              </a:extLst>
            </p:cNvPr>
            <p:cNvSpPr/>
            <p:nvPr/>
          </p:nvSpPr>
          <p:spPr>
            <a:xfrm>
              <a:off x="1000343" y="128795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清洁的定义</a:t>
              </a:r>
            </a:p>
          </p:txBody>
        </p:sp>
      </p:grpSp>
      <p:grpSp>
        <p:nvGrpSpPr>
          <p:cNvPr id="25" name="组合 24">
            <a:extLst>
              <a:ext uri="{FF2B5EF4-FFF2-40B4-BE49-F238E27FC236}">
                <a16:creationId xmlns="" xmlns:a16="http://schemas.microsoft.com/office/drawing/2014/main" id="{6EACD2DB-9176-4A7D-ACE6-26FB90AADF5E}"/>
              </a:ext>
            </a:extLst>
          </p:cNvPr>
          <p:cNvGrpSpPr/>
          <p:nvPr/>
        </p:nvGrpSpPr>
        <p:grpSpPr>
          <a:xfrm>
            <a:off x="6005478" y="2696834"/>
            <a:ext cx="1145769" cy="892088"/>
            <a:chOff x="1000343" y="2619658"/>
            <a:chExt cx="1145769" cy="892088"/>
          </a:xfrm>
        </p:grpSpPr>
        <p:sp>
          <p:nvSpPr>
            <p:cNvPr id="23" name="箭头: 五边形 22">
              <a:extLst>
                <a:ext uri="{FF2B5EF4-FFF2-40B4-BE49-F238E27FC236}">
                  <a16:creationId xmlns="" xmlns:a16="http://schemas.microsoft.com/office/drawing/2014/main" id="{00927034-9891-4866-9C8D-6A291618B030}"/>
                </a:ext>
              </a:extLst>
            </p:cNvPr>
            <p:cNvSpPr/>
            <p:nvPr/>
          </p:nvSpPr>
          <p:spPr bwMode="auto">
            <a:xfrm>
              <a:off x="1043877" y="2619658"/>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4" name="矩形 23">
              <a:extLst>
                <a:ext uri="{FF2B5EF4-FFF2-40B4-BE49-F238E27FC236}">
                  <a16:creationId xmlns="" xmlns:a16="http://schemas.microsoft.com/office/drawing/2014/main" id="{9B321531-D1B0-478D-8FF5-2BA8FE4DEBC3}"/>
                </a:ext>
              </a:extLst>
            </p:cNvPr>
            <p:cNvSpPr/>
            <p:nvPr/>
          </p:nvSpPr>
          <p:spPr>
            <a:xfrm>
              <a:off x="1000343" y="2711759"/>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dirty="0">
                  <a:solidFill>
                    <a:schemeClr val="accent2"/>
                  </a:solidFill>
                  <a:latin typeface="+mj-ea"/>
                  <a:ea typeface="+mj-ea"/>
                  <a:sym typeface="宋体" panose="02010600030101010101" pitchFamily="2" charset="-122"/>
                </a:rPr>
                <a:t>清洁的目的</a:t>
              </a:r>
            </a:p>
          </p:txBody>
        </p:sp>
      </p:grpSp>
      <p:sp>
        <p:nvSpPr>
          <p:cNvPr id="27" name="矩形 26">
            <a:extLst>
              <a:ext uri="{FF2B5EF4-FFF2-40B4-BE49-F238E27FC236}">
                <a16:creationId xmlns="" xmlns:a16="http://schemas.microsoft.com/office/drawing/2014/main" id="{AA5A99CB-8CA8-42DE-9605-7B49C61AF3E4}"/>
              </a:ext>
            </a:extLst>
          </p:cNvPr>
          <p:cNvSpPr/>
          <p:nvPr/>
        </p:nvSpPr>
        <p:spPr>
          <a:xfrm>
            <a:off x="7221152" y="4154799"/>
            <a:ext cx="3879984" cy="2031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a:solidFill>
                  <a:schemeClr val="accent1"/>
                </a:solidFill>
                <a:latin typeface="+mj-ea"/>
                <a:ea typeface="+mj-ea"/>
                <a:sym typeface="宋体" panose="02010600030101010101" pitchFamily="2" charset="-122"/>
              </a:rPr>
              <a:t>1. </a:t>
            </a:r>
            <a:r>
              <a:rPr lang="zh-CN" altLang="en-US">
                <a:solidFill>
                  <a:schemeClr val="accent1"/>
                </a:solidFill>
                <a:latin typeface="+mj-ea"/>
                <a:ea typeface="+mj-ea"/>
                <a:sym typeface="宋体" panose="02010600030101010101" pitchFamily="2" charset="-122"/>
              </a:rPr>
              <a:t>落实前面</a:t>
            </a:r>
            <a:r>
              <a:rPr lang="en-US" altLang="zh-CN">
                <a:solidFill>
                  <a:schemeClr val="accent1"/>
                </a:solidFill>
                <a:latin typeface="+mj-ea"/>
                <a:ea typeface="+mj-ea"/>
                <a:sym typeface="宋体" panose="02010600030101010101" pitchFamily="2" charset="-122"/>
              </a:rPr>
              <a:t>3S</a:t>
            </a:r>
            <a:r>
              <a:rPr lang="zh-CN" altLang="en-US">
                <a:solidFill>
                  <a:schemeClr val="accent1"/>
                </a:solidFill>
                <a:latin typeface="+mj-ea"/>
                <a:ea typeface="+mj-ea"/>
                <a:sym typeface="宋体" panose="02010600030101010101" pitchFamily="2" charset="-122"/>
              </a:rPr>
              <a:t>工作；</a:t>
            </a:r>
          </a:p>
          <a:p>
            <a:pPr algn="just"/>
            <a:r>
              <a:rPr lang="en-US" altLang="zh-CN">
                <a:solidFill>
                  <a:schemeClr val="accent1"/>
                </a:solidFill>
                <a:latin typeface="+mj-ea"/>
                <a:ea typeface="+mj-ea"/>
                <a:sym typeface="宋体" panose="02010600030101010101" pitchFamily="2" charset="-122"/>
              </a:rPr>
              <a:t>2. </a:t>
            </a:r>
            <a:r>
              <a:rPr lang="zh-CN" altLang="en-US">
                <a:solidFill>
                  <a:schemeClr val="accent1"/>
                </a:solidFill>
                <a:latin typeface="+mj-ea"/>
                <a:ea typeface="+mj-ea"/>
                <a:sym typeface="宋体" panose="02010600030101010101" pitchFamily="2" charset="-122"/>
              </a:rPr>
              <a:t>制定目视管理及看板管理的标准；</a:t>
            </a:r>
          </a:p>
          <a:p>
            <a:pPr algn="just"/>
            <a:r>
              <a:rPr lang="en-US" altLang="zh-CN">
                <a:solidFill>
                  <a:schemeClr val="accent1"/>
                </a:solidFill>
                <a:latin typeface="+mj-ea"/>
                <a:ea typeface="+mj-ea"/>
                <a:sym typeface="宋体" panose="02010600030101010101" pitchFamily="2" charset="-122"/>
              </a:rPr>
              <a:t>3. </a:t>
            </a:r>
            <a:r>
              <a:rPr lang="zh-CN" altLang="en-US">
                <a:solidFill>
                  <a:schemeClr val="accent1"/>
                </a:solidFill>
                <a:latin typeface="+mj-ea"/>
                <a:ea typeface="+mj-ea"/>
                <a:sym typeface="宋体" panose="02010600030101010101" pitchFamily="2" charset="-122"/>
              </a:rPr>
              <a:t>制订</a:t>
            </a:r>
            <a:r>
              <a:rPr lang="en-US" altLang="zh-CN">
                <a:solidFill>
                  <a:schemeClr val="accent1"/>
                </a:solidFill>
                <a:latin typeface="+mj-ea"/>
                <a:ea typeface="+mj-ea"/>
                <a:sym typeface="宋体" panose="02010600030101010101" pitchFamily="2" charset="-122"/>
              </a:rPr>
              <a:t>6S</a:t>
            </a:r>
            <a:r>
              <a:rPr lang="zh-CN" altLang="en-US">
                <a:solidFill>
                  <a:schemeClr val="accent1"/>
                </a:solidFill>
                <a:latin typeface="+mj-ea"/>
                <a:ea typeface="+mj-ea"/>
                <a:sym typeface="宋体" panose="02010600030101010101" pitchFamily="2" charset="-122"/>
              </a:rPr>
              <a:t>实施办法；</a:t>
            </a:r>
          </a:p>
          <a:p>
            <a:pPr algn="just"/>
            <a:r>
              <a:rPr lang="en-US" altLang="zh-CN">
                <a:solidFill>
                  <a:schemeClr val="accent1"/>
                </a:solidFill>
                <a:latin typeface="+mj-ea"/>
                <a:ea typeface="+mj-ea"/>
                <a:sym typeface="宋体" panose="02010600030101010101" pitchFamily="2" charset="-122"/>
              </a:rPr>
              <a:t>4. </a:t>
            </a:r>
            <a:r>
              <a:rPr lang="zh-CN" altLang="en-US">
                <a:solidFill>
                  <a:schemeClr val="accent1"/>
                </a:solidFill>
                <a:latin typeface="+mj-ea"/>
                <a:ea typeface="+mj-ea"/>
                <a:sym typeface="宋体" panose="02010600030101010101" pitchFamily="2" charset="-122"/>
              </a:rPr>
              <a:t>制订稽核方法；</a:t>
            </a:r>
          </a:p>
          <a:p>
            <a:pPr algn="just"/>
            <a:r>
              <a:rPr lang="en-US" altLang="zh-CN">
                <a:solidFill>
                  <a:schemeClr val="accent1"/>
                </a:solidFill>
                <a:latin typeface="+mj-ea"/>
                <a:ea typeface="+mj-ea"/>
                <a:sym typeface="宋体" panose="02010600030101010101" pitchFamily="2" charset="-122"/>
              </a:rPr>
              <a:t>5. </a:t>
            </a:r>
            <a:r>
              <a:rPr lang="zh-CN" altLang="en-US">
                <a:solidFill>
                  <a:schemeClr val="accent1"/>
                </a:solidFill>
                <a:latin typeface="+mj-ea"/>
                <a:ea typeface="+mj-ea"/>
                <a:sym typeface="宋体" panose="02010600030101010101" pitchFamily="2" charset="-122"/>
              </a:rPr>
              <a:t>制定奖惩制度，强化推行；</a:t>
            </a:r>
          </a:p>
          <a:p>
            <a:pPr algn="just"/>
            <a:r>
              <a:rPr lang="en-US" altLang="zh-CN">
                <a:solidFill>
                  <a:schemeClr val="accent1"/>
                </a:solidFill>
                <a:latin typeface="+mj-ea"/>
                <a:ea typeface="+mj-ea"/>
                <a:sym typeface="宋体" panose="02010600030101010101" pitchFamily="2" charset="-122"/>
              </a:rPr>
              <a:t>6. </a:t>
            </a:r>
            <a:r>
              <a:rPr lang="zh-CN" altLang="en-US">
                <a:solidFill>
                  <a:schemeClr val="accent1"/>
                </a:solidFill>
                <a:latin typeface="+mj-ea"/>
                <a:ea typeface="+mj-ea"/>
                <a:sym typeface="宋体" panose="02010600030101010101" pitchFamily="2" charset="-122"/>
              </a:rPr>
              <a:t>高层主管定期巡查，带动全员重视</a:t>
            </a:r>
            <a:r>
              <a:rPr lang="en-US" altLang="zh-CN">
                <a:solidFill>
                  <a:schemeClr val="accent1"/>
                </a:solidFill>
                <a:latin typeface="+mj-ea"/>
                <a:ea typeface="+mj-ea"/>
                <a:sym typeface="宋体" panose="02010600030101010101" pitchFamily="2" charset="-122"/>
              </a:rPr>
              <a:t>6S</a:t>
            </a:r>
            <a:r>
              <a:rPr lang="zh-CN" altLang="en-US">
                <a:solidFill>
                  <a:schemeClr val="accent1"/>
                </a:solidFill>
                <a:latin typeface="+mj-ea"/>
                <a:ea typeface="+mj-ea"/>
                <a:sym typeface="宋体" panose="02010600030101010101" pitchFamily="2" charset="-122"/>
              </a:rPr>
              <a:t>活动</a:t>
            </a:r>
            <a:endParaRPr lang="zh-CN" altLang="en-US" dirty="0">
              <a:solidFill>
                <a:schemeClr val="accent1"/>
              </a:solidFill>
              <a:latin typeface="+mj-ea"/>
              <a:ea typeface="+mj-ea"/>
              <a:sym typeface="宋体" panose="02010600030101010101" pitchFamily="2" charset="-122"/>
            </a:endParaRPr>
          </a:p>
        </p:txBody>
      </p:sp>
      <p:grpSp>
        <p:nvGrpSpPr>
          <p:cNvPr id="32" name="组合 31">
            <a:extLst>
              <a:ext uri="{FF2B5EF4-FFF2-40B4-BE49-F238E27FC236}">
                <a16:creationId xmlns="" xmlns:a16="http://schemas.microsoft.com/office/drawing/2014/main" id="{E698BAC9-F67F-4113-9512-BC11E7A8CFBB}"/>
              </a:ext>
            </a:extLst>
          </p:cNvPr>
          <p:cNvGrpSpPr/>
          <p:nvPr/>
        </p:nvGrpSpPr>
        <p:grpSpPr>
          <a:xfrm>
            <a:off x="6049012" y="4231975"/>
            <a:ext cx="1102235" cy="892088"/>
            <a:chOff x="1043877" y="4154799"/>
            <a:chExt cx="1102235" cy="892088"/>
          </a:xfrm>
        </p:grpSpPr>
        <p:sp>
          <p:nvSpPr>
            <p:cNvPr id="28" name="箭头: 五边形 27">
              <a:extLst>
                <a:ext uri="{FF2B5EF4-FFF2-40B4-BE49-F238E27FC236}">
                  <a16:creationId xmlns="" xmlns:a16="http://schemas.microsoft.com/office/drawing/2014/main" id="{0A20B3FD-7C6B-4791-B496-6A7D236AF88F}"/>
                </a:ext>
              </a:extLst>
            </p:cNvPr>
            <p:cNvSpPr/>
            <p:nvPr/>
          </p:nvSpPr>
          <p:spPr bwMode="auto">
            <a:xfrm>
              <a:off x="1043877" y="4154799"/>
              <a:ext cx="1102235" cy="892088"/>
            </a:xfrm>
            <a:prstGeom prst="homePlate">
              <a:avLst>
                <a:gd name="adj" fmla="val 14418"/>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9" name="矩形 28">
              <a:extLst>
                <a:ext uri="{FF2B5EF4-FFF2-40B4-BE49-F238E27FC236}">
                  <a16:creationId xmlns="" xmlns:a16="http://schemas.microsoft.com/office/drawing/2014/main" id="{4AC189E8-4383-489B-9F6D-2365F0445505}"/>
                </a:ext>
              </a:extLst>
            </p:cNvPr>
            <p:cNvSpPr/>
            <p:nvPr/>
          </p:nvSpPr>
          <p:spPr>
            <a:xfrm>
              <a:off x="1170119" y="4246900"/>
              <a:ext cx="740568"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实施要领</a:t>
              </a:r>
            </a:p>
          </p:txBody>
        </p:sp>
      </p:grpSp>
      <p:pic>
        <p:nvPicPr>
          <p:cNvPr id="37" name="图片 36">
            <a:extLst>
              <a:ext uri="{FF2B5EF4-FFF2-40B4-BE49-F238E27FC236}">
                <a16:creationId xmlns="" xmlns:a16="http://schemas.microsoft.com/office/drawing/2014/main" id="{3DD4EC3B-ADDA-4236-876A-FBA210513785}"/>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965156" y="2501564"/>
            <a:ext cx="3645024" cy="3645024"/>
          </a:xfrm>
          <a:prstGeom prst="rect">
            <a:avLst/>
          </a:prstGeom>
        </p:spPr>
      </p:pic>
    </p:spTree>
    <p:extLst>
      <p:ext uri="{BB962C8B-B14F-4D97-AF65-F5344CB8AC3E}">
        <p14:creationId xmlns:p14="http://schemas.microsoft.com/office/powerpoint/2010/main" val="266691812"/>
      </p:ext>
    </p:extLst>
  </p:cSld>
  <p:clrMapOvr>
    <a:masterClrMapping/>
  </p:clrMapOvr>
  <mc:AlternateContent xmlns:mc="http://schemas.openxmlformats.org/markup-compatibility/2006" xmlns:p14="http://schemas.microsoft.com/office/powerpoint/2010/main">
    <mc:Choice Requires="p14">
      <p:transition spd="slow" p14:dur="800" advTm="5715">
        <p:wipe/>
      </p:transition>
    </mc:Choice>
    <mc:Fallback xmlns="">
      <p:transition spd="slow" advTm="5715">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additive="base">
                                        <p:cTn id="20" dur="500" fill="hold"/>
                                        <p:tgtEl>
                                          <p:spTgt spid="3"/>
                                        </p:tgtEl>
                                        <p:attrNameLst>
                                          <p:attrName>ppt_x</p:attrName>
                                        </p:attrNameLst>
                                      </p:cBhvr>
                                      <p:tavLst>
                                        <p:tav tm="0">
                                          <p:val>
                                            <p:strVal val="0-#ppt_w/2"/>
                                          </p:val>
                                        </p:tav>
                                        <p:tav tm="100000">
                                          <p:val>
                                            <p:strVal val="#ppt_x"/>
                                          </p:val>
                                        </p:tav>
                                      </p:tavLst>
                                    </p:anim>
                                    <p:anim calcmode="lin" valueType="num">
                                      <p:cBhvr additive="base">
                                        <p:cTn id="21" dur="500" fill="hold"/>
                                        <p:tgtEl>
                                          <p:spTgt spid="3"/>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0-#ppt_w/2"/>
                                          </p:val>
                                        </p:tav>
                                        <p:tav tm="100000">
                                          <p:val>
                                            <p:strVal val="#ppt_x"/>
                                          </p:val>
                                        </p:tav>
                                      </p:tavLst>
                                    </p:anim>
                                    <p:anim calcmode="lin" valueType="num">
                                      <p:cBhvr additive="base">
                                        <p:cTn id="30" dur="500" fill="hold"/>
                                        <p:tgtEl>
                                          <p:spTgt spid="25"/>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childTnLst>
                          </p:cTn>
                        </p:par>
                        <p:par>
                          <p:cTn id="35" fill="hold">
                            <p:stCondLst>
                              <p:cond delay="2900"/>
                            </p:stCondLst>
                            <p:childTnLst>
                              <p:par>
                                <p:cTn id="36" presetID="2" presetClass="entr" presetSubtype="8" fill="hold" nodeType="afterEffect">
                                  <p:stCondLst>
                                    <p:cond delay="0"/>
                                  </p:stCondLst>
                                  <p:childTnLst>
                                    <p:set>
                                      <p:cBhvr>
                                        <p:cTn id="37" dur="1" fill="hold">
                                          <p:stCondLst>
                                            <p:cond delay="0"/>
                                          </p:stCondLst>
                                        </p:cTn>
                                        <p:tgtEl>
                                          <p:spTgt spid="32"/>
                                        </p:tgtEl>
                                        <p:attrNameLst>
                                          <p:attrName>style.visibility</p:attrName>
                                        </p:attrNameLst>
                                      </p:cBhvr>
                                      <p:to>
                                        <p:strVal val="visible"/>
                                      </p:to>
                                    </p:set>
                                    <p:anim calcmode="lin" valueType="num">
                                      <p:cBhvr additive="base">
                                        <p:cTn id="38" dur="500" fill="hold"/>
                                        <p:tgtEl>
                                          <p:spTgt spid="32"/>
                                        </p:tgtEl>
                                        <p:attrNameLst>
                                          <p:attrName>ppt_x</p:attrName>
                                        </p:attrNameLst>
                                      </p:cBhvr>
                                      <p:tavLst>
                                        <p:tav tm="0">
                                          <p:val>
                                            <p:strVal val="0-#ppt_w/2"/>
                                          </p:val>
                                        </p:tav>
                                        <p:tav tm="100000">
                                          <p:val>
                                            <p:strVal val="#ppt_x"/>
                                          </p:val>
                                        </p:tav>
                                      </p:tavLst>
                                    </p:anim>
                                    <p:anim calcmode="lin" valueType="num">
                                      <p:cBhvr additive="base">
                                        <p:cTn id="39" dur="500" fill="hold"/>
                                        <p:tgtEl>
                                          <p:spTgt spid="32"/>
                                        </p:tgtEl>
                                        <p:attrNameLst>
                                          <p:attrName>ppt_y</p:attrName>
                                        </p:attrNameLst>
                                      </p:cBhvr>
                                      <p:tavLst>
                                        <p:tav tm="0">
                                          <p:val>
                                            <p:strVal val="#ppt_y"/>
                                          </p:val>
                                        </p:tav>
                                        <p:tav tm="100000">
                                          <p:val>
                                            <p:strVal val="#ppt_y"/>
                                          </p:val>
                                        </p:tav>
                                      </p:tavLst>
                                    </p:anim>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27"/>
                                        </p:tgtEl>
                                        <p:attrNameLst>
                                          <p:attrName>style.visibility</p:attrName>
                                        </p:attrNameLst>
                                      </p:cBhvr>
                                      <p:to>
                                        <p:strVal val="visible"/>
                                      </p:to>
                                    </p:set>
                                    <p:animEffect transition="in" filter="wipe(left)">
                                      <p:cBhvr>
                                        <p:cTn id="43" dur="500"/>
                                        <p:tgtEl>
                                          <p:spTgt spid="27"/>
                                        </p:tgtEl>
                                      </p:cBhvr>
                                    </p:animEffect>
                                  </p:childTnLst>
                                </p:cTn>
                              </p:par>
                            </p:childTnLst>
                          </p:cTn>
                        </p:par>
                        <p:par>
                          <p:cTn id="44" fill="hold">
                            <p:stCondLst>
                              <p:cond delay="3900"/>
                            </p:stCondLst>
                            <p:childTnLst>
                              <p:par>
                                <p:cTn id="45" presetID="14" presetClass="entr" presetSubtype="10" fill="hold"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randombar(horizontal)">
                                      <p:cBhvr>
                                        <p:cTn id="47"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19" grpId="0"/>
      <p:bldP spid="20" grpId="0"/>
      <p:bldP spid="2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的步骤四：</a:t>
            </a:r>
            <a:r>
              <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清洁</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2" name="矩形 21">
            <a:extLst>
              <a:ext uri="{FF2B5EF4-FFF2-40B4-BE49-F238E27FC236}">
                <a16:creationId xmlns="" xmlns:a16="http://schemas.microsoft.com/office/drawing/2014/main" id="{A7FA5986-10BE-4B3C-AF2A-7E423EC7102B}"/>
              </a:ext>
            </a:extLst>
          </p:cNvPr>
          <p:cNvSpPr/>
          <p:nvPr/>
        </p:nvSpPr>
        <p:spPr>
          <a:xfrm>
            <a:off x="7826573" y="4831494"/>
            <a:ext cx="2520377" cy="120032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a:solidFill>
                  <a:schemeClr val="accent1"/>
                </a:solidFill>
                <a:latin typeface="+mj-ea"/>
                <a:ea typeface="+mj-ea"/>
              </a:rPr>
              <a:t>1</a:t>
            </a:r>
            <a:r>
              <a:rPr lang="zh-CN" altLang="en-US">
                <a:solidFill>
                  <a:schemeClr val="accent1"/>
                </a:solidFill>
                <a:latin typeface="+mj-ea"/>
                <a:ea typeface="+mj-ea"/>
              </a:rPr>
              <a:t>）员工精神清洁；</a:t>
            </a:r>
          </a:p>
          <a:p>
            <a:pPr algn="just"/>
            <a:r>
              <a:rPr lang="en-US" altLang="zh-CN">
                <a:solidFill>
                  <a:schemeClr val="accent1"/>
                </a:solidFill>
                <a:latin typeface="+mj-ea"/>
                <a:ea typeface="+mj-ea"/>
              </a:rPr>
              <a:t>2</a:t>
            </a:r>
            <a:r>
              <a:rPr lang="zh-CN" altLang="en-US">
                <a:solidFill>
                  <a:schemeClr val="accent1"/>
                </a:solidFill>
                <a:latin typeface="+mj-ea"/>
                <a:ea typeface="+mj-ea"/>
              </a:rPr>
              <a:t>）员工服饰清洁；</a:t>
            </a:r>
          </a:p>
          <a:p>
            <a:pPr algn="just"/>
            <a:r>
              <a:rPr lang="en-US" altLang="zh-CN">
                <a:solidFill>
                  <a:schemeClr val="accent1"/>
                </a:solidFill>
                <a:latin typeface="+mj-ea"/>
                <a:ea typeface="+mj-ea"/>
              </a:rPr>
              <a:t>3</a:t>
            </a:r>
            <a:r>
              <a:rPr lang="zh-CN" altLang="en-US">
                <a:solidFill>
                  <a:schemeClr val="accent1"/>
                </a:solidFill>
                <a:latin typeface="+mj-ea"/>
                <a:ea typeface="+mj-ea"/>
              </a:rPr>
              <a:t>）无形物的清除（如：噪音、有害气体等）                             </a:t>
            </a:r>
          </a:p>
        </p:txBody>
      </p:sp>
      <p:sp>
        <p:nvSpPr>
          <p:cNvPr id="24" name="矩形 23">
            <a:extLst>
              <a:ext uri="{FF2B5EF4-FFF2-40B4-BE49-F238E27FC236}">
                <a16:creationId xmlns="" xmlns:a16="http://schemas.microsoft.com/office/drawing/2014/main" id="{CF4A4AF3-4CFE-4050-9CD0-B1F15FCE1320}"/>
              </a:ext>
            </a:extLst>
          </p:cNvPr>
          <p:cNvSpPr/>
          <p:nvPr/>
        </p:nvSpPr>
        <p:spPr>
          <a:xfrm>
            <a:off x="1214026" y="977053"/>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1"/>
                </a:solidFill>
                <a:latin typeface="+mj-ea"/>
                <a:ea typeface="+mj-ea"/>
              </a:rPr>
              <a:t>清洁推进的步骤</a:t>
            </a:r>
            <a:endParaRPr lang="zh-CN" altLang="en-US" sz="2400" b="1" dirty="0">
              <a:solidFill>
                <a:schemeClr val="accent1"/>
              </a:solidFill>
              <a:latin typeface="+mj-ea"/>
              <a:ea typeface="+mj-ea"/>
            </a:endParaRPr>
          </a:p>
        </p:txBody>
      </p:sp>
      <p:grpSp>
        <p:nvGrpSpPr>
          <p:cNvPr id="5" name="组合 4">
            <a:extLst>
              <a:ext uri="{FF2B5EF4-FFF2-40B4-BE49-F238E27FC236}">
                <a16:creationId xmlns="" xmlns:a16="http://schemas.microsoft.com/office/drawing/2014/main" id="{C8C246F7-5B61-4382-BE65-2A36AD1EEBC1}"/>
              </a:ext>
            </a:extLst>
          </p:cNvPr>
          <p:cNvGrpSpPr/>
          <p:nvPr/>
        </p:nvGrpSpPr>
        <p:grpSpPr>
          <a:xfrm>
            <a:off x="5055933" y="1505863"/>
            <a:ext cx="5932909" cy="930550"/>
            <a:chOff x="5055933" y="1505863"/>
            <a:chExt cx="5932909" cy="930550"/>
          </a:xfrm>
        </p:grpSpPr>
        <p:sp>
          <p:nvSpPr>
            <p:cNvPr id="25" name="箭头: 五边形 24">
              <a:extLst>
                <a:ext uri="{FF2B5EF4-FFF2-40B4-BE49-F238E27FC236}">
                  <a16:creationId xmlns="" xmlns:a16="http://schemas.microsoft.com/office/drawing/2014/main" id="{D92F2D8E-2F15-4660-A24E-992F5876383E}"/>
                </a:ext>
              </a:extLst>
            </p:cNvPr>
            <p:cNvSpPr/>
            <p:nvPr/>
          </p:nvSpPr>
          <p:spPr bwMode="auto">
            <a:xfrm>
              <a:off x="5055933" y="1505863"/>
              <a:ext cx="5932909" cy="930550"/>
            </a:xfrm>
            <a:prstGeom prst="homePlate">
              <a:avLst>
                <a:gd name="adj" fmla="val 32712"/>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7" name="矩形 26">
              <a:extLst>
                <a:ext uri="{FF2B5EF4-FFF2-40B4-BE49-F238E27FC236}">
                  <a16:creationId xmlns="" xmlns:a16="http://schemas.microsoft.com/office/drawing/2014/main" id="{F6AB40F1-6967-4505-99EB-758E3ED071F0}"/>
                </a:ext>
              </a:extLst>
            </p:cNvPr>
            <p:cNvSpPr/>
            <p:nvPr/>
          </p:nvSpPr>
          <p:spPr>
            <a:xfrm>
              <a:off x="6199676" y="1625433"/>
              <a:ext cx="359120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r>
                <a:rPr lang="zh-CN" altLang="en-US" sz="2000">
                  <a:solidFill>
                    <a:schemeClr val="accent2"/>
                  </a:solidFill>
                  <a:latin typeface="+mj-ea"/>
                  <a:ea typeface="+mj-ea"/>
                  <a:sym typeface="宋体" panose="02010600030101010101" pitchFamily="2" charset="-122"/>
                </a:rPr>
                <a:t>不定期检查频率的确定和落实，不断改善并养成习惯</a:t>
              </a:r>
              <a:endParaRPr lang="zh-CN" altLang="en-US" sz="2000" dirty="0">
                <a:solidFill>
                  <a:schemeClr val="accent2"/>
                </a:solidFill>
                <a:latin typeface="+mj-ea"/>
                <a:ea typeface="+mj-ea"/>
                <a:sym typeface="宋体" panose="02010600030101010101" pitchFamily="2" charset="-122"/>
              </a:endParaRPr>
            </a:p>
          </p:txBody>
        </p:sp>
      </p:grpSp>
      <p:grpSp>
        <p:nvGrpSpPr>
          <p:cNvPr id="4" name="组合 3">
            <a:extLst>
              <a:ext uri="{FF2B5EF4-FFF2-40B4-BE49-F238E27FC236}">
                <a16:creationId xmlns="" xmlns:a16="http://schemas.microsoft.com/office/drawing/2014/main" id="{7CE7782B-7186-4FC5-8752-EE0F350EDDE5}"/>
              </a:ext>
            </a:extLst>
          </p:cNvPr>
          <p:cNvGrpSpPr/>
          <p:nvPr/>
        </p:nvGrpSpPr>
        <p:grpSpPr>
          <a:xfrm>
            <a:off x="3151818" y="1505863"/>
            <a:ext cx="2751677" cy="930550"/>
            <a:chOff x="3151818" y="1505863"/>
            <a:chExt cx="2751677" cy="930550"/>
          </a:xfrm>
        </p:grpSpPr>
        <p:sp>
          <p:nvSpPr>
            <p:cNvPr id="28" name="箭头: 五边形 27">
              <a:extLst>
                <a:ext uri="{FF2B5EF4-FFF2-40B4-BE49-F238E27FC236}">
                  <a16:creationId xmlns="" xmlns:a16="http://schemas.microsoft.com/office/drawing/2014/main" id="{93FC69D6-75D3-45CD-80E5-49CC9F8C3328}"/>
                </a:ext>
              </a:extLst>
            </p:cNvPr>
            <p:cNvSpPr/>
            <p:nvPr/>
          </p:nvSpPr>
          <p:spPr bwMode="auto">
            <a:xfrm>
              <a:off x="3151818" y="1505863"/>
              <a:ext cx="2751677" cy="930550"/>
            </a:xfrm>
            <a:prstGeom prst="homePlate">
              <a:avLst>
                <a:gd name="adj" fmla="val 32712"/>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9" name="矩形 28">
              <a:extLst>
                <a:ext uri="{FF2B5EF4-FFF2-40B4-BE49-F238E27FC236}">
                  <a16:creationId xmlns="" xmlns:a16="http://schemas.microsoft.com/office/drawing/2014/main" id="{DAB8BC84-4DF0-4811-8CED-10794DBB6D5F}"/>
                </a:ext>
              </a:extLst>
            </p:cNvPr>
            <p:cNvSpPr/>
            <p:nvPr/>
          </p:nvSpPr>
          <p:spPr>
            <a:xfrm>
              <a:off x="3969221" y="1649984"/>
              <a:ext cx="1521321"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a:solidFill>
                    <a:schemeClr val="accent2"/>
                  </a:solidFill>
                  <a:latin typeface="+mj-ea"/>
                  <a:ea typeface="+mj-ea"/>
                  <a:sym typeface="宋体" panose="02010600030101010101" pitchFamily="2" charset="-122"/>
                </a:rPr>
                <a:t>制度化、标准化的过程</a:t>
              </a:r>
              <a:endParaRPr lang="zh-CN" altLang="en-US" sz="2000" dirty="0">
                <a:solidFill>
                  <a:schemeClr val="accent2"/>
                </a:solidFill>
                <a:latin typeface="+mj-ea"/>
                <a:ea typeface="+mj-ea"/>
                <a:sym typeface="宋体" panose="02010600030101010101" pitchFamily="2" charset="-122"/>
              </a:endParaRPr>
            </a:p>
          </p:txBody>
        </p:sp>
      </p:grpSp>
      <p:grpSp>
        <p:nvGrpSpPr>
          <p:cNvPr id="3" name="组合 2">
            <a:extLst>
              <a:ext uri="{FF2B5EF4-FFF2-40B4-BE49-F238E27FC236}">
                <a16:creationId xmlns="" xmlns:a16="http://schemas.microsoft.com/office/drawing/2014/main" id="{CF5C3B34-05BB-4FCA-A0CF-FA5059459FCC}"/>
              </a:ext>
            </a:extLst>
          </p:cNvPr>
          <p:cNvGrpSpPr/>
          <p:nvPr/>
        </p:nvGrpSpPr>
        <p:grpSpPr>
          <a:xfrm>
            <a:off x="1293341" y="1505863"/>
            <a:ext cx="2379699" cy="930550"/>
            <a:chOff x="1293341" y="1505863"/>
            <a:chExt cx="2379699" cy="930550"/>
          </a:xfrm>
        </p:grpSpPr>
        <p:sp>
          <p:nvSpPr>
            <p:cNvPr id="30" name="箭头: 五边形 29">
              <a:extLst>
                <a:ext uri="{FF2B5EF4-FFF2-40B4-BE49-F238E27FC236}">
                  <a16:creationId xmlns="" xmlns:a16="http://schemas.microsoft.com/office/drawing/2014/main" id="{3572472C-759E-4E4B-BDC6-B31570637944}"/>
                </a:ext>
              </a:extLst>
            </p:cNvPr>
            <p:cNvSpPr/>
            <p:nvPr/>
          </p:nvSpPr>
          <p:spPr bwMode="auto">
            <a:xfrm>
              <a:off x="1293341" y="1505863"/>
              <a:ext cx="2379699" cy="930550"/>
            </a:xfrm>
            <a:prstGeom prst="homePlate">
              <a:avLst>
                <a:gd name="adj" fmla="val 32712"/>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31" name="矩形 30">
              <a:extLst>
                <a:ext uri="{FF2B5EF4-FFF2-40B4-BE49-F238E27FC236}">
                  <a16:creationId xmlns="" xmlns:a16="http://schemas.microsoft.com/office/drawing/2014/main" id="{82ADAFB4-60A1-4B78-94E9-B5BC7A5B7912}"/>
                </a:ext>
              </a:extLst>
            </p:cNvPr>
            <p:cNvSpPr/>
            <p:nvPr/>
          </p:nvSpPr>
          <p:spPr>
            <a:xfrm>
              <a:off x="1688373" y="1667053"/>
              <a:ext cx="1443252"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a:solidFill>
                    <a:schemeClr val="accent2"/>
                  </a:solidFill>
                  <a:latin typeface="+mj-ea"/>
                  <a:ea typeface="+mj-ea"/>
                  <a:sym typeface="宋体" panose="02010600030101010101" pitchFamily="2" charset="-122"/>
                </a:rPr>
                <a:t>维持前</a:t>
              </a:r>
              <a:r>
                <a:rPr lang="en-US" altLang="zh-CN" sz="2000">
                  <a:solidFill>
                    <a:schemeClr val="accent2"/>
                  </a:solidFill>
                  <a:latin typeface="+mj-ea"/>
                  <a:ea typeface="+mj-ea"/>
                  <a:sym typeface="宋体" panose="02010600030101010101" pitchFamily="2" charset="-122"/>
                </a:rPr>
                <a:t>3S</a:t>
              </a:r>
              <a:r>
                <a:rPr lang="zh-CN" altLang="en-US" sz="2000">
                  <a:solidFill>
                    <a:schemeClr val="accent2"/>
                  </a:solidFill>
                  <a:latin typeface="+mj-ea"/>
                  <a:ea typeface="+mj-ea"/>
                  <a:sym typeface="宋体" panose="02010600030101010101" pitchFamily="2" charset="-122"/>
                </a:rPr>
                <a:t>的效果</a:t>
              </a:r>
              <a:endParaRPr lang="zh-CN" altLang="en-US" sz="2000" dirty="0">
                <a:solidFill>
                  <a:schemeClr val="accent2"/>
                </a:solidFill>
                <a:latin typeface="+mj-ea"/>
                <a:ea typeface="+mj-ea"/>
                <a:sym typeface="宋体" panose="02010600030101010101" pitchFamily="2" charset="-122"/>
              </a:endParaRPr>
            </a:p>
          </p:txBody>
        </p:sp>
      </p:grpSp>
      <p:sp>
        <p:nvSpPr>
          <p:cNvPr id="32" name="矩形 31">
            <a:extLst>
              <a:ext uri="{FF2B5EF4-FFF2-40B4-BE49-F238E27FC236}">
                <a16:creationId xmlns="" xmlns:a16="http://schemas.microsoft.com/office/drawing/2014/main" id="{23CE7A16-52BB-4348-B873-E9479B704D3E}"/>
              </a:ext>
            </a:extLst>
          </p:cNvPr>
          <p:cNvSpPr/>
          <p:nvPr/>
        </p:nvSpPr>
        <p:spPr>
          <a:xfrm>
            <a:off x="7747258" y="2891390"/>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1"/>
                </a:solidFill>
                <a:latin typeface="+mj-ea"/>
                <a:ea typeface="+mj-ea"/>
              </a:rPr>
              <a:t>清洁推进常用方法</a:t>
            </a:r>
          </a:p>
        </p:txBody>
      </p:sp>
      <p:sp>
        <p:nvSpPr>
          <p:cNvPr id="33" name="矩形 32">
            <a:extLst>
              <a:ext uri="{FF2B5EF4-FFF2-40B4-BE49-F238E27FC236}">
                <a16:creationId xmlns="" xmlns:a16="http://schemas.microsoft.com/office/drawing/2014/main" id="{48226FB7-7FB7-4798-A6C2-9FAD32472170}"/>
              </a:ext>
            </a:extLst>
          </p:cNvPr>
          <p:cNvSpPr/>
          <p:nvPr/>
        </p:nvSpPr>
        <p:spPr>
          <a:xfrm>
            <a:off x="7747258" y="4293756"/>
            <a:ext cx="4340757"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1"/>
                </a:solidFill>
                <a:latin typeface="+mj-ea"/>
                <a:ea typeface="+mj-ea"/>
              </a:rPr>
              <a:t>清洁的延伸</a:t>
            </a:r>
          </a:p>
        </p:txBody>
      </p:sp>
      <p:sp>
        <p:nvSpPr>
          <p:cNvPr id="34" name="矩形 33">
            <a:extLst>
              <a:ext uri="{FF2B5EF4-FFF2-40B4-BE49-F238E27FC236}">
                <a16:creationId xmlns="" xmlns:a16="http://schemas.microsoft.com/office/drawing/2014/main" id="{587A2C6E-8109-413A-AD79-6B392D55D3AD}"/>
              </a:ext>
            </a:extLst>
          </p:cNvPr>
          <p:cNvSpPr/>
          <p:nvPr/>
        </p:nvSpPr>
        <p:spPr>
          <a:xfrm>
            <a:off x="7774038" y="3396313"/>
            <a:ext cx="6096000"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rPr>
              <a:t>流动红旗</a:t>
            </a:r>
          </a:p>
          <a:p>
            <a:pPr marL="285750" indent="-285750" algn="just">
              <a:buFont typeface="Wingdings" panose="05000000000000000000" pitchFamily="2" charset="2"/>
              <a:buChar char="l"/>
            </a:pPr>
            <a:r>
              <a:rPr lang="en-US" altLang="zh-CN">
                <a:solidFill>
                  <a:schemeClr val="accent1"/>
                </a:solidFill>
                <a:latin typeface="+mj-ea"/>
                <a:ea typeface="+mj-ea"/>
              </a:rPr>
              <a:t>3U-MEMO</a:t>
            </a:r>
            <a:r>
              <a:rPr lang="zh-CN" altLang="en-US">
                <a:solidFill>
                  <a:schemeClr val="accent1"/>
                </a:solidFill>
                <a:latin typeface="+mj-ea"/>
                <a:ea typeface="+mj-ea"/>
              </a:rPr>
              <a:t>法</a:t>
            </a:r>
          </a:p>
        </p:txBody>
      </p:sp>
      <p:pic>
        <p:nvPicPr>
          <p:cNvPr id="35" name="Picture 5">
            <a:extLst>
              <a:ext uri="{FF2B5EF4-FFF2-40B4-BE49-F238E27FC236}">
                <a16:creationId xmlns="" xmlns:a16="http://schemas.microsoft.com/office/drawing/2014/main" id="{A7ED9535-7573-44CA-906F-95E5DA6BAD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915450" y="3825565"/>
            <a:ext cx="3863630" cy="2171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 name="Picture 2">
            <a:extLst>
              <a:ext uri="{FF2B5EF4-FFF2-40B4-BE49-F238E27FC236}">
                <a16:creationId xmlns="" xmlns:a16="http://schemas.microsoft.com/office/drawing/2014/main" id="{650667F7-EC4A-4063-814D-AB05AD854481}"/>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3609606" y="3349251"/>
            <a:ext cx="3843707" cy="21605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9439326"/>
      </p:ext>
    </p:extLst>
  </p:cSld>
  <p:clrMapOvr>
    <a:masterClrMapping/>
  </p:clrMapOvr>
  <mc:AlternateContent xmlns:mc="http://schemas.openxmlformats.org/markup-compatibility/2006" xmlns:p14="http://schemas.microsoft.com/office/powerpoint/2010/main">
    <mc:Choice Requires="p14">
      <p:transition p14:dur="0" advTm="6656"/>
    </mc:Choice>
    <mc:Fallback xmlns="">
      <p:transition advTm="66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500"/>
                                        <p:tgtEl>
                                          <p:spTgt spid="24"/>
                                        </p:tgtEl>
                                      </p:cBhvr>
                                    </p:animEffect>
                                    <p:anim calcmode="lin" valueType="num">
                                      <p:cBhvr>
                                        <p:cTn id="8" dur="500" fill="hold"/>
                                        <p:tgtEl>
                                          <p:spTgt spid="24"/>
                                        </p:tgtEl>
                                        <p:attrNameLst>
                                          <p:attrName>ppt_x</p:attrName>
                                        </p:attrNameLst>
                                      </p:cBhvr>
                                      <p:tavLst>
                                        <p:tav tm="0">
                                          <p:val>
                                            <p:strVal val="#ppt_x"/>
                                          </p:val>
                                        </p:tav>
                                        <p:tav tm="100000">
                                          <p:val>
                                            <p:strVal val="#ppt_x"/>
                                          </p:val>
                                        </p:tav>
                                      </p:tavLst>
                                    </p:anim>
                                    <p:anim calcmode="lin" valueType="num">
                                      <p:cBhvr>
                                        <p:cTn id="9" dur="500" fill="hold"/>
                                        <p:tgtEl>
                                          <p:spTgt spid="24"/>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1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p:tgtEl>
                                          <p:spTgt spid="3"/>
                                        </p:tgtEl>
                                        <p:attrNameLst>
                                          <p:attrName>ppt_x</p:attrName>
                                        </p:attrNameLst>
                                      </p:cBhvr>
                                      <p:tavLst>
                                        <p:tav tm="0">
                                          <p:val>
                                            <p:strVal val="#ppt_x-#ppt_w*1.125000"/>
                                          </p:val>
                                        </p:tav>
                                        <p:tav tm="100000">
                                          <p:val>
                                            <p:strVal val="#ppt_x"/>
                                          </p:val>
                                        </p:tav>
                                      </p:tavLst>
                                    </p:anim>
                                    <p:animEffect transition="in" filter="wipe(right)">
                                      <p:cBhvr>
                                        <p:cTn id="14" dur="500"/>
                                        <p:tgtEl>
                                          <p:spTgt spid="3"/>
                                        </p:tgtEl>
                                      </p:cBhvr>
                                    </p:animEffect>
                                  </p:childTnLst>
                                </p:cTn>
                              </p:par>
                            </p:childTnLst>
                          </p:cTn>
                        </p:par>
                        <p:par>
                          <p:cTn id="15" fill="hold">
                            <p:stCondLst>
                              <p:cond delay="1000"/>
                            </p:stCondLst>
                            <p:childTnLst>
                              <p:par>
                                <p:cTn id="16" presetID="12" presetClass="entr" presetSubtype="8" fill="hold" nodeType="after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p:tgtEl>
                                          <p:spTgt spid="4"/>
                                        </p:tgtEl>
                                        <p:attrNameLst>
                                          <p:attrName>ppt_x</p:attrName>
                                        </p:attrNameLst>
                                      </p:cBhvr>
                                      <p:tavLst>
                                        <p:tav tm="0">
                                          <p:val>
                                            <p:strVal val="#ppt_x-#ppt_w*1.125000"/>
                                          </p:val>
                                        </p:tav>
                                        <p:tav tm="100000">
                                          <p:val>
                                            <p:strVal val="#ppt_x"/>
                                          </p:val>
                                        </p:tav>
                                      </p:tavLst>
                                    </p:anim>
                                    <p:animEffect transition="in" filter="wipe(right)">
                                      <p:cBhvr>
                                        <p:cTn id="19" dur="500"/>
                                        <p:tgtEl>
                                          <p:spTgt spid="4"/>
                                        </p:tgtEl>
                                      </p:cBhvr>
                                    </p:animEffect>
                                  </p:childTnLst>
                                </p:cTn>
                              </p:par>
                            </p:childTnLst>
                          </p:cTn>
                        </p:par>
                        <p:par>
                          <p:cTn id="20" fill="hold">
                            <p:stCondLst>
                              <p:cond delay="1500"/>
                            </p:stCondLst>
                            <p:childTnLst>
                              <p:par>
                                <p:cTn id="21" presetID="12" presetClass="entr" presetSubtype="8" fill="hold" nodeType="after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p:tgtEl>
                                          <p:spTgt spid="5"/>
                                        </p:tgtEl>
                                        <p:attrNameLst>
                                          <p:attrName>ppt_x</p:attrName>
                                        </p:attrNameLst>
                                      </p:cBhvr>
                                      <p:tavLst>
                                        <p:tav tm="0">
                                          <p:val>
                                            <p:strVal val="#ppt_x-#ppt_w*1.125000"/>
                                          </p:val>
                                        </p:tav>
                                        <p:tav tm="100000">
                                          <p:val>
                                            <p:strVal val="#ppt_x"/>
                                          </p:val>
                                        </p:tav>
                                      </p:tavLst>
                                    </p:anim>
                                    <p:animEffect transition="in" filter="wipe(right)">
                                      <p:cBhvr>
                                        <p:cTn id="24" dur="500"/>
                                        <p:tgtEl>
                                          <p:spTgt spid="5"/>
                                        </p:tgtEl>
                                      </p:cBhvr>
                                    </p:animEffect>
                                  </p:childTnLst>
                                </p:cTn>
                              </p:par>
                            </p:childTnLst>
                          </p:cTn>
                        </p:par>
                        <p:par>
                          <p:cTn id="25" fill="hold">
                            <p:stCondLst>
                              <p:cond delay="2000"/>
                            </p:stCondLst>
                            <p:childTnLst>
                              <p:par>
                                <p:cTn id="26" presetID="42" presetClass="entr" presetSubtype="0"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Effect transition="in" filter="fade">
                                      <p:cBhvr>
                                        <p:cTn id="28" dur="500"/>
                                        <p:tgtEl>
                                          <p:spTgt spid="32"/>
                                        </p:tgtEl>
                                      </p:cBhvr>
                                    </p:animEffect>
                                    <p:anim calcmode="lin" valueType="num">
                                      <p:cBhvr>
                                        <p:cTn id="29" dur="500" fill="hold"/>
                                        <p:tgtEl>
                                          <p:spTgt spid="32"/>
                                        </p:tgtEl>
                                        <p:attrNameLst>
                                          <p:attrName>ppt_x</p:attrName>
                                        </p:attrNameLst>
                                      </p:cBhvr>
                                      <p:tavLst>
                                        <p:tav tm="0">
                                          <p:val>
                                            <p:strVal val="#ppt_x"/>
                                          </p:val>
                                        </p:tav>
                                        <p:tav tm="100000">
                                          <p:val>
                                            <p:strVal val="#ppt_x"/>
                                          </p:val>
                                        </p:tav>
                                      </p:tavLst>
                                    </p:anim>
                                    <p:anim calcmode="lin" valueType="num">
                                      <p:cBhvr>
                                        <p:cTn id="30" dur="500" fill="hold"/>
                                        <p:tgtEl>
                                          <p:spTgt spid="32"/>
                                        </p:tgtEl>
                                        <p:attrNameLst>
                                          <p:attrName>ppt_y</p:attrName>
                                        </p:attrNameLst>
                                      </p:cBhvr>
                                      <p:tavLst>
                                        <p:tav tm="0">
                                          <p:val>
                                            <p:strVal val="#ppt_y+.1"/>
                                          </p:val>
                                        </p:tav>
                                        <p:tav tm="100000">
                                          <p:val>
                                            <p:strVal val="#ppt_y"/>
                                          </p:val>
                                        </p:tav>
                                      </p:tavLst>
                                    </p:anim>
                                  </p:childTnLst>
                                </p:cTn>
                              </p:par>
                            </p:childTnLst>
                          </p:cTn>
                        </p:par>
                        <p:par>
                          <p:cTn id="31" fill="hold">
                            <p:stCondLst>
                              <p:cond delay="2500"/>
                            </p:stCondLst>
                            <p:childTnLst>
                              <p:par>
                                <p:cTn id="32" presetID="22" presetClass="entr" presetSubtype="8" fill="hold" grpId="0" nodeType="afterEffect">
                                  <p:stCondLst>
                                    <p:cond delay="0"/>
                                  </p:stCondLst>
                                  <p:childTnLst>
                                    <p:set>
                                      <p:cBhvr>
                                        <p:cTn id="33" dur="1" fill="hold">
                                          <p:stCondLst>
                                            <p:cond delay="0"/>
                                          </p:stCondLst>
                                        </p:cTn>
                                        <p:tgtEl>
                                          <p:spTgt spid="34"/>
                                        </p:tgtEl>
                                        <p:attrNameLst>
                                          <p:attrName>style.visibility</p:attrName>
                                        </p:attrNameLst>
                                      </p:cBhvr>
                                      <p:to>
                                        <p:strVal val="visible"/>
                                      </p:to>
                                    </p:set>
                                    <p:animEffect transition="in" filter="wipe(left)">
                                      <p:cBhvr>
                                        <p:cTn id="34" dur="500"/>
                                        <p:tgtEl>
                                          <p:spTgt spid="34"/>
                                        </p:tgtEl>
                                      </p:cBhvr>
                                    </p:animEffect>
                                  </p:childTnLst>
                                </p:cTn>
                              </p:par>
                            </p:childTnLst>
                          </p:cTn>
                        </p:par>
                        <p:par>
                          <p:cTn id="35" fill="hold">
                            <p:stCondLst>
                              <p:cond delay="3000"/>
                            </p:stCondLst>
                            <p:childTnLst>
                              <p:par>
                                <p:cTn id="36" presetID="42" presetClass="entr" presetSubtype="0" fill="hold" grpId="0" nodeType="afterEffect">
                                  <p:stCondLst>
                                    <p:cond delay="0"/>
                                  </p:stCondLst>
                                  <p:childTnLst>
                                    <p:set>
                                      <p:cBhvr>
                                        <p:cTn id="37" dur="1" fill="hold">
                                          <p:stCondLst>
                                            <p:cond delay="0"/>
                                          </p:stCondLst>
                                        </p:cTn>
                                        <p:tgtEl>
                                          <p:spTgt spid="33"/>
                                        </p:tgtEl>
                                        <p:attrNameLst>
                                          <p:attrName>style.visibility</p:attrName>
                                        </p:attrNameLst>
                                      </p:cBhvr>
                                      <p:to>
                                        <p:strVal val="visible"/>
                                      </p:to>
                                    </p:set>
                                    <p:animEffect transition="in" filter="fade">
                                      <p:cBhvr>
                                        <p:cTn id="38" dur="500"/>
                                        <p:tgtEl>
                                          <p:spTgt spid="33"/>
                                        </p:tgtEl>
                                      </p:cBhvr>
                                    </p:animEffect>
                                    <p:anim calcmode="lin" valueType="num">
                                      <p:cBhvr>
                                        <p:cTn id="39" dur="500" fill="hold"/>
                                        <p:tgtEl>
                                          <p:spTgt spid="33"/>
                                        </p:tgtEl>
                                        <p:attrNameLst>
                                          <p:attrName>ppt_x</p:attrName>
                                        </p:attrNameLst>
                                      </p:cBhvr>
                                      <p:tavLst>
                                        <p:tav tm="0">
                                          <p:val>
                                            <p:strVal val="#ppt_x"/>
                                          </p:val>
                                        </p:tav>
                                        <p:tav tm="100000">
                                          <p:val>
                                            <p:strVal val="#ppt_x"/>
                                          </p:val>
                                        </p:tav>
                                      </p:tavLst>
                                    </p:anim>
                                    <p:anim calcmode="lin" valueType="num">
                                      <p:cBhvr>
                                        <p:cTn id="40" dur="500" fill="hold"/>
                                        <p:tgtEl>
                                          <p:spTgt spid="33"/>
                                        </p:tgtEl>
                                        <p:attrNameLst>
                                          <p:attrName>ppt_y</p:attrName>
                                        </p:attrNameLst>
                                      </p:cBhvr>
                                      <p:tavLst>
                                        <p:tav tm="0">
                                          <p:val>
                                            <p:strVal val="#ppt_y+.1"/>
                                          </p:val>
                                        </p:tav>
                                        <p:tav tm="100000">
                                          <p:val>
                                            <p:strVal val="#ppt_y"/>
                                          </p:val>
                                        </p:tav>
                                      </p:tavLst>
                                    </p:anim>
                                  </p:childTnLst>
                                </p:cTn>
                              </p:par>
                            </p:childTnLst>
                          </p:cTn>
                        </p:par>
                        <p:par>
                          <p:cTn id="41" fill="hold">
                            <p:stCondLst>
                              <p:cond delay="3500"/>
                            </p:stCondLst>
                            <p:childTnLst>
                              <p:par>
                                <p:cTn id="42" presetID="22" presetClass="entr" presetSubtype="8" fill="hold" grpId="0" nodeType="after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wipe(left)">
                                      <p:cBhvr>
                                        <p:cTn id="44" dur="500"/>
                                        <p:tgtEl>
                                          <p:spTgt spid="22"/>
                                        </p:tgtEl>
                                      </p:cBhvr>
                                    </p:animEffect>
                                  </p:childTnLst>
                                </p:cTn>
                              </p:par>
                            </p:childTnLst>
                          </p:cTn>
                        </p:par>
                        <p:par>
                          <p:cTn id="45" fill="hold">
                            <p:stCondLst>
                              <p:cond delay="4000"/>
                            </p:stCondLst>
                            <p:childTnLst>
                              <p:par>
                                <p:cTn id="46" presetID="42" presetClass="entr" presetSubtype="0" fill="hold" nodeType="after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fade">
                                      <p:cBhvr>
                                        <p:cTn id="48" dur="500"/>
                                        <p:tgtEl>
                                          <p:spTgt spid="35"/>
                                        </p:tgtEl>
                                      </p:cBhvr>
                                    </p:animEffect>
                                    <p:anim calcmode="lin" valueType="num">
                                      <p:cBhvr>
                                        <p:cTn id="49" dur="500" fill="hold"/>
                                        <p:tgtEl>
                                          <p:spTgt spid="35"/>
                                        </p:tgtEl>
                                        <p:attrNameLst>
                                          <p:attrName>ppt_x</p:attrName>
                                        </p:attrNameLst>
                                      </p:cBhvr>
                                      <p:tavLst>
                                        <p:tav tm="0">
                                          <p:val>
                                            <p:strVal val="#ppt_x"/>
                                          </p:val>
                                        </p:tav>
                                        <p:tav tm="100000">
                                          <p:val>
                                            <p:strVal val="#ppt_x"/>
                                          </p:val>
                                        </p:tav>
                                      </p:tavLst>
                                    </p:anim>
                                    <p:anim calcmode="lin" valueType="num">
                                      <p:cBhvr>
                                        <p:cTn id="50" dur="500" fill="hold"/>
                                        <p:tgtEl>
                                          <p:spTgt spid="35"/>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100"/>
                                  </p:stCondLst>
                                  <p:childTnLst>
                                    <p:set>
                                      <p:cBhvr>
                                        <p:cTn id="52" dur="1" fill="hold">
                                          <p:stCondLst>
                                            <p:cond delay="0"/>
                                          </p:stCondLst>
                                        </p:cTn>
                                        <p:tgtEl>
                                          <p:spTgt spid="36"/>
                                        </p:tgtEl>
                                        <p:attrNameLst>
                                          <p:attrName>style.visibility</p:attrName>
                                        </p:attrNameLst>
                                      </p:cBhvr>
                                      <p:to>
                                        <p:strVal val="visible"/>
                                      </p:to>
                                    </p:set>
                                    <p:animEffect transition="in" filter="fade">
                                      <p:cBhvr>
                                        <p:cTn id="53" dur="500"/>
                                        <p:tgtEl>
                                          <p:spTgt spid="36"/>
                                        </p:tgtEl>
                                      </p:cBhvr>
                                    </p:animEffect>
                                    <p:anim calcmode="lin" valueType="num">
                                      <p:cBhvr>
                                        <p:cTn id="54" dur="500" fill="hold"/>
                                        <p:tgtEl>
                                          <p:spTgt spid="36"/>
                                        </p:tgtEl>
                                        <p:attrNameLst>
                                          <p:attrName>ppt_x</p:attrName>
                                        </p:attrNameLst>
                                      </p:cBhvr>
                                      <p:tavLst>
                                        <p:tav tm="0">
                                          <p:val>
                                            <p:strVal val="#ppt_x"/>
                                          </p:val>
                                        </p:tav>
                                        <p:tav tm="100000">
                                          <p:val>
                                            <p:strVal val="#ppt_x"/>
                                          </p:val>
                                        </p:tav>
                                      </p:tavLst>
                                    </p:anim>
                                    <p:anim calcmode="lin" valueType="num">
                                      <p:cBhvr>
                                        <p:cTn id="55" dur="5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4" grpId="0"/>
      <p:bldP spid="32" grpId="0"/>
      <p:bldP spid="33" grpId="0"/>
      <p:bldP spid="3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的步骤五：</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素养</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 name="矩形 18">
            <a:extLst>
              <a:ext uri="{FF2B5EF4-FFF2-40B4-BE49-F238E27FC236}">
                <a16:creationId xmlns="" xmlns:a16="http://schemas.microsoft.com/office/drawing/2014/main" id="{2B462F91-31BF-483A-A693-0A60A23E2B9A}"/>
              </a:ext>
            </a:extLst>
          </p:cNvPr>
          <p:cNvSpPr/>
          <p:nvPr/>
        </p:nvSpPr>
        <p:spPr>
          <a:xfrm>
            <a:off x="6550184" y="1631395"/>
            <a:ext cx="4291662" cy="646331"/>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a:solidFill>
                  <a:schemeClr val="accent1"/>
                </a:solidFill>
                <a:latin typeface="+mj-ea"/>
                <a:ea typeface="+mj-ea"/>
                <a:sym typeface="宋体" panose="02010600030101010101" pitchFamily="2" charset="-122"/>
              </a:rPr>
              <a:t>人人依照规定和制度行事，养成好习惯，培养积极进取的精神。</a:t>
            </a:r>
            <a:endParaRPr lang="zh-CN" altLang="en-US" dirty="0">
              <a:solidFill>
                <a:schemeClr val="accent1"/>
              </a:solidFill>
              <a:latin typeface="+mj-ea"/>
              <a:ea typeface="+mj-ea"/>
              <a:sym typeface="宋体" panose="02010600030101010101" pitchFamily="2" charset="-122"/>
            </a:endParaRPr>
          </a:p>
        </p:txBody>
      </p:sp>
      <p:grpSp>
        <p:nvGrpSpPr>
          <p:cNvPr id="4" name="组合 3">
            <a:extLst>
              <a:ext uri="{FF2B5EF4-FFF2-40B4-BE49-F238E27FC236}">
                <a16:creationId xmlns="" xmlns:a16="http://schemas.microsoft.com/office/drawing/2014/main" id="{DFD09753-5821-4AB2-AAD8-CF1308F09F71}"/>
              </a:ext>
            </a:extLst>
          </p:cNvPr>
          <p:cNvGrpSpPr/>
          <p:nvPr/>
        </p:nvGrpSpPr>
        <p:grpSpPr>
          <a:xfrm>
            <a:off x="5360881" y="1523746"/>
            <a:ext cx="1145769" cy="892088"/>
            <a:chOff x="1000343" y="1195854"/>
            <a:chExt cx="1145769" cy="892088"/>
          </a:xfrm>
        </p:grpSpPr>
        <p:sp>
          <p:nvSpPr>
            <p:cNvPr id="21" name="箭头: 五边形 20">
              <a:extLst>
                <a:ext uri="{FF2B5EF4-FFF2-40B4-BE49-F238E27FC236}">
                  <a16:creationId xmlns="" xmlns:a16="http://schemas.microsoft.com/office/drawing/2014/main" id="{6FE52F90-22F3-4D7F-8719-4C55F60E9F7B}"/>
                </a:ext>
              </a:extLst>
            </p:cNvPr>
            <p:cNvSpPr/>
            <p:nvPr/>
          </p:nvSpPr>
          <p:spPr bwMode="auto">
            <a:xfrm>
              <a:off x="1043877" y="1195854"/>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2" name="矩形 21">
              <a:extLst>
                <a:ext uri="{FF2B5EF4-FFF2-40B4-BE49-F238E27FC236}">
                  <a16:creationId xmlns="" xmlns:a16="http://schemas.microsoft.com/office/drawing/2014/main" id="{8E002A77-3927-4A9D-907F-4BC98B23E502}"/>
                </a:ext>
              </a:extLst>
            </p:cNvPr>
            <p:cNvSpPr/>
            <p:nvPr/>
          </p:nvSpPr>
          <p:spPr>
            <a:xfrm>
              <a:off x="1000343" y="128795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素养的</a:t>
              </a:r>
              <a:r>
                <a:rPr lang="zh-CN" altLang="en-US" sz="2000" b="1" dirty="0">
                  <a:solidFill>
                    <a:schemeClr val="accent2"/>
                  </a:solidFill>
                  <a:latin typeface="+mj-ea"/>
                  <a:ea typeface="+mj-ea"/>
                  <a:sym typeface="宋体" panose="02010600030101010101" pitchFamily="2" charset="-122"/>
                </a:rPr>
                <a:t>定义</a:t>
              </a:r>
            </a:p>
          </p:txBody>
        </p:sp>
      </p:grpSp>
      <p:grpSp>
        <p:nvGrpSpPr>
          <p:cNvPr id="5" name="组合 4">
            <a:extLst>
              <a:ext uri="{FF2B5EF4-FFF2-40B4-BE49-F238E27FC236}">
                <a16:creationId xmlns="" xmlns:a16="http://schemas.microsoft.com/office/drawing/2014/main" id="{A415D842-17FB-494C-B051-8C6770E95F74}"/>
              </a:ext>
            </a:extLst>
          </p:cNvPr>
          <p:cNvGrpSpPr/>
          <p:nvPr/>
        </p:nvGrpSpPr>
        <p:grpSpPr>
          <a:xfrm>
            <a:off x="5360881" y="2868538"/>
            <a:ext cx="1145769" cy="892088"/>
            <a:chOff x="1000343" y="2540646"/>
            <a:chExt cx="1145769" cy="892088"/>
          </a:xfrm>
        </p:grpSpPr>
        <p:sp>
          <p:nvSpPr>
            <p:cNvPr id="23" name="箭头: 五边形 22">
              <a:extLst>
                <a:ext uri="{FF2B5EF4-FFF2-40B4-BE49-F238E27FC236}">
                  <a16:creationId xmlns="" xmlns:a16="http://schemas.microsoft.com/office/drawing/2014/main" id="{549DBFB7-93CE-4B6E-9AE4-2B2D9E45B755}"/>
                </a:ext>
              </a:extLst>
            </p:cNvPr>
            <p:cNvSpPr/>
            <p:nvPr/>
          </p:nvSpPr>
          <p:spPr bwMode="auto">
            <a:xfrm>
              <a:off x="1043877" y="2540646"/>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4" name="矩形 23">
              <a:extLst>
                <a:ext uri="{FF2B5EF4-FFF2-40B4-BE49-F238E27FC236}">
                  <a16:creationId xmlns="" xmlns:a16="http://schemas.microsoft.com/office/drawing/2014/main" id="{3AFF9974-ED9F-4AF5-BFAD-E4E782E6865C}"/>
                </a:ext>
              </a:extLst>
            </p:cNvPr>
            <p:cNvSpPr/>
            <p:nvPr/>
          </p:nvSpPr>
          <p:spPr>
            <a:xfrm>
              <a:off x="1000343" y="2632747"/>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素养的</a:t>
              </a:r>
              <a:r>
                <a:rPr lang="zh-CN" altLang="en-US" sz="2000" b="1" dirty="0">
                  <a:solidFill>
                    <a:schemeClr val="accent2"/>
                  </a:solidFill>
                  <a:latin typeface="+mj-ea"/>
                  <a:ea typeface="+mj-ea"/>
                  <a:sym typeface="宋体" panose="02010600030101010101" pitchFamily="2" charset="-122"/>
                </a:rPr>
                <a:t>目的</a:t>
              </a:r>
            </a:p>
          </p:txBody>
        </p:sp>
      </p:grpSp>
      <p:sp>
        <p:nvSpPr>
          <p:cNvPr id="3" name="矩形 2">
            <a:extLst>
              <a:ext uri="{FF2B5EF4-FFF2-40B4-BE49-F238E27FC236}">
                <a16:creationId xmlns="" xmlns:a16="http://schemas.microsoft.com/office/drawing/2014/main" id="{3A04CADD-27C4-4710-B593-C521BF15AA1D}"/>
              </a:ext>
            </a:extLst>
          </p:cNvPr>
          <p:cNvSpPr/>
          <p:nvPr/>
        </p:nvSpPr>
        <p:spPr>
          <a:xfrm>
            <a:off x="6657560" y="2562632"/>
            <a:ext cx="4360538" cy="14773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促使人人有礼貌、重礼节，进而行成优良的风气，创造和谐的团队精神。</a:t>
            </a:r>
            <a:endParaRPr lang="en-US" altLang="zh-CN">
              <a:solidFill>
                <a:schemeClr val="accent1"/>
              </a:solidFill>
              <a:latin typeface="+mj-ea"/>
              <a:ea typeface="+mj-ea"/>
              <a:sym typeface="宋体" panose="02010600030101010101" pitchFamily="2" charset="-122"/>
            </a:endParaRP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让每一个员工，从上到下，都能够严格遵守规章制度，培养有良好素质的人才。</a:t>
            </a:r>
            <a:endParaRPr lang="en-US" altLang="zh-CN">
              <a:solidFill>
                <a:schemeClr val="accent1"/>
              </a:solidFill>
              <a:latin typeface="+mj-ea"/>
              <a:ea typeface="+mj-ea"/>
              <a:sym typeface="宋体" panose="02010600030101010101" pitchFamily="2" charset="-122"/>
            </a:endParaRP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创造一个充满良好风气的工作场所。</a:t>
            </a:r>
            <a:endParaRPr lang="zh-CN" altLang="en-US" dirty="0">
              <a:solidFill>
                <a:schemeClr val="accent1"/>
              </a:solidFill>
              <a:latin typeface="+mj-ea"/>
              <a:ea typeface="+mj-ea"/>
              <a:sym typeface="宋体" panose="02010600030101010101" pitchFamily="2" charset="-122"/>
            </a:endParaRPr>
          </a:p>
        </p:txBody>
      </p:sp>
      <p:pic>
        <p:nvPicPr>
          <p:cNvPr id="36" name="图片 35">
            <a:extLst>
              <a:ext uri="{FF2B5EF4-FFF2-40B4-BE49-F238E27FC236}">
                <a16:creationId xmlns="" xmlns:a16="http://schemas.microsoft.com/office/drawing/2014/main" id="{08883B58-E274-4C64-A2D5-D9DA9C17017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247327" y="1465100"/>
            <a:ext cx="4591050" cy="4591050"/>
          </a:xfrm>
          <a:prstGeom prst="rect">
            <a:avLst/>
          </a:prstGeom>
        </p:spPr>
      </p:pic>
      <p:grpSp>
        <p:nvGrpSpPr>
          <p:cNvPr id="6" name="组合 5">
            <a:extLst>
              <a:ext uri="{FF2B5EF4-FFF2-40B4-BE49-F238E27FC236}">
                <a16:creationId xmlns="" xmlns:a16="http://schemas.microsoft.com/office/drawing/2014/main" id="{D5A14691-2F59-4BF9-9538-ADB14E8CC236}"/>
              </a:ext>
            </a:extLst>
          </p:cNvPr>
          <p:cNvGrpSpPr/>
          <p:nvPr/>
        </p:nvGrpSpPr>
        <p:grpSpPr>
          <a:xfrm>
            <a:off x="5404415" y="4825674"/>
            <a:ext cx="1102235" cy="892088"/>
            <a:chOff x="1043877" y="4497782"/>
            <a:chExt cx="1102235" cy="892088"/>
          </a:xfrm>
        </p:grpSpPr>
        <p:sp>
          <p:nvSpPr>
            <p:cNvPr id="37" name="箭头: 五边形 36">
              <a:extLst>
                <a:ext uri="{FF2B5EF4-FFF2-40B4-BE49-F238E27FC236}">
                  <a16:creationId xmlns="" xmlns:a16="http://schemas.microsoft.com/office/drawing/2014/main" id="{E7B104F4-E05E-4AE8-BD09-D8109AF77C9E}"/>
                </a:ext>
              </a:extLst>
            </p:cNvPr>
            <p:cNvSpPr/>
            <p:nvPr/>
          </p:nvSpPr>
          <p:spPr bwMode="auto">
            <a:xfrm>
              <a:off x="1043877" y="4497782"/>
              <a:ext cx="1102235" cy="892088"/>
            </a:xfrm>
            <a:prstGeom prst="homePlate">
              <a:avLst>
                <a:gd name="adj" fmla="val 14418"/>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8" name="矩形 37">
              <a:extLst>
                <a:ext uri="{FF2B5EF4-FFF2-40B4-BE49-F238E27FC236}">
                  <a16:creationId xmlns="" xmlns:a16="http://schemas.microsoft.com/office/drawing/2014/main" id="{A020FE83-77A4-40FC-A877-7E614FCAAFBD}"/>
                </a:ext>
              </a:extLst>
            </p:cNvPr>
            <p:cNvSpPr/>
            <p:nvPr/>
          </p:nvSpPr>
          <p:spPr>
            <a:xfrm>
              <a:off x="1109742" y="4589883"/>
              <a:ext cx="861321"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活动内容</a:t>
              </a:r>
              <a:endParaRPr lang="zh-CN" altLang="en-US" sz="2000" b="1" dirty="0">
                <a:solidFill>
                  <a:schemeClr val="accent2"/>
                </a:solidFill>
                <a:latin typeface="+mj-ea"/>
                <a:ea typeface="+mj-ea"/>
                <a:sym typeface="宋体" panose="02010600030101010101" pitchFamily="2" charset="-122"/>
              </a:endParaRPr>
            </a:p>
          </p:txBody>
        </p:sp>
      </p:grpSp>
      <p:sp>
        <p:nvSpPr>
          <p:cNvPr id="39" name="矩形 38">
            <a:extLst>
              <a:ext uri="{FF2B5EF4-FFF2-40B4-BE49-F238E27FC236}">
                <a16:creationId xmlns="" xmlns:a16="http://schemas.microsoft.com/office/drawing/2014/main" id="{7816AF01-171A-4CDB-ACC5-BF16035F1922}"/>
              </a:ext>
            </a:extLst>
          </p:cNvPr>
          <p:cNvSpPr/>
          <p:nvPr/>
        </p:nvSpPr>
        <p:spPr>
          <a:xfrm>
            <a:off x="6657560" y="4519768"/>
            <a:ext cx="4360538" cy="2031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1</a:t>
            </a:r>
            <a:r>
              <a:rPr lang="zh-CN" altLang="en-US" dirty="0">
                <a:solidFill>
                  <a:schemeClr val="accent1"/>
                </a:solidFill>
                <a:latin typeface="+mj-ea"/>
                <a:ea typeface="+mj-ea"/>
                <a:sym typeface="宋体" panose="02010600030101010101" pitchFamily="2" charset="-122"/>
              </a:rPr>
              <a:t>）遵守公司的规章制度</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2</a:t>
            </a:r>
            <a:r>
              <a:rPr lang="zh-CN" altLang="en-US" dirty="0">
                <a:solidFill>
                  <a:schemeClr val="accent1"/>
                </a:solidFill>
                <a:latin typeface="+mj-ea"/>
                <a:ea typeface="+mj-ea"/>
                <a:sym typeface="宋体" panose="02010600030101010101" pitchFamily="2" charset="-122"/>
              </a:rPr>
              <a:t>）对待工作认真负责，态度诚恳</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3</a:t>
            </a:r>
            <a:r>
              <a:rPr lang="zh-CN" altLang="en-US" dirty="0">
                <a:solidFill>
                  <a:schemeClr val="accent1"/>
                </a:solidFill>
                <a:latin typeface="+mj-ea"/>
                <a:ea typeface="+mj-ea"/>
                <a:sym typeface="宋体" panose="02010600030101010101" pitchFamily="2" charset="-122"/>
              </a:rPr>
              <a:t>）在语言和行动上从不伤害他人</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4</a:t>
            </a:r>
            <a:r>
              <a:rPr lang="zh-CN" altLang="en-US" dirty="0">
                <a:solidFill>
                  <a:schemeClr val="accent1"/>
                </a:solidFill>
                <a:latin typeface="+mj-ea"/>
                <a:ea typeface="+mj-ea"/>
                <a:sym typeface="宋体" panose="02010600030101010101" pitchFamily="2" charset="-122"/>
              </a:rPr>
              <a:t>）体谅他人的难处</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5</a:t>
            </a:r>
            <a:r>
              <a:rPr lang="zh-CN" altLang="en-US" dirty="0">
                <a:solidFill>
                  <a:schemeClr val="accent1"/>
                </a:solidFill>
                <a:latin typeface="+mj-ea"/>
                <a:ea typeface="+mj-ea"/>
                <a:sym typeface="宋体" panose="02010600030101010101" pitchFamily="2" charset="-122"/>
              </a:rPr>
              <a:t>）注意日常礼貌、问候</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6</a:t>
            </a:r>
            <a:r>
              <a:rPr lang="zh-CN" altLang="en-US" dirty="0">
                <a:solidFill>
                  <a:schemeClr val="accent1"/>
                </a:solidFill>
                <a:latin typeface="+mj-ea"/>
                <a:ea typeface="+mj-ea"/>
                <a:sym typeface="宋体" panose="02010600030101010101" pitchFamily="2" charset="-122"/>
              </a:rPr>
              <a:t>）多用感谢赞赏的语言</a:t>
            </a:r>
          </a:p>
          <a:p>
            <a:pPr marL="285750" indent="-285750" algn="just">
              <a:buFont typeface="Wingdings" panose="05000000000000000000" pitchFamily="2" charset="2"/>
              <a:buChar char="l"/>
            </a:pPr>
            <a:r>
              <a:rPr lang="en-US" altLang="zh-CN" dirty="0">
                <a:solidFill>
                  <a:schemeClr val="accent1"/>
                </a:solidFill>
                <a:latin typeface="+mj-ea"/>
                <a:ea typeface="+mj-ea"/>
                <a:sym typeface="宋体" panose="02010600030101010101" pitchFamily="2" charset="-122"/>
              </a:rPr>
              <a:t>7</a:t>
            </a:r>
            <a:r>
              <a:rPr lang="zh-CN" altLang="en-US" dirty="0">
                <a:solidFill>
                  <a:schemeClr val="accent1"/>
                </a:solidFill>
                <a:latin typeface="+mj-ea"/>
                <a:ea typeface="+mj-ea"/>
                <a:sym typeface="宋体" panose="02010600030101010101" pitchFamily="2" charset="-122"/>
              </a:rPr>
              <a:t>）坦诚倾听他人意见</a:t>
            </a:r>
          </a:p>
        </p:txBody>
      </p:sp>
    </p:spTree>
    <p:extLst>
      <p:ext uri="{BB962C8B-B14F-4D97-AF65-F5344CB8AC3E}">
        <p14:creationId xmlns:p14="http://schemas.microsoft.com/office/powerpoint/2010/main" val="1701201752"/>
      </p:ext>
    </p:extLst>
  </p:cSld>
  <p:clrMapOvr>
    <a:masterClrMapping/>
  </p:clrMapOvr>
  <mc:AlternateContent xmlns:mc="http://schemas.openxmlformats.org/markup-compatibility/2006" xmlns:p14="http://schemas.microsoft.com/office/powerpoint/2010/main">
    <mc:Choice Requires="p14">
      <p:transition spd="slow" p14:dur="800" advTm="6636">
        <p:wipe/>
      </p:transition>
    </mc:Choice>
    <mc:Fallback xmlns="">
      <p:transition spd="slow" advTm="6636">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500" fill="hold"/>
                                        <p:tgtEl>
                                          <p:spTgt spid="4"/>
                                        </p:tgtEl>
                                        <p:attrNameLst>
                                          <p:attrName>ppt_x</p:attrName>
                                        </p:attrNameLst>
                                      </p:cBhvr>
                                      <p:tavLst>
                                        <p:tav tm="0">
                                          <p:val>
                                            <p:strVal val="0-#ppt_w/2"/>
                                          </p:val>
                                        </p:tav>
                                        <p:tav tm="100000">
                                          <p:val>
                                            <p:strVal val="#ppt_x"/>
                                          </p:val>
                                        </p:tav>
                                      </p:tavLst>
                                    </p:anim>
                                    <p:anim calcmode="lin" valueType="num">
                                      <p:cBhvr additive="base">
                                        <p:cTn id="21" dur="500" fill="hold"/>
                                        <p:tgtEl>
                                          <p:spTgt spid="4"/>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500"/>
                                        <p:tgtEl>
                                          <p:spTgt spid="19"/>
                                        </p:tgtEl>
                                      </p:cBhvr>
                                    </p:animEffect>
                                  </p:childTnLst>
                                </p:cTn>
                              </p:par>
                            </p:childTnLst>
                          </p:cTn>
                        </p:par>
                        <p:par>
                          <p:cTn id="26" fill="hold">
                            <p:stCondLst>
                              <p:cond delay="1900"/>
                            </p:stCondLst>
                            <p:childTnLst>
                              <p:par>
                                <p:cTn id="27" presetID="2" presetClass="entr" presetSubtype="8"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 calcmode="lin" valueType="num">
                                      <p:cBhvr additive="base">
                                        <p:cTn id="29" dur="500" fill="hold"/>
                                        <p:tgtEl>
                                          <p:spTgt spid="5"/>
                                        </p:tgtEl>
                                        <p:attrNameLst>
                                          <p:attrName>ppt_x</p:attrName>
                                        </p:attrNameLst>
                                      </p:cBhvr>
                                      <p:tavLst>
                                        <p:tav tm="0">
                                          <p:val>
                                            <p:strVal val="0-#ppt_w/2"/>
                                          </p:val>
                                        </p:tav>
                                        <p:tav tm="100000">
                                          <p:val>
                                            <p:strVal val="#ppt_x"/>
                                          </p:val>
                                        </p:tav>
                                      </p:tavLst>
                                    </p:anim>
                                    <p:anim calcmode="lin" valueType="num">
                                      <p:cBhvr additive="base">
                                        <p:cTn id="30" dur="500" fill="hold"/>
                                        <p:tgtEl>
                                          <p:spTgt spid="5"/>
                                        </p:tgtEl>
                                        <p:attrNameLst>
                                          <p:attrName>ppt_y</p:attrName>
                                        </p:attrNameLst>
                                      </p:cBhvr>
                                      <p:tavLst>
                                        <p:tav tm="0">
                                          <p:val>
                                            <p:strVal val="#ppt_y"/>
                                          </p:val>
                                        </p:tav>
                                        <p:tav tm="100000">
                                          <p:val>
                                            <p:strVal val="#ppt_y"/>
                                          </p:val>
                                        </p:tav>
                                      </p:tavLst>
                                    </p:anim>
                                  </p:childTnLst>
                                </p:cTn>
                              </p:par>
                            </p:childTnLst>
                          </p:cTn>
                        </p:par>
                        <p:par>
                          <p:cTn id="31" fill="hold">
                            <p:stCondLst>
                              <p:cond delay="2400"/>
                            </p:stCondLst>
                            <p:childTnLst>
                              <p:par>
                                <p:cTn id="32" presetID="22" presetClass="entr" presetSubtype="8" fill="hold" grpId="0" nodeType="after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wipe(left)">
                                      <p:cBhvr>
                                        <p:cTn id="34" dur="500"/>
                                        <p:tgtEl>
                                          <p:spTgt spid="3"/>
                                        </p:tgtEl>
                                      </p:cBhvr>
                                    </p:animEffect>
                                  </p:childTnLst>
                                </p:cTn>
                              </p:par>
                            </p:childTnLst>
                          </p:cTn>
                        </p:par>
                        <p:par>
                          <p:cTn id="35" fill="hold">
                            <p:stCondLst>
                              <p:cond delay="2900"/>
                            </p:stCondLst>
                            <p:childTnLst>
                              <p:par>
                                <p:cTn id="36" presetID="2" presetClass="entr" presetSubtype="8" fill="hold" nodeType="afterEffect">
                                  <p:stCondLst>
                                    <p:cond delay="0"/>
                                  </p:stCondLst>
                                  <p:childTnLst>
                                    <p:set>
                                      <p:cBhvr>
                                        <p:cTn id="37" dur="1" fill="hold">
                                          <p:stCondLst>
                                            <p:cond delay="0"/>
                                          </p:stCondLst>
                                        </p:cTn>
                                        <p:tgtEl>
                                          <p:spTgt spid="6"/>
                                        </p:tgtEl>
                                        <p:attrNameLst>
                                          <p:attrName>style.visibility</p:attrName>
                                        </p:attrNameLst>
                                      </p:cBhvr>
                                      <p:to>
                                        <p:strVal val="visible"/>
                                      </p:to>
                                    </p:set>
                                    <p:anim calcmode="lin" valueType="num">
                                      <p:cBhvr additive="base">
                                        <p:cTn id="38" dur="500" fill="hold"/>
                                        <p:tgtEl>
                                          <p:spTgt spid="6"/>
                                        </p:tgtEl>
                                        <p:attrNameLst>
                                          <p:attrName>ppt_x</p:attrName>
                                        </p:attrNameLst>
                                      </p:cBhvr>
                                      <p:tavLst>
                                        <p:tav tm="0">
                                          <p:val>
                                            <p:strVal val="0-#ppt_w/2"/>
                                          </p:val>
                                        </p:tav>
                                        <p:tav tm="100000">
                                          <p:val>
                                            <p:strVal val="#ppt_x"/>
                                          </p:val>
                                        </p:tav>
                                      </p:tavLst>
                                    </p:anim>
                                    <p:anim calcmode="lin" valueType="num">
                                      <p:cBhvr additive="base">
                                        <p:cTn id="39" dur="500" fill="hold"/>
                                        <p:tgtEl>
                                          <p:spTgt spid="6"/>
                                        </p:tgtEl>
                                        <p:attrNameLst>
                                          <p:attrName>ppt_y</p:attrName>
                                        </p:attrNameLst>
                                      </p:cBhvr>
                                      <p:tavLst>
                                        <p:tav tm="0">
                                          <p:val>
                                            <p:strVal val="#ppt_y"/>
                                          </p:val>
                                        </p:tav>
                                        <p:tav tm="100000">
                                          <p:val>
                                            <p:strVal val="#ppt_y"/>
                                          </p:val>
                                        </p:tav>
                                      </p:tavLst>
                                    </p:anim>
                                  </p:childTnLst>
                                </p:cTn>
                              </p:par>
                            </p:childTnLst>
                          </p:cTn>
                        </p:par>
                        <p:par>
                          <p:cTn id="40" fill="hold">
                            <p:stCondLst>
                              <p:cond delay="3400"/>
                            </p:stCondLst>
                            <p:childTnLst>
                              <p:par>
                                <p:cTn id="41" presetID="22" presetClass="entr" presetSubtype="8" fill="hold" grpId="0" nodeType="afterEffect">
                                  <p:stCondLst>
                                    <p:cond delay="0"/>
                                  </p:stCondLst>
                                  <p:childTnLst>
                                    <p:set>
                                      <p:cBhvr>
                                        <p:cTn id="42" dur="1" fill="hold">
                                          <p:stCondLst>
                                            <p:cond delay="0"/>
                                          </p:stCondLst>
                                        </p:cTn>
                                        <p:tgtEl>
                                          <p:spTgt spid="39"/>
                                        </p:tgtEl>
                                        <p:attrNameLst>
                                          <p:attrName>style.visibility</p:attrName>
                                        </p:attrNameLst>
                                      </p:cBhvr>
                                      <p:to>
                                        <p:strVal val="visible"/>
                                      </p:to>
                                    </p:set>
                                    <p:animEffect transition="in" filter="wipe(left)">
                                      <p:cBhvr>
                                        <p:cTn id="43" dur="500"/>
                                        <p:tgtEl>
                                          <p:spTgt spid="39"/>
                                        </p:tgtEl>
                                      </p:cBhvr>
                                    </p:animEffect>
                                  </p:childTnLst>
                                </p:cTn>
                              </p:par>
                            </p:childTnLst>
                          </p:cTn>
                        </p:par>
                        <p:par>
                          <p:cTn id="44" fill="hold">
                            <p:stCondLst>
                              <p:cond delay="3900"/>
                            </p:stCondLst>
                            <p:childTnLst>
                              <p:par>
                                <p:cTn id="45" presetID="14" presetClass="entr" presetSubtype="10" fill="hold" nodeType="afterEffect">
                                  <p:stCondLst>
                                    <p:cond delay="0"/>
                                  </p:stCondLst>
                                  <p:childTnLst>
                                    <p:set>
                                      <p:cBhvr>
                                        <p:cTn id="46" dur="1" fill="hold">
                                          <p:stCondLst>
                                            <p:cond delay="0"/>
                                          </p:stCondLst>
                                        </p:cTn>
                                        <p:tgtEl>
                                          <p:spTgt spid="36"/>
                                        </p:tgtEl>
                                        <p:attrNameLst>
                                          <p:attrName>style.visibility</p:attrName>
                                        </p:attrNameLst>
                                      </p:cBhvr>
                                      <p:to>
                                        <p:strVal val="visible"/>
                                      </p:to>
                                    </p:set>
                                    <p:animEffect transition="in" filter="randombar(horizontal)">
                                      <p:cBhvr>
                                        <p:cTn id="47"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19" grpId="0"/>
      <p:bldP spid="3" grpId="0"/>
      <p:bldP spid="39"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缺角矩形 29">
            <a:extLst>
              <a:ext uri="{FF2B5EF4-FFF2-40B4-BE49-F238E27FC236}">
                <a16:creationId xmlns="" xmlns:a16="http://schemas.microsoft.com/office/drawing/2014/main" id="{3C14EEFC-85CE-4B1F-8171-AAC9EF289047}"/>
              </a:ext>
            </a:extLst>
          </p:cNvPr>
          <p:cNvSpPr/>
          <p:nvPr/>
        </p:nvSpPr>
        <p:spPr bwMode="auto">
          <a:xfrm>
            <a:off x="6198409" y="2143263"/>
            <a:ext cx="4006681" cy="4022041"/>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9" name="缺角矩形 28">
            <a:extLst>
              <a:ext uri="{FF2B5EF4-FFF2-40B4-BE49-F238E27FC236}">
                <a16:creationId xmlns="" xmlns:a16="http://schemas.microsoft.com/office/drawing/2014/main" id="{18D2F6C6-2E78-4E30-9862-AAFFE3101F5C}"/>
              </a:ext>
            </a:extLst>
          </p:cNvPr>
          <p:cNvSpPr/>
          <p:nvPr/>
        </p:nvSpPr>
        <p:spPr bwMode="auto">
          <a:xfrm>
            <a:off x="1417861" y="2143263"/>
            <a:ext cx="4006681" cy="4022041"/>
          </a:xfrm>
          <a:prstGeom prst="plaque">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的步骤五：</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素养</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 name="矩形 2">
            <a:extLst>
              <a:ext uri="{FF2B5EF4-FFF2-40B4-BE49-F238E27FC236}">
                <a16:creationId xmlns="" xmlns:a16="http://schemas.microsoft.com/office/drawing/2014/main" id="{1F412637-B287-4FF5-B821-A8220016CE78}"/>
              </a:ext>
            </a:extLst>
          </p:cNvPr>
          <p:cNvSpPr/>
          <p:nvPr/>
        </p:nvSpPr>
        <p:spPr>
          <a:xfrm>
            <a:off x="1725930" y="3420980"/>
            <a:ext cx="3378462" cy="212090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lnSpc>
                <a:spcPct val="150000"/>
              </a:lnSpc>
              <a:buFont typeface="Wingdings" panose="05000000000000000000" pitchFamily="2" charset="2"/>
              <a:buChar char="l"/>
            </a:pPr>
            <a:r>
              <a:rPr lang="zh-CN" altLang="en-US">
                <a:solidFill>
                  <a:schemeClr val="accent1"/>
                </a:solidFill>
                <a:latin typeface="+mj-ea"/>
                <a:ea typeface="+mj-ea"/>
              </a:rPr>
              <a:t>1）学习公司的规章制度</a:t>
            </a:r>
            <a:endParaRPr lang="en-US" altLang="zh-CN">
              <a:solidFill>
                <a:schemeClr val="accent1"/>
              </a:solidFill>
              <a:latin typeface="+mj-ea"/>
              <a:ea typeface="+mj-ea"/>
            </a:endParaRPr>
          </a:p>
          <a:p>
            <a:pPr marL="285750" indent="-285750" algn="just">
              <a:lnSpc>
                <a:spcPct val="150000"/>
              </a:lnSpc>
              <a:buFont typeface="Wingdings" panose="05000000000000000000" pitchFamily="2" charset="2"/>
              <a:buChar char="l"/>
            </a:pPr>
            <a:r>
              <a:rPr lang="zh-CN" altLang="en-US">
                <a:solidFill>
                  <a:schemeClr val="accent1"/>
                </a:solidFill>
                <a:latin typeface="+mj-ea"/>
                <a:ea typeface="+mj-ea"/>
              </a:rPr>
              <a:t>2）理解规章制度</a:t>
            </a:r>
          </a:p>
          <a:p>
            <a:pPr marL="285750" indent="-285750" algn="just">
              <a:lnSpc>
                <a:spcPct val="150000"/>
              </a:lnSpc>
              <a:buFont typeface="Wingdings" panose="05000000000000000000" pitchFamily="2" charset="2"/>
              <a:buChar char="l"/>
            </a:pPr>
            <a:r>
              <a:rPr lang="zh-CN" altLang="en-US">
                <a:solidFill>
                  <a:schemeClr val="accent1"/>
                </a:solidFill>
                <a:latin typeface="+mj-ea"/>
                <a:ea typeface="+mj-ea"/>
              </a:rPr>
              <a:t>3）努力遵守规章制度</a:t>
            </a:r>
          </a:p>
          <a:p>
            <a:pPr marL="285750" indent="-285750" algn="just">
              <a:lnSpc>
                <a:spcPct val="150000"/>
              </a:lnSpc>
              <a:buFont typeface="Wingdings" panose="05000000000000000000" pitchFamily="2" charset="2"/>
              <a:buChar char="l"/>
            </a:pPr>
            <a:r>
              <a:rPr lang="zh-CN" altLang="en-US">
                <a:solidFill>
                  <a:schemeClr val="accent1"/>
                </a:solidFill>
                <a:latin typeface="+mj-ea"/>
                <a:ea typeface="+mj-ea"/>
              </a:rPr>
              <a:t>4）成为他人榜样</a:t>
            </a:r>
          </a:p>
          <a:p>
            <a:pPr marL="285750" indent="-285750" algn="just">
              <a:lnSpc>
                <a:spcPct val="150000"/>
              </a:lnSpc>
              <a:buFont typeface="Wingdings" panose="05000000000000000000" pitchFamily="2" charset="2"/>
              <a:buChar char="l"/>
            </a:pPr>
            <a:r>
              <a:rPr lang="en-US" altLang="zh-CN">
                <a:solidFill>
                  <a:schemeClr val="accent1"/>
                </a:solidFill>
                <a:latin typeface="+mj-ea"/>
                <a:ea typeface="+mj-ea"/>
              </a:rPr>
              <a:t>5</a:t>
            </a:r>
            <a:r>
              <a:rPr lang="zh-CN" altLang="en-US">
                <a:solidFill>
                  <a:schemeClr val="accent1"/>
                </a:solidFill>
                <a:latin typeface="+mj-ea"/>
                <a:ea typeface="+mj-ea"/>
              </a:rPr>
              <a:t>）具备了良好的素养</a:t>
            </a:r>
          </a:p>
        </p:txBody>
      </p:sp>
      <p:sp>
        <p:nvSpPr>
          <p:cNvPr id="21" name="矩形 20">
            <a:extLst>
              <a:ext uri="{FF2B5EF4-FFF2-40B4-BE49-F238E27FC236}">
                <a16:creationId xmlns="" xmlns:a16="http://schemas.microsoft.com/office/drawing/2014/main" id="{9CCB3E82-E4AB-43FE-BA00-4F872273AAD6}"/>
              </a:ext>
            </a:extLst>
          </p:cNvPr>
          <p:cNvSpPr/>
          <p:nvPr/>
        </p:nvSpPr>
        <p:spPr>
          <a:xfrm>
            <a:off x="6407310" y="3420980"/>
            <a:ext cx="3529534" cy="2585323"/>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en-US" altLang="zh-CN">
                <a:solidFill>
                  <a:schemeClr val="accent1"/>
                </a:solidFill>
                <a:latin typeface="+mj-ea"/>
                <a:ea typeface="+mj-ea"/>
              </a:rPr>
              <a:t>1</a:t>
            </a:r>
            <a:r>
              <a:rPr lang="zh-CN" altLang="en-US">
                <a:solidFill>
                  <a:schemeClr val="accent1"/>
                </a:solidFill>
                <a:latin typeface="+mj-ea"/>
                <a:ea typeface="+mj-ea"/>
              </a:rPr>
              <a:t>）营造团队精神 猩猩吃香蕉与团队文化</a:t>
            </a:r>
          </a:p>
          <a:p>
            <a:pPr marL="285750" indent="-285750" algn="just">
              <a:buFont typeface="Wingdings" panose="05000000000000000000" pitchFamily="2" charset="2"/>
              <a:buChar char="l"/>
            </a:pPr>
            <a:r>
              <a:rPr lang="en-US" altLang="zh-CN">
                <a:solidFill>
                  <a:schemeClr val="accent1"/>
                </a:solidFill>
                <a:latin typeface="+mj-ea"/>
                <a:ea typeface="+mj-ea"/>
              </a:rPr>
              <a:t>2</a:t>
            </a:r>
            <a:r>
              <a:rPr lang="zh-CN" altLang="en-US">
                <a:solidFill>
                  <a:schemeClr val="accent1"/>
                </a:solidFill>
                <a:latin typeface="+mj-ea"/>
                <a:ea typeface="+mj-ea"/>
              </a:rPr>
              <a:t>）持续地推进前</a:t>
            </a:r>
            <a:r>
              <a:rPr lang="en-US" altLang="zh-CN">
                <a:solidFill>
                  <a:schemeClr val="accent1"/>
                </a:solidFill>
                <a:latin typeface="+mj-ea"/>
                <a:ea typeface="+mj-ea"/>
              </a:rPr>
              <a:t>4S</a:t>
            </a:r>
            <a:r>
              <a:rPr lang="zh-CN" altLang="en-US">
                <a:solidFill>
                  <a:schemeClr val="accent1"/>
                </a:solidFill>
                <a:latin typeface="+mj-ea"/>
                <a:ea typeface="+mj-ea"/>
              </a:rPr>
              <a:t>（固化</a:t>
            </a:r>
            <a:r>
              <a:rPr lang="en-US" altLang="zh-CN">
                <a:solidFill>
                  <a:schemeClr val="accent1"/>
                </a:solidFill>
                <a:latin typeface="+mj-ea"/>
                <a:ea typeface="+mj-ea"/>
              </a:rPr>
              <a:t>—</a:t>
            </a:r>
            <a:r>
              <a:rPr lang="zh-CN" altLang="en-US">
                <a:solidFill>
                  <a:schemeClr val="accent1"/>
                </a:solidFill>
                <a:latin typeface="+mj-ea"/>
                <a:ea typeface="+mj-ea"/>
              </a:rPr>
              <a:t>标准化</a:t>
            </a:r>
            <a:r>
              <a:rPr lang="en-US" altLang="zh-CN">
                <a:solidFill>
                  <a:schemeClr val="accent1"/>
                </a:solidFill>
                <a:latin typeface="+mj-ea"/>
                <a:ea typeface="+mj-ea"/>
              </a:rPr>
              <a:t>—</a:t>
            </a:r>
            <a:r>
              <a:rPr lang="zh-CN" altLang="en-US">
                <a:solidFill>
                  <a:schemeClr val="accent1"/>
                </a:solidFill>
                <a:latin typeface="+mj-ea"/>
                <a:ea typeface="+mj-ea"/>
              </a:rPr>
              <a:t>秩序化</a:t>
            </a:r>
            <a:r>
              <a:rPr lang="en-US" altLang="zh-CN">
                <a:solidFill>
                  <a:schemeClr val="accent1"/>
                </a:solidFill>
                <a:latin typeface="+mj-ea"/>
                <a:ea typeface="+mj-ea"/>
              </a:rPr>
              <a:t>--</a:t>
            </a:r>
            <a:r>
              <a:rPr lang="zh-CN" altLang="en-US">
                <a:solidFill>
                  <a:schemeClr val="accent1"/>
                </a:solidFill>
                <a:latin typeface="+mj-ea"/>
                <a:ea typeface="+mj-ea"/>
              </a:rPr>
              <a:t>习惯化</a:t>
            </a:r>
            <a:r>
              <a:rPr lang="en-US" altLang="zh-CN">
                <a:solidFill>
                  <a:schemeClr val="accent1"/>
                </a:solidFill>
                <a:latin typeface="+mj-ea"/>
                <a:ea typeface="+mj-ea"/>
              </a:rPr>
              <a:t>—</a:t>
            </a:r>
            <a:r>
              <a:rPr lang="zh-CN" altLang="en-US">
                <a:solidFill>
                  <a:schemeClr val="accent1"/>
                </a:solidFill>
                <a:latin typeface="+mj-ea"/>
                <a:ea typeface="+mj-ea"/>
              </a:rPr>
              <a:t>活力化）</a:t>
            </a:r>
          </a:p>
          <a:p>
            <a:pPr marL="285750" indent="-285750" algn="just">
              <a:buFont typeface="Wingdings" panose="05000000000000000000" pitchFamily="2" charset="2"/>
              <a:buChar char="l"/>
            </a:pPr>
            <a:r>
              <a:rPr lang="en-US" altLang="zh-CN">
                <a:solidFill>
                  <a:schemeClr val="accent1"/>
                </a:solidFill>
                <a:latin typeface="+mj-ea"/>
                <a:ea typeface="+mj-ea"/>
              </a:rPr>
              <a:t>3</a:t>
            </a:r>
            <a:r>
              <a:rPr lang="zh-CN" altLang="en-US">
                <a:solidFill>
                  <a:schemeClr val="accent1"/>
                </a:solidFill>
                <a:latin typeface="+mj-ea"/>
                <a:ea typeface="+mj-ea"/>
              </a:rPr>
              <a:t>）教育训练</a:t>
            </a:r>
          </a:p>
          <a:p>
            <a:pPr marL="285750" indent="-285750" algn="just">
              <a:buFont typeface="Wingdings" panose="05000000000000000000" pitchFamily="2" charset="2"/>
              <a:buChar char="l"/>
            </a:pPr>
            <a:r>
              <a:rPr lang="en-US" altLang="zh-CN">
                <a:solidFill>
                  <a:schemeClr val="accent1"/>
                </a:solidFill>
                <a:latin typeface="+mj-ea"/>
                <a:ea typeface="+mj-ea"/>
              </a:rPr>
              <a:t>4</a:t>
            </a:r>
            <a:r>
              <a:rPr lang="zh-CN" altLang="en-US">
                <a:solidFill>
                  <a:schemeClr val="accent1"/>
                </a:solidFill>
                <a:latin typeface="+mj-ea"/>
                <a:ea typeface="+mj-ea"/>
              </a:rPr>
              <a:t>）制定礼仪守则</a:t>
            </a:r>
          </a:p>
          <a:p>
            <a:pPr marL="285750" indent="-285750" algn="just">
              <a:buFont typeface="Wingdings" panose="05000000000000000000" pitchFamily="2" charset="2"/>
              <a:buChar char="l"/>
            </a:pPr>
            <a:r>
              <a:rPr lang="en-US" altLang="zh-CN">
                <a:solidFill>
                  <a:schemeClr val="accent1"/>
                </a:solidFill>
                <a:latin typeface="+mj-ea"/>
                <a:ea typeface="+mj-ea"/>
              </a:rPr>
              <a:t>5</a:t>
            </a:r>
            <a:r>
              <a:rPr lang="zh-CN" altLang="en-US">
                <a:solidFill>
                  <a:schemeClr val="accent1"/>
                </a:solidFill>
                <a:latin typeface="+mj-ea"/>
                <a:ea typeface="+mj-ea"/>
              </a:rPr>
              <a:t>）开展精神文明建设</a:t>
            </a:r>
          </a:p>
          <a:p>
            <a:pPr marL="285750" indent="-285750" algn="just">
              <a:buFont typeface="Wingdings" panose="05000000000000000000" pitchFamily="2" charset="2"/>
              <a:buChar char="l"/>
            </a:pPr>
            <a:r>
              <a:rPr lang="en-US" altLang="zh-CN">
                <a:solidFill>
                  <a:schemeClr val="accent1"/>
                </a:solidFill>
                <a:latin typeface="+mj-ea"/>
                <a:ea typeface="+mj-ea"/>
              </a:rPr>
              <a:t>6</a:t>
            </a:r>
            <a:r>
              <a:rPr lang="zh-CN" altLang="en-US">
                <a:solidFill>
                  <a:schemeClr val="accent1"/>
                </a:solidFill>
                <a:latin typeface="+mj-ea"/>
                <a:ea typeface="+mj-ea"/>
              </a:rPr>
              <a:t>）</a:t>
            </a:r>
            <a:r>
              <a:rPr lang="en-US" altLang="zh-CN">
                <a:solidFill>
                  <a:schemeClr val="accent1"/>
                </a:solidFill>
                <a:latin typeface="+mj-ea"/>
                <a:ea typeface="+mj-ea"/>
              </a:rPr>
              <a:t>6S</a:t>
            </a:r>
            <a:r>
              <a:rPr lang="zh-CN" altLang="en-US">
                <a:solidFill>
                  <a:schemeClr val="accent1"/>
                </a:solidFill>
                <a:latin typeface="+mj-ea"/>
                <a:ea typeface="+mj-ea"/>
              </a:rPr>
              <a:t>竞赛活动</a:t>
            </a:r>
          </a:p>
        </p:txBody>
      </p:sp>
      <p:sp>
        <p:nvSpPr>
          <p:cNvPr id="22" name="菱形 21">
            <a:extLst>
              <a:ext uri="{FF2B5EF4-FFF2-40B4-BE49-F238E27FC236}">
                <a16:creationId xmlns="" xmlns:a16="http://schemas.microsoft.com/office/drawing/2014/main" id="{05A4B9BE-9B4C-4071-A407-09278D8F3818}"/>
              </a:ext>
            </a:extLst>
          </p:cNvPr>
          <p:cNvSpPr/>
          <p:nvPr/>
        </p:nvSpPr>
        <p:spPr bwMode="auto">
          <a:xfrm>
            <a:off x="2125018" y="836712"/>
            <a:ext cx="2584267" cy="2584267"/>
          </a:xfrm>
          <a:prstGeom prst="diamond">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24" name="矩形 23">
            <a:extLst>
              <a:ext uri="{FF2B5EF4-FFF2-40B4-BE49-F238E27FC236}">
                <a16:creationId xmlns="" xmlns:a16="http://schemas.microsoft.com/office/drawing/2014/main" id="{811971B0-95D8-4336-88F5-8743BAEAEF13}"/>
              </a:ext>
            </a:extLst>
          </p:cNvPr>
          <p:cNvSpPr/>
          <p:nvPr/>
        </p:nvSpPr>
        <p:spPr>
          <a:xfrm>
            <a:off x="2489663" y="1635432"/>
            <a:ext cx="1826141" cy="1015663"/>
          </a:xfrm>
          <a:prstGeom prst="rect">
            <a:avLst/>
          </a:prstGeom>
        </p:spPr>
        <p:txBody>
          <a:bodyPr wrap="none">
            <a:spAutoFit/>
          </a:bodyPr>
          <a:lstStyle/>
          <a:p>
            <a:pPr algn="ctr"/>
            <a:r>
              <a:rPr lang="zh-CN" altLang="en-US" sz="2800">
                <a:solidFill>
                  <a:schemeClr val="accent2"/>
                </a:solidFill>
                <a:latin typeface="+mj-ea"/>
                <a:ea typeface="+mj-ea"/>
              </a:rPr>
              <a:t>素养的</a:t>
            </a:r>
            <a:endParaRPr lang="en-US" altLang="zh-CN" sz="2800">
              <a:solidFill>
                <a:schemeClr val="accent2"/>
              </a:solidFill>
              <a:latin typeface="+mj-ea"/>
              <a:ea typeface="+mj-ea"/>
            </a:endParaRPr>
          </a:p>
          <a:p>
            <a:pPr algn="ctr"/>
            <a:r>
              <a:rPr lang="zh-CN" altLang="en-US" sz="3200" b="1">
                <a:solidFill>
                  <a:schemeClr val="accent2"/>
                </a:solidFill>
                <a:latin typeface="+mj-ea"/>
                <a:ea typeface="+mj-ea"/>
              </a:rPr>
              <a:t>推进步骤</a:t>
            </a:r>
          </a:p>
        </p:txBody>
      </p:sp>
      <p:sp>
        <p:nvSpPr>
          <p:cNvPr id="27" name="菱形 26">
            <a:extLst>
              <a:ext uri="{FF2B5EF4-FFF2-40B4-BE49-F238E27FC236}">
                <a16:creationId xmlns="" xmlns:a16="http://schemas.microsoft.com/office/drawing/2014/main" id="{4854CAC9-DEA7-4160-B3E4-5437947E8761}"/>
              </a:ext>
            </a:extLst>
          </p:cNvPr>
          <p:cNvSpPr/>
          <p:nvPr/>
        </p:nvSpPr>
        <p:spPr bwMode="auto">
          <a:xfrm>
            <a:off x="6985776" y="836712"/>
            <a:ext cx="2584267" cy="2584267"/>
          </a:xfrm>
          <a:prstGeom prst="diamond">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8" name="矩形 27">
            <a:extLst>
              <a:ext uri="{FF2B5EF4-FFF2-40B4-BE49-F238E27FC236}">
                <a16:creationId xmlns="" xmlns:a16="http://schemas.microsoft.com/office/drawing/2014/main" id="{11FE82C6-2C00-46BE-A0EA-B7537BEA0B83}"/>
              </a:ext>
            </a:extLst>
          </p:cNvPr>
          <p:cNvSpPr/>
          <p:nvPr/>
        </p:nvSpPr>
        <p:spPr>
          <a:xfrm>
            <a:off x="7350421" y="1635432"/>
            <a:ext cx="1826141" cy="1015663"/>
          </a:xfrm>
          <a:prstGeom prst="rect">
            <a:avLst/>
          </a:prstGeom>
        </p:spPr>
        <p:txBody>
          <a:bodyPr wrap="none">
            <a:spAutoFit/>
          </a:bodyPr>
          <a:lstStyle/>
          <a:p>
            <a:pPr algn="ctr"/>
            <a:r>
              <a:rPr lang="zh-CN" altLang="en-US" sz="2800">
                <a:solidFill>
                  <a:schemeClr val="accent2"/>
                </a:solidFill>
                <a:latin typeface="+mj-ea"/>
                <a:ea typeface="+mj-ea"/>
              </a:rPr>
              <a:t>素养的</a:t>
            </a:r>
            <a:endParaRPr lang="en-US" altLang="zh-CN" sz="2800">
              <a:solidFill>
                <a:schemeClr val="accent2"/>
              </a:solidFill>
              <a:latin typeface="+mj-ea"/>
              <a:ea typeface="+mj-ea"/>
            </a:endParaRPr>
          </a:p>
          <a:p>
            <a:pPr algn="ctr"/>
            <a:r>
              <a:rPr lang="zh-CN" altLang="en-US" sz="3200" b="1">
                <a:solidFill>
                  <a:schemeClr val="accent2"/>
                </a:solidFill>
                <a:latin typeface="+mj-ea"/>
                <a:ea typeface="+mj-ea"/>
              </a:rPr>
              <a:t>实施方法</a:t>
            </a:r>
          </a:p>
        </p:txBody>
      </p:sp>
    </p:spTree>
    <p:extLst>
      <p:ext uri="{BB962C8B-B14F-4D97-AF65-F5344CB8AC3E}">
        <p14:creationId xmlns:p14="http://schemas.microsoft.com/office/powerpoint/2010/main" val="171667155"/>
      </p:ext>
    </p:extLst>
  </p:cSld>
  <p:clrMapOvr>
    <a:masterClrMapping/>
  </p:clrMapOvr>
  <mc:AlternateContent xmlns:mc="http://schemas.openxmlformats.org/markup-compatibility/2006" xmlns:p14="http://schemas.microsoft.com/office/powerpoint/2010/main">
    <mc:Choice Requires="p14">
      <p:transition p14:dur="0" advTm="4868"/>
    </mc:Choice>
    <mc:Fallback xmlns="">
      <p:transition advTm="4868"/>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anim calcmode="lin" valueType="num">
                                      <p:cBhvr>
                                        <p:cTn id="8" dur="500" fill="hold"/>
                                        <p:tgtEl>
                                          <p:spTgt spid="29"/>
                                        </p:tgtEl>
                                        <p:attrNameLst>
                                          <p:attrName>ppt_x</p:attrName>
                                        </p:attrNameLst>
                                      </p:cBhvr>
                                      <p:tavLst>
                                        <p:tav tm="0">
                                          <p:val>
                                            <p:strVal val="#ppt_x"/>
                                          </p:val>
                                        </p:tav>
                                        <p:tav tm="100000">
                                          <p:val>
                                            <p:strVal val="#ppt_x"/>
                                          </p:val>
                                        </p:tav>
                                      </p:tavLst>
                                    </p:anim>
                                    <p:anim calcmode="lin" valueType="num">
                                      <p:cBhvr>
                                        <p:cTn id="9" dur="500" fill="hold"/>
                                        <p:tgtEl>
                                          <p:spTgt spid="2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100"/>
                                  </p:stCondLst>
                                  <p:childTnLst>
                                    <p:set>
                                      <p:cBhvr>
                                        <p:cTn id="11" dur="1" fill="hold">
                                          <p:stCondLst>
                                            <p:cond delay="0"/>
                                          </p:stCondLst>
                                        </p:cTn>
                                        <p:tgtEl>
                                          <p:spTgt spid="30"/>
                                        </p:tgtEl>
                                        <p:attrNameLst>
                                          <p:attrName>style.visibility</p:attrName>
                                        </p:attrNameLst>
                                      </p:cBhvr>
                                      <p:to>
                                        <p:strVal val="visible"/>
                                      </p:to>
                                    </p:set>
                                    <p:animEffect transition="in" filter="fade">
                                      <p:cBhvr>
                                        <p:cTn id="12" dur="500"/>
                                        <p:tgtEl>
                                          <p:spTgt spid="30"/>
                                        </p:tgtEl>
                                      </p:cBhvr>
                                    </p:animEffect>
                                    <p:anim calcmode="lin" valueType="num">
                                      <p:cBhvr>
                                        <p:cTn id="13" dur="500" fill="hold"/>
                                        <p:tgtEl>
                                          <p:spTgt spid="30"/>
                                        </p:tgtEl>
                                        <p:attrNameLst>
                                          <p:attrName>ppt_x</p:attrName>
                                        </p:attrNameLst>
                                      </p:cBhvr>
                                      <p:tavLst>
                                        <p:tav tm="0">
                                          <p:val>
                                            <p:strVal val="#ppt_x"/>
                                          </p:val>
                                        </p:tav>
                                        <p:tav tm="100000">
                                          <p:val>
                                            <p:strVal val="#ppt_x"/>
                                          </p:val>
                                        </p:tav>
                                      </p:tavLst>
                                    </p:anim>
                                    <p:anim calcmode="lin" valueType="num">
                                      <p:cBhvr>
                                        <p:cTn id="14" dur="500" fill="hold"/>
                                        <p:tgtEl>
                                          <p:spTgt spid="30"/>
                                        </p:tgtEl>
                                        <p:attrNameLst>
                                          <p:attrName>ppt_y</p:attrName>
                                        </p:attrNameLst>
                                      </p:cBhvr>
                                      <p:tavLst>
                                        <p:tav tm="0">
                                          <p:val>
                                            <p:strVal val="#ppt_y+.1"/>
                                          </p:val>
                                        </p:tav>
                                        <p:tav tm="100000">
                                          <p:val>
                                            <p:strVal val="#ppt_y"/>
                                          </p:val>
                                        </p:tav>
                                      </p:tavLst>
                                    </p:anim>
                                  </p:childTnLst>
                                </p:cTn>
                              </p:par>
                            </p:childTnLst>
                          </p:cTn>
                        </p:par>
                        <p:par>
                          <p:cTn id="15" fill="hold">
                            <p:stCondLst>
                              <p:cond delay="600"/>
                            </p:stCondLst>
                            <p:childTnLst>
                              <p:par>
                                <p:cTn id="16" presetID="53" presetClass="entr" presetSubtype="16" fill="hold" grpId="0" nodeType="afterEffect">
                                  <p:stCondLst>
                                    <p:cond delay="0"/>
                                  </p:stCondLst>
                                  <p:childTnLst>
                                    <p:set>
                                      <p:cBhvr>
                                        <p:cTn id="17" dur="1" fill="hold">
                                          <p:stCondLst>
                                            <p:cond delay="0"/>
                                          </p:stCondLst>
                                        </p:cTn>
                                        <p:tgtEl>
                                          <p:spTgt spid="22"/>
                                        </p:tgtEl>
                                        <p:attrNameLst>
                                          <p:attrName>style.visibility</p:attrName>
                                        </p:attrNameLst>
                                      </p:cBhvr>
                                      <p:to>
                                        <p:strVal val="visible"/>
                                      </p:to>
                                    </p:set>
                                    <p:anim calcmode="lin" valueType="num">
                                      <p:cBhvr>
                                        <p:cTn id="18" dur="500" fill="hold"/>
                                        <p:tgtEl>
                                          <p:spTgt spid="22"/>
                                        </p:tgtEl>
                                        <p:attrNameLst>
                                          <p:attrName>ppt_w</p:attrName>
                                        </p:attrNameLst>
                                      </p:cBhvr>
                                      <p:tavLst>
                                        <p:tav tm="0">
                                          <p:val>
                                            <p:fltVal val="0"/>
                                          </p:val>
                                        </p:tav>
                                        <p:tav tm="100000">
                                          <p:val>
                                            <p:strVal val="#ppt_w"/>
                                          </p:val>
                                        </p:tav>
                                      </p:tavLst>
                                    </p:anim>
                                    <p:anim calcmode="lin" valueType="num">
                                      <p:cBhvr>
                                        <p:cTn id="19" dur="500" fill="hold"/>
                                        <p:tgtEl>
                                          <p:spTgt spid="22"/>
                                        </p:tgtEl>
                                        <p:attrNameLst>
                                          <p:attrName>ppt_h</p:attrName>
                                        </p:attrNameLst>
                                      </p:cBhvr>
                                      <p:tavLst>
                                        <p:tav tm="0">
                                          <p:val>
                                            <p:fltVal val="0"/>
                                          </p:val>
                                        </p:tav>
                                        <p:tav tm="100000">
                                          <p:val>
                                            <p:strVal val="#ppt_h"/>
                                          </p:val>
                                        </p:tav>
                                      </p:tavLst>
                                    </p:anim>
                                    <p:animEffect transition="in" filter="fade">
                                      <p:cBhvr>
                                        <p:cTn id="20" dur="500"/>
                                        <p:tgtEl>
                                          <p:spTgt spid="22"/>
                                        </p:tgtEl>
                                      </p:cBhvr>
                                    </p:animEffect>
                                  </p:childTnLst>
                                </p:cTn>
                              </p:par>
                            </p:childTnLst>
                          </p:cTn>
                        </p:par>
                        <p:par>
                          <p:cTn id="21" fill="hold">
                            <p:stCondLst>
                              <p:cond delay="1100"/>
                            </p:stCondLst>
                            <p:childTnLst>
                              <p:par>
                                <p:cTn id="22" presetID="31" presetClass="entr" presetSubtype="0" fill="hold" grpId="0" nodeType="afterEffect">
                                  <p:stCondLst>
                                    <p:cond delay="0"/>
                                  </p:stCondLst>
                                  <p:childTnLst>
                                    <p:set>
                                      <p:cBhvr>
                                        <p:cTn id="23" dur="1" fill="hold">
                                          <p:stCondLst>
                                            <p:cond delay="0"/>
                                          </p:stCondLst>
                                        </p:cTn>
                                        <p:tgtEl>
                                          <p:spTgt spid="24"/>
                                        </p:tgtEl>
                                        <p:attrNameLst>
                                          <p:attrName>style.visibility</p:attrName>
                                        </p:attrNameLst>
                                      </p:cBhvr>
                                      <p:to>
                                        <p:strVal val="visible"/>
                                      </p:to>
                                    </p:set>
                                    <p:anim calcmode="lin" valueType="num">
                                      <p:cBhvr>
                                        <p:cTn id="24" dur="300" fill="hold"/>
                                        <p:tgtEl>
                                          <p:spTgt spid="24"/>
                                        </p:tgtEl>
                                        <p:attrNameLst>
                                          <p:attrName>ppt_w</p:attrName>
                                        </p:attrNameLst>
                                      </p:cBhvr>
                                      <p:tavLst>
                                        <p:tav tm="0">
                                          <p:val>
                                            <p:fltVal val="0"/>
                                          </p:val>
                                        </p:tav>
                                        <p:tav tm="100000">
                                          <p:val>
                                            <p:strVal val="#ppt_w"/>
                                          </p:val>
                                        </p:tav>
                                      </p:tavLst>
                                    </p:anim>
                                    <p:anim calcmode="lin" valueType="num">
                                      <p:cBhvr>
                                        <p:cTn id="25" dur="300" fill="hold"/>
                                        <p:tgtEl>
                                          <p:spTgt spid="24"/>
                                        </p:tgtEl>
                                        <p:attrNameLst>
                                          <p:attrName>ppt_h</p:attrName>
                                        </p:attrNameLst>
                                      </p:cBhvr>
                                      <p:tavLst>
                                        <p:tav tm="0">
                                          <p:val>
                                            <p:fltVal val="0"/>
                                          </p:val>
                                        </p:tav>
                                        <p:tav tm="100000">
                                          <p:val>
                                            <p:strVal val="#ppt_h"/>
                                          </p:val>
                                        </p:tav>
                                      </p:tavLst>
                                    </p:anim>
                                    <p:anim calcmode="lin" valueType="num">
                                      <p:cBhvr>
                                        <p:cTn id="26" dur="300" fill="hold"/>
                                        <p:tgtEl>
                                          <p:spTgt spid="24"/>
                                        </p:tgtEl>
                                        <p:attrNameLst>
                                          <p:attrName>style.rotation</p:attrName>
                                        </p:attrNameLst>
                                      </p:cBhvr>
                                      <p:tavLst>
                                        <p:tav tm="0">
                                          <p:val>
                                            <p:fltVal val="90"/>
                                          </p:val>
                                        </p:tav>
                                        <p:tav tm="100000">
                                          <p:val>
                                            <p:fltVal val="0"/>
                                          </p:val>
                                        </p:tav>
                                      </p:tavLst>
                                    </p:anim>
                                    <p:animEffect transition="in" filter="fade">
                                      <p:cBhvr>
                                        <p:cTn id="27" dur="300"/>
                                        <p:tgtEl>
                                          <p:spTgt spid="24"/>
                                        </p:tgtEl>
                                      </p:cBhvr>
                                    </p:animEffect>
                                  </p:childTnLst>
                                </p:cTn>
                              </p:par>
                            </p:childTnLst>
                          </p:cTn>
                        </p:par>
                        <p:par>
                          <p:cTn id="28" fill="hold">
                            <p:stCondLst>
                              <p:cond delay="1400"/>
                            </p:stCondLst>
                            <p:childTnLst>
                              <p:par>
                                <p:cTn id="29" presetID="22" presetClass="entr" presetSubtype="1"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wipe(up)">
                                      <p:cBhvr>
                                        <p:cTn id="31" dur="500"/>
                                        <p:tgtEl>
                                          <p:spTgt spid="3"/>
                                        </p:tgtEl>
                                      </p:cBhvr>
                                    </p:animEffect>
                                  </p:childTnLst>
                                </p:cTn>
                              </p:par>
                            </p:childTnLst>
                          </p:cTn>
                        </p:par>
                        <p:par>
                          <p:cTn id="32" fill="hold">
                            <p:stCondLst>
                              <p:cond delay="1900"/>
                            </p:stCondLst>
                            <p:childTnLst>
                              <p:par>
                                <p:cTn id="33" presetID="53" presetClass="entr" presetSubtype="16" fill="hold" grpId="0" nodeType="afterEffect">
                                  <p:stCondLst>
                                    <p:cond delay="0"/>
                                  </p:stCondLst>
                                  <p:childTnLst>
                                    <p:set>
                                      <p:cBhvr>
                                        <p:cTn id="34" dur="1" fill="hold">
                                          <p:stCondLst>
                                            <p:cond delay="0"/>
                                          </p:stCondLst>
                                        </p:cTn>
                                        <p:tgtEl>
                                          <p:spTgt spid="27"/>
                                        </p:tgtEl>
                                        <p:attrNameLst>
                                          <p:attrName>style.visibility</p:attrName>
                                        </p:attrNameLst>
                                      </p:cBhvr>
                                      <p:to>
                                        <p:strVal val="visible"/>
                                      </p:to>
                                    </p:set>
                                    <p:anim calcmode="lin" valueType="num">
                                      <p:cBhvr>
                                        <p:cTn id="35" dur="500" fill="hold"/>
                                        <p:tgtEl>
                                          <p:spTgt spid="27"/>
                                        </p:tgtEl>
                                        <p:attrNameLst>
                                          <p:attrName>ppt_w</p:attrName>
                                        </p:attrNameLst>
                                      </p:cBhvr>
                                      <p:tavLst>
                                        <p:tav tm="0">
                                          <p:val>
                                            <p:fltVal val="0"/>
                                          </p:val>
                                        </p:tav>
                                        <p:tav tm="100000">
                                          <p:val>
                                            <p:strVal val="#ppt_w"/>
                                          </p:val>
                                        </p:tav>
                                      </p:tavLst>
                                    </p:anim>
                                    <p:anim calcmode="lin" valueType="num">
                                      <p:cBhvr>
                                        <p:cTn id="36" dur="500" fill="hold"/>
                                        <p:tgtEl>
                                          <p:spTgt spid="27"/>
                                        </p:tgtEl>
                                        <p:attrNameLst>
                                          <p:attrName>ppt_h</p:attrName>
                                        </p:attrNameLst>
                                      </p:cBhvr>
                                      <p:tavLst>
                                        <p:tav tm="0">
                                          <p:val>
                                            <p:fltVal val="0"/>
                                          </p:val>
                                        </p:tav>
                                        <p:tav tm="100000">
                                          <p:val>
                                            <p:strVal val="#ppt_h"/>
                                          </p:val>
                                        </p:tav>
                                      </p:tavLst>
                                    </p:anim>
                                    <p:animEffect transition="in" filter="fade">
                                      <p:cBhvr>
                                        <p:cTn id="37" dur="500"/>
                                        <p:tgtEl>
                                          <p:spTgt spid="27"/>
                                        </p:tgtEl>
                                      </p:cBhvr>
                                    </p:animEffect>
                                  </p:childTnLst>
                                </p:cTn>
                              </p:par>
                            </p:childTnLst>
                          </p:cTn>
                        </p:par>
                        <p:par>
                          <p:cTn id="38" fill="hold">
                            <p:stCondLst>
                              <p:cond delay="2400"/>
                            </p:stCondLst>
                            <p:childTnLst>
                              <p:par>
                                <p:cTn id="39" presetID="31" presetClass="entr" presetSubtype="0" fill="hold" grpId="0" nodeType="after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p:cTn id="41" dur="300" fill="hold"/>
                                        <p:tgtEl>
                                          <p:spTgt spid="28"/>
                                        </p:tgtEl>
                                        <p:attrNameLst>
                                          <p:attrName>ppt_w</p:attrName>
                                        </p:attrNameLst>
                                      </p:cBhvr>
                                      <p:tavLst>
                                        <p:tav tm="0">
                                          <p:val>
                                            <p:fltVal val="0"/>
                                          </p:val>
                                        </p:tav>
                                        <p:tav tm="100000">
                                          <p:val>
                                            <p:strVal val="#ppt_w"/>
                                          </p:val>
                                        </p:tav>
                                      </p:tavLst>
                                    </p:anim>
                                    <p:anim calcmode="lin" valueType="num">
                                      <p:cBhvr>
                                        <p:cTn id="42" dur="300" fill="hold"/>
                                        <p:tgtEl>
                                          <p:spTgt spid="28"/>
                                        </p:tgtEl>
                                        <p:attrNameLst>
                                          <p:attrName>ppt_h</p:attrName>
                                        </p:attrNameLst>
                                      </p:cBhvr>
                                      <p:tavLst>
                                        <p:tav tm="0">
                                          <p:val>
                                            <p:fltVal val="0"/>
                                          </p:val>
                                        </p:tav>
                                        <p:tav tm="100000">
                                          <p:val>
                                            <p:strVal val="#ppt_h"/>
                                          </p:val>
                                        </p:tav>
                                      </p:tavLst>
                                    </p:anim>
                                    <p:anim calcmode="lin" valueType="num">
                                      <p:cBhvr>
                                        <p:cTn id="43" dur="300" fill="hold"/>
                                        <p:tgtEl>
                                          <p:spTgt spid="28"/>
                                        </p:tgtEl>
                                        <p:attrNameLst>
                                          <p:attrName>style.rotation</p:attrName>
                                        </p:attrNameLst>
                                      </p:cBhvr>
                                      <p:tavLst>
                                        <p:tav tm="0">
                                          <p:val>
                                            <p:fltVal val="90"/>
                                          </p:val>
                                        </p:tav>
                                        <p:tav tm="100000">
                                          <p:val>
                                            <p:fltVal val="0"/>
                                          </p:val>
                                        </p:tav>
                                      </p:tavLst>
                                    </p:anim>
                                    <p:animEffect transition="in" filter="fade">
                                      <p:cBhvr>
                                        <p:cTn id="44" dur="300"/>
                                        <p:tgtEl>
                                          <p:spTgt spid="28"/>
                                        </p:tgtEl>
                                      </p:cBhvr>
                                    </p:animEffect>
                                  </p:childTnLst>
                                </p:cTn>
                              </p:par>
                            </p:childTnLst>
                          </p:cTn>
                        </p:par>
                        <p:par>
                          <p:cTn id="45" fill="hold">
                            <p:stCondLst>
                              <p:cond delay="2700"/>
                            </p:stCondLst>
                            <p:childTnLst>
                              <p:par>
                                <p:cTn id="46" presetID="22" presetClass="entr" presetSubtype="1"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wipe(up)">
                                      <p:cBhvr>
                                        <p:cTn id="48"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29" grpId="0" animBg="1"/>
      <p:bldP spid="3" grpId="0"/>
      <p:bldP spid="21" grpId="0"/>
      <p:bldP spid="22" grpId="0" animBg="1"/>
      <p:bldP spid="24" grpId="0"/>
      <p:bldP spid="27" grpId="0" animBg="1"/>
      <p:bldP spid="28" grpId="0"/>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pic>
        <p:nvPicPr>
          <p:cNvPr id="3" name="图片 2">
            <a:extLst>
              <a:ext uri="{FF2B5EF4-FFF2-40B4-BE49-F238E27FC236}">
                <a16:creationId xmlns="" xmlns:a16="http://schemas.microsoft.com/office/drawing/2014/main" id="{8BE250C3-E09A-42C3-B36A-F916E2EE4D85}"/>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265733" y="1833802"/>
            <a:ext cx="4727720" cy="3579487"/>
          </a:xfrm>
          <a:prstGeom prst="rect">
            <a:avLst/>
          </a:prstGeom>
        </p:spPr>
      </p:pic>
      <p:sp>
        <p:nvSpPr>
          <p:cNvPr id="20" name="Freeform 5">
            <a:extLst>
              <a:ext uri="{FF2B5EF4-FFF2-40B4-BE49-F238E27FC236}">
                <a16:creationId xmlns="" xmlns:a16="http://schemas.microsoft.com/office/drawing/2014/main" id="{BA0D8537-9779-46D6-9C19-991F6140B987}"/>
              </a:ext>
            </a:extLst>
          </p:cNvPr>
          <p:cNvSpPr>
            <a:spLocks/>
          </p:cNvSpPr>
          <p:nvPr/>
        </p:nvSpPr>
        <p:spPr bwMode="auto">
          <a:xfrm flipH="1">
            <a:off x="2553622" y="606056"/>
            <a:ext cx="8983663" cy="5645888"/>
          </a:xfrm>
          <a:prstGeom prst="trapezoid">
            <a:avLst>
              <a:gd name="adj" fmla="val 0"/>
            </a:avLst>
          </a:prstGeom>
          <a:solidFill>
            <a:schemeClr val="accent2"/>
          </a:solidFill>
          <a:ln>
            <a:solidFill>
              <a:schemeClr val="accent1">
                <a:lumMod val="20000"/>
                <a:lumOff val="80000"/>
              </a:schemeClr>
            </a:solidFill>
          </a:ln>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6" name="组合 5">
            <a:extLst>
              <a:ext uri="{FF2B5EF4-FFF2-40B4-BE49-F238E27FC236}">
                <a16:creationId xmlns="" xmlns:a16="http://schemas.microsoft.com/office/drawing/2014/main" id="{B0F6FD7A-D1A3-4FC2-88AF-213C82214AC5}"/>
              </a:ext>
            </a:extLst>
          </p:cNvPr>
          <p:cNvGrpSpPr/>
          <p:nvPr/>
        </p:nvGrpSpPr>
        <p:grpSpPr>
          <a:xfrm>
            <a:off x="3935964" y="827036"/>
            <a:ext cx="1982284" cy="584775"/>
            <a:chOff x="4294584" y="1053509"/>
            <a:chExt cx="1982284" cy="584775"/>
          </a:xfrm>
        </p:grpSpPr>
        <p:sp>
          <p:nvSpPr>
            <p:cNvPr id="22" name="文本框 21">
              <a:extLst>
                <a:ext uri="{FF2B5EF4-FFF2-40B4-BE49-F238E27FC236}">
                  <a16:creationId xmlns="" xmlns:a16="http://schemas.microsoft.com/office/drawing/2014/main" id="{2D8B718C-54CD-420A-930F-BA53781CE55B}"/>
                </a:ext>
              </a:extLst>
            </p:cNvPr>
            <p:cNvSpPr txBox="1"/>
            <p:nvPr/>
          </p:nvSpPr>
          <p:spPr>
            <a:xfrm>
              <a:off x="4294584" y="1053509"/>
              <a:ext cx="1005403" cy="584775"/>
            </a:xfrm>
            <a:prstGeom prst="rect">
              <a:avLst/>
            </a:prstGeom>
            <a:noFill/>
          </p:spPr>
          <p:txBody>
            <a:bodyPr wrap="none" rtlCol="0">
              <a:spAutoFit/>
            </a:bodyPr>
            <a:lstStyle/>
            <a:p>
              <a:r>
                <a:rPr lang="zh-CN" altLang="en-US" sz="3200" b="1">
                  <a:latin typeface="微软雅黑 Light" panose="020B0502040204020203" pitchFamily="34" charset="-122"/>
                  <a:ea typeface="微软雅黑 Light" panose="020B0502040204020203" pitchFamily="34" charset="-122"/>
                  <a:sym typeface="微软雅黑 Light" panose="020B0502040204020203" pitchFamily="34" charset="-122"/>
                </a:rPr>
                <a:t>目录</a:t>
              </a:r>
            </a:p>
          </p:txBody>
        </p:sp>
        <p:sp>
          <p:nvSpPr>
            <p:cNvPr id="23" name="文本框 22">
              <a:extLst>
                <a:ext uri="{FF2B5EF4-FFF2-40B4-BE49-F238E27FC236}">
                  <a16:creationId xmlns="" xmlns:a16="http://schemas.microsoft.com/office/drawing/2014/main" id="{369CCA1A-FF8F-4E09-BF0A-86B289EB2A7E}"/>
                </a:ext>
              </a:extLst>
            </p:cNvPr>
            <p:cNvSpPr txBox="1"/>
            <p:nvPr/>
          </p:nvSpPr>
          <p:spPr>
            <a:xfrm>
              <a:off x="5160857" y="1247406"/>
              <a:ext cx="1116011" cy="369332"/>
            </a:xfrm>
            <a:prstGeom prst="rect">
              <a:avLst/>
            </a:prstGeom>
            <a:noFill/>
          </p:spPr>
          <p:txBody>
            <a:bodyPr wrap="none" rtlCol="0">
              <a:spAutoFit/>
            </a:bodyPr>
            <a:lstStyle/>
            <a:p>
              <a:r>
                <a:rPr lang="en-US" altLang="zh-CN"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Contents</a:t>
              </a:r>
              <a:endParaRPr lang="zh-CN" altLang="en-US"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sp>
        <p:nvSpPr>
          <p:cNvPr id="24" name="箭头: 五边形 23">
            <a:extLst>
              <a:ext uri="{FF2B5EF4-FFF2-40B4-BE49-F238E27FC236}">
                <a16:creationId xmlns="" xmlns:a16="http://schemas.microsoft.com/office/drawing/2014/main" id="{47A5E4A2-FB6A-4A05-A101-622B10627270}"/>
              </a:ext>
            </a:extLst>
          </p:cNvPr>
          <p:cNvSpPr/>
          <p:nvPr/>
        </p:nvSpPr>
        <p:spPr bwMode="auto">
          <a:xfrm>
            <a:off x="4026515" y="1726568"/>
            <a:ext cx="6363076" cy="707107"/>
          </a:xfrm>
          <a:prstGeom prst="homePlate">
            <a:avLst/>
          </a:prstGeom>
          <a:solidFill>
            <a:srgbClr val="FFFFFF"/>
          </a:solidFill>
          <a:ln w="9525"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5" name="椭圆 24">
            <a:extLst>
              <a:ext uri="{FF2B5EF4-FFF2-40B4-BE49-F238E27FC236}">
                <a16:creationId xmlns="" xmlns:a16="http://schemas.microsoft.com/office/drawing/2014/main" id="{2CBAAD22-3486-41F4-8792-D5B07630D695}"/>
              </a:ext>
            </a:extLst>
          </p:cNvPr>
          <p:cNvSpPr/>
          <p:nvPr/>
        </p:nvSpPr>
        <p:spPr bwMode="auto">
          <a:xfrm>
            <a:off x="4174796" y="1779127"/>
            <a:ext cx="554797" cy="554797"/>
          </a:xfrm>
          <a:prstGeom prst="ellipse">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altLang="zh-CN"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rPr>
              <a:t>1</a:t>
            </a:r>
            <a:endParaRPr lang="zh-CN" altLang="en-US"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6" name="TextBox 47">
            <a:extLst>
              <a:ext uri="{FF2B5EF4-FFF2-40B4-BE49-F238E27FC236}">
                <a16:creationId xmlns="" xmlns:a16="http://schemas.microsoft.com/office/drawing/2014/main" id="{CD855165-C9CC-4169-8E5A-5271A1007EA7}"/>
              </a:ext>
            </a:extLst>
          </p:cNvPr>
          <p:cNvSpPr txBox="1"/>
          <p:nvPr/>
        </p:nvSpPr>
        <p:spPr>
          <a:xfrm>
            <a:off x="4802237" y="1798393"/>
            <a:ext cx="4378372"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en-US" altLang="zh-CN" sz="3600" b="0" dirty="0">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3600" b="0" dirty="0">
                <a:latin typeface="微软雅黑 Light" panose="020B0502040204020203" pitchFamily="34" charset="-122"/>
                <a:ea typeface="微软雅黑 Light" panose="020B0502040204020203" pitchFamily="34" charset="-122"/>
                <a:sym typeface="微软雅黑 Light" panose="020B0502040204020203" pitchFamily="34" charset="-122"/>
              </a:rPr>
              <a:t>起源及其作用</a:t>
            </a:r>
          </a:p>
        </p:txBody>
      </p:sp>
      <p:sp>
        <p:nvSpPr>
          <p:cNvPr id="27" name="箭头: 五边形 26">
            <a:extLst>
              <a:ext uri="{FF2B5EF4-FFF2-40B4-BE49-F238E27FC236}">
                <a16:creationId xmlns="" xmlns:a16="http://schemas.microsoft.com/office/drawing/2014/main" id="{436A7542-6FE0-436B-BE7D-CA13F6EF1606}"/>
              </a:ext>
            </a:extLst>
          </p:cNvPr>
          <p:cNvSpPr/>
          <p:nvPr/>
        </p:nvSpPr>
        <p:spPr bwMode="auto">
          <a:xfrm>
            <a:off x="4026515" y="2708883"/>
            <a:ext cx="6363076" cy="707107"/>
          </a:xfrm>
          <a:prstGeom prst="homePlate">
            <a:avLst/>
          </a:prstGeom>
          <a:solidFill>
            <a:srgbClr val="FFFFFF"/>
          </a:solidFill>
          <a:ln w="9525"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8" name="椭圆 27">
            <a:extLst>
              <a:ext uri="{FF2B5EF4-FFF2-40B4-BE49-F238E27FC236}">
                <a16:creationId xmlns="" xmlns:a16="http://schemas.microsoft.com/office/drawing/2014/main" id="{DB744EC0-BD3C-4678-B1E8-031B6F74E3AD}"/>
              </a:ext>
            </a:extLst>
          </p:cNvPr>
          <p:cNvSpPr/>
          <p:nvPr/>
        </p:nvSpPr>
        <p:spPr bwMode="auto">
          <a:xfrm>
            <a:off x="4174796" y="2761442"/>
            <a:ext cx="554797" cy="554797"/>
          </a:xfrm>
          <a:prstGeom prst="ellipse">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rPr>
              <a:t>2</a:t>
            </a:r>
            <a:endParaRPr lang="zh-CN" altLang="en-US"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9" name="TextBox 47">
            <a:extLst>
              <a:ext uri="{FF2B5EF4-FFF2-40B4-BE49-F238E27FC236}">
                <a16:creationId xmlns="" xmlns:a16="http://schemas.microsoft.com/office/drawing/2014/main" id="{379C4348-13FC-4ED0-8F15-FECD42F1DB2F}"/>
              </a:ext>
            </a:extLst>
          </p:cNvPr>
          <p:cNvSpPr txBox="1"/>
          <p:nvPr/>
        </p:nvSpPr>
        <p:spPr>
          <a:xfrm>
            <a:off x="4802237" y="2780708"/>
            <a:ext cx="4378372"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en-US" altLang="zh-CN" sz="3600" b="0" dirty="0">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3600" b="0" dirty="0">
                <a:latin typeface="微软雅黑 Light" panose="020B0502040204020203" pitchFamily="34" charset="-122"/>
                <a:ea typeface="微软雅黑 Light" panose="020B0502040204020203" pitchFamily="34" charset="-122"/>
                <a:sym typeface="微软雅黑 Light" panose="020B0502040204020203" pitchFamily="34" charset="-122"/>
              </a:rPr>
              <a:t>管理基础知识</a:t>
            </a:r>
          </a:p>
        </p:txBody>
      </p:sp>
      <p:sp>
        <p:nvSpPr>
          <p:cNvPr id="30" name="箭头: 五边形 29">
            <a:extLst>
              <a:ext uri="{FF2B5EF4-FFF2-40B4-BE49-F238E27FC236}">
                <a16:creationId xmlns="" xmlns:a16="http://schemas.microsoft.com/office/drawing/2014/main" id="{23CAD12C-D2AA-4E55-8AD8-3B6BD3D0A0B8}"/>
              </a:ext>
            </a:extLst>
          </p:cNvPr>
          <p:cNvSpPr/>
          <p:nvPr/>
        </p:nvSpPr>
        <p:spPr bwMode="auto">
          <a:xfrm>
            <a:off x="4026515" y="3691198"/>
            <a:ext cx="6363076" cy="707107"/>
          </a:xfrm>
          <a:prstGeom prst="homePlate">
            <a:avLst/>
          </a:prstGeom>
          <a:solidFill>
            <a:srgbClr val="FFFFFF"/>
          </a:solidFill>
          <a:ln w="9525"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1" name="椭圆 30">
            <a:extLst>
              <a:ext uri="{FF2B5EF4-FFF2-40B4-BE49-F238E27FC236}">
                <a16:creationId xmlns="" xmlns:a16="http://schemas.microsoft.com/office/drawing/2014/main" id="{567D04E1-B296-48CF-B2EA-6DF7D5594001}"/>
              </a:ext>
            </a:extLst>
          </p:cNvPr>
          <p:cNvSpPr/>
          <p:nvPr/>
        </p:nvSpPr>
        <p:spPr bwMode="auto">
          <a:xfrm>
            <a:off x="4174796" y="3743757"/>
            <a:ext cx="554797" cy="554797"/>
          </a:xfrm>
          <a:prstGeom prst="ellipse">
            <a:avLst/>
          </a:prstGeom>
          <a:gradFill>
            <a:gsLst>
              <a:gs pos="57000">
                <a:schemeClr val="tx2"/>
              </a:gs>
              <a:gs pos="0">
                <a:srgbClr val="FFCB6D"/>
              </a:gs>
              <a:gs pos="100000">
                <a:srgbClr val="FAA100"/>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rPr>
              <a:t>3</a:t>
            </a:r>
            <a:endParaRPr lang="zh-CN" altLang="en-US"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2" name="TextBox 47">
            <a:extLst>
              <a:ext uri="{FF2B5EF4-FFF2-40B4-BE49-F238E27FC236}">
                <a16:creationId xmlns="" xmlns:a16="http://schemas.microsoft.com/office/drawing/2014/main" id="{CD1429D8-75FD-4755-A968-738C61230158}"/>
              </a:ext>
            </a:extLst>
          </p:cNvPr>
          <p:cNvSpPr txBox="1"/>
          <p:nvPr/>
        </p:nvSpPr>
        <p:spPr>
          <a:xfrm>
            <a:off x="4802237" y="3763023"/>
            <a:ext cx="4378372"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en-US" altLang="zh-CN" sz="3600" b="0" dirty="0">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3600" b="0" dirty="0">
                <a:latin typeface="微软雅黑 Light" panose="020B0502040204020203" pitchFamily="34" charset="-122"/>
                <a:ea typeface="微软雅黑 Light" panose="020B0502040204020203" pitchFamily="34" charset="-122"/>
                <a:sym typeface="微软雅黑 Light" panose="020B0502040204020203" pitchFamily="34" charset="-122"/>
              </a:rPr>
              <a:t>推进的方法步骤</a:t>
            </a:r>
          </a:p>
        </p:txBody>
      </p:sp>
      <p:sp>
        <p:nvSpPr>
          <p:cNvPr id="33" name="箭头: 五边形 32">
            <a:extLst>
              <a:ext uri="{FF2B5EF4-FFF2-40B4-BE49-F238E27FC236}">
                <a16:creationId xmlns="" xmlns:a16="http://schemas.microsoft.com/office/drawing/2014/main" id="{1ADC4963-FD8A-45F8-9527-93CCBB2CB04C}"/>
              </a:ext>
            </a:extLst>
          </p:cNvPr>
          <p:cNvSpPr/>
          <p:nvPr/>
        </p:nvSpPr>
        <p:spPr bwMode="auto">
          <a:xfrm>
            <a:off x="4026515" y="4750533"/>
            <a:ext cx="6363076" cy="707107"/>
          </a:xfrm>
          <a:prstGeom prst="homePlate">
            <a:avLst/>
          </a:prstGeom>
          <a:solidFill>
            <a:srgbClr val="FFFFFF"/>
          </a:solidFill>
          <a:ln w="9525" cap="flat">
            <a:solidFill>
              <a:schemeClr val="accent1">
                <a:lumMod val="40000"/>
                <a:lumOff val="60000"/>
              </a:schemeClr>
            </a:solidFill>
            <a:prstDash val="solid"/>
            <a:miter lim="800000"/>
            <a:headEnd/>
            <a:tailEnd/>
          </a:ln>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zh-CN" altLang="en-US">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4" name="椭圆 33">
            <a:extLst>
              <a:ext uri="{FF2B5EF4-FFF2-40B4-BE49-F238E27FC236}">
                <a16:creationId xmlns="" xmlns:a16="http://schemas.microsoft.com/office/drawing/2014/main" id="{22274469-7D06-40EA-900D-F0F0BF96060C}"/>
              </a:ext>
            </a:extLst>
          </p:cNvPr>
          <p:cNvSpPr/>
          <p:nvPr/>
        </p:nvSpPr>
        <p:spPr bwMode="auto">
          <a:xfrm>
            <a:off x="4174796" y="4803092"/>
            <a:ext cx="554797" cy="554797"/>
          </a:xfrm>
          <a:prstGeom prst="ellipse">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rPr>
              <a:t>4</a:t>
            </a:r>
            <a:endParaRPr lang="zh-CN" altLang="en-US" sz="24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5" name="TextBox 47">
            <a:extLst>
              <a:ext uri="{FF2B5EF4-FFF2-40B4-BE49-F238E27FC236}">
                <a16:creationId xmlns="" xmlns:a16="http://schemas.microsoft.com/office/drawing/2014/main" id="{68141F18-8C6F-4A2E-8BD4-869BF92CA21C}"/>
              </a:ext>
            </a:extLst>
          </p:cNvPr>
          <p:cNvSpPr txBox="1"/>
          <p:nvPr/>
        </p:nvSpPr>
        <p:spPr>
          <a:xfrm>
            <a:off x="4802237" y="4822358"/>
            <a:ext cx="4378372" cy="590931"/>
          </a:xfrm>
          <a:prstGeom prst="rect">
            <a:avLst/>
          </a:prstGeom>
          <a:noFill/>
        </p:spPr>
        <p:txBody>
          <a:bodyPr wrap="square" rtlCol="0">
            <a:spAutoFit/>
          </a:bodyPr>
          <a:lstStyle>
            <a:defPPr>
              <a:defRPr lang="zh-CN"/>
            </a:defPPr>
            <a:lvl1pPr>
              <a:lnSpc>
                <a:spcPct val="90000"/>
              </a:lnSpc>
              <a:defRPr sz="3200" b="1">
                <a:solidFill>
                  <a:schemeClr val="accent1"/>
                </a:solidFill>
                <a:latin typeface="微软雅黑" pitchFamily="34" charset="-122"/>
                <a:ea typeface="微软雅黑" pitchFamily="34" charset="-122"/>
              </a:defRPr>
            </a:lvl1pPr>
          </a:lstStyle>
          <a:p>
            <a:r>
              <a:rPr lang="zh-CN" altLang="en-US" sz="3600" b="0" dirty="0">
                <a:latin typeface="微软雅黑 Light" panose="020B0502040204020203" pitchFamily="34" charset="-122"/>
                <a:ea typeface="微软雅黑 Light" panose="020B0502040204020203" pitchFamily="34" charset="-122"/>
                <a:sym typeface="微软雅黑 Light" panose="020B0502040204020203" pitchFamily="34" charset="-122"/>
              </a:rPr>
              <a:t>推行</a:t>
            </a:r>
            <a:r>
              <a:rPr lang="en-US" altLang="zh-CN" sz="3600" b="0" dirty="0">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3600" b="0" dirty="0">
                <a:latin typeface="微软雅黑 Light" panose="020B0502040204020203" pitchFamily="34" charset="-122"/>
                <a:ea typeface="微软雅黑 Light" panose="020B0502040204020203" pitchFamily="34" charset="-122"/>
                <a:sym typeface="微软雅黑 Light" panose="020B0502040204020203" pitchFamily="34" charset="-122"/>
              </a:rPr>
              <a:t>管理的技巧</a:t>
            </a:r>
          </a:p>
        </p:txBody>
      </p:sp>
    </p:spTree>
    <p:extLst>
      <p:ext uri="{BB962C8B-B14F-4D97-AF65-F5344CB8AC3E}">
        <p14:creationId xmlns:p14="http://schemas.microsoft.com/office/powerpoint/2010/main" val="745728907"/>
      </p:ext>
    </p:extLst>
  </p:cSld>
  <p:clrMapOvr>
    <a:masterClrMapping/>
  </p:clrMapOvr>
  <p:transition spd="slow" advTm="6430">
    <p:push dir="u"/>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40000">
                                          <p:cBhvr additive="base">
                                            <p:cTn id="7" dur="500" fill="hold"/>
                                            <p:tgtEl>
                                              <p:spTgt spid="20"/>
                                            </p:tgtEl>
                                            <p:attrNameLst>
                                              <p:attrName>ppt_x</p:attrName>
                                            </p:attrNameLst>
                                          </p:cBhvr>
                                          <p:tavLst>
                                            <p:tav tm="0">
                                              <p:val>
                                                <p:strVal val="1+#ppt_w/2"/>
                                              </p:val>
                                            </p:tav>
                                            <p:tav tm="100000">
                                              <p:val>
                                                <p:strVal val="#ppt_x"/>
                                              </p:val>
                                            </p:tav>
                                          </p:tavLst>
                                        </p:anim>
                                        <p:anim calcmode="lin" valueType="num" p14:bounceEnd="40000">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14:presetBounceEnd="40000">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14:bounceEnd="40000">
                                          <p:cBhvr additive="base">
                                            <p:cTn id="11" dur="500" fill="hold"/>
                                            <p:tgtEl>
                                              <p:spTgt spid="3"/>
                                            </p:tgtEl>
                                            <p:attrNameLst>
                                              <p:attrName>ppt_x</p:attrName>
                                            </p:attrNameLst>
                                          </p:cBhvr>
                                          <p:tavLst>
                                            <p:tav tm="0">
                                              <p:val>
                                                <p:strVal val="0-#ppt_w/2"/>
                                              </p:val>
                                            </p:tav>
                                            <p:tav tm="100000">
                                              <p:val>
                                                <p:strVal val="#ppt_x"/>
                                              </p:val>
                                            </p:tav>
                                          </p:tavLst>
                                        </p:anim>
                                        <p:anim calcmode="lin" valueType="num" p14:bounceEnd="40000">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9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0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3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1+#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par>
                              <p:cTn id="37" fill="hold">
                                <p:stCondLst>
                                  <p:cond delay="1800"/>
                                </p:stCondLst>
                                <p:childTnLst>
                                  <p:par>
                                    <p:cTn id="38" presetID="53" presetClass="entr" presetSubtype="16"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300" fill="hold"/>
                                            <p:tgtEl>
                                              <p:spTgt spid="25"/>
                                            </p:tgtEl>
                                            <p:attrNameLst>
                                              <p:attrName>ppt_w</p:attrName>
                                            </p:attrNameLst>
                                          </p:cBhvr>
                                          <p:tavLst>
                                            <p:tav tm="0">
                                              <p:val>
                                                <p:fltVal val="0"/>
                                              </p:val>
                                            </p:tav>
                                            <p:tav tm="100000">
                                              <p:val>
                                                <p:strVal val="#ppt_w"/>
                                              </p:val>
                                            </p:tav>
                                          </p:tavLst>
                                        </p:anim>
                                        <p:anim calcmode="lin" valueType="num">
                                          <p:cBhvr>
                                            <p:cTn id="41" dur="300" fill="hold"/>
                                            <p:tgtEl>
                                              <p:spTgt spid="25"/>
                                            </p:tgtEl>
                                            <p:attrNameLst>
                                              <p:attrName>ppt_h</p:attrName>
                                            </p:attrNameLst>
                                          </p:cBhvr>
                                          <p:tavLst>
                                            <p:tav tm="0">
                                              <p:val>
                                                <p:fltVal val="0"/>
                                              </p:val>
                                            </p:tav>
                                            <p:tav tm="100000">
                                              <p:val>
                                                <p:strVal val="#ppt_h"/>
                                              </p:val>
                                            </p:tav>
                                          </p:tavLst>
                                        </p:anim>
                                        <p:animEffect transition="in" filter="fade">
                                          <p:cBhvr>
                                            <p:cTn id="42" dur="300"/>
                                            <p:tgtEl>
                                              <p:spTgt spid="25"/>
                                            </p:tgtEl>
                                          </p:cBhvr>
                                        </p:animEffect>
                                      </p:childTnLst>
                                    </p:cTn>
                                  </p:par>
                                </p:childTnLst>
                              </p:cTn>
                            </p:par>
                            <p:par>
                              <p:cTn id="43" fill="hold">
                                <p:stCondLst>
                                  <p:cond delay="21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2600"/>
                                </p:stCondLst>
                                <p:childTnLst>
                                  <p:par>
                                    <p:cTn id="48" presetID="53" presetClass="entr" presetSubtype="16"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300" fill="hold"/>
                                            <p:tgtEl>
                                              <p:spTgt spid="28"/>
                                            </p:tgtEl>
                                            <p:attrNameLst>
                                              <p:attrName>ppt_w</p:attrName>
                                            </p:attrNameLst>
                                          </p:cBhvr>
                                          <p:tavLst>
                                            <p:tav tm="0">
                                              <p:val>
                                                <p:fltVal val="0"/>
                                              </p:val>
                                            </p:tav>
                                            <p:tav tm="100000">
                                              <p:val>
                                                <p:strVal val="#ppt_w"/>
                                              </p:val>
                                            </p:tav>
                                          </p:tavLst>
                                        </p:anim>
                                        <p:anim calcmode="lin" valueType="num">
                                          <p:cBhvr>
                                            <p:cTn id="51" dur="300" fill="hold"/>
                                            <p:tgtEl>
                                              <p:spTgt spid="28"/>
                                            </p:tgtEl>
                                            <p:attrNameLst>
                                              <p:attrName>ppt_h</p:attrName>
                                            </p:attrNameLst>
                                          </p:cBhvr>
                                          <p:tavLst>
                                            <p:tav tm="0">
                                              <p:val>
                                                <p:fltVal val="0"/>
                                              </p:val>
                                            </p:tav>
                                            <p:tav tm="100000">
                                              <p:val>
                                                <p:strVal val="#ppt_h"/>
                                              </p:val>
                                            </p:tav>
                                          </p:tavLst>
                                        </p:anim>
                                        <p:animEffect transition="in" filter="fade">
                                          <p:cBhvr>
                                            <p:cTn id="52" dur="300"/>
                                            <p:tgtEl>
                                              <p:spTgt spid="28"/>
                                            </p:tgtEl>
                                          </p:cBhvr>
                                        </p:animEffect>
                                      </p:childTnLst>
                                    </p:cTn>
                                  </p:par>
                                </p:childTnLst>
                              </p:cTn>
                            </p:par>
                            <p:par>
                              <p:cTn id="53" fill="hold">
                                <p:stCondLst>
                                  <p:cond delay="29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childTnLst>
                              </p:cTn>
                            </p:par>
                            <p:par>
                              <p:cTn id="57" fill="hold">
                                <p:stCondLst>
                                  <p:cond delay="3400"/>
                                </p:stCondLst>
                                <p:childTnLst>
                                  <p:par>
                                    <p:cTn id="58" presetID="53" presetClass="entr" presetSubtype="16"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300" fill="hold"/>
                                            <p:tgtEl>
                                              <p:spTgt spid="31"/>
                                            </p:tgtEl>
                                            <p:attrNameLst>
                                              <p:attrName>ppt_w</p:attrName>
                                            </p:attrNameLst>
                                          </p:cBhvr>
                                          <p:tavLst>
                                            <p:tav tm="0">
                                              <p:val>
                                                <p:fltVal val="0"/>
                                              </p:val>
                                            </p:tav>
                                            <p:tav tm="100000">
                                              <p:val>
                                                <p:strVal val="#ppt_w"/>
                                              </p:val>
                                            </p:tav>
                                          </p:tavLst>
                                        </p:anim>
                                        <p:anim calcmode="lin" valueType="num">
                                          <p:cBhvr>
                                            <p:cTn id="61" dur="300" fill="hold"/>
                                            <p:tgtEl>
                                              <p:spTgt spid="31"/>
                                            </p:tgtEl>
                                            <p:attrNameLst>
                                              <p:attrName>ppt_h</p:attrName>
                                            </p:attrNameLst>
                                          </p:cBhvr>
                                          <p:tavLst>
                                            <p:tav tm="0">
                                              <p:val>
                                                <p:fltVal val="0"/>
                                              </p:val>
                                            </p:tav>
                                            <p:tav tm="100000">
                                              <p:val>
                                                <p:strVal val="#ppt_h"/>
                                              </p:val>
                                            </p:tav>
                                          </p:tavLst>
                                        </p:anim>
                                        <p:animEffect transition="in" filter="fade">
                                          <p:cBhvr>
                                            <p:cTn id="62" dur="300"/>
                                            <p:tgtEl>
                                              <p:spTgt spid="31"/>
                                            </p:tgtEl>
                                          </p:cBhvr>
                                        </p:animEffect>
                                      </p:childTnLst>
                                    </p:cTn>
                                  </p:par>
                                </p:childTnLst>
                              </p:cTn>
                            </p:par>
                            <p:par>
                              <p:cTn id="63" fill="hold">
                                <p:stCondLst>
                                  <p:cond delay="3700"/>
                                </p:stCondLst>
                                <p:childTnLst>
                                  <p:par>
                                    <p:cTn id="64" presetID="22" presetClass="entr" presetSubtype="8"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childTnLst>
                              </p:cTn>
                            </p:par>
                            <p:par>
                              <p:cTn id="67" fill="hold">
                                <p:stCondLst>
                                  <p:cond delay="4200"/>
                                </p:stCondLst>
                                <p:childTnLst>
                                  <p:par>
                                    <p:cTn id="68" presetID="53" presetClass="entr" presetSubtype="1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300" fill="hold"/>
                                            <p:tgtEl>
                                              <p:spTgt spid="34"/>
                                            </p:tgtEl>
                                            <p:attrNameLst>
                                              <p:attrName>ppt_w</p:attrName>
                                            </p:attrNameLst>
                                          </p:cBhvr>
                                          <p:tavLst>
                                            <p:tav tm="0">
                                              <p:val>
                                                <p:fltVal val="0"/>
                                              </p:val>
                                            </p:tav>
                                            <p:tav tm="100000">
                                              <p:val>
                                                <p:strVal val="#ppt_w"/>
                                              </p:val>
                                            </p:tav>
                                          </p:tavLst>
                                        </p:anim>
                                        <p:anim calcmode="lin" valueType="num">
                                          <p:cBhvr>
                                            <p:cTn id="71" dur="300" fill="hold"/>
                                            <p:tgtEl>
                                              <p:spTgt spid="34"/>
                                            </p:tgtEl>
                                            <p:attrNameLst>
                                              <p:attrName>ppt_h</p:attrName>
                                            </p:attrNameLst>
                                          </p:cBhvr>
                                          <p:tavLst>
                                            <p:tav tm="0">
                                              <p:val>
                                                <p:fltVal val="0"/>
                                              </p:val>
                                            </p:tav>
                                            <p:tav tm="100000">
                                              <p:val>
                                                <p:strVal val="#ppt_h"/>
                                              </p:val>
                                            </p:tav>
                                          </p:tavLst>
                                        </p:anim>
                                        <p:animEffect transition="in" filter="fade">
                                          <p:cBhvr>
                                            <p:cTn id="72" dur="300"/>
                                            <p:tgtEl>
                                              <p:spTgt spid="34"/>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6" grpId="0"/>
          <p:bldP spid="27" grpId="0" animBg="1"/>
          <p:bldP spid="28" grpId="0" animBg="1"/>
          <p:bldP spid="29" grpId="0"/>
          <p:bldP spid="30" grpId="0" animBg="1"/>
          <p:bldP spid="31" grpId="0" animBg="1"/>
          <p:bldP spid="32" grpId="0"/>
          <p:bldP spid="33" grpId="0" animBg="1"/>
          <p:bldP spid="34" grpId="0" animBg="1"/>
          <p:bldP spid="3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1+#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0-#ppt_w/2"/>
                                              </p:val>
                                            </p:tav>
                                            <p:tav tm="100000">
                                              <p:val>
                                                <p:strVal val="#ppt_x"/>
                                              </p:val>
                                            </p:tav>
                                          </p:tavLst>
                                        </p:anim>
                                        <p:anim calcmode="lin" valueType="num">
                                          <p:cBhvr additive="base">
                                            <p:cTn id="12" dur="500" fill="hold"/>
                                            <p:tgtEl>
                                              <p:spTgt spid="3"/>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31"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 calcmode="lin" valueType="num">
                                          <p:cBhvr>
                                            <p:cTn id="18" dur="500" fill="hold"/>
                                            <p:tgtEl>
                                              <p:spTgt spid="6"/>
                                            </p:tgtEl>
                                            <p:attrNameLst>
                                              <p:attrName>style.rotation</p:attrName>
                                            </p:attrNameLst>
                                          </p:cBhvr>
                                          <p:tavLst>
                                            <p:tav tm="0">
                                              <p:val>
                                                <p:fltVal val="90"/>
                                              </p:val>
                                            </p:tav>
                                            <p:tav tm="100000">
                                              <p:val>
                                                <p:fltVal val="0"/>
                                              </p:val>
                                            </p:tav>
                                          </p:tavLst>
                                        </p:anim>
                                        <p:animEffect transition="in" filter="fade">
                                          <p:cBhvr>
                                            <p:cTn id="19" dur="500"/>
                                            <p:tgtEl>
                                              <p:spTgt spid="6"/>
                                            </p:tgtEl>
                                          </p:cBhvr>
                                        </p:animEffect>
                                      </p:childTnLst>
                                    </p:cTn>
                                  </p:par>
                                </p:childTnLst>
                              </p:cTn>
                            </p:par>
                            <p:par>
                              <p:cTn id="20" fill="hold">
                                <p:stCondLst>
                                  <p:cond delay="1000"/>
                                </p:stCondLst>
                                <p:childTnLst>
                                  <p:par>
                                    <p:cTn id="21" presetID="2" presetClass="entr" presetSubtype="2"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 calcmode="lin" valueType="num">
                                          <p:cBhvr additive="base">
                                            <p:cTn id="23" dur="500" fill="hold"/>
                                            <p:tgtEl>
                                              <p:spTgt spid="24"/>
                                            </p:tgtEl>
                                            <p:attrNameLst>
                                              <p:attrName>ppt_x</p:attrName>
                                            </p:attrNameLst>
                                          </p:cBhvr>
                                          <p:tavLst>
                                            <p:tav tm="0">
                                              <p:val>
                                                <p:strVal val="1+#ppt_w/2"/>
                                              </p:val>
                                            </p:tav>
                                            <p:tav tm="100000">
                                              <p:val>
                                                <p:strVal val="#ppt_x"/>
                                              </p:val>
                                            </p:tav>
                                          </p:tavLst>
                                        </p:anim>
                                        <p:anim calcmode="lin" valueType="num">
                                          <p:cBhvr additive="base">
                                            <p:cTn id="24" dur="500" fill="hold"/>
                                            <p:tgtEl>
                                              <p:spTgt spid="24"/>
                                            </p:tgtEl>
                                            <p:attrNameLst>
                                              <p:attrName>ppt_y</p:attrName>
                                            </p:attrNameLst>
                                          </p:cBhvr>
                                          <p:tavLst>
                                            <p:tav tm="0">
                                              <p:val>
                                                <p:strVal val="#ppt_y"/>
                                              </p:val>
                                            </p:tav>
                                            <p:tav tm="100000">
                                              <p:val>
                                                <p:strVal val="#ppt_y"/>
                                              </p:val>
                                            </p:tav>
                                          </p:tavLst>
                                        </p:anim>
                                      </p:childTnLst>
                                    </p:cTn>
                                  </p:par>
                                  <p:par>
                                    <p:cTn id="25" presetID="2" presetClass="entr" presetSubtype="2" fill="hold" grpId="0" nodeType="withEffect">
                                      <p:stCondLst>
                                        <p:cond delay="100"/>
                                      </p:stCondLst>
                                      <p:childTnLst>
                                        <p:set>
                                          <p:cBhvr>
                                            <p:cTn id="26" dur="1" fill="hold">
                                              <p:stCondLst>
                                                <p:cond delay="0"/>
                                              </p:stCondLst>
                                            </p:cTn>
                                            <p:tgtEl>
                                              <p:spTgt spid="27"/>
                                            </p:tgtEl>
                                            <p:attrNameLst>
                                              <p:attrName>style.visibility</p:attrName>
                                            </p:attrNameLst>
                                          </p:cBhvr>
                                          <p:to>
                                            <p:strVal val="visible"/>
                                          </p:to>
                                        </p:set>
                                        <p:anim calcmode="lin" valueType="num">
                                          <p:cBhvr additive="base">
                                            <p:cTn id="27" dur="500" fill="hold"/>
                                            <p:tgtEl>
                                              <p:spTgt spid="27"/>
                                            </p:tgtEl>
                                            <p:attrNameLst>
                                              <p:attrName>ppt_x</p:attrName>
                                            </p:attrNameLst>
                                          </p:cBhvr>
                                          <p:tavLst>
                                            <p:tav tm="0">
                                              <p:val>
                                                <p:strVal val="1+#ppt_w/2"/>
                                              </p:val>
                                            </p:tav>
                                            <p:tav tm="100000">
                                              <p:val>
                                                <p:strVal val="#ppt_x"/>
                                              </p:val>
                                            </p:tav>
                                          </p:tavLst>
                                        </p:anim>
                                        <p:anim calcmode="lin" valueType="num">
                                          <p:cBhvr additive="base">
                                            <p:cTn id="28" dur="500" fill="hold"/>
                                            <p:tgtEl>
                                              <p:spTgt spid="27"/>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200"/>
                                      </p:stCondLst>
                                      <p:childTnLst>
                                        <p:set>
                                          <p:cBhvr>
                                            <p:cTn id="30" dur="1" fill="hold">
                                              <p:stCondLst>
                                                <p:cond delay="0"/>
                                              </p:stCondLst>
                                            </p:cTn>
                                            <p:tgtEl>
                                              <p:spTgt spid="30"/>
                                            </p:tgtEl>
                                            <p:attrNameLst>
                                              <p:attrName>style.visibility</p:attrName>
                                            </p:attrNameLst>
                                          </p:cBhvr>
                                          <p:to>
                                            <p:strVal val="visible"/>
                                          </p:to>
                                        </p:set>
                                        <p:anim calcmode="lin" valueType="num">
                                          <p:cBhvr additive="base">
                                            <p:cTn id="31" dur="500" fill="hold"/>
                                            <p:tgtEl>
                                              <p:spTgt spid="30"/>
                                            </p:tgtEl>
                                            <p:attrNameLst>
                                              <p:attrName>ppt_x</p:attrName>
                                            </p:attrNameLst>
                                          </p:cBhvr>
                                          <p:tavLst>
                                            <p:tav tm="0">
                                              <p:val>
                                                <p:strVal val="1+#ppt_w/2"/>
                                              </p:val>
                                            </p:tav>
                                            <p:tav tm="100000">
                                              <p:val>
                                                <p:strVal val="#ppt_x"/>
                                              </p:val>
                                            </p:tav>
                                          </p:tavLst>
                                        </p:anim>
                                        <p:anim calcmode="lin" valueType="num">
                                          <p:cBhvr additive="base">
                                            <p:cTn id="32" dur="500" fill="hold"/>
                                            <p:tgtEl>
                                              <p:spTgt spid="30"/>
                                            </p:tgtEl>
                                            <p:attrNameLst>
                                              <p:attrName>ppt_y</p:attrName>
                                            </p:attrNameLst>
                                          </p:cBhvr>
                                          <p:tavLst>
                                            <p:tav tm="0">
                                              <p:val>
                                                <p:strVal val="#ppt_y"/>
                                              </p:val>
                                            </p:tav>
                                            <p:tav tm="100000">
                                              <p:val>
                                                <p:strVal val="#ppt_y"/>
                                              </p:val>
                                            </p:tav>
                                          </p:tavLst>
                                        </p:anim>
                                      </p:childTnLst>
                                    </p:cTn>
                                  </p:par>
                                  <p:par>
                                    <p:cTn id="33" presetID="2" presetClass="entr" presetSubtype="2" fill="hold" grpId="0" nodeType="withEffect">
                                      <p:stCondLst>
                                        <p:cond delay="300"/>
                                      </p:stCondLst>
                                      <p:childTnLst>
                                        <p:set>
                                          <p:cBhvr>
                                            <p:cTn id="34" dur="1" fill="hold">
                                              <p:stCondLst>
                                                <p:cond delay="0"/>
                                              </p:stCondLst>
                                            </p:cTn>
                                            <p:tgtEl>
                                              <p:spTgt spid="33"/>
                                            </p:tgtEl>
                                            <p:attrNameLst>
                                              <p:attrName>style.visibility</p:attrName>
                                            </p:attrNameLst>
                                          </p:cBhvr>
                                          <p:to>
                                            <p:strVal val="visible"/>
                                          </p:to>
                                        </p:set>
                                        <p:anim calcmode="lin" valueType="num">
                                          <p:cBhvr additive="base">
                                            <p:cTn id="35" dur="500" fill="hold"/>
                                            <p:tgtEl>
                                              <p:spTgt spid="33"/>
                                            </p:tgtEl>
                                            <p:attrNameLst>
                                              <p:attrName>ppt_x</p:attrName>
                                            </p:attrNameLst>
                                          </p:cBhvr>
                                          <p:tavLst>
                                            <p:tav tm="0">
                                              <p:val>
                                                <p:strVal val="1+#ppt_w/2"/>
                                              </p:val>
                                            </p:tav>
                                            <p:tav tm="100000">
                                              <p:val>
                                                <p:strVal val="#ppt_x"/>
                                              </p:val>
                                            </p:tav>
                                          </p:tavLst>
                                        </p:anim>
                                        <p:anim calcmode="lin" valueType="num">
                                          <p:cBhvr additive="base">
                                            <p:cTn id="36" dur="500" fill="hold"/>
                                            <p:tgtEl>
                                              <p:spTgt spid="33"/>
                                            </p:tgtEl>
                                            <p:attrNameLst>
                                              <p:attrName>ppt_y</p:attrName>
                                            </p:attrNameLst>
                                          </p:cBhvr>
                                          <p:tavLst>
                                            <p:tav tm="0">
                                              <p:val>
                                                <p:strVal val="#ppt_y"/>
                                              </p:val>
                                            </p:tav>
                                            <p:tav tm="100000">
                                              <p:val>
                                                <p:strVal val="#ppt_y"/>
                                              </p:val>
                                            </p:tav>
                                          </p:tavLst>
                                        </p:anim>
                                      </p:childTnLst>
                                    </p:cTn>
                                  </p:par>
                                </p:childTnLst>
                              </p:cTn>
                            </p:par>
                            <p:par>
                              <p:cTn id="37" fill="hold">
                                <p:stCondLst>
                                  <p:cond delay="1800"/>
                                </p:stCondLst>
                                <p:childTnLst>
                                  <p:par>
                                    <p:cTn id="38" presetID="53" presetClass="entr" presetSubtype="16" fill="hold" grpId="0" nodeType="afterEffect">
                                      <p:stCondLst>
                                        <p:cond delay="0"/>
                                      </p:stCondLst>
                                      <p:childTnLst>
                                        <p:set>
                                          <p:cBhvr>
                                            <p:cTn id="39" dur="1" fill="hold">
                                              <p:stCondLst>
                                                <p:cond delay="0"/>
                                              </p:stCondLst>
                                            </p:cTn>
                                            <p:tgtEl>
                                              <p:spTgt spid="25"/>
                                            </p:tgtEl>
                                            <p:attrNameLst>
                                              <p:attrName>style.visibility</p:attrName>
                                            </p:attrNameLst>
                                          </p:cBhvr>
                                          <p:to>
                                            <p:strVal val="visible"/>
                                          </p:to>
                                        </p:set>
                                        <p:anim calcmode="lin" valueType="num">
                                          <p:cBhvr>
                                            <p:cTn id="40" dur="300" fill="hold"/>
                                            <p:tgtEl>
                                              <p:spTgt spid="25"/>
                                            </p:tgtEl>
                                            <p:attrNameLst>
                                              <p:attrName>ppt_w</p:attrName>
                                            </p:attrNameLst>
                                          </p:cBhvr>
                                          <p:tavLst>
                                            <p:tav tm="0">
                                              <p:val>
                                                <p:fltVal val="0"/>
                                              </p:val>
                                            </p:tav>
                                            <p:tav tm="100000">
                                              <p:val>
                                                <p:strVal val="#ppt_w"/>
                                              </p:val>
                                            </p:tav>
                                          </p:tavLst>
                                        </p:anim>
                                        <p:anim calcmode="lin" valueType="num">
                                          <p:cBhvr>
                                            <p:cTn id="41" dur="300" fill="hold"/>
                                            <p:tgtEl>
                                              <p:spTgt spid="25"/>
                                            </p:tgtEl>
                                            <p:attrNameLst>
                                              <p:attrName>ppt_h</p:attrName>
                                            </p:attrNameLst>
                                          </p:cBhvr>
                                          <p:tavLst>
                                            <p:tav tm="0">
                                              <p:val>
                                                <p:fltVal val="0"/>
                                              </p:val>
                                            </p:tav>
                                            <p:tav tm="100000">
                                              <p:val>
                                                <p:strVal val="#ppt_h"/>
                                              </p:val>
                                            </p:tav>
                                          </p:tavLst>
                                        </p:anim>
                                        <p:animEffect transition="in" filter="fade">
                                          <p:cBhvr>
                                            <p:cTn id="42" dur="300"/>
                                            <p:tgtEl>
                                              <p:spTgt spid="25"/>
                                            </p:tgtEl>
                                          </p:cBhvr>
                                        </p:animEffect>
                                      </p:childTnLst>
                                    </p:cTn>
                                  </p:par>
                                </p:childTnLst>
                              </p:cTn>
                            </p:par>
                            <p:par>
                              <p:cTn id="43" fill="hold">
                                <p:stCondLst>
                                  <p:cond delay="2100"/>
                                </p:stCondLst>
                                <p:childTnLst>
                                  <p:par>
                                    <p:cTn id="44" presetID="22" presetClass="entr" presetSubtype="8" fill="hold" grpId="0" nodeType="after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wipe(left)">
                                          <p:cBhvr>
                                            <p:cTn id="46" dur="500"/>
                                            <p:tgtEl>
                                              <p:spTgt spid="26"/>
                                            </p:tgtEl>
                                          </p:cBhvr>
                                        </p:animEffect>
                                      </p:childTnLst>
                                    </p:cTn>
                                  </p:par>
                                </p:childTnLst>
                              </p:cTn>
                            </p:par>
                            <p:par>
                              <p:cTn id="47" fill="hold">
                                <p:stCondLst>
                                  <p:cond delay="2600"/>
                                </p:stCondLst>
                                <p:childTnLst>
                                  <p:par>
                                    <p:cTn id="48" presetID="53" presetClass="entr" presetSubtype="16" fill="hold" grpId="0" nodeType="afterEffect">
                                      <p:stCondLst>
                                        <p:cond delay="0"/>
                                      </p:stCondLst>
                                      <p:childTnLst>
                                        <p:set>
                                          <p:cBhvr>
                                            <p:cTn id="49" dur="1" fill="hold">
                                              <p:stCondLst>
                                                <p:cond delay="0"/>
                                              </p:stCondLst>
                                            </p:cTn>
                                            <p:tgtEl>
                                              <p:spTgt spid="28"/>
                                            </p:tgtEl>
                                            <p:attrNameLst>
                                              <p:attrName>style.visibility</p:attrName>
                                            </p:attrNameLst>
                                          </p:cBhvr>
                                          <p:to>
                                            <p:strVal val="visible"/>
                                          </p:to>
                                        </p:set>
                                        <p:anim calcmode="lin" valueType="num">
                                          <p:cBhvr>
                                            <p:cTn id="50" dur="300" fill="hold"/>
                                            <p:tgtEl>
                                              <p:spTgt spid="28"/>
                                            </p:tgtEl>
                                            <p:attrNameLst>
                                              <p:attrName>ppt_w</p:attrName>
                                            </p:attrNameLst>
                                          </p:cBhvr>
                                          <p:tavLst>
                                            <p:tav tm="0">
                                              <p:val>
                                                <p:fltVal val="0"/>
                                              </p:val>
                                            </p:tav>
                                            <p:tav tm="100000">
                                              <p:val>
                                                <p:strVal val="#ppt_w"/>
                                              </p:val>
                                            </p:tav>
                                          </p:tavLst>
                                        </p:anim>
                                        <p:anim calcmode="lin" valueType="num">
                                          <p:cBhvr>
                                            <p:cTn id="51" dur="300" fill="hold"/>
                                            <p:tgtEl>
                                              <p:spTgt spid="28"/>
                                            </p:tgtEl>
                                            <p:attrNameLst>
                                              <p:attrName>ppt_h</p:attrName>
                                            </p:attrNameLst>
                                          </p:cBhvr>
                                          <p:tavLst>
                                            <p:tav tm="0">
                                              <p:val>
                                                <p:fltVal val="0"/>
                                              </p:val>
                                            </p:tav>
                                            <p:tav tm="100000">
                                              <p:val>
                                                <p:strVal val="#ppt_h"/>
                                              </p:val>
                                            </p:tav>
                                          </p:tavLst>
                                        </p:anim>
                                        <p:animEffect transition="in" filter="fade">
                                          <p:cBhvr>
                                            <p:cTn id="52" dur="300"/>
                                            <p:tgtEl>
                                              <p:spTgt spid="28"/>
                                            </p:tgtEl>
                                          </p:cBhvr>
                                        </p:animEffect>
                                      </p:childTnLst>
                                    </p:cTn>
                                  </p:par>
                                </p:childTnLst>
                              </p:cTn>
                            </p:par>
                            <p:par>
                              <p:cTn id="53" fill="hold">
                                <p:stCondLst>
                                  <p:cond delay="2900"/>
                                </p:stCondLst>
                                <p:childTnLst>
                                  <p:par>
                                    <p:cTn id="54" presetID="22" presetClass="entr" presetSubtype="8" fill="hold" grpId="0" nodeType="afterEffect">
                                      <p:stCondLst>
                                        <p:cond delay="0"/>
                                      </p:stCondLst>
                                      <p:childTnLst>
                                        <p:set>
                                          <p:cBhvr>
                                            <p:cTn id="55" dur="1" fill="hold">
                                              <p:stCondLst>
                                                <p:cond delay="0"/>
                                              </p:stCondLst>
                                            </p:cTn>
                                            <p:tgtEl>
                                              <p:spTgt spid="29"/>
                                            </p:tgtEl>
                                            <p:attrNameLst>
                                              <p:attrName>style.visibility</p:attrName>
                                            </p:attrNameLst>
                                          </p:cBhvr>
                                          <p:to>
                                            <p:strVal val="visible"/>
                                          </p:to>
                                        </p:set>
                                        <p:animEffect transition="in" filter="wipe(left)">
                                          <p:cBhvr>
                                            <p:cTn id="56" dur="500"/>
                                            <p:tgtEl>
                                              <p:spTgt spid="29"/>
                                            </p:tgtEl>
                                          </p:cBhvr>
                                        </p:animEffect>
                                      </p:childTnLst>
                                    </p:cTn>
                                  </p:par>
                                </p:childTnLst>
                              </p:cTn>
                            </p:par>
                            <p:par>
                              <p:cTn id="57" fill="hold">
                                <p:stCondLst>
                                  <p:cond delay="3400"/>
                                </p:stCondLst>
                                <p:childTnLst>
                                  <p:par>
                                    <p:cTn id="58" presetID="53" presetClass="entr" presetSubtype="16" fill="hold" grpId="0" nodeType="afterEffect">
                                      <p:stCondLst>
                                        <p:cond delay="0"/>
                                      </p:stCondLst>
                                      <p:childTnLst>
                                        <p:set>
                                          <p:cBhvr>
                                            <p:cTn id="59" dur="1" fill="hold">
                                              <p:stCondLst>
                                                <p:cond delay="0"/>
                                              </p:stCondLst>
                                            </p:cTn>
                                            <p:tgtEl>
                                              <p:spTgt spid="31"/>
                                            </p:tgtEl>
                                            <p:attrNameLst>
                                              <p:attrName>style.visibility</p:attrName>
                                            </p:attrNameLst>
                                          </p:cBhvr>
                                          <p:to>
                                            <p:strVal val="visible"/>
                                          </p:to>
                                        </p:set>
                                        <p:anim calcmode="lin" valueType="num">
                                          <p:cBhvr>
                                            <p:cTn id="60" dur="300" fill="hold"/>
                                            <p:tgtEl>
                                              <p:spTgt spid="31"/>
                                            </p:tgtEl>
                                            <p:attrNameLst>
                                              <p:attrName>ppt_w</p:attrName>
                                            </p:attrNameLst>
                                          </p:cBhvr>
                                          <p:tavLst>
                                            <p:tav tm="0">
                                              <p:val>
                                                <p:fltVal val="0"/>
                                              </p:val>
                                            </p:tav>
                                            <p:tav tm="100000">
                                              <p:val>
                                                <p:strVal val="#ppt_w"/>
                                              </p:val>
                                            </p:tav>
                                          </p:tavLst>
                                        </p:anim>
                                        <p:anim calcmode="lin" valueType="num">
                                          <p:cBhvr>
                                            <p:cTn id="61" dur="300" fill="hold"/>
                                            <p:tgtEl>
                                              <p:spTgt spid="31"/>
                                            </p:tgtEl>
                                            <p:attrNameLst>
                                              <p:attrName>ppt_h</p:attrName>
                                            </p:attrNameLst>
                                          </p:cBhvr>
                                          <p:tavLst>
                                            <p:tav tm="0">
                                              <p:val>
                                                <p:fltVal val="0"/>
                                              </p:val>
                                            </p:tav>
                                            <p:tav tm="100000">
                                              <p:val>
                                                <p:strVal val="#ppt_h"/>
                                              </p:val>
                                            </p:tav>
                                          </p:tavLst>
                                        </p:anim>
                                        <p:animEffect transition="in" filter="fade">
                                          <p:cBhvr>
                                            <p:cTn id="62" dur="300"/>
                                            <p:tgtEl>
                                              <p:spTgt spid="31"/>
                                            </p:tgtEl>
                                          </p:cBhvr>
                                        </p:animEffect>
                                      </p:childTnLst>
                                    </p:cTn>
                                  </p:par>
                                </p:childTnLst>
                              </p:cTn>
                            </p:par>
                            <p:par>
                              <p:cTn id="63" fill="hold">
                                <p:stCondLst>
                                  <p:cond delay="3700"/>
                                </p:stCondLst>
                                <p:childTnLst>
                                  <p:par>
                                    <p:cTn id="64" presetID="22" presetClass="entr" presetSubtype="8" fill="hold" grpId="0" nodeType="after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childTnLst>
                              </p:cTn>
                            </p:par>
                            <p:par>
                              <p:cTn id="67" fill="hold">
                                <p:stCondLst>
                                  <p:cond delay="4200"/>
                                </p:stCondLst>
                                <p:childTnLst>
                                  <p:par>
                                    <p:cTn id="68" presetID="53" presetClass="entr" presetSubtype="16" fill="hold" grpId="0" nodeType="afterEffect">
                                      <p:stCondLst>
                                        <p:cond delay="0"/>
                                      </p:stCondLst>
                                      <p:childTnLst>
                                        <p:set>
                                          <p:cBhvr>
                                            <p:cTn id="69" dur="1" fill="hold">
                                              <p:stCondLst>
                                                <p:cond delay="0"/>
                                              </p:stCondLst>
                                            </p:cTn>
                                            <p:tgtEl>
                                              <p:spTgt spid="34"/>
                                            </p:tgtEl>
                                            <p:attrNameLst>
                                              <p:attrName>style.visibility</p:attrName>
                                            </p:attrNameLst>
                                          </p:cBhvr>
                                          <p:to>
                                            <p:strVal val="visible"/>
                                          </p:to>
                                        </p:set>
                                        <p:anim calcmode="lin" valueType="num">
                                          <p:cBhvr>
                                            <p:cTn id="70" dur="300" fill="hold"/>
                                            <p:tgtEl>
                                              <p:spTgt spid="34"/>
                                            </p:tgtEl>
                                            <p:attrNameLst>
                                              <p:attrName>ppt_w</p:attrName>
                                            </p:attrNameLst>
                                          </p:cBhvr>
                                          <p:tavLst>
                                            <p:tav tm="0">
                                              <p:val>
                                                <p:fltVal val="0"/>
                                              </p:val>
                                            </p:tav>
                                            <p:tav tm="100000">
                                              <p:val>
                                                <p:strVal val="#ppt_w"/>
                                              </p:val>
                                            </p:tav>
                                          </p:tavLst>
                                        </p:anim>
                                        <p:anim calcmode="lin" valueType="num">
                                          <p:cBhvr>
                                            <p:cTn id="71" dur="300" fill="hold"/>
                                            <p:tgtEl>
                                              <p:spTgt spid="34"/>
                                            </p:tgtEl>
                                            <p:attrNameLst>
                                              <p:attrName>ppt_h</p:attrName>
                                            </p:attrNameLst>
                                          </p:cBhvr>
                                          <p:tavLst>
                                            <p:tav tm="0">
                                              <p:val>
                                                <p:fltVal val="0"/>
                                              </p:val>
                                            </p:tav>
                                            <p:tav tm="100000">
                                              <p:val>
                                                <p:strVal val="#ppt_h"/>
                                              </p:val>
                                            </p:tav>
                                          </p:tavLst>
                                        </p:anim>
                                        <p:animEffect transition="in" filter="fade">
                                          <p:cBhvr>
                                            <p:cTn id="72" dur="300"/>
                                            <p:tgtEl>
                                              <p:spTgt spid="34"/>
                                            </p:tgtEl>
                                          </p:cBhvr>
                                        </p:animEffect>
                                      </p:childTnLst>
                                    </p:cTn>
                                  </p:par>
                                </p:childTnLst>
                              </p:cTn>
                            </p:par>
                            <p:par>
                              <p:cTn id="73" fill="hold">
                                <p:stCondLst>
                                  <p:cond delay="4500"/>
                                </p:stCondLst>
                                <p:childTnLst>
                                  <p:par>
                                    <p:cTn id="74" presetID="22" presetClass="entr" presetSubtype="8" fill="hold" grpId="0" nodeType="afterEffect">
                                      <p:stCondLst>
                                        <p:cond delay="0"/>
                                      </p:stCondLst>
                                      <p:childTnLst>
                                        <p:set>
                                          <p:cBhvr>
                                            <p:cTn id="75" dur="1" fill="hold">
                                              <p:stCondLst>
                                                <p:cond delay="0"/>
                                              </p:stCondLst>
                                            </p:cTn>
                                            <p:tgtEl>
                                              <p:spTgt spid="35"/>
                                            </p:tgtEl>
                                            <p:attrNameLst>
                                              <p:attrName>style.visibility</p:attrName>
                                            </p:attrNameLst>
                                          </p:cBhvr>
                                          <p:to>
                                            <p:strVal val="visible"/>
                                          </p:to>
                                        </p:set>
                                        <p:animEffect transition="in" filter="wipe(left)">
                                          <p:cBhvr>
                                            <p:cTn id="76"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6" grpId="0"/>
          <p:bldP spid="27" grpId="0" animBg="1"/>
          <p:bldP spid="28" grpId="0" animBg="1"/>
          <p:bldP spid="29" grpId="0"/>
          <p:bldP spid="30" grpId="0" animBg="1"/>
          <p:bldP spid="31" grpId="0" animBg="1"/>
          <p:bldP spid="32" grpId="0"/>
          <p:bldP spid="33" grpId="0" animBg="1"/>
          <p:bldP spid="34" grpId="0" animBg="1"/>
          <p:bldP spid="35"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的步骤六：</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安全</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pic>
        <p:nvPicPr>
          <p:cNvPr id="3" name="图片 2">
            <a:extLst>
              <a:ext uri="{FF2B5EF4-FFF2-40B4-BE49-F238E27FC236}">
                <a16:creationId xmlns="" xmlns:a16="http://schemas.microsoft.com/office/drawing/2014/main" id="{F79F4099-EA72-4D82-A330-648F186E61E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29732" y="1105125"/>
            <a:ext cx="4647749" cy="4647749"/>
          </a:xfrm>
          <a:prstGeom prst="rect">
            <a:avLst/>
          </a:prstGeom>
        </p:spPr>
      </p:pic>
      <p:sp>
        <p:nvSpPr>
          <p:cNvPr id="20" name="矩形 19">
            <a:extLst>
              <a:ext uri="{FF2B5EF4-FFF2-40B4-BE49-F238E27FC236}">
                <a16:creationId xmlns="" xmlns:a16="http://schemas.microsoft.com/office/drawing/2014/main" id="{B9EE5DB9-2AEA-4CCB-AC83-AB35EECE66F9}"/>
              </a:ext>
            </a:extLst>
          </p:cNvPr>
          <p:cNvSpPr/>
          <p:nvPr/>
        </p:nvSpPr>
        <p:spPr>
          <a:xfrm>
            <a:off x="7175369" y="1687832"/>
            <a:ext cx="4291662"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a:solidFill>
                  <a:schemeClr val="accent1"/>
                </a:solidFill>
                <a:latin typeface="+mj-ea"/>
                <a:ea typeface="+mj-ea"/>
                <a:sym typeface="宋体" panose="02010600030101010101" pitchFamily="2" charset="-122"/>
              </a:rPr>
              <a:t>消除隐患，预防事故</a:t>
            </a:r>
            <a:endParaRPr lang="zh-CN" altLang="en-US" sz="2000" dirty="0">
              <a:solidFill>
                <a:schemeClr val="accent1"/>
              </a:solidFill>
              <a:latin typeface="+mj-ea"/>
              <a:ea typeface="+mj-ea"/>
              <a:sym typeface="宋体" panose="02010600030101010101" pitchFamily="2" charset="-122"/>
            </a:endParaRPr>
          </a:p>
        </p:txBody>
      </p:sp>
      <p:grpSp>
        <p:nvGrpSpPr>
          <p:cNvPr id="19" name="组合 18">
            <a:extLst>
              <a:ext uri="{FF2B5EF4-FFF2-40B4-BE49-F238E27FC236}">
                <a16:creationId xmlns="" xmlns:a16="http://schemas.microsoft.com/office/drawing/2014/main" id="{85462F6B-B746-4E04-91D0-532A861D09F0}"/>
              </a:ext>
            </a:extLst>
          </p:cNvPr>
          <p:cNvGrpSpPr/>
          <p:nvPr/>
        </p:nvGrpSpPr>
        <p:grpSpPr>
          <a:xfrm>
            <a:off x="5809814" y="1439461"/>
            <a:ext cx="1145769" cy="892088"/>
            <a:chOff x="1000343" y="1439461"/>
            <a:chExt cx="1145769" cy="892088"/>
          </a:xfrm>
        </p:grpSpPr>
        <p:sp>
          <p:nvSpPr>
            <p:cNvPr id="21" name="箭头: 五边形 20">
              <a:extLst>
                <a:ext uri="{FF2B5EF4-FFF2-40B4-BE49-F238E27FC236}">
                  <a16:creationId xmlns="" xmlns:a16="http://schemas.microsoft.com/office/drawing/2014/main" id="{A8EBA682-F76F-4873-BCD3-85B379A7D35B}"/>
                </a:ext>
              </a:extLst>
            </p:cNvPr>
            <p:cNvSpPr/>
            <p:nvPr/>
          </p:nvSpPr>
          <p:spPr bwMode="auto">
            <a:xfrm>
              <a:off x="1043877" y="1439461"/>
              <a:ext cx="1102235" cy="892088"/>
            </a:xfrm>
            <a:prstGeom prst="homePlate">
              <a:avLst>
                <a:gd name="adj" fmla="val 14418"/>
              </a:avLst>
            </a:prstGeom>
            <a:gradFill>
              <a:gsLst>
                <a:gs pos="61000">
                  <a:schemeClr val="tx1"/>
                </a:gs>
                <a:gs pos="0">
                  <a:srgbClr val="0082B0"/>
                </a:gs>
                <a:gs pos="100000">
                  <a:srgbClr val="005674"/>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2" name="矩形 21">
              <a:extLst>
                <a:ext uri="{FF2B5EF4-FFF2-40B4-BE49-F238E27FC236}">
                  <a16:creationId xmlns="" xmlns:a16="http://schemas.microsoft.com/office/drawing/2014/main" id="{854717DB-19D7-4F02-9A1B-B8D0567472CB}"/>
                </a:ext>
              </a:extLst>
            </p:cNvPr>
            <p:cNvSpPr/>
            <p:nvPr/>
          </p:nvSpPr>
          <p:spPr>
            <a:xfrm>
              <a:off x="1000343" y="1531562"/>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安全的</a:t>
              </a:r>
              <a:r>
                <a:rPr lang="zh-CN" altLang="en-US" sz="2000" b="1" dirty="0">
                  <a:solidFill>
                    <a:schemeClr val="accent2"/>
                  </a:solidFill>
                  <a:latin typeface="+mj-ea"/>
                  <a:ea typeface="+mj-ea"/>
                  <a:sym typeface="宋体" panose="02010600030101010101" pitchFamily="2" charset="-122"/>
                </a:rPr>
                <a:t>定义</a:t>
              </a:r>
            </a:p>
          </p:txBody>
        </p:sp>
      </p:grpSp>
      <p:grpSp>
        <p:nvGrpSpPr>
          <p:cNvPr id="32" name="组合 31">
            <a:extLst>
              <a:ext uri="{FF2B5EF4-FFF2-40B4-BE49-F238E27FC236}">
                <a16:creationId xmlns="" xmlns:a16="http://schemas.microsoft.com/office/drawing/2014/main" id="{AEFEF7C0-12F6-4331-8AF2-786BD9D9C557}"/>
              </a:ext>
            </a:extLst>
          </p:cNvPr>
          <p:cNvGrpSpPr/>
          <p:nvPr/>
        </p:nvGrpSpPr>
        <p:grpSpPr>
          <a:xfrm>
            <a:off x="5809814" y="2876914"/>
            <a:ext cx="1145769" cy="892088"/>
            <a:chOff x="1000343" y="2876914"/>
            <a:chExt cx="1145769" cy="892088"/>
          </a:xfrm>
        </p:grpSpPr>
        <p:sp>
          <p:nvSpPr>
            <p:cNvPr id="23" name="箭头: 五边形 22">
              <a:extLst>
                <a:ext uri="{FF2B5EF4-FFF2-40B4-BE49-F238E27FC236}">
                  <a16:creationId xmlns="" xmlns:a16="http://schemas.microsoft.com/office/drawing/2014/main" id="{ACB05C1A-ACB7-44AD-B406-B9A7008371C0}"/>
                </a:ext>
              </a:extLst>
            </p:cNvPr>
            <p:cNvSpPr/>
            <p:nvPr/>
          </p:nvSpPr>
          <p:spPr bwMode="auto">
            <a:xfrm>
              <a:off x="1043877" y="2876914"/>
              <a:ext cx="1102235" cy="892088"/>
            </a:xfrm>
            <a:prstGeom prst="homePlate">
              <a:avLst>
                <a:gd name="adj" fmla="val 14418"/>
              </a:avLst>
            </a:prstGeom>
            <a:gradFill>
              <a:gsLst>
                <a:gs pos="60000">
                  <a:schemeClr val="bg1"/>
                </a:gs>
                <a:gs pos="0">
                  <a:srgbClr val="57D2E7"/>
                </a:gs>
                <a:gs pos="100000">
                  <a:srgbClr val="1BA8B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4" name="矩形 23">
              <a:extLst>
                <a:ext uri="{FF2B5EF4-FFF2-40B4-BE49-F238E27FC236}">
                  <a16:creationId xmlns="" xmlns:a16="http://schemas.microsoft.com/office/drawing/2014/main" id="{27FA9EAD-AD78-47DF-9E12-0487F2F8111B}"/>
                </a:ext>
              </a:extLst>
            </p:cNvPr>
            <p:cNvSpPr/>
            <p:nvPr/>
          </p:nvSpPr>
          <p:spPr>
            <a:xfrm>
              <a:off x="1000343" y="2969015"/>
              <a:ext cx="1080120"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安全的分类</a:t>
              </a:r>
            </a:p>
          </p:txBody>
        </p:sp>
      </p:grpSp>
      <p:sp>
        <p:nvSpPr>
          <p:cNvPr id="25" name="矩形 24">
            <a:extLst>
              <a:ext uri="{FF2B5EF4-FFF2-40B4-BE49-F238E27FC236}">
                <a16:creationId xmlns="" xmlns:a16="http://schemas.microsoft.com/office/drawing/2014/main" id="{5631AFD5-6E81-4AD9-A1D4-E829E0625754}"/>
              </a:ext>
            </a:extLst>
          </p:cNvPr>
          <p:cNvSpPr/>
          <p:nvPr/>
        </p:nvSpPr>
        <p:spPr>
          <a:xfrm>
            <a:off x="7106493" y="3024503"/>
            <a:ext cx="1951863"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sz="2000">
                <a:solidFill>
                  <a:schemeClr val="accent1"/>
                </a:solidFill>
                <a:latin typeface="+mj-ea"/>
                <a:ea typeface="+mj-ea"/>
                <a:sym typeface="宋体" panose="02010600030101010101" pitchFamily="2" charset="-122"/>
              </a:rPr>
              <a:t>人身安全；</a:t>
            </a:r>
          </a:p>
          <a:p>
            <a:pPr marL="285750" indent="-285750" algn="just">
              <a:buFont typeface="Wingdings" panose="05000000000000000000" pitchFamily="2" charset="2"/>
              <a:buChar char="l"/>
            </a:pPr>
            <a:r>
              <a:rPr lang="zh-CN" altLang="en-US" sz="2000">
                <a:solidFill>
                  <a:schemeClr val="accent1"/>
                </a:solidFill>
                <a:latin typeface="+mj-ea"/>
                <a:ea typeface="+mj-ea"/>
                <a:sym typeface="宋体" panose="02010600030101010101" pitchFamily="2" charset="-122"/>
              </a:rPr>
              <a:t>产品安全；</a:t>
            </a:r>
          </a:p>
        </p:txBody>
      </p:sp>
      <p:grpSp>
        <p:nvGrpSpPr>
          <p:cNvPr id="33" name="组合 32">
            <a:extLst>
              <a:ext uri="{FF2B5EF4-FFF2-40B4-BE49-F238E27FC236}">
                <a16:creationId xmlns="" xmlns:a16="http://schemas.microsoft.com/office/drawing/2014/main" id="{F787DBE2-2A2B-4540-B98F-034EEA82D37D}"/>
              </a:ext>
            </a:extLst>
          </p:cNvPr>
          <p:cNvGrpSpPr/>
          <p:nvPr/>
        </p:nvGrpSpPr>
        <p:grpSpPr>
          <a:xfrm>
            <a:off x="5853348" y="4497782"/>
            <a:ext cx="1102235" cy="892088"/>
            <a:chOff x="1043877" y="4497782"/>
            <a:chExt cx="1102235" cy="892088"/>
          </a:xfrm>
        </p:grpSpPr>
        <p:sp>
          <p:nvSpPr>
            <p:cNvPr id="27" name="箭头: 五边形 26">
              <a:extLst>
                <a:ext uri="{FF2B5EF4-FFF2-40B4-BE49-F238E27FC236}">
                  <a16:creationId xmlns="" xmlns:a16="http://schemas.microsoft.com/office/drawing/2014/main" id="{BEB7C062-CB48-4CBD-B92E-BA90256B3FD2}"/>
                </a:ext>
              </a:extLst>
            </p:cNvPr>
            <p:cNvSpPr/>
            <p:nvPr/>
          </p:nvSpPr>
          <p:spPr bwMode="auto">
            <a:xfrm>
              <a:off x="1043877" y="4497782"/>
              <a:ext cx="1102235" cy="892088"/>
            </a:xfrm>
            <a:prstGeom prst="homePlate">
              <a:avLst>
                <a:gd name="adj" fmla="val 14418"/>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8" name="矩形 27">
              <a:extLst>
                <a:ext uri="{FF2B5EF4-FFF2-40B4-BE49-F238E27FC236}">
                  <a16:creationId xmlns="" xmlns:a16="http://schemas.microsoft.com/office/drawing/2014/main" id="{585435A6-797D-4843-8D01-C006E535A457}"/>
                </a:ext>
              </a:extLst>
            </p:cNvPr>
            <p:cNvSpPr/>
            <p:nvPr/>
          </p:nvSpPr>
          <p:spPr>
            <a:xfrm>
              <a:off x="1059500" y="4589883"/>
              <a:ext cx="961806"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ctr"/>
              <a:r>
                <a:rPr lang="zh-CN" altLang="en-US" sz="2000" b="1">
                  <a:solidFill>
                    <a:schemeClr val="accent2"/>
                  </a:solidFill>
                  <a:latin typeface="+mj-ea"/>
                  <a:ea typeface="+mj-ea"/>
                  <a:sym typeface="宋体" panose="02010600030101010101" pitchFamily="2" charset="-122"/>
                </a:rPr>
                <a:t>安全管理作用</a:t>
              </a:r>
            </a:p>
          </p:txBody>
        </p:sp>
      </p:grpSp>
      <p:sp>
        <p:nvSpPr>
          <p:cNvPr id="29" name="矩形 28">
            <a:extLst>
              <a:ext uri="{FF2B5EF4-FFF2-40B4-BE49-F238E27FC236}">
                <a16:creationId xmlns="" xmlns:a16="http://schemas.microsoft.com/office/drawing/2014/main" id="{9CA561FA-E507-4EBC-B588-29B5AADD1D67}"/>
              </a:ext>
            </a:extLst>
          </p:cNvPr>
          <p:cNvSpPr/>
          <p:nvPr/>
        </p:nvSpPr>
        <p:spPr>
          <a:xfrm>
            <a:off x="7106493" y="4191876"/>
            <a:ext cx="4360538" cy="175432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员工工作安心，提高生产热情；</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生产顺利通畅，提高生产效率；</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避免经济损失，降低产品成本；</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责任到位，提高责任心；</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制度保障，临危不乱；</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顾客放心，赢得顾客满意；</a:t>
            </a:r>
          </a:p>
        </p:txBody>
      </p:sp>
      <p:sp>
        <p:nvSpPr>
          <p:cNvPr id="34" name="矩形 33">
            <a:extLst>
              <a:ext uri="{FF2B5EF4-FFF2-40B4-BE49-F238E27FC236}">
                <a16:creationId xmlns="" xmlns:a16="http://schemas.microsoft.com/office/drawing/2014/main" id="{DB612B90-6126-4CCC-B7B8-2FF7F335D0AA}"/>
              </a:ext>
            </a:extLst>
          </p:cNvPr>
          <p:cNvSpPr/>
          <p:nvPr/>
        </p:nvSpPr>
        <p:spPr>
          <a:xfrm>
            <a:off x="9095714" y="3024503"/>
            <a:ext cx="1951863" cy="70788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sz="2000">
                <a:solidFill>
                  <a:schemeClr val="accent1"/>
                </a:solidFill>
                <a:latin typeface="+mj-ea"/>
                <a:ea typeface="+mj-ea"/>
                <a:sym typeface="宋体" panose="02010600030101010101" pitchFamily="2" charset="-122"/>
              </a:rPr>
              <a:t>设备安全；</a:t>
            </a:r>
          </a:p>
          <a:p>
            <a:pPr marL="285750" indent="-285750" algn="just">
              <a:buFont typeface="Wingdings" panose="05000000000000000000" pitchFamily="2" charset="2"/>
              <a:buChar char="l"/>
            </a:pPr>
            <a:r>
              <a:rPr lang="zh-CN" altLang="en-US" sz="2000">
                <a:solidFill>
                  <a:schemeClr val="accent1"/>
                </a:solidFill>
                <a:latin typeface="+mj-ea"/>
                <a:ea typeface="+mj-ea"/>
                <a:sym typeface="宋体" panose="02010600030101010101" pitchFamily="2" charset="-122"/>
              </a:rPr>
              <a:t>机密安全；</a:t>
            </a:r>
          </a:p>
        </p:txBody>
      </p:sp>
    </p:spTree>
    <p:extLst>
      <p:ext uri="{BB962C8B-B14F-4D97-AF65-F5344CB8AC3E}">
        <p14:creationId xmlns:p14="http://schemas.microsoft.com/office/powerpoint/2010/main" val="1182452855"/>
      </p:ext>
    </p:extLst>
  </p:cSld>
  <p:clrMapOvr>
    <a:masterClrMapping/>
  </p:clrMapOvr>
  <mc:AlternateContent xmlns:mc="http://schemas.openxmlformats.org/markup-compatibility/2006" xmlns:p14="http://schemas.microsoft.com/office/powerpoint/2010/main">
    <mc:Choice Requires="p14">
      <p:transition spd="slow" p14:dur="800" advTm="5767">
        <p:wipe/>
      </p:transition>
    </mc:Choice>
    <mc:Fallback xmlns="">
      <p:transition spd="slow" advTm="5767">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19"/>
                                        </p:tgtEl>
                                        <p:attrNameLst>
                                          <p:attrName>style.visibility</p:attrName>
                                        </p:attrNameLst>
                                      </p:cBhvr>
                                      <p:to>
                                        <p:strVal val="visible"/>
                                      </p:to>
                                    </p:set>
                                    <p:anim calcmode="lin" valueType="num">
                                      <p:cBhvr additive="base">
                                        <p:cTn id="20" dur="500" fill="hold"/>
                                        <p:tgtEl>
                                          <p:spTgt spid="19"/>
                                        </p:tgtEl>
                                        <p:attrNameLst>
                                          <p:attrName>ppt_x</p:attrName>
                                        </p:attrNameLst>
                                      </p:cBhvr>
                                      <p:tavLst>
                                        <p:tav tm="0">
                                          <p:val>
                                            <p:strVal val="0-#ppt_w/2"/>
                                          </p:val>
                                        </p:tav>
                                        <p:tav tm="100000">
                                          <p:val>
                                            <p:strVal val="#ppt_x"/>
                                          </p:val>
                                        </p:tav>
                                      </p:tavLst>
                                    </p:anim>
                                    <p:anim calcmode="lin" valueType="num">
                                      <p:cBhvr additive="base">
                                        <p:cTn id="21" dur="500" fill="hold"/>
                                        <p:tgtEl>
                                          <p:spTgt spid="19"/>
                                        </p:tgtEl>
                                        <p:attrNameLst>
                                          <p:attrName>ppt_y</p:attrName>
                                        </p:attrNameLst>
                                      </p:cBhvr>
                                      <p:tavLst>
                                        <p:tav tm="0">
                                          <p:val>
                                            <p:strVal val="#ppt_y"/>
                                          </p:val>
                                        </p:tav>
                                        <p:tav tm="100000">
                                          <p:val>
                                            <p:strVal val="#ppt_y"/>
                                          </p:val>
                                        </p:tav>
                                      </p:tavLst>
                                    </p:anim>
                                  </p:childTnLst>
                                </p:cTn>
                              </p:par>
                            </p:childTnLst>
                          </p:cTn>
                        </p:par>
                        <p:par>
                          <p:cTn id="22" fill="hold">
                            <p:stCondLst>
                              <p:cond delay="1400"/>
                            </p:stCondLst>
                            <p:childTnLst>
                              <p:par>
                                <p:cTn id="23" presetID="31" presetClass="entr" presetSubtype="0" fill="hold" grpId="0" nodeType="after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p:cTn id="25" dur="500" fill="hold"/>
                                        <p:tgtEl>
                                          <p:spTgt spid="20"/>
                                        </p:tgtEl>
                                        <p:attrNameLst>
                                          <p:attrName>ppt_w</p:attrName>
                                        </p:attrNameLst>
                                      </p:cBhvr>
                                      <p:tavLst>
                                        <p:tav tm="0">
                                          <p:val>
                                            <p:fltVal val="0"/>
                                          </p:val>
                                        </p:tav>
                                        <p:tav tm="100000">
                                          <p:val>
                                            <p:strVal val="#ppt_w"/>
                                          </p:val>
                                        </p:tav>
                                      </p:tavLst>
                                    </p:anim>
                                    <p:anim calcmode="lin" valueType="num">
                                      <p:cBhvr>
                                        <p:cTn id="26" dur="500" fill="hold"/>
                                        <p:tgtEl>
                                          <p:spTgt spid="20"/>
                                        </p:tgtEl>
                                        <p:attrNameLst>
                                          <p:attrName>ppt_h</p:attrName>
                                        </p:attrNameLst>
                                      </p:cBhvr>
                                      <p:tavLst>
                                        <p:tav tm="0">
                                          <p:val>
                                            <p:fltVal val="0"/>
                                          </p:val>
                                        </p:tav>
                                        <p:tav tm="100000">
                                          <p:val>
                                            <p:strVal val="#ppt_h"/>
                                          </p:val>
                                        </p:tav>
                                      </p:tavLst>
                                    </p:anim>
                                    <p:anim calcmode="lin" valueType="num">
                                      <p:cBhvr>
                                        <p:cTn id="27" dur="500" fill="hold"/>
                                        <p:tgtEl>
                                          <p:spTgt spid="20"/>
                                        </p:tgtEl>
                                        <p:attrNameLst>
                                          <p:attrName>style.rotation</p:attrName>
                                        </p:attrNameLst>
                                      </p:cBhvr>
                                      <p:tavLst>
                                        <p:tav tm="0">
                                          <p:val>
                                            <p:fltVal val="90"/>
                                          </p:val>
                                        </p:tav>
                                        <p:tav tm="100000">
                                          <p:val>
                                            <p:fltVal val="0"/>
                                          </p:val>
                                        </p:tav>
                                      </p:tavLst>
                                    </p:anim>
                                    <p:animEffect transition="in" filter="fade">
                                      <p:cBhvr>
                                        <p:cTn id="28" dur="500"/>
                                        <p:tgtEl>
                                          <p:spTgt spid="20"/>
                                        </p:tgtEl>
                                      </p:cBhvr>
                                    </p:animEffect>
                                  </p:childTnLst>
                                </p:cTn>
                              </p:par>
                            </p:childTnLst>
                          </p:cTn>
                        </p:par>
                        <p:par>
                          <p:cTn id="29" fill="hold">
                            <p:stCondLst>
                              <p:cond delay="1900"/>
                            </p:stCondLst>
                            <p:childTnLst>
                              <p:par>
                                <p:cTn id="30" presetID="2" presetClass="entr" presetSubtype="8" fill="hold" nodeType="after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0-#ppt_w/2"/>
                                          </p:val>
                                        </p:tav>
                                        <p:tav tm="100000">
                                          <p:val>
                                            <p:strVal val="#ppt_x"/>
                                          </p:val>
                                        </p:tav>
                                      </p:tavLst>
                                    </p:anim>
                                    <p:anim calcmode="lin" valueType="num">
                                      <p:cBhvr additive="base">
                                        <p:cTn id="33" dur="500" fill="hold"/>
                                        <p:tgtEl>
                                          <p:spTgt spid="32"/>
                                        </p:tgtEl>
                                        <p:attrNameLst>
                                          <p:attrName>ppt_y</p:attrName>
                                        </p:attrNameLst>
                                      </p:cBhvr>
                                      <p:tavLst>
                                        <p:tav tm="0">
                                          <p:val>
                                            <p:strVal val="#ppt_y"/>
                                          </p:val>
                                        </p:tav>
                                        <p:tav tm="100000">
                                          <p:val>
                                            <p:strVal val="#ppt_y"/>
                                          </p:val>
                                        </p:tav>
                                      </p:tavLst>
                                    </p:anim>
                                  </p:childTnLst>
                                </p:cTn>
                              </p:par>
                            </p:childTnLst>
                          </p:cTn>
                        </p:par>
                        <p:par>
                          <p:cTn id="34" fill="hold">
                            <p:stCondLst>
                              <p:cond delay="2400"/>
                            </p:stCondLst>
                            <p:childTnLst>
                              <p:par>
                                <p:cTn id="35" presetID="42" presetClass="entr" presetSubtype="0" fill="hold" grpId="0" nodeType="afterEffect">
                                  <p:stCondLst>
                                    <p:cond delay="0"/>
                                  </p:stCondLst>
                                  <p:childTnLst>
                                    <p:set>
                                      <p:cBhvr>
                                        <p:cTn id="36" dur="1" fill="hold">
                                          <p:stCondLst>
                                            <p:cond delay="0"/>
                                          </p:stCondLst>
                                        </p:cTn>
                                        <p:tgtEl>
                                          <p:spTgt spid="25"/>
                                        </p:tgtEl>
                                        <p:attrNameLst>
                                          <p:attrName>style.visibility</p:attrName>
                                        </p:attrNameLst>
                                      </p:cBhvr>
                                      <p:to>
                                        <p:strVal val="visible"/>
                                      </p:to>
                                    </p:set>
                                    <p:animEffect transition="in" filter="fade">
                                      <p:cBhvr>
                                        <p:cTn id="37" dur="500"/>
                                        <p:tgtEl>
                                          <p:spTgt spid="25"/>
                                        </p:tgtEl>
                                      </p:cBhvr>
                                    </p:animEffect>
                                    <p:anim calcmode="lin" valueType="num">
                                      <p:cBhvr>
                                        <p:cTn id="38" dur="500" fill="hold"/>
                                        <p:tgtEl>
                                          <p:spTgt spid="25"/>
                                        </p:tgtEl>
                                        <p:attrNameLst>
                                          <p:attrName>ppt_x</p:attrName>
                                        </p:attrNameLst>
                                      </p:cBhvr>
                                      <p:tavLst>
                                        <p:tav tm="0">
                                          <p:val>
                                            <p:strVal val="#ppt_x"/>
                                          </p:val>
                                        </p:tav>
                                        <p:tav tm="100000">
                                          <p:val>
                                            <p:strVal val="#ppt_x"/>
                                          </p:val>
                                        </p:tav>
                                      </p:tavLst>
                                    </p:anim>
                                    <p:anim calcmode="lin" valueType="num">
                                      <p:cBhvr>
                                        <p:cTn id="39" dur="500" fill="hold"/>
                                        <p:tgtEl>
                                          <p:spTgt spid="25"/>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34"/>
                                        </p:tgtEl>
                                        <p:attrNameLst>
                                          <p:attrName>style.visibility</p:attrName>
                                        </p:attrNameLst>
                                      </p:cBhvr>
                                      <p:to>
                                        <p:strVal val="visible"/>
                                      </p:to>
                                    </p:set>
                                    <p:animEffect transition="in" filter="fade">
                                      <p:cBhvr>
                                        <p:cTn id="42" dur="500"/>
                                        <p:tgtEl>
                                          <p:spTgt spid="34"/>
                                        </p:tgtEl>
                                      </p:cBhvr>
                                    </p:animEffect>
                                    <p:anim calcmode="lin" valueType="num">
                                      <p:cBhvr>
                                        <p:cTn id="43" dur="500" fill="hold"/>
                                        <p:tgtEl>
                                          <p:spTgt spid="34"/>
                                        </p:tgtEl>
                                        <p:attrNameLst>
                                          <p:attrName>ppt_x</p:attrName>
                                        </p:attrNameLst>
                                      </p:cBhvr>
                                      <p:tavLst>
                                        <p:tav tm="0">
                                          <p:val>
                                            <p:strVal val="#ppt_x"/>
                                          </p:val>
                                        </p:tav>
                                        <p:tav tm="100000">
                                          <p:val>
                                            <p:strVal val="#ppt_x"/>
                                          </p:val>
                                        </p:tav>
                                      </p:tavLst>
                                    </p:anim>
                                    <p:anim calcmode="lin" valueType="num">
                                      <p:cBhvr>
                                        <p:cTn id="44" dur="500" fill="hold"/>
                                        <p:tgtEl>
                                          <p:spTgt spid="34"/>
                                        </p:tgtEl>
                                        <p:attrNameLst>
                                          <p:attrName>ppt_y</p:attrName>
                                        </p:attrNameLst>
                                      </p:cBhvr>
                                      <p:tavLst>
                                        <p:tav tm="0">
                                          <p:val>
                                            <p:strVal val="#ppt_y+.1"/>
                                          </p:val>
                                        </p:tav>
                                        <p:tav tm="100000">
                                          <p:val>
                                            <p:strVal val="#ppt_y"/>
                                          </p:val>
                                        </p:tav>
                                      </p:tavLst>
                                    </p:anim>
                                  </p:childTnLst>
                                </p:cTn>
                              </p:par>
                            </p:childTnLst>
                          </p:cTn>
                        </p:par>
                        <p:par>
                          <p:cTn id="45" fill="hold">
                            <p:stCondLst>
                              <p:cond delay="2900"/>
                            </p:stCondLst>
                            <p:childTnLst>
                              <p:par>
                                <p:cTn id="46" presetID="2" presetClass="entr" presetSubtype="8" fill="hold" nodeType="afterEffect">
                                  <p:stCondLst>
                                    <p:cond delay="0"/>
                                  </p:stCondLst>
                                  <p:childTnLst>
                                    <p:set>
                                      <p:cBhvr>
                                        <p:cTn id="47" dur="1" fill="hold">
                                          <p:stCondLst>
                                            <p:cond delay="0"/>
                                          </p:stCondLst>
                                        </p:cTn>
                                        <p:tgtEl>
                                          <p:spTgt spid="33"/>
                                        </p:tgtEl>
                                        <p:attrNameLst>
                                          <p:attrName>style.visibility</p:attrName>
                                        </p:attrNameLst>
                                      </p:cBhvr>
                                      <p:to>
                                        <p:strVal val="visible"/>
                                      </p:to>
                                    </p:set>
                                    <p:anim calcmode="lin" valueType="num">
                                      <p:cBhvr additive="base">
                                        <p:cTn id="48" dur="500" fill="hold"/>
                                        <p:tgtEl>
                                          <p:spTgt spid="33"/>
                                        </p:tgtEl>
                                        <p:attrNameLst>
                                          <p:attrName>ppt_x</p:attrName>
                                        </p:attrNameLst>
                                      </p:cBhvr>
                                      <p:tavLst>
                                        <p:tav tm="0">
                                          <p:val>
                                            <p:strVal val="0-#ppt_w/2"/>
                                          </p:val>
                                        </p:tav>
                                        <p:tav tm="100000">
                                          <p:val>
                                            <p:strVal val="#ppt_x"/>
                                          </p:val>
                                        </p:tav>
                                      </p:tavLst>
                                    </p:anim>
                                    <p:anim calcmode="lin" valueType="num">
                                      <p:cBhvr additive="base">
                                        <p:cTn id="49" dur="500" fill="hold"/>
                                        <p:tgtEl>
                                          <p:spTgt spid="33"/>
                                        </p:tgtEl>
                                        <p:attrNameLst>
                                          <p:attrName>ppt_y</p:attrName>
                                        </p:attrNameLst>
                                      </p:cBhvr>
                                      <p:tavLst>
                                        <p:tav tm="0">
                                          <p:val>
                                            <p:strVal val="#ppt_y"/>
                                          </p:val>
                                        </p:tav>
                                        <p:tav tm="100000">
                                          <p:val>
                                            <p:strVal val="#ppt_y"/>
                                          </p:val>
                                        </p:tav>
                                      </p:tavLst>
                                    </p:anim>
                                  </p:childTnLst>
                                </p:cTn>
                              </p:par>
                            </p:childTnLst>
                          </p:cTn>
                        </p:par>
                        <p:par>
                          <p:cTn id="50" fill="hold">
                            <p:stCondLst>
                              <p:cond delay="3400"/>
                            </p:stCondLst>
                            <p:childTnLst>
                              <p:par>
                                <p:cTn id="51" presetID="22" presetClass="entr" presetSubtype="1"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wipe(up)">
                                      <p:cBhvr>
                                        <p:cTn id="53" dur="500"/>
                                        <p:tgtEl>
                                          <p:spTgt spid="29"/>
                                        </p:tgtEl>
                                      </p:cBhvr>
                                    </p:animEffect>
                                  </p:childTnLst>
                                </p:cTn>
                              </p:par>
                            </p:childTnLst>
                          </p:cTn>
                        </p:par>
                        <p:par>
                          <p:cTn id="54" fill="hold">
                            <p:stCondLst>
                              <p:cond delay="3900"/>
                            </p:stCondLst>
                            <p:childTnLst>
                              <p:par>
                                <p:cTn id="55" presetID="14" presetClass="entr" presetSubtype="10" fill="hold" nodeType="afterEffect">
                                  <p:stCondLst>
                                    <p:cond delay="0"/>
                                  </p:stCondLst>
                                  <p:childTnLst>
                                    <p:set>
                                      <p:cBhvr>
                                        <p:cTn id="56" dur="1" fill="hold">
                                          <p:stCondLst>
                                            <p:cond delay="0"/>
                                          </p:stCondLst>
                                        </p:cTn>
                                        <p:tgtEl>
                                          <p:spTgt spid="3"/>
                                        </p:tgtEl>
                                        <p:attrNameLst>
                                          <p:attrName>style.visibility</p:attrName>
                                        </p:attrNameLst>
                                      </p:cBhvr>
                                      <p:to>
                                        <p:strVal val="visible"/>
                                      </p:to>
                                    </p:set>
                                    <p:animEffect transition="in" filter="randombar(horizontal)">
                                      <p:cBhvr>
                                        <p:cTn id="5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0" grpId="0"/>
      <p:bldP spid="25" grpId="0"/>
      <p:bldP spid="29" grpId="0"/>
      <p:bldP spid="3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的步骤六：</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安全</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3" name="组合 2">
            <a:extLst>
              <a:ext uri="{FF2B5EF4-FFF2-40B4-BE49-F238E27FC236}">
                <a16:creationId xmlns="" xmlns:a16="http://schemas.microsoft.com/office/drawing/2014/main" id="{D23B8D5B-C5B4-4BBA-B562-F8B018C69A6C}"/>
              </a:ext>
            </a:extLst>
          </p:cNvPr>
          <p:cNvGrpSpPr/>
          <p:nvPr/>
        </p:nvGrpSpPr>
        <p:grpSpPr>
          <a:xfrm>
            <a:off x="1086718" y="1102113"/>
            <a:ext cx="4623321" cy="565342"/>
            <a:chOff x="1086718" y="1102113"/>
            <a:chExt cx="4623321" cy="565342"/>
          </a:xfrm>
        </p:grpSpPr>
        <p:sp>
          <p:nvSpPr>
            <p:cNvPr id="55" name="箭头: 五边形 54">
              <a:extLst>
                <a:ext uri="{FF2B5EF4-FFF2-40B4-BE49-F238E27FC236}">
                  <a16:creationId xmlns="" xmlns:a16="http://schemas.microsoft.com/office/drawing/2014/main" id="{0E88E9BF-63FC-4E6C-BDAA-A136CBDFA082}"/>
                </a:ext>
              </a:extLst>
            </p:cNvPr>
            <p:cNvSpPr/>
            <p:nvPr/>
          </p:nvSpPr>
          <p:spPr bwMode="auto">
            <a:xfrm>
              <a:off x="1086718" y="1102113"/>
              <a:ext cx="4623321" cy="56534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0" name="矩形 19">
              <a:extLst>
                <a:ext uri="{FF2B5EF4-FFF2-40B4-BE49-F238E27FC236}">
                  <a16:creationId xmlns="" xmlns:a16="http://schemas.microsoft.com/office/drawing/2014/main" id="{E21895F5-5832-488C-9E30-39618B65EF9F}"/>
                </a:ext>
              </a:extLst>
            </p:cNvPr>
            <p:cNvSpPr/>
            <p:nvPr/>
          </p:nvSpPr>
          <p:spPr>
            <a:xfrm>
              <a:off x="1214026" y="1146066"/>
              <a:ext cx="2940139"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安全实施要领</a:t>
              </a:r>
              <a:endParaRPr lang="zh-CN" altLang="en-US" sz="2400" b="1" dirty="0">
                <a:solidFill>
                  <a:schemeClr val="accent2"/>
                </a:solidFill>
                <a:latin typeface="+mj-ea"/>
                <a:ea typeface="+mj-ea"/>
              </a:endParaRPr>
            </a:p>
          </p:txBody>
        </p:sp>
      </p:grpSp>
      <p:grpSp>
        <p:nvGrpSpPr>
          <p:cNvPr id="4" name="组合 3">
            <a:extLst>
              <a:ext uri="{FF2B5EF4-FFF2-40B4-BE49-F238E27FC236}">
                <a16:creationId xmlns="" xmlns:a16="http://schemas.microsoft.com/office/drawing/2014/main" id="{60B6129C-9FCC-474E-ABD7-D0BA43809A6C}"/>
              </a:ext>
            </a:extLst>
          </p:cNvPr>
          <p:cNvGrpSpPr/>
          <p:nvPr/>
        </p:nvGrpSpPr>
        <p:grpSpPr>
          <a:xfrm>
            <a:off x="6827353" y="3879771"/>
            <a:ext cx="4623321" cy="565342"/>
            <a:chOff x="6622195" y="1102113"/>
            <a:chExt cx="4623321" cy="565342"/>
          </a:xfrm>
        </p:grpSpPr>
        <p:sp>
          <p:nvSpPr>
            <p:cNvPr id="56" name="箭头: 五边形 55">
              <a:extLst>
                <a:ext uri="{FF2B5EF4-FFF2-40B4-BE49-F238E27FC236}">
                  <a16:creationId xmlns="" xmlns:a16="http://schemas.microsoft.com/office/drawing/2014/main" id="{DB760E19-0AB1-4F44-9238-224D298EB43D}"/>
                </a:ext>
              </a:extLst>
            </p:cNvPr>
            <p:cNvSpPr/>
            <p:nvPr/>
          </p:nvSpPr>
          <p:spPr bwMode="auto">
            <a:xfrm>
              <a:off x="6622195" y="1102113"/>
              <a:ext cx="4623321" cy="565342"/>
            </a:xfrm>
            <a:prstGeom prst="homePlate">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4" name="矩形 33">
              <a:extLst>
                <a:ext uri="{FF2B5EF4-FFF2-40B4-BE49-F238E27FC236}">
                  <a16:creationId xmlns="" xmlns:a16="http://schemas.microsoft.com/office/drawing/2014/main" id="{13017DDD-C9FA-412D-9E6C-897DB6CAA2DB}"/>
                </a:ext>
              </a:extLst>
            </p:cNvPr>
            <p:cNvSpPr/>
            <p:nvPr/>
          </p:nvSpPr>
          <p:spPr>
            <a:xfrm>
              <a:off x="6749504" y="1173071"/>
              <a:ext cx="3232065"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安全管理的步骤</a:t>
              </a:r>
              <a:endParaRPr lang="zh-CN" altLang="en-US" sz="2400" b="1" dirty="0">
                <a:solidFill>
                  <a:schemeClr val="accent2"/>
                </a:solidFill>
                <a:latin typeface="+mj-ea"/>
                <a:ea typeface="+mj-ea"/>
              </a:endParaRPr>
            </a:p>
          </p:txBody>
        </p:sp>
      </p:grpSp>
      <p:sp>
        <p:nvSpPr>
          <p:cNvPr id="44" name="矩形 43">
            <a:extLst>
              <a:ext uri="{FF2B5EF4-FFF2-40B4-BE49-F238E27FC236}">
                <a16:creationId xmlns="" xmlns:a16="http://schemas.microsoft.com/office/drawing/2014/main" id="{E15EE2A5-4313-484F-8E00-B83736E1DB74}"/>
              </a:ext>
            </a:extLst>
          </p:cNvPr>
          <p:cNvSpPr/>
          <p:nvPr/>
        </p:nvSpPr>
        <p:spPr>
          <a:xfrm>
            <a:off x="7030094" y="4585078"/>
            <a:ext cx="3156633" cy="1631216"/>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a:solidFill>
                  <a:schemeClr val="accent1"/>
                </a:solidFill>
                <a:latin typeface="+mj-ea"/>
                <a:ea typeface="+mj-ea"/>
              </a:rPr>
              <a:t>1）制定现场安全作业基准</a:t>
            </a:r>
            <a:endParaRPr lang="en-US" altLang="zh-CN" sz="2000">
              <a:solidFill>
                <a:schemeClr val="accent1"/>
              </a:solidFill>
              <a:latin typeface="+mj-ea"/>
              <a:ea typeface="+mj-ea"/>
            </a:endParaRPr>
          </a:p>
          <a:p>
            <a:pPr algn="just"/>
            <a:r>
              <a:rPr lang="en-US" altLang="zh-CN" sz="2000">
                <a:solidFill>
                  <a:schemeClr val="accent1"/>
                </a:solidFill>
                <a:latin typeface="+mj-ea"/>
                <a:ea typeface="+mj-ea"/>
              </a:rPr>
              <a:t>2</a:t>
            </a:r>
            <a:r>
              <a:rPr lang="zh-CN" altLang="en-US" sz="2000">
                <a:solidFill>
                  <a:schemeClr val="accent1"/>
                </a:solidFill>
                <a:latin typeface="+mj-ea"/>
                <a:ea typeface="+mj-ea"/>
              </a:rPr>
              <a:t>）规定员工的着装要求</a:t>
            </a:r>
            <a:endParaRPr lang="en-US" altLang="zh-CN" sz="2000">
              <a:solidFill>
                <a:schemeClr val="accent1"/>
              </a:solidFill>
              <a:latin typeface="+mj-ea"/>
              <a:ea typeface="+mj-ea"/>
            </a:endParaRPr>
          </a:p>
          <a:p>
            <a:pPr algn="just"/>
            <a:r>
              <a:rPr lang="en-US" altLang="zh-CN" sz="2000">
                <a:solidFill>
                  <a:schemeClr val="accent1"/>
                </a:solidFill>
                <a:latin typeface="+mj-ea"/>
                <a:ea typeface="+mj-ea"/>
              </a:rPr>
              <a:t>3</a:t>
            </a:r>
            <a:r>
              <a:rPr lang="zh-CN" altLang="en-US" sz="2000">
                <a:solidFill>
                  <a:schemeClr val="accent1"/>
                </a:solidFill>
                <a:latin typeface="+mj-ea"/>
                <a:ea typeface="+mj-ea"/>
              </a:rPr>
              <a:t>）不定期检查频率的</a:t>
            </a:r>
          </a:p>
          <a:p>
            <a:pPr algn="just"/>
            <a:r>
              <a:rPr lang="en-US" altLang="zh-CN" sz="2000">
                <a:solidFill>
                  <a:schemeClr val="accent1"/>
                </a:solidFill>
                <a:latin typeface="+mj-ea"/>
                <a:ea typeface="+mj-ea"/>
              </a:rPr>
              <a:t>4</a:t>
            </a:r>
            <a:r>
              <a:rPr lang="zh-CN" altLang="en-US" sz="2000">
                <a:solidFill>
                  <a:schemeClr val="accent1"/>
                </a:solidFill>
                <a:latin typeface="+mj-ea"/>
                <a:ea typeface="+mj-ea"/>
              </a:rPr>
              <a:t>）应急措施</a:t>
            </a:r>
          </a:p>
          <a:p>
            <a:pPr algn="just"/>
            <a:r>
              <a:rPr lang="en-US" altLang="zh-CN" sz="2000">
                <a:solidFill>
                  <a:schemeClr val="accent1"/>
                </a:solidFill>
                <a:latin typeface="+mj-ea"/>
                <a:ea typeface="+mj-ea"/>
              </a:rPr>
              <a:t>5</a:t>
            </a:r>
            <a:r>
              <a:rPr lang="zh-CN" altLang="en-US" sz="2000">
                <a:solidFill>
                  <a:schemeClr val="accent1"/>
                </a:solidFill>
                <a:latin typeface="+mj-ea"/>
                <a:ea typeface="+mj-ea"/>
              </a:rPr>
              <a:t>）日常作业管理</a:t>
            </a:r>
          </a:p>
        </p:txBody>
      </p:sp>
      <p:sp>
        <p:nvSpPr>
          <p:cNvPr id="54" name="矩形 53">
            <a:extLst>
              <a:ext uri="{FF2B5EF4-FFF2-40B4-BE49-F238E27FC236}">
                <a16:creationId xmlns="" xmlns:a16="http://schemas.microsoft.com/office/drawing/2014/main" id="{0F6A0893-39C4-4B54-90D1-6D6E814C68DF}"/>
              </a:ext>
            </a:extLst>
          </p:cNvPr>
          <p:cNvSpPr/>
          <p:nvPr/>
        </p:nvSpPr>
        <p:spPr>
          <a:xfrm>
            <a:off x="1289057" y="1735811"/>
            <a:ext cx="4420982"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algn="just">
              <a:buFont typeface="Wingdings" panose="05000000000000000000" pitchFamily="2" charset="2"/>
              <a:buChar char="l"/>
            </a:pPr>
            <a:r>
              <a:rPr lang="zh-CN" altLang="en-US" sz="2000">
                <a:solidFill>
                  <a:schemeClr val="accent1"/>
                </a:solidFill>
                <a:latin typeface="+mj-ea"/>
                <a:ea typeface="+mj-ea"/>
              </a:rPr>
              <a:t>建立系统的安全管理体制</a:t>
            </a:r>
          </a:p>
          <a:p>
            <a:pPr marL="342900" indent="-342900" algn="just">
              <a:buFont typeface="Wingdings" panose="05000000000000000000" pitchFamily="2" charset="2"/>
              <a:buChar char="l"/>
            </a:pPr>
            <a:r>
              <a:rPr lang="zh-CN" altLang="en-US" sz="2000">
                <a:solidFill>
                  <a:schemeClr val="accent1"/>
                </a:solidFill>
                <a:latin typeface="+mj-ea"/>
                <a:ea typeface="+mj-ea"/>
              </a:rPr>
              <a:t>重视员工的培训教育</a:t>
            </a:r>
          </a:p>
          <a:p>
            <a:pPr marL="342900" indent="-342900" algn="just">
              <a:buFont typeface="Wingdings" panose="05000000000000000000" pitchFamily="2" charset="2"/>
              <a:buChar char="l"/>
            </a:pPr>
            <a:r>
              <a:rPr lang="zh-CN" altLang="en-US" sz="2000">
                <a:solidFill>
                  <a:schemeClr val="accent1"/>
                </a:solidFill>
                <a:latin typeface="+mj-ea"/>
                <a:ea typeface="+mj-ea"/>
              </a:rPr>
              <a:t>实行现场巡视，排除隐患</a:t>
            </a:r>
          </a:p>
          <a:p>
            <a:pPr marL="342900" indent="-342900" algn="just">
              <a:buFont typeface="Wingdings" panose="05000000000000000000" pitchFamily="2" charset="2"/>
              <a:buChar char="l"/>
            </a:pPr>
            <a:r>
              <a:rPr lang="zh-CN" altLang="en-US" sz="2000">
                <a:solidFill>
                  <a:schemeClr val="accent1"/>
                </a:solidFill>
                <a:latin typeface="+mj-ea"/>
                <a:ea typeface="+mj-ea"/>
              </a:rPr>
              <a:t>创造明快、有序、安全的作业环境</a:t>
            </a:r>
            <a:endParaRPr lang="en-US" altLang="zh-CN" sz="2000">
              <a:solidFill>
                <a:schemeClr val="accent1"/>
              </a:solidFill>
              <a:latin typeface="+mj-ea"/>
              <a:ea typeface="+mj-ea"/>
            </a:endParaRPr>
          </a:p>
        </p:txBody>
      </p:sp>
      <p:pic>
        <p:nvPicPr>
          <p:cNvPr id="60" name="Picture 4">
            <a:extLst>
              <a:ext uri="{FF2B5EF4-FFF2-40B4-BE49-F238E27FC236}">
                <a16:creationId xmlns="" xmlns:a16="http://schemas.microsoft.com/office/drawing/2014/main" id="{7AA8AF0F-374B-4EBC-91BB-650F870EFB53}"/>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p:blipFill>
        <p:spPr bwMode="auto">
          <a:xfrm>
            <a:off x="1695078" y="3152448"/>
            <a:ext cx="2900506" cy="3709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 name="Picture 4">
            <a:extLst>
              <a:ext uri="{FF2B5EF4-FFF2-40B4-BE49-F238E27FC236}">
                <a16:creationId xmlns="" xmlns:a16="http://schemas.microsoft.com/office/drawing/2014/main" id="{43570074-6233-4F9F-9F46-C619960FEE62}"/>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p:blipFill>
        <p:spPr bwMode="auto">
          <a:xfrm>
            <a:off x="8258621" y="428138"/>
            <a:ext cx="2243064" cy="33094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79733613"/>
      </p:ext>
    </p:extLst>
  </p:cSld>
  <p:clrMapOvr>
    <a:masterClrMapping/>
  </p:clrMapOvr>
  <mc:AlternateContent xmlns:mc="http://schemas.openxmlformats.org/markup-compatibility/2006" xmlns:p14="http://schemas.microsoft.com/office/powerpoint/2010/main">
    <mc:Choice Requires="p14">
      <p:transition p14:dur="0" advTm="4135"/>
    </mc:Choice>
    <mc:Fallback xmlns="">
      <p:transition advTm="413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p:tgtEl>
                                          <p:spTgt spid="3"/>
                                        </p:tgtEl>
                                        <p:attrNameLst>
                                          <p:attrName>ppt_x</p:attrName>
                                        </p:attrNameLst>
                                      </p:cBhvr>
                                      <p:tavLst>
                                        <p:tav tm="0">
                                          <p:val>
                                            <p:strVal val="#ppt_x-#ppt_w*1.125000"/>
                                          </p:val>
                                        </p:tav>
                                        <p:tav tm="100000">
                                          <p:val>
                                            <p:strVal val="#ppt_x"/>
                                          </p:val>
                                        </p:tav>
                                      </p:tavLst>
                                    </p:anim>
                                    <p:animEffect transition="in" filter="wipe(right)">
                                      <p:cBhvr>
                                        <p:cTn id="8" dur="500"/>
                                        <p:tgtEl>
                                          <p:spTgt spid="3"/>
                                        </p:tgtEl>
                                      </p:cBhvr>
                                    </p:animEffect>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54"/>
                                        </p:tgtEl>
                                        <p:attrNameLst>
                                          <p:attrName>style.visibility</p:attrName>
                                        </p:attrNameLst>
                                      </p:cBhvr>
                                      <p:to>
                                        <p:strVal val="visible"/>
                                      </p:to>
                                    </p:set>
                                    <p:animEffect transition="in" filter="wipe(up)">
                                      <p:cBhvr>
                                        <p:cTn id="12" dur="500"/>
                                        <p:tgtEl>
                                          <p:spTgt spid="54"/>
                                        </p:tgtEl>
                                      </p:cBhvr>
                                    </p:animEffect>
                                  </p:childTnLst>
                                </p:cTn>
                              </p:par>
                            </p:childTnLst>
                          </p:cTn>
                        </p:par>
                        <p:par>
                          <p:cTn id="13" fill="hold">
                            <p:stCondLst>
                              <p:cond delay="1000"/>
                            </p:stCondLst>
                            <p:childTnLst>
                              <p:par>
                                <p:cTn id="14" presetID="1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 calcmode="lin" valueType="num">
                                      <p:cBhvr additive="base">
                                        <p:cTn id="16" dur="500"/>
                                        <p:tgtEl>
                                          <p:spTgt spid="4"/>
                                        </p:tgtEl>
                                        <p:attrNameLst>
                                          <p:attrName>ppt_x</p:attrName>
                                        </p:attrNameLst>
                                      </p:cBhvr>
                                      <p:tavLst>
                                        <p:tav tm="0">
                                          <p:val>
                                            <p:strVal val="#ppt_x-#ppt_w*1.125000"/>
                                          </p:val>
                                        </p:tav>
                                        <p:tav tm="100000">
                                          <p:val>
                                            <p:strVal val="#ppt_x"/>
                                          </p:val>
                                        </p:tav>
                                      </p:tavLst>
                                    </p:anim>
                                    <p:animEffect transition="in" filter="wipe(right)">
                                      <p:cBhvr>
                                        <p:cTn id="17" dur="500"/>
                                        <p:tgtEl>
                                          <p:spTgt spid="4"/>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44"/>
                                        </p:tgtEl>
                                        <p:attrNameLst>
                                          <p:attrName>style.visibility</p:attrName>
                                        </p:attrNameLst>
                                      </p:cBhvr>
                                      <p:to>
                                        <p:strVal val="visible"/>
                                      </p:to>
                                    </p:set>
                                    <p:animEffect transition="in" filter="wipe(up)">
                                      <p:cBhvr>
                                        <p:cTn id="21" dur="500"/>
                                        <p:tgtEl>
                                          <p:spTgt spid="44"/>
                                        </p:tgtEl>
                                      </p:cBhvr>
                                    </p:animEffect>
                                  </p:childTnLst>
                                </p:cTn>
                              </p:par>
                              <p:par>
                                <p:cTn id="22" presetID="42" presetClass="entr" presetSubtype="0" fill="hold" nodeType="withEffect">
                                  <p:stCondLst>
                                    <p:cond delay="100"/>
                                  </p:stCondLst>
                                  <p:childTnLst>
                                    <p:set>
                                      <p:cBhvr>
                                        <p:cTn id="23" dur="1" fill="hold">
                                          <p:stCondLst>
                                            <p:cond delay="0"/>
                                          </p:stCondLst>
                                        </p:cTn>
                                        <p:tgtEl>
                                          <p:spTgt spid="60"/>
                                        </p:tgtEl>
                                        <p:attrNameLst>
                                          <p:attrName>style.visibility</p:attrName>
                                        </p:attrNameLst>
                                      </p:cBhvr>
                                      <p:to>
                                        <p:strVal val="visible"/>
                                      </p:to>
                                    </p:set>
                                    <p:animEffect transition="in" filter="fade">
                                      <p:cBhvr>
                                        <p:cTn id="24" dur="500"/>
                                        <p:tgtEl>
                                          <p:spTgt spid="60"/>
                                        </p:tgtEl>
                                      </p:cBhvr>
                                    </p:animEffect>
                                    <p:anim calcmode="lin" valueType="num">
                                      <p:cBhvr>
                                        <p:cTn id="25" dur="500" fill="hold"/>
                                        <p:tgtEl>
                                          <p:spTgt spid="60"/>
                                        </p:tgtEl>
                                        <p:attrNameLst>
                                          <p:attrName>ppt_x</p:attrName>
                                        </p:attrNameLst>
                                      </p:cBhvr>
                                      <p:tavLst>
                                        <p:tav tm="0">
                                          <p:val>
                                            <p:strVal val="#ppt_x"/>
                                          </p:val>
                                        </p:tav>
                                        <p:tav tm="100000">
                                          <p:val>
                                            <p:strVal val="#ppt_x"/>
                                          </p:val>
                                        </p:tav>
                                      </p:tavLst>
                                    </p:anim>
                                    <p:anim calcmode="lin" valueType="num">
                                      <p:cBhvr>
                                        <p:cTn id="26" dur="500" fill="hold"/>
                                        <p:tgtEl>
                                          <p:spTgt spid="60"/>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200"/>
                                  </p:stCondLst>
                                  <p:childTnLst>
                                    <p:set>
                                      <p:cBhvr>
                                        <p:cTn id="28" dur="1" fill="hold">
                                          <p:stCondLst>
                                            <p:cond delay="0"/>
                                          </p:stCondLst>
                                        </p:cTn>
                                        <p:tgtEl>
                                          <p:spTgt spid="61"/>
                                        </p:tgtEl>
                                        <p:attrNameLst>
                                          <p:attrName>style.visibility</p:attrName>
                                        </p:attrNameLst>
                                      </p:cBhvr>
                                      <p:to>
                                        <p:strVal val="visible"/>
                                      </p:to>
                                    </p:set>
                                    <p:animEffect transition="in" filter="fade">
                                      <p:cBhvr>
                                        <p:cTn id="29" dur="500"/>
                                        <p:tgtEl>
                                          <p:spTgt spid="61"/>
                                        </p:tgtEl>
                                      </p:cBhvr>
                                    </p:animEffect>
                                    <p:anim calcmode="lin" valueType="num">
                                      <p:cBhvr>
                                        <p:cTn id="30" dur="500" fill="hold"/>
                                        <p:tgtEl>
                                          <p:spTgt spid="61"/>
                                        </p:tgtEl>
                                        <p:attrNameLst>
                                          <p:attrName>ppt_x</p:attrName>
                                        </p:attrNameLst>
                                      </p:cBhvr>
                                      <p:tavLst>
                                        <p:tav tm="0">
                                          <p:val>
                                            <p:strVal val="#ppt_x"/>
                                          </p:val>
                                        </p:tav>
                                        <p:tav tm="100000">
                                          <p:val>
                                            <p:strVal val="#ppt_x"/>
                                          </p:val>
                                        </p:tav>
                                      </p:tavLst>
                                    </p:anim>
                                    <p:anim calcmode="lin" valueType="num">
                                      <p:cBhvr>
                                        <p:cTn id="31" dur="500" fill="hold"/>
                                        <p:tgtEl>
                                          <p:spTgt spid="6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缺角矩形 24">
            <a:extLst>
              <a:ext uri="{FF2B5EF4-FFF2-40B4-BE49-F238E27FC236}">
                <a16:creationId xmlns="" xmlns:a16="http://schemas.microsoft.com/office/drawing/2014/main" id="{C0C64C6B-DA6B-45F1-8FE2-3BDEF0B54DDC}"/>
              </a:ext>
            </a:extLst>
          </p:cNvPr>
          <p:cNvSpPr/>
          <p:nvPr/>
        </p:nvSpPr>
        <p:spPr bwMode="auto">
          <a:xfrm>
            <a:off x="1057821" y="1271989"/>
            <a:ext cx="4605083" cy="5181347"/>
          </a:xfrm>
          <a:prstGeom prst="plaqu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的步骤六：</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安全</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1" name="矩形 20">
            <a:extLst>
              <a:ext uri="{FF2B5EF4-FFF2-40B4-BE49-F238E27FC236}">
                <a16:creationId xmlns="" xmlns:a16="http://schemas.microsoft.com/office/drawing/2014/main" id="{5D846E9C-7192-47B8-8009-53656ED59AF3}"/>
              </a:ext>
            </a:extLst>
          </p:cNvPr>
          <p:cNvSpPr/>
          <p:nvPr/>
        </p:nvSpPr>
        <p:spPr>
          <a:xfrm>
            <a:off x="1492767" y="1804642"/>
            <a:ext cx="3801212" cy="40934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algn="just">
              <a:buFont typeface="Wingdings" panose="05000000000000000000" pitchFamily="2" charset="2"/>
              <a:buChar char="l"/>
            </a:pPr>
            <a:r>
              <a:rPr lang="en-US" altLang="zh-CN" sz="2000">
                <a:solidFill>
                  <a:schemeClr val="accent1"/>
                </a:solidFill>
                <a:latin typeface="+mj-ea"/>
                <a:ea typeface="+mj-ea"/>
              </a:rPr>
              <a:t>1.</a:t>
            </a:r>
            <a:r>
              <a:rPr lang="zh-CN" altLang="en-US" sz="2000">
                <a:solidFill>
                  <a:schemeClr val="accent1"/>
                </a:solidFill>
                <a:latin typeface="+mj-ea"/>
                <a:ea typeface="+mj-ea"/>
              </a:rPr>
              <a:t>乱扔烟头</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2.</a:t>
            </a:r>
            <a:r>
              <a:rPr lang="zh-CN" altLang="en-US" sz="2000">
                <a:solidFill>
                  <a:schemeClr val="accent1"/>
                </a:solidFill>
                <a:latin typeface="+mj-ea"/>
                <a:ea typeface="+mj-ea"/>
              </a:rPr>
              <a:t>电焊无安保</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3.</a:t>
            </a:r>
            <a:r>
              <a:rPr lang="zh-CN" altLang="en-US" sz="2000">
                <a:solidFill>
                  <a:schemeClr val="accent1"/>
                </a:solidFill>
                <a:latin typeface="+mj-ea"/>
                <a:ea typeface="+mj-ea"/>
              </a:rPr>
              <a:t>电线老化</a:t>
            </a:r>
            <a:r>
              <a:rPr lang="en-US" altLang="zh-CN" sz="2000">
                <a:solidFill>
                  <a:schemeClr val="accent1"/>
                </a:solidFill>
                <a:latin typeface="+mj-ea"/>
                <a:ea typeface="+mj-ea"/>
              </a:rPr>
              <a:t>,</a:t>
            </a:r>
            <a:r>
              <a:rPr lang="zh-CN" altLang="en-US" sz="2000">
                <a:solidFill>
                  <a:schemeClr val="accent1"/>
                </a:solidFill>
                <a:latin typeface="+mj-ea"/>
                <a:ea typeface="+mj-ea"/>
              </a:rPr>
              <a:t>乱接临时线</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4.</a:t>
            </a:r>
            <a:r>
              <a:rPr lang="zh-CN" altLang="en-US" sz="2000">
                <a:solidFill>
                  <a:schemeClr val="accent1"/>
                </a:solidFill>
                <a:latin typeface="+mj-ea"/>
                <a:ea typeface="+mj-ea"/>
              </a:rPr>
              <a:t>瓦斯泄露</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5.</a:t>
            </a:r>
            <a:r>
              <a:rPr lang="zh-CN" altLang="en-US" sz="2000">
                <a:solidFill>
                  <a:schemeClr val="accent1"/>
                </a:solidFill>
                <a:latin typeface="+mj-ea"/>
                <a:ea typeface="+mj-ea"/>
              </a:rPr>
              <a:t>电器设备长期通电</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6.</a:t>
            </a:r>
            <a:r>
              <a:rPr lang="zh-CN" altLang="en-US" sz="2000">
                <a:solidFill>
                  <a:schemeClr val="accent1"/>
                </a:solidFill>
                <a:latin typeface="+mj-ea"/>
                <a:ea typeface="+mj-ea"/>
              </a:rPr>
              <a:t>电烙铁等不当使用</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7.</a:t>
            </a:r>
            <a:r>
              <a:rPr lang="zh-CN" altLang="en-US" sz="2000">
                <a:solidFill>
                  <a:schemeClr val="accent1"/>
                </a:solidFill>
                <a:latin typeface="+mj-ea"/>
                <a:ea typeface="+mj-ea"/>
              </a:rPr>
              <a:t>易燃品保管不当</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8.</a:t>
            </a:r>
            <a:r>
              <a:rPr lang="zh-CN" altLang="en-US" sz="2000">
                <a:solidFill>
                  <a:schemeClr val="accent1"/>
                </a:solidFill>
                <a:latin typeface="+mj-ea"/>
                <a:ea typeface="+mj-ea"/>
              </a:rPr>
              <a:t>避雷设施失效</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9.</a:t>
            </a:r>
            <a:r>
              <a:rPr lang="zh-CN" altLang="en-US" sz="2000">
                <a:solidFill>
                  <a:schemeClr val="accent1"/>
                </a:solidFill>
                <a:latin typeface="+mj-ea"/>
                <a:ea typeface="+mj-ea"/>
              </a:rPr>
              <a:t>消防设备无效</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10.</a:t>
            </a:r>
            <a:r>
              <a:rPr lang="zh-CN" altLang="en-US" sz="2000">
                <a:solidFill>
                  <a:schemeClr val="accent1"/>
                </a:solidFill>
                <a:latin typeface="+mj-ea"/>
                <a:ea typeface="+mj-ea"/>
              </a:rPr>
              <a:t>产品安全设施不当</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11.</a:t>
            </a:r>
            <a:r>
              <a:rPr lang="zh-CN" altLang="en-US" sz="2000">
                <a:solidFill>
                  <a:schemeClr val="accent1"/>
                </a:solidFill>
                <a:latin typeface="+mj-ea"/>
                <a:ea typeface="+mj-ea"/>
              </a:rPr>
              <a:t>危险品处铁器击火</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12.</a:t>
            </a:r>
            <a:r>
              <a:rPr lang="zh-CN" altLang="en-US" sz="2000">
                <a:solidFill>
                  <a:schemeClr val="accent1"/>
                </a:solidFill>
                <a:latin typeface="+mj-ea"/>
                <a:ea typeface="+mj-ea"/>
              </a:rPr>
              <a:t>人为破坏</a:t>
            </a:r>
            <a:r>
              <a:rPr lang="en-US" altLang="zh-CN" sz="2000">
                <a:solidFill>
                  <a:schemeClr val="accent1"/>
                </a:solidFill>
                <a:latin typeface="+mj-ea"/>
                <a:ea typeface="+mj-ea"/>
              </a:rPr>
              <a:t>;</a:t>
            </a:r>
          </a:p>
          <a:p>
            <a:pPr marL="342900" indent="-342900" algn="just">
              <a:buFont typeface="Wingdings" panose="05000000000000000000" pitchFamily="2" charset="2"/>
              <a:buChar char="l"/>
            </a:pPr>
            <a:endParaRPr lang="en-US" altLang="zh-CN" sz="2000">
              <a:solidFill>
                <a:schemeClr val="accent1"/>
              </a:solidFill>
              <a:latin typeface="+mj-ea"/>
              <a:ea typeface="+mj-ea"/>
            </a:endParaRPr>
          </a:p>
        </p:txBody>
      </p:sp>
      <p:grpSp>
        <p:nvGrpSpPr>
          <p:cNvPr id="19" name="组合 18">
            <a:extLst>
              <a:ext uri="{FF2B5EF4-FFF2-40B4-BE49-F238E27FC236}">
                <a16:creationId xmlns="" xmlns:a16="http://schemas.microsoft.com/office/drawing/2014/main" id="{ADF17552-F3A3-4EA6-BCBC-A7C388DF6DDF}"/>
              </a:ext>
            </a:extLst>
          </p:cNvPr>
          <p:cNvGrpSpPr/>
          <p:nvPr/>
        </p:nvGrpSpPr>
        <p:grpSpPr>
          <a:xfrm>
            <a:off x="1269178" y="1123576"/>
            <a:ext cx="4154702" cy="530496"/>
            <a:chOff x="1269178" y="1123576"/>
            <a:chExt cx="4154702" cy="530496"/>
          </a:xfrm>
        </p:grpSpPr>
        <p:sp>
          <p:nvSpPr>
            <p:cNvPr id="3" name="矩形: 圆角 2">
              <a:extLst>
                <a:ext uri="{FF2B5EF4-FFF2-40B4-BE49-F238E27FC236}">
                  <a16:creationId xmlns="" xmlns:a16="http://schemas.microsoft.com/office/drawing/2014/main" id="{C6979B8B-8A3D-436D-BC67-39F8F06B841A}"/>
                </a:ext>
              </a:extLst>
            </p:cNvPr>
            <p:cNvSpPr/>
            <p:nvPr/>
          </p:nvSpPr>
          <p:spPr bwMode="auto">
            <a:xfrm>
              <a:off x="1269178" y="1123576"/>
              <a:ext cx="4154702" cy="530496"/>
            </a:xfrm>
            <a:prstGeom prst="roundRect">
              <a:avLst>
                <a:gd name="adj" fmla="val 7595"/>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20" name="矩形 19">
              <a:extLst>
                <a:ext uri="{FF2B5EF4-FFF2-40B4-BE49-F238E27FC236}">
                  <a16:creationId xmlns="" xmlns:a16="http://schemas.microsoft.com/office/drawing/2014/main" id="{7D64C3B4-C4FE-418B-80D4-BB1B9C616BFF}"/>
                </a:ext>
              </a:extLst>
            </p:cNvPr>
            <p:cNvSpPr/>
            <p:nvPr/>
          </p:nvSpPr>
          <p:spPr>
            <a:xfrm>
              <a:off x="1492767" y="1157991"/>
              <a:ext cx="3876243"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安全隐患举例</a:t>
              </a:r>
              <a:r>
                <a:rPr lang="en-US" altLang="zh-CN" sz="2400" b="1">
                  <a:solidFill>
                    <a:schemeClr val="accent2"/>
                  </a:solidFill>
                  <a:latin typeface="+mj-ea"/>
                  <a:ea typeface="+mj-ea"/>
                </a:rPr>
                <a:t>1</a:t>
              </a:r>
              <a:r>
                <a:rPr lang="zh-CN" altLang="en-US" sz="2400" b="1">
                  <a:solidFill>
                    <a:schemeClr val="accent2"/>
                  </a:solidFill>
                  <a:latin typeface="+mj-ea"/>
                  <a:ea typeface="+mj-ea"/>
                </a:rPr>
                <a:t>：火灾事故</a:t>
              </a:r>
            </a:p>
          </p:txBody>
        </p:sp>
      </p:grpSp>
      <p:sp>
        <p:nvSpPr>
          <p:cNvPr id="27" name="缺角矩形 26">
            <a:extLst>
              <a:ext uri="{FF2B5EF4-FFF2-40B4-BE49-F238E27FC236}">
                <a16:creationId xmlns="" xmlns:a16="http://schemas.microsoft.com/office/drawing/2014/main" id="{386FF634-A5E5-43DF-B742-A156B88F9A47}"/>
              </a:ext>
            </a:extLst>
          </p:cNvPr>
          <p:cNvSpPr/>
          <p:nvPr/>
        </p:nvSpPr>
        <p:spPr bwMode="auto">
          <a:xfrm>
            <a:off x="5813777" y="1271989"/>
            <a:ext cx="4605084" cy="5181348"/>
          </a:xfrm>
          <a:prstGeom prst="plaqu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22" name="组合 21">
            <a:extLst>
              <a:ext uri="{FF2B5EF4-FFF2-40B4-BE49-F238E27FC236}">
                <a16:creationId xmlns="" xmlns:a16="http://schemas.microsoft.com/office/drawing/2014/main" id="{D6C67890-F9EB-4EB4-A998-4FBA04D6F059}"/>
              </a:ext>
            </a:extLst>
          </p:cNvPr>
          <p:cNvGrpSpPr/>
          <p:nvPr/>
        </p:nvGrpSpPr>
        <p:grpSpPr>
          <a:xfrm>
            <a:off x="6097851" y="1123576"/>
            <a:ext cx="4154702" cy="530496"/>
            <a:chOff x="6097851" y="1123576"/>
            <a:chExt cx="4154702" cy="530496"/>
          </a:xfrm>
        </p:grpSpPr>
        <p:sp>
          <p:nvSpPr>
            <p:cNvPr id="29" name="矩形: 圆角 28">
              <a:extLst>
                <a:ext uri="{FF2B5EF4-FFF2-40B4-BE49-F238E27FC236}">
                  <a16:creationId xmlns="" xmlns:a16="http://schemas.microsoft.com/office/drawing/2014/main" id="{1E35C0A3-9987-4CA6-AC71-D3FB030FB727}"/>
                </a:ext>
              </a:extLst>
            </p:cNvPr>
            <p:cNvSpPr/>
            <p:nvPr/>
          </p:nvSpPr>
          <p:spPr bwMode="auto">
            <a:xfrm>
              <a:off x="6097851" y="1123576"/>
              <a:ext cx="4154702" cy="530496"/>
            </a:xfrm>
            <a:prstGeom prst="roundRect">
              <a:avLst>
                <a:gd name="adj" fmla="val 7595"/>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0" name="矩形 29">
              <a:extLst>
                <a:ext uri="{FF2B5EF4-FFF2-40B4-BE49-F238E27FC236}">
                  <a16:creationId xmlns="" xmlns:a16="http://schemas.microsoft.com/office/drawing/2014/main" id="{7B24C175-CB10-486F-9554-A5723EB741D5}"/>
                </a:ext>
              </a:extLst>
            </p:cNvPr>
            <p:cNvSpPr/>
            <p:nvPr/>
          </p:nvSpPr>
          <p:spPr>
            <a:xfrm>
              <a:off x="6321440" y="1157991"/>
              <a:ext cx="3876243"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安全隐患举例</a:t>
              </a:r>
              <a:r>
                <a:rPr lang="en-US" altLang="zh-CN" sz="2400" b="1">
                  <a:solidFill>
                    <a:schemeClr val="accent2"/>
                  </a:solidFill>
                  <a:latin typeface="+mj-ea"/>
                  <a:ea typeface="+mj-ea"/>
                </a:rPr>
                <a:t>2</a:t>
              </a:r>
              <a:r>
                <a:rPr lang="zh-CN" altLang="en-US" sz="2400" b="1">
                  <a:solidFill>
                    <a:schemeClr val="accent2"/>
                  </a:solidFill>
                  <a:latin typeface="+mj-ea"/>
                  <a:ea typeface="+mj-ea"/>
                </a:rPr>
                <a:t>：人身事故</a:t>
              </a:r>
            </a:p>
          </p:txBody>
        </p:sp>
      </p:grpSp>
      <p:sp>
        <p:nvSpPr>
          <p:cNvPr id="34" name="矩形 33">
            <a:extLst>
              <a:ext uri="{FF2B5EF4-FFF2-40B4-BE49-F238E27FC236}">
                <a16:creationId xmlns="" xmlns:a16="http://schemas.microsoft.com/office/drawing/2014/main" id="{4B427501-C2E3-436F-BEA0-AC8FAF8A4D0C}"/>
              </a:ext>
            </a:extLst>
          </p:cNvPr>
          <p:cNvSpPr/>
          <p:nvPr/>
        </p:nvSpPr>
        <p:spPr>
          <a:xfrm>
            <a:off x="6357641" y="1804552"/>
            <a:ext cx="161775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a:solidFill>
                  <a:schemeClr val="accent1"/>
                </a:solidFill>
                <a:latin typeface="+mj-ea"/>
                <a:ea typeface="+mj-ea"/>
                <a:sym typeface="宋体" panose="02010600030101010101" pitchFamily="2" charset="-122"/>
              </a:rPr>
              <a:t>1、操作不当</a:t>
            </a:r>
            <a:endParaRPr lang="zh-CN" altLang="en-US" sz="2000">
              <a:solidFill>
                <a:schemeClr val="accent1"/>
              </a:solidFill>
              <a:latin typeface="+mj-ea"/>
              <a:ea typeface="+mj-ea"/>
            </a:endParaRPr>
          </a:p>
        </p:txBody>
      </p:sp>
      <p:sp>
        <p:nvSpPr>
          <p:cNvPr id="35" name="矩形 34">
            <a:extLst>
              <a:ext uri="{FF2B5EF4-FFF2-40B4-BE49-F238E27FC236}">
                <a16:creationId xmlns="" xmlns:a16="http://schemas.microsoft.com/office/drawing/2014/main" id="{63C8F02B-EFA8-4ADA-8F88-5FE8A98B3522}"/>
              </a:ext>
            </a:extLst>
          </p:cNvPr>
          <p:cNvSpPr/>
          <p:nvPr/>
        </p:nvSpPr>
        <p:spPr>
          <a:xfrm>
            <a:off x="6772884" y="2116439"/>
            <a:ext cx="3398244" cy="338554"/>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sym typeface="宋体" panose="02010600030101010101" pitchFamily="2" charset="-122"/>
              </a:rPr>
              <a:t>带电作业、起吊不牢、摆放不牢</a:t>
            </a:r>
          </a:p>
        </p:txBody>
      </p:sp>
      <p:sp>
        <p:nvSpPr>
          <p:cNvPr id="36" name="矩形 35">
            <a:extLst>
              <a:ext uri="{FF2B5EF4-FFF2-40B4-BE49-F238E27FC236}">
                <a16:creationId xmlns="" xmlns:a16="http://schemas.microsoft.com/office/drawing/2014/main" id="{BF377D1E-B708-4AF7-9B24-16DBF351B3A9}"/>
              </a:ext>
            </a:extLst>
          </p:cNvPr>
          <p:cNvSpPr/>
          <p:nvPr/>
        </p:nvSpPr>
        <p:spPr>
          <a:xfrm>
            <a:off x="6357641" y="2654783"/>
            <a:ext cx="296302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a:solidFill>
                  <a:schemeClr val="accent1"/>
                </a:solidFill>
                <a:latin typeface="+mj-ea"/>
                <a:ea typeface="+mj-ea"/>
                <a:sym typeface="宋体" panose="02010600030101010101" pitchFamily="2" charset="-122"/>
              </a:rPr>
              <a:t>2</a:t>
            </a:r>
            <a:r>
              <a:rPr lang="zh-CN" altLang="en-US" sz="2000">
                <a:solidFill>
                  <a:schemeClr val="accent1"/>
                </a:solidFill>
                <a:latin typeface="+mj-ea"/>
                <a:ea typeface="+mj-ea"/>
                <a:sym typeface="宋体" panose="02010600030101010101" pitchFamily="2" charset="-122"/>
              </a:rPr>
              <a:t>、未能安全作业</a:t>
            </a:r>
            <a:endParaRPr lang="zh-CN" altLang="en-US" sz="2000">
              <a:solidFill>
                <a:schemeClr val="accent1"/>
              </a:solidFill>
              <a:latin typeface="+mj-ea"/>
              <a:ea typeface="+mj-ea"/>
            </a:endParaRPr>
          </a:p>
        </p:txBody>
      </p:sp>
      <p:sp>
        <p:nvSpPr>
          <p:cNvPr id="37" name="矩形 36">
            <a:extLst>
              <a:ext uri="{FF2B5EF4-FFF2-40B4-BE49-F238E27FC236}">
                <a16:creationId xmlns="" xmlns:a16="http://schemas.microsoft.com/office/drawing/2014/main" id="{FA93BE23-875E-4504-A8BE-0D7AAFB39707}"/>
              </a:ext>
            </a:extLst>
          </p:cNvPr>
          <p:cNvSpPr/>
          <p:nvPr/>
        </p:nvSpPr>
        <p:spPr>
          <a:xfrm>
            <a:off x="6772884" y="2989311"/>
            <a:ext cx="3221749"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a:solidFill>
                  <a:schemeClr val="accent1"/>
                </a:solidFill>
                <a:latin typeface="+mj-ea"/>
                <a:ea typeface="+mj-ea"/>
                <a:sym typeface="宋体" panose="02010600030101010101" pitchFamily="2" charset="-122"/>
              </a:rPr>
              <a:t>带手套作业、不带帽作业、穿高跟鞋</a:t>
            </a:r>
          </a:p>
        </p:txBody>
      </p:sp>
      <p:sp>
        <p:nvSpPr>
          <p:cNvPr id="38" name="矩形 37">
            <a:extLst>
              <a:ext uri="{FF2B5EF4-FFF2-40B4-BE49-F238E27FC236}">
                <a16:creationId xmlns="" xmlns:a16="http://schemas.microsoft.com/office/drawing/2014/main" id="{9F93AA21-A498-4075-B0A0-A89965732469}"/>
              </a:ext>
            </a:extLst>
          </p:cNvPr>
          <p:cNvSpPr/>
          <p:nvPr/>
        </p:nvSpPr>
        <p:spPr>
          <a:xfrm>
            <a:off x="6357641" y="3692641"/>
            <a:ext cx="296302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a:solidFill>
                  <a:schemeClr val="accent1"/>
                </a:solidFill>
                <a:latin typeface="+mj-ea"/>
                <a:ea typeface="+mj-ea"/>
                <a:sym typeface="宋体" panose="02010600030101010101" pitchFamily="2" charset="-122"/>
              </a:rPr>
              <a:t>3</a:t>
            </a:r>
            <a:r>
              <a:rPr lang="zh-CN" altLang="en-US" sz="2000">
                <a:solidFill>
                  <a:schemeClr val="accent1"/>
                </a:solidFill>
                <a:latin typeface="+mj-ea"/>
                <a:ea typeface="+mj-ea"/>
                <a:sym typeface="宋体" panose="02010600030101010101" pitchFamily="2" charset="-122"/>
              </a:rPr>
              <a:t>、机械碰伤</a:t>
            </a:r>
            <a:endParaRPr lang="zh-CN" altLang="en-US" sz="2000">
              <a:solidFill>
                <a:schemeClr val="accent1"/>
              </a:solidFill>
              <a:latin typeface="+mj-ea"/>
              <a:ea typeface="+mj-ea"/>
            </a:endParaRPr>
          </a:p>
        </p:txBody>
      </p:sp>
      <p:sp>
        <p:nvSpPr>
          <p:cNvPr id="39" name="矩形 38">
            <a:extLst>
              <a:ext uri="{FF2B5EF4-FFF2-40B4-BE49-F238E27FC236}">
                <a16:creationId xmlns="" xmlns:a16="http://schemas.microsoft.com/office/drawing/2014/main" id="{C055B4E8-6841-44DC-83EC-208C3CB8775D}"/>
              </a:ext>
            </a:extLst>
          </p:cNvPr>
          <p:cNvSpPr/>
          <p:nvPr/>
        </p:nvSpPr>
        <p:spPr>
          <a:xfrm>
            <a:off x="6772884" y="4084168"/>
            <a:ext cx="3315270" cy="58477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dirty="0">
                <a:solidFill>
                  <a:schemeClr val="accent1"/>
                </a:solidFill>
                <a:latin typeface="+mj-ea"/>
                <a:ea typeface="+mj-ea"/>
                <a:sym typeface="宋体" panose="02010600030101010101" pitchFamily="2" charset="-122"/>
              </a:rPr>
              <a:t>通道不畅、铁器毛刺、货物周转碰撞</a:t>
            </a:r>
          </a:p>
        </p:txBody>
      </p:sp>
      <p:sp>
        <p:nvSpPr>
          <p:cNvPr id="40" name="矩形 39">
            <a:extLst>
              <a:ext uri="{FF2B5EF4-FFF2-40B4-BE49-F238E27FC236}">
                <a16:creationId xmlns="" xmlns:a16="http://schemas.microsoft.com/office/drawing/2014/main" id="{B0E0AAD1-6D3B-4D1C-8B43-3627C5AA21BC}"/>
              </a:ext>
            </a:extLst>
          </p:cNvPr>
          <p:cNvSpPr/>
          <p:nvPr/>
        </p:nvSpPr>
        <p:spPr>
          <a:xfrm>
            <a:off x="6357641" y="4723359"/>
            <a:ext cx="2963021"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a:solidFill>
                  <a:schemeClr val="accent1"/>
                </a:solidFill>
                <a:latin typeface="+mj-ea"/>
                <a:ea typeface="+mj-ea"/>
                <a:sym typeface="宋体" panose="02010600030101010101" pitchFamily="2" charset="-122"/>
              </a:rPr>
              <a:t>4</a:t>
            </a:r>
            <a:r>
              <a:rPr lang="zh-CN" altLang="en-US" sz="2000">
                <a:solidFill>
                  <a:schemeClr val="accent1"/>
                </a:solidFill>
                <a:latin typeface="+mj-ea"/>
                <a:ea typeface="+mj-ea"/>
                <a:sym typeface="宋体" panose="02010600030101010101" pitchFamily="2" charset="-122"/>
              </a:rPr>
              <a:t>、化学损伤</a:t>
            </a:r>
            <a:r>
              <a:rPr lang="en-US" altLang="zh-CN" sz="2000">
                <a:solidFill>
                  <a:schemeClr val="accent1"/>
                </a:solidFill>
                <a:latin typeface="+mj-ea"/>
                <a:ea typeface="+mj-ea"/>
                <a:sym typeface="宋体" panose="02010600030101010101" pitchFamily="2" charset="-122"/>
              </a:rPr>
              <a:t>;    </a:t>
            </a:r>
          </a:p>
          <a:p>
            <a:pPr algn="just"/>
            <a:r>
              <a:rPr lang="en-US" altLang="zh-CN" sz="2000">
                <a:solidFill>
                  <a:schemeClr val="accent1"/>
                </a:solidFill>
                <a:latin typeface="+mj-ea"/>
                <a:ea typeface="+mj-ea"/>
                <a:sym typeface="宋体" panose="02010600030101010101" pitchFamily="2" charset="-122"/>
              </a:rPr>
              <a:t>5</a:t>
            </a:r>
            <a:r>
              <a:rPr lang="zh-CN" altLang="en-US" sz="2000">
                <a:solidFill>
                  <a:schemeClr val="accent1"/>
                </a:solidFill>
                <a:latin typeface="+mj-ea"/>
                <a:ea typeface="+mj-ea"/>
                <a:sym typeface="宋体" panose="02010600030101010101" pitchFamily="2" charset="-122"/>
              </a:rPr>
              <a:t>、电器击伤</a:t>
            </a:r>
            <a:r>
              <a:rPr lang="en-US" altLang="zh-CN" sz="2000">
                <a:solidFill>
                  <a:schemeClr val="accent1"/>
                </a:solidFill>
                <a:latin typeface="+mj-ea"/>
                <a:ea typeface="+mj-ea"/>
                <a:sym typeface="宋体" panose="02010600030101010101" pitchFamily="2" charset="-122"/>
              </a:rPr>
              <a:t>;</a:t>
            </a:r>
          </a:p>
          <a:p>
            <a:pPr algn="just"/>
            <a:r>
              <a:rPr lang="en-US" altLang="zh-CN" sz="2000">
                <a:solidFill>
                  <a:schemeClr val="accent1"/>
                </a:solidFill>
                <a:latin typeface="+mj-ea"/>
                <a:ea typeface="+mj-ea"/>
                <a:sym typeface="宋体" panose="02010600030101010101" pitchFamily="2" charset="-122"/>
              </a:rPr>
              <a:t>6</a:t>
            </a:r>
            <a:r>
              <a:rPr lang="zh-CN" altLang="en-US" sz="2000">
                <a:solidFill>
                  <a:schemeClr val="accent1"/>
                </a:solidFill>
                <a:latin typeface="+mj-ea"/>
                <a:ea typeface="+mj-ea"/>
                <a:sym typeface="宋体" panose="02010600030101010101" pitchFamily="2" charset="-122"/>
              </a:rPr>
              <a:t>、食物中毒</a:t>
            </a:r>
            <a:r>
              <a:rPr lang="en-US" altLang="zh-CN" sz="2000">
                <a:solidFill>
                  <a:schemeClr val="accent1"/>
                </a:solidFill>
                <a:latin typeface="+mj-ea"/>
                <a:ea typeface="+mj-ea"/>
                <a:sym typeface="宋体" panose="02010600030101010101" pitchFamily="2" charset="-122"/>
              </a:rPr>
              <a:t>;</a:t>
            </a:r>
          </a:p>
          <a:p>
            <a:pPr algn="just"/>
            <a:r>
              <a:rPr lang="en-US" altLang="zh-CN" sz="2000">
                <a:solidFill>
                  <a:schemeClr val="accent1"/>
                </a:solidFill>
                <a:latin typeface="+mj-ea"/>
                <a:ea typeface="+mj-ea"/>
                <a:sym typeface="宋体" panose="02010600030101010101" pitchFamily="2" charset="-122"/>
              </a:rPr>
              <a:t>7</a:t>
            </a:r>
            <a:r>
              <a:rPr lang="zh-CN" altLang="en-US" sz="2000">
                <a:solidFill>
                  <a:schemeClr val="accent1"/>
                </a:solidFill>
                <a:latin typeface="+mj-ea"/>
                <a:ea typeface="+mj-ea"/>
                <a:sym typeface="宋体" panose="02010600030101010101" pitchFamily="2" charset="-122"/>
              </a:rPr>
              <a:t>、劳保不当</a:t>
            </a:r>
            <a:r>
              <a:rPr lang="en-US" altLang="zh-CN" sz="2000">
                <a:solidFill>
                  <a:schemeClr val="accent1"/>
                </a:solidFill>
                <a:latin typeface="+mj-ea"/>
                <a:ea typeface="+mj-ea"/>
                <a:sym typeface="宋体" panose="02010600030101010101" pitchFamily="2" charset="-122"/>
              </a:rPr>
              <a:t>;</a:t>
            </a:r>
          </a:p>
        </p:txBody>
      </p:sp>
    </p:spTree>
    <p:custDataLst>
      <p:tags r:id="rId1"/>
    </p:custDataLst>
    <p:extLst>
      <p:ext uri="{BB962C8B-B14F-4D97-AF65-F5344CB8AC3E}">
        <p14:creationId xmlns:p14="http://schemas.microsoft.com/office/powerpoint/2010/main" val="440766526"/>
      </p:ext>
    </p:extLst>
  </p:cSld>
  <p:clrMapOvr>
    <a:masterClrMapping/>
  </p:clrMapOvr>
  <mc:AlternateContent xmlns:mc="http://schemas.openxmlformats.org/markup-compatibility/2006" xmlns:p14="http://schemas.microsoft.com/office/powerpoint/2010/main">
    <mc:Choice Requires="p14">
      <p:transition p14:dur="0" advTm="4895"/>
    </mc:Choice>
    <mc:Fallback xmlns="">
      <p:transition advTm="489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p:cTn id="7" dur="400" fill="hold"/>
                                        <p:tgtEl>
                                          <p:spTgt spid="19"/>
                                        </p:tgtEl>
                                        <p:attrNameLst>
                                          <p:attrName>ppt_w</p:attrName>
                                        </p:attrNameLst>
                                      </p:cBhvr>
                                      <p:tavLst>
                                        <p:tav tm="0">
                                          <p:val>
                                            <p:fltVal val="0"/>
                                          </p:val>
                                        </p:tav>
                                        <p:tav tm="100000">
                                          <p:val>
                                            <p:strVal val="#ppt_w"/>
                                          </p:val>
                                        </p:tav>
                                      </p:tavLst>
                                    </p:anim>
                                    <p:anim calcmode="lin" valueType="num">
                                      <p:cBhvr>
                                        <p:cTn id="8" dur="400" fill="hold"/>
                                        <p:tgtEl>
                                          <p:spTgt spid="19"/>
                                        </p:tgtEl>
                                        <p:attrNameLst>
                                          <p:attrName>ppt_h</p:attrName>
                                        </p:attrNameLst>
                                      </p:cBhvr>
                                      <p:tavLst>
                                        <p:tav tm="0">
                                          <p:val>
                                            <p:fltVal val="0"/>
                                          </p:val>
                                        </p:tav>
                                        <p:tav tm="100000">
                                          <p:val>
                                            <p:strVal val="#ppt_h"/>
                                          </p:val>
                                        </p:tav>
                                      </p:tavLst>
                                    </p:anim>
                                    <p:anim calcmode="lin" valueType="num">
                                      <p:cBhvr>
                                        <p:cTn id="9" dur="400" fill="hold"/>
                                        <p:tgtEl>
                                          <p:spTgt spid="19"/>
                                        </p:tgtEl>
                                        <p:attrNameLst>
                                          <p:attrName>style.rotation</p:attrName>
                                        </p:attrNameLst>
                                      </p:cBhvr>
                                      <p:tavLst>
                                        <p:tav tm="0">
                                          <p:val>
                                            <p:fltVal val="90"/>
                                          </p:val>
                                        </p:tav>
                                        <p:tav tm="100000">
                                          <p:val>
                                            <p:fltVal val="0"/>
                                          </p:val>
                                        </p:tav>
                                      </p:tavLst>
                                    </p:anim>
                                    <p:animEffect transition="in" filter="fade">
                                      <p:cBhvr>
                                        <p:cTn id="10" dur="400"/>
                                        <p:tgtEl>
                                          <p:spTgt spid="19"/>
                                        </p:tgtEl>
                                      </p:cBhvr>
                                    </p:animEffect>
                                  </p:childTnLst>
                                </p:cTn>
                              </p:par>
                            </p:childTnLst>
                          </p:cTn>
                        </p:par>
                        <p:par>
                          <p:cTn id="11" fill="hold">
                            <p:stCondLst>
                              <p:cond delay="400"/>
                            </p:stCondLst>
                            <p:childTnLst>
                              <p:par>
                                <p:cTn id="12" presetID="22" presetClass="entr" presetSubtype="1"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par>
                          <p:cTn id="15" fill="hold">
                            <p:stCondLst>
                              <p:cond delay="900"/>
                            </p:stCondLst>
                            <p:childTnLst>
                              <p:par>
                                <p:cTn id="16" presetID="42"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400"/>
                                        <p:tgtEl>
                                          <p:spTgt spid="21"/>
                                        </p:tgtEl>
                                      </p:cBhvr>
                                    </p:animEffect>
                                    <p:anim calcmode="lin" valueType="num">
                                      <p:cBhvr>
                                        <p:cTn id="19" dur="400" fill="hold"/>
                                        <p:tgtEl>
                                          <p:spTgt spid="21"/>
                                        </p:tgtEl>
                                        <p:attrNameLst>
                                          <p:attrName>ppt_x</p:attrName>
                                        </p:attrNameLst>
                                      </p:cBhvr>
                                      <p:tavLst>
                                        <p:tav tm="0">
                                          <p:val>
                                            <p:strVal val="#ppt_x"/>
                                          </p:val>
                                        </p:tav>
                                        <p:tav tm="100000">
                                          <p:val>
                                            <p:strVal val="#ppt_x"/>
                                          </p:val>
                                        </p:tav>
                                      </p:tavLst>
                                    </p:anim>
                                    <p:anim calcmode="lin" valueType="num">
                                      <p:cBhvr>
                                        <p:cTn id="20" dur="4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1300"/>
                            </p:stCondLst>
                            <p:childTnLst>
                              <p:par>
                                <p:cTn id="22" presetID="31" presetClass="entr" presetSubtype="0" fill="hold" nodeType="afterEffect">
                                  <p:stCondLst>
                                    <p:cond delay="0"/>
                                  </p:stCondLst>
                                  <p:childTnLst>
                                    <p:set>
                                      <p:cBhvr>
                                        <p:cTn id="23" dur="1" fill="hold">
                                          <p:stCondLst>
                                            <p:cond delay="0"/>
                                          </p:stCondLst>
                                        </p:cTn>
                                        <p:tgtEl>
                                          <p:spTgt spid="22"/>
                                        </p:tgtEl>
                                        <p:attrNameLst>
                                          <p:attrName>style.visibility</p:attrName>
                                        </p:attrNameLst>
                                      </p:cBhvr>
                                      <p:to>
                                        <p:strVal val="visible"/>
                                      </p:to>
                                    </p:set>
                                    <p:anim calcmode="lin" valueType="num">
                                      <p:cBhvr>
                                        <p:cTn id="24" dur="400" fill="hold"/>
                                        <p:tgtEl>
                                          <p:spTgt spid="22"/>
                                        </p:tgtEl>
                                        <p:attrNameLst>
                                          <p:attrName>ppt_w</p:attrName>
                                        </p:attrNameLst>
                                      </p:cBhvr>
                                      <p:tavLst>
                                        <p:tav tm="0">
                                          <p:val>
                                            <p:fltVal val="0"/>
                                          </p:val>
                                        </p:tav>
                                        <p:tav tm="100000">
                                          <p:val>
                                            <p:strVal val="#ppt_w"/>
                                          </p:val>
                                        </p:tav>
                                      </p:tavLst>
                                    </p:anim>
                                    <p:anim calcmode="lin" valueType="num">
                                      <p:cBhvr>
                                        <p:cTn id="25" dur="400" fill="hold"/>
                                        <p:tgtEl>
                                          <p:spTgt spid="22"/>
                                        </p:tgtEl>
                                        <p:attrNameLst>
                                          <p:attrName>ppt_h</p:attrName>
                                        </p:attrNameLst>
                                      </p:cBhvr>
                                      <p:tavLst>
                                        <p:tav tm="0">
                                          <p:val>
                                            <p:fltVal val="0"/>
                                          </p:val>
                                        </p:tav>
                                        <p:tav tm="100000">
                                          <p:val>
                                            <p:strVal val="#ppt_h"/>
                                          </p:val>
                                        </p:tav>
                                      </p:tavLst>
                                    </p:anim>
                                    <p:anim calcmode="lin" valueType="num">
                                      <p:cBhvr>
                                        <p:cTn id="26" dur="400" fill="hold"/>
                                        <p:tgtEl>
                                          <p:spTgt spid="22"/>
                                        </p:tgtEl>
                                        <p:attrNameLst>
                                          <p:attrName>style.rotation</p:attrName>
                                        </p:attrNameLst>
                                      </p:cBhvr>
                                      <p:tavLst>
                                        <p:tav tm="0">
                                          <p:val>
                                            <p:fltVal val="90"/>
                                          </p:val>
                                        </p:tav>
                                        <p:tav tm="100000">
                                          <p:val>
                                            <p:fltVal val="0"/>
                                          </p:val>
                                        </p:tav>
                                      </p:tavLst>
                                    </p:anim>
                                    <p:animEffect transition="in" filter="fade">
                                      <p:cBhvr>
                                        <p:cTn id="27" dur="400"/>
                                        <p:tgtEl>
                                          <p:spTgt spid="22"/>
                                        </p:tgtEl>
                                      </p:cBhvr>
                                    </p:animEffect>
                                  </p:childTnLst>
                                </p:cTn>
                              </p:par>
                            </p:childTnLst>
                          </p:cTn>
                        </p:par>
                        <p:par>
                          <p:cTn id="28" fill="hold">
                            <p:stCondLst>
                              <p:cond delay="1700"/>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2200"/>
                            </p:stCondLst>
                            <p:childTnLst>
                              <p:par>
                                <p:cTn id="33" presetID="42"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anim calcmode="lin" valueType="num">
                                      <p:cBhvr>
                                        <p:cTn id="41" dur="500" fill="hold"/>
                                        <p:tgtEl>
                                          <p:spTgt spid="35"/>
                                        </p:tgtEl>
                                        <p:attrNameLst>
                                          <p:attrName>ppt_x</p:attrName>
                                        </p:attrNameLst>
                                      </p:cBhvr>
                                      <p:tavLst>
                                        <p:tav tm="0">
                                          <p:val>
                                            <p:strVal val="#ppt_x"/>
                                          </p:val>
                                        </p:tav>
                                        <p:tav tm="100000">
                                          <p:val>
                                            <p:strVal val="#ppt_x"/>
                                          </p:val>
                                        </p:tav>
                                      </p:tavLst>
                                    </p:anim>
                                    <p:anim calcmode="lin" valueType="num">
                                      <p:cBhvr>
                                        <p:cTn id="42" dur="500" fill="hold"/>
                                        <p:tgtEl>
                                          <p:spTgt spid="3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36"/>
                                        </p:tgtEl>
                                        <p:attrNameLst>
                                          <p:attrName>style.visibility</p:attrName>
                                        </p:attrNameLst>
                                      </p:cBhvr>
                                      <p:to>
                                        <p:strVal val="visible"/>
                                      </p:to>
                                    </p:set>
                                    <p:animEffect transition="in" filter="fade">
                                      <p:cBhvr>
                                        <p:cTn id="45" dur="500"/>
                                        <p:tgtEl>
                                          <p:spTgt spid="36"/>
                                        </p:tgtEl>
                                      </p:cBhvr>
                                    </p:animEffect>
                                    <p:anim calcmode="lin" valueType="num">
                                      <p:cBhvr>
                                        <p:cTn id="46" dur="500" fill="hold"/>
                                        <p:tgtEl>
                                          <p:spTgt spid="36"/>
                                        </p:tgtEl>
                                        <p:attrNameLst>
                                          <p:attrName>ppt_x</p:attrName>
                                        </p:attrNameLst>
                                      </p:cBhvr>
                                      <p:tavLst>
                                        <p:tav tm="0">
                                          <p:val>
                                            <p:strVal val="#ppt_x"/>
                                          </p:val>
                                        </p:tav>
                                        <p:tav tm="100000">
                                          <p:val>
                                            <p:strVal val="#ppt_x"/>
                                          </p:val>
                                        </p:tav>
                                      </p:tavLst>
                                    </p:anim>
                                    <p:anim calcmode="lin" valueType="num">
                                      <p:cBhvr>
                                        <p:cTn id="47" dur="500" fill="hold"/>
                                        <p:tgtEl>
                                          <p:spTgt spid="36"/>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anim calcmode="lin" valueType="num">
                                      <p:cBhvr>
                                        <p:cTn id="51" dur="500" fill="hold"/>
                                        <p:tgtEl>
                                          <p:spTgt spid="37"/>
                                        </p:tgtEl>
                                        <p:attrNameLst>
                                          <p:attrName>ppt_x</p:attrName>
                                        </p:attrNameLst>
                                      </p:cBhvr>
                                      <p:tavLst>
                                        <p:tav tm="0">
                                          <p:val>
                                            <p:strVal val="#ppt_x"/>
                                          </p:val>
                                        </p:tav>
                                        <p:tav tm="100000">
                                          <p:val>
                                            <p:strVal val="#ppt_x"/>
                                          </p:val>
                                        </p:tav>
                                      </p:tavLst>
                                    </p:anim>
                                    <p:anim calcmode="lin" valueType="num">
                                      <p:cBhvr>
                                        <p:cTn id="52" dur="500" fill="hold"/>
                                        <p:tgtEl>
                                          <p:spTgt spid="37"/>
                                        </p:tgtEl>
                                        <p:attrNameLst>
                                          <p:attrName>ppt_y</p:attrName>
                                        </p:attrNameLst>
                                      </p:cBhvr>
                                      <p:tavLst>
                                        <p:tav tm="0">
                                          <p:val>
                                            <p:strVal val="#ppt_y+.1"/>
                                          </p:val>
                                        </p:tav>
                                        <p:tav tm="100000">
                                          <p:val>
                                            <p:strVal val="#ppt_y"/>
                                          </p:val>
                                        </p:tav>
                                      </p:tavLst>
                                    </p:anim>
                                  </p:childTnLst>
                                </p:cTn>
                              </p:par>
                              <p:par>
                                <p:cTn id="53" presetID="42" presetClass="entr" presetSubtype="0" fill="hold" grpId="0" nodeType="withEffect">
                                  <p:stCondLst>
                                    <p:cond delay="0"/>
                                  </p:stCondLst>
                                  <p:childTnLst>
                                    <p:set>
                                      <p:cBhvr>
                                        <p:cTn id="54" dur="1" fill="hold">
                                          <p:stCondLst>
                                            <p:cond delay="0"/>
                                          </p:stCondLst>
                                        </p:cTn>
                                        <p:tgtEl>
                                          <p:spTgt spid="38"/>
                                        </p:tgtEl>
                                        <p:attrNameLst>
                                          <p:attrName>style.visibility</p:attrName>
                                        </p:attrNameLst>
                                      </p:cBhvr>
                                      <p:to>
                                        <p:strVal val="visible"/>
                                      </p:to>
                                    </p:set>
                                    <p:animEffect transition="in" filter="fade">
                                      <p:cBhvr>
                                        <p:cTn id="55" dur="500"/>
                                        <p:tgtEl>
                                          <p:spTgt spid="38"/>
                                        </p:tgtEl>
                                      </p:cBhvr>
                                    </p:animEffect>
                                    <p:anim calcmode="lin" valueType="num">
                                      <p:cBhvr>
                                        <p:cTn id="56" dur="500" fill="hold"/>
                                        <p:tgtEl>
                                          <p:spTgt spid="38"/>
                                        </p:tgtEl>
                                        <p:attrNameLst>
                                          <p:attrName>ppt_x</p:attrName>
                                        </p:attrNameLst>
                                      </p:cBhvr>
                                      <p:tavLst>
                                        <p:tav tm="0">
                                          <p:val>
                                            <p:strVal val="#ppt_x"/>
                                          </p:val>
                                        </p:tav>
                                        <p:tav tm="100000">
                                          <p:val>
                                            <p:strVal val="#ppt_x"/>
                                          </p:val>
                                        </p:tav>
                                      </p:tavLst>
                                    </p:anim>
                                    <p:anim calcmode="lin" valueType="num">
                                      <p:cBhvr>
                                        <p:cTn id="57" dur="500" fill="hold"/>
                                        <p:tgtEl>
                                          <p:spTgt spid="38"/>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0"/>
                                  </p:stCondLst>
                                  <p:childTnLst>
                                    <p:set>
                                      <p:cBhvr>
                                        <p:cTn id="59" dur="1" fill="hold">
                                          <p:stCondLst>
                                            <p:cond delay="0"/>
                                          </p:stCondLst>
                                        </p:cTn>
                                        <p:tgtEl>
                                          <p:spTgt spid="39"/>
                                        </p:tgtEl>
                                        <p:attrNameLst>
                                          <p:attrName>style.visibility</p:attrName>
                                        </p:attrNameLst>
                                      </p:cBhvr>
                                      <p:to>
                                        <p:strVal val="visible"/>
                                      </p:to>
                                    </p:set>
                                    <p:animEffect transition="in" filter="fade">
                                      <p:cBhvr>
                                        <p:cTn id="60" dur="500"/>
                                        <p:tgtEl>
                                          <p:spTgt spid="39"/>
                                        </p:tgtEl>
                                      </p:cBhvr>
                                    </p:animEffect>
                                    <p:anim calcmode="lin" valueType="num">
                                      <p:cBhvr>
                                        <p:cTn id="61" dur="500" fill="hold"/>
                                        <p:tgtEl>
                                          <p:spTgt spid="39"/>
                                        </p:tgtEl>
                                        <p:attrNameLst>
                                          <p:attrName>ppt_x</p:attrName>
                                        </p:attrNameLst>
                                      </p:cBhvr>
                                      <p:tavLst>
                                        <p:tav tm="0">
                                          <p:val>
                                            <p:strVal val="#ppt_x"/>
                                          </p:val>
                                        </p:tav>
                                        <p:tav tm="100000">
                                          <p:val>
                                            <p:strVal val="#ppt_x"/>
                                          </p:val>
                                        </p:tav>
                                      </p:tavLst>
                                    </p:anim>
                                    <p:anim calcmode="lin" valueType="num">
                                      <p:cBhvr>
                                        <p:cTn id="62" dur="500" fill="hold"/>
                                        <p:tgtEl>
                                          <p:spTgt spid="39"/>
                                        </p:tgtEl>
                                        <p:attrNameLst>
                                          <p:attrName>ppt_y</p:attrName>
                                        </p:attrNameLst>
                                      </p:cBhvr>
                                      <p:tavLst>
                                        <p:tav tm="0">
                                          <p:val>
                                            <p:strVal val="#ppt_y+.1"/>
                                          </p:val>
                                        </p:tav>
                                        <p:tav tm="100000">
                                          <p:val>
                                            <p:strVal val="#ppt_y"/>
                                          </p:val>
                                        </p:tav>
                                      </p:tavLst>
                                    </p:anim>
                                  </p:childTnLst>
                                </p:cTn>
                              </p:par>
                              <p:par>
                                <p:cTn id="63" presetID="42" presetClass="entr" presetSubtype="0" fill="hold" grpId="0" nodeType="withEffect">
                                  <p:stCondLst>
                                    <p:cond delay="0"/>
                                  </p:stCondLst>
                                  <p:childTnLst>
                                    <p:set>
                                      <p:cBhvr>
                                        <p:cTn id="64" dur="1" fill="hold">
                                          <p:stCondLst>
                                            <p:cond delay="0"/>
                                          </p:stCondLst>
                                        </p:cTn>
                                        <p:tgtEl>
                                          <p:spTgt spid="40"/>
                                        </p:tgtEl>
                                        <p:attrNameLst>
                                          <p:attrName>style.visibility</p:attrName>
                                        </p:attrNameLst>
                                      </p:cBhvr>
                                      <p:to>
                                        <p:strVal val="visible"/>
                                      </p:to>
                                    </p:set>
                                    <p:animEffect transition="in" filter="fade">
                                      <p:cBhvr>
                                        <p:cTn id="65" dur="500"/>
                                        <p:tgtEl>
                                          <p:spTgt spid="40"/>
                                        </p:tgtEl>
                                      </p:cBhvr>
                                    </p:animEffect>
                                    <p:anim calcmode="lin" valueType="num">
                                      <p:cBhvr>
                                        <p:cTn id="66" dur="500" fill="hold"/>
                                        <p:tgtEl>
                                          <p:spTgt spid="40"/>
                                        </p:tgtEl>
                                        <p:attrNameLst>
                                          <p:attrName>ppt_x</p:attrName>
                                        </p:attrNameLst>
                                      </p:cBhvr>
                                      <p:tavLst>
                                        <p:tav tm="0">
                                          <p:val>
                                            <p:strVal val="#ppt_x"/>
                                          </p:val>
                                        </p:tav>
                                        <p:tav tm="100000">
                                          <p:val>
                                            <p:strVal val="#ppt_x"/>
                                          </p:val>
                                        </p:tav>
                                      </p:tavLst>
                                    </p:anim>
                                    <p:anim calcmode="lin" valueType="num">
                                      <p:cBhvr>
                                        <p:cTn id="67" dur="5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1" grpId="0"/>
      <p:bldP spid="27" grpId="0" animBg="1"/>
      <p:bldP spid="34" grpId="0"/>
      <p:bldP spid="35" grpId="0"/>
      <p:bldP spid="36" grpId="0"/>
      <p:bldP spid="37" grpId="0"/>
      <p:bldP spid="38" grpId="0"/>
      <p:bldP spid="39" grpId="0"/>
      <p:bldP spid="40"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缺角矩形 24">
            <a:extLst>
              <a:ext uri="{FF2B5EF4-FFF2-40B4-BE49-F238E27FC236}">
                <a16:creationId xmlns="" xmlns:a16="http://schemas.microsoft.com/office/drawing/2014/main" id="{C0C64C6B-DA6B-45F1-8FE2-3BDEF0B54DDC}"/>
              </a:ext>
            </a:extLst>
          </p:cNvPr>
          <p:cNvSpPr/>
          <p:nvPr/>
        </p:nvSpPr>
        <p:spPr bwMode="auto">
          <a:xfrm>
            <a:off x="1158532" y="1271989"/>
            <a:ext cx="4660182" cy="5361084"/>
          </a:xfrm>
          <a:prstGeom prst="plaqu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的步骤六：</a:t>
            </a:r>
            <a:r>
              <a:rPr lang="zh-CN" altLang="en-US" sz="2800" b="1">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安全</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1" name="矩形 20">
            <a:extLst>
              <a:ext uri="{FF2B5EF4-FFF2-40B4-BE49-F238E27FC236}">
                <a16:creationId xmlns="" xmlns:a16="http://schemas.microsoft.com/office/drawing/2014/main" id="{5D846E9C-7192-47B8-8009-53656ED59AF3}"/>
              </a:ext>
            </a:extLst>
          </p:cNvPr>
          <p:cNvSpPr/>
          <p:nvPr/>
        </p:nvSpPr>
        <p:spPr>
          <a:xfrm>
            <a:off x="1492767" y="1804642"/>
            <a:ext cx="3801212" cy="409342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342900" indent="-342900" algn="just">
              <a:buFont typeface="Wingdings" panose="05000000000000000000" pitchFamily="2" charset="2"/>
              <a:buChar char="l"/>
            </a:pPr>
            <a:r>
              <a:rPr lang="en-US" altLang="zh-CN" sz="2000">
                <a:solidFill>
                  <a:schemeClr val="accent1"/>
                </a:solidFill>
                <a:latin typeface="+mj-ea"/>
                <a:ea typeface="+mj-ea"/>
              </a:rPr>
              <a:t>1.</a:t>
            </a:r>
            <a:r>
              <a:rPr lang="zh-CN" altLang="en-US" sz="2000">
                <a:solidFill>
                  <a:schemeClr val="accent1"/>
                </a:solidFill>
                <a:latin typeface="+mj-ea"/>
                <a:ea typeface="+mj-ea"/>
              </a:rPr>
              <a:t>现场超量存放</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2.</a:t>
            </a:r>
            <a:r>
              <a:rPr lang="zh-CN" altLang="en-US" sz="2000">
                <a:solidFill>
                  <a:schemeClr val="accent1"/>
                </a:solidFill>
                <a:latin typeface="+mj-ea"/>
                <a:ea typeface="+mj-ea"/>
              </a:rPr>
              <a:t>使用不当</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3.</a:t>
            </a:r>
            <a:r>
              <a:rPr lang="zh-CN" altLang="en-US" sz="2000">
                <a:solidFill>
                  <a:schemeClr val="accent1"/>
                </a:solidFill>
                <a:latin typeface="+mj-ea"/>
                <a:ea typeface="+mj-ea"/>
              </a:rPr>
              <a:t>化学品库房位置不当</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4.</a:t>
            </a:r>
            <a:r>
              <a:rPr lang="zh-CN" altLang="en-US" sz="2000">
                <a:solidFill>
                  <a:schemeClr val="accent1"/>
                </a:solidFill>
                <a:latin typeface="+mj-ea"/>
                <a:ea typeface="+mj-ea"/>
              </a:rPr>
              <a:t>没有消防设施</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5.</a:t>
            </a:r>
            <a:r>
              <a:rPr lang="zh-CN" altLang="en-US" sz="2000">
                <a:solidFill>
                  <a:schemeClr val="accent1"/>
                </a:solidFill>
                <a:latin typeface="+mj-ea"/>
                <a:ea typeface="+mj-ea"/>
              </a:rPr>
              <a:t>不懂安全环境恶劣知识</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6.</a:t>
            </a:r>
            <a:r>
              <a:rPr lang="zh-CN" altLang="en-US" sz="2000">
                <a:solidFill>
                  <a:schemeClr val="accent1"/>
                </a:solidFill>
                <a:latin typeface="+mj-ea"/>
                <a:ea typeface="+mj-ea"/>
              </a:rPr>
              <a:t>库房通风</a:t>
            </a:r>
            <a:r>
              <a:rPr lang="en-US" altLang="zh-CN" sz="2000">
                <a:solidFill>
                  <a:schemeClr val="accent1"/>
                </a:solidFill>
                <a:latin typeface="+mj-ea"/>
                <a:ea typeface="+mj-ea"/>
              </a:rPr>
              <a:t>\</a:t>
            </a:r>
            <a:r>
              <a:rPr lang="zh-CN" altLang="en-US" sz="2000">
                <a:solidFill>
                  <a:schemeClr val="accent1"/>
                </a:solidFill>
                <a:latin typeface="+mj-ea"/>
                <a:ea typeface="+mj-ea"/>
              </a:rPr>
              <a:t>避光不良</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7.</a:t>
            </a:r>
            <a:r>
              <a:rPr lang="zh-CN" altLang="en-US" sz="2000">
                <a:solidFill>
                  <a:schemeClr val="accent1"/>
                </a:solidFill>
                <a:latin typeface="+mj-ea"/>
                <a:ea typeface="+mj-ea"/>
              </a:rPr>
              <a:t>库房避雷设施失灵</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8.</a:t>
            </a:r>
            <a:r>
              <a:rPr lang="zh-CN" altLang="en-US" sz="2000">
                <a:solidFill>
                  <a:schemeClr val="accent1"/>
                </a:solidFill>
                <a:latin typeface="+mj-ea"/>
                <a:ea typeface="+mj-ea"/>
              </a:rPr>
              <a:t>没有分类放置</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9.</a:t>
            </a:r>
            <a:r>
              <a:rPr lang="zh-CN" altLang="en-US" sz="2000">
                <a:solidFill>
                  <a:schemeClr val="accent1"/>
                </a:solidFill>
                <a:latin typeface="+mj-ea"/>
                <a:ea typeface="+mj-ea"/>
              </a:rPr>
              <a:t>化学品摆放不牢</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10.</a:t>
            </a:r>
            <a:r>
              <a:rPr lang="zh-CN" altLang="en-US" sz="2000">
                <a:solidFill>
                  <a:schemeClr val="accent1"/>
                </a:solidFill>
                <a:latin typeface="+mj-ea"/>
                <a:ea typeface="+mj-ea"/>
              </a:rPr>
              <a:t>表示错误</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11.</a:t>
            </a:r>
            <a:r>
              <a:rPr lang="zh-CN" altLang="en-US" sz="2000">
                <a:solidFill>
                  <a:schemeClr val="accent1"/>
                </a:solidFill>
                <a:latin typeface="+mj-ea"/>
                <a:ea typeface="+mj-ea"/>
              </a:rPr>
              <a:t>运输不当</a:t>
            </a:r>
            <a:r>
              <a:rPr lang="en-US" altLang="zh-CN" sz="2000">
                <a:solidFill>
                  <a:schemeClr val="accent1"/>
                </a:solidFill>
                <a:latin typeface="+mj-ea"/>
                <a:ea typeface="+mj-ea"/>
              </a:rPr>
              <a:t>;</a:t>
            </a:r>
          </a:p>
          <a:p>
            <a:pPr marL="342900" indent="-342900" algn="just">
              <a:buFont typeface="Wingdings" panose="05000000000000000000" pitchFamily="2" charset="2"/>
              <a:buChar char="l"/>
            </a:pPr>
            <a:r>
              <a:rPr lang="en-US" altLang="zh-CN" sz="2000">
                <a:solidFill>
                  <a:schemeClr val="accent1"/>
                </a:solidFill>
                <a:latin typeface="+mj-ea"/>
                <a:ea typeface="+mj-ea"/>
              </a:rPr>
              <a:t>12.</a:t>
            </a:r>
            <a:r>
              <a:rPr lang="zh-CN" altLang="en-US" sz="2000">
                <a:solidFill>
                  <a:schemeClr val="accent1"/>
                </a:solidFill>
                <a:latin typeface="+mj-ea"/>
                <a:ea typeface="+mj-ea"/>
              </a:rPr>
              <a:t>人为破坏</a:t>
            </a:r>
            <a:r>
              <a:rPr lang="en-US" altLang="zh-CN" sz="2000">
                <a:solidFill>
                  <a:schemeClr val="accent1"/>
                </a:solidFill>
                <a:latin typeface="+mj-ea"/>
                <a:ea typeface="+mj-ea"/>
              </a:rPr>
              <a:t>;</a:t>
            </a:r>
          </a:p>
          <a:p>
            <a:pPr algn="just"/>
            <a:endParaRPr lang="en-US" altLang="zh-CN" sz="2000">
              <a:solidFill>
                <a:schemeClr val="accent1"/>
              </a:solidFill>
              <a:latin typeface="+mj-ea"/>
              <a:ea typeface="+mj-ea"/>
            </a:endParaRPr>
          </a:p>
        </p:txBody>
      </p:sp>
      <p:grpSp>
        <p:nvGrpSpPr>
          <p:cNvPr id="4" name="组合 3">
            <a:extLst>
              <a:ext uri="{FF2B5EF4-FFF2-40B4-BE49-F238E27FC236}">
                <a16:creationId xmlns="" xmlns:a16="http://schemas.microsoft.com/office/drawing/2014/main" id="{EFA3F983-7A82-48CC-B6E4-2A044BAA5CCD}"/>
              </a:ext>
            </a:extLst>
          </p:cNvPr>
          <p:cNvGrpSpPr/>
          <p:nvPr/>
        </p:nvGrpSpPr>
        <p:grpSpPr>
          <a:xfrm>
            <a:off x="1158532" y="1123576"/>
            <a:ext cx="4375994" cy="530496"/>
            <a:chOff x="1158532" y="1123576"/>
            <a:chExt cx="4375994" cy="530496"/>
          </a:xfrm>
        </p:grpSpPr>
        <p:sp>
          <p:nvSpPr>
            <p:cNvPr id="3" name="矩形: 圆角 2">
              <a:extLst>
                <a:ext uri="{FF2B5EF4-FFF2-40B4-BE49-F238E27FC236}">
                  <a16:creationId xmlns="" xmlns:a16="http://schemas.microsoft.com/office/drawing/2014/main" id="{C6979B8B-8A3D-436D-BC67-39F8F06B841A}"/>
                </a:ext>
              </a:extLst>
            </p:cNvPr>
            <p:cNvSpPr/>
            <p:nvPr/>
          </p:nvSpPr>
          <p:spPr bwMode="auto">
            <a:xfrm>
              <a:off x="1158532" y="1123576"/>
              <a:ext cx="4375994" cy="530496"/>
            </a:xfrm>
            <a:prstGeom prst="roundRect">
              <a:avLst>
                <a:gd name="adj" fmla="val 7595"/>
              </a:avLst>
            </a:prstGeom>
            <a:gradFill>
              <a:gsLst>
                <a:gs pos="57000">
                  <a:schemeClr val="tx2"/>
                </a:gs>
                <a:gs pos="0">
                  <a:srgbClr val="FFCB6D"/>
                </a:gs>
                <a:gs pos="100000">
                  <a:srgbClr val="FAA100"/>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0" name="矩形 19">
              <a:extLst>
                <a:ext uri="{FF2B5EF4-FFF2-40B4-BE49-F238E27FC236}">
                  <a16:creationId xmlns="" xmlns:a16="http://schemas.microsoft.com/office/drawing/2014/main" id="{7D64C3B4-C4FE-418B-80D4-BB1B9C616BFF}"/>
                </a:ext>
              </a:extLst>
            </p:cNvPr>
            <p:cNvSpPr/>
            <p:nvPr/>
          </p:nvSpPr>
          <p:spPr>
            <a:xfrm>
              <a:off x="1329700" y="1157991"/>
              <a:ext cx="4099832"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事故隐患举例</a:t>
              </a:r>
              <a:r>
                <a:rPr lang="en-US" altLang="zh-CN" sz="2400" b="1">
                  <a:solidFill>
                    <a:schemeClr val="accent2"/>
                  </a:solidFill>
                  <a:latin typeface="+mj-ea"/>
                  <a:ea typeface="+mj-ea"/>
                </a:rPr>
                <a:t>3</a:t>
              </a:r>
              <a:r>
                <a:rPr lang="zh-CN" altLang="en-US" sz="2400" b="1">
                  <a:solidFill>
                    <a:schemeClr val="accent2"/>
                  </a:solidFill>
                  <a:latin typeface="+mj-ea"/>
                  <a:ea typeface="+mj-ea"/>
                </a:rPr>
                <a:t>：化学品保管</a:t>
              </a:r>
            </a:p>
          </p:txBody>
        </p:sp>
      </p:grpSp>
      <p:sp>
        <p:nvSpPr>
          <p:cNvPr id="27" name="缺角矩形 26">
            <a:extLst>
              <a:ext uri="{FF2B5EF4-FFF2-40B4-BE49-F238E27FC236}">
                <a16:creationId xmlns="" xmlns:a16="http://schemas.microsoft.com/office/drawing/2014/main" id="{386FF634-A5E5-43DF-B742-A156B88F9A47}"/>
              </a:ext>
            </a:extLst>
          </p:cNvPr>
          <p:cNvSpPr/>
          <p:nvPr/>
        </p:nvSpPr>
        <p:spPr bwMode="auto">
          <a:xfrm>
            <a:off x="5875323" y="1271988"/>
            <a:ext cx="4599758" cy="5361085"/>
          </a:xfrm>
          <a:prstGeom prst="plaque">
            <a:avLst/>
          </a:prstGeom>
          <a:solidFill>
            <a:schemeClr val="accent2"/>
          </a:solidFill>
          <a:ln w="9525" cap="flat" cmpd="sng" algn="ctr">
            <a:solidFill>
              <a:schemeClr val="accent1">
                <a:lumMod val="40000"/>
                <a:lumOff val="6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5" name="组合 4">
            <a:extLst>
              <a:ext uri="{FF2B5EF4-FFF2-40B4-BE49-F238E27FC236}">
                <a16:creationId xmlns="" xmlns:a16="http://schemas.microsoft.com/office/drawing/2014/main" id="{C34188B9-7784-4B8F-BA5C-60C32D13F036}"/>
              </a:ext>
            </a:extLst>
          </p:cNvPr>
          <p:cNvGrpSpPr/>
          <p:nvPr/>
        </p:nvGrpSpPr>
        <p:grpSpPr>
          <a:xfrm>
            <a:off x="5987205" y="1123576"/>
            <a:ext cx="4375994" cy="530496"/>
            <a:chOff x="5987205" y="1123576"/>
            <a:chExt cx="4375994" cy="530496"/>
          </a:xfrm>
        </p:grpSpPr>
        <p:sp>
          <p:nvSpPr>
            <p:cNvPr id="29" name="矩形: 圆角 28">
              <a:extLst>
                <a:ext uri="{FF2B5EF4-FFF2-40B4-BE49-F238E27FC236}">
                  <a16:creationId xmlns="" xmlns:a16="http://schemas.microsoft.com/office/drawing/2014/main" id="{1E35C0A3-9987-4CA6-AC71-D3FB030FB727}"/>
                </a:ext>
              </a:extLst>
            </p:cNvPr>
            <p:cNvSpPr/>
            <p:nvPr/>
          </p:nvSpPr>
          <p:spPr bwMode="auto">
            <a:xfrm>
              <a:off x="5987205" y="1123576"/>
              <a:ext cx="4375994" cy="530496"/>
            </a:xfrm>
            <a:prstGeom prst="roundRect">
              <a:avLst>
                <a:gd name="adj" fmla="val 7595"/>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0" name="矩形 29">
              <a:extLst>
                <a:ext uri="{FF2B5EF4-FFF2-40B4-BE49-F238E27FC236}">
                  <a16:creationId xmlns="" xmlns:a16="http://schemas.microsoft.com/office/drawing/2014/main" id="{7B24C175-CB10-486F-9554-A5723EB741D5}"/>
                </a:ext>
              </a:extLst>
            </p:cNvPr>
            <p:cNvSpPr/>
            <p:nvPr/>
          </p:nvSpPr>
          <p:spPr>
            <a:xfrm>
              <a:off x="6321440" y="1157991"/>
              <a:ext cx="3876243" cy="46166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400" b="1">
                  <a:solidFill>
                    <a:schemeClr val="accent2"/>
                  </a:solidFill>
                  <a:latin typeface="+mj-ea"/>
                  <a:ea typeface="+mj-ea"/>
                </a:rPr>
                <a:t>安全隐患举例</a:t>
              </a:r>
              <a:r>
                <a:rPr lang="en-US" altLang="zh-CN" sz="2400" b="1">
                  <a:solidFill>
                    <a:schemeClr val="accent2"/>
                  </a:solidFill>
                  <a:latin typeface="+mj-ea"/>
                  <a:ea typeface="+mj-ea"/>
                </a:rPr>
                <a:t>4</a:t>
              </a:r>
              <a:r>
                <a:rPr lang="zh-CN" altLang="en-US" sz="2400" b="1">
                  <a:solidFill>
                    <a:schemeClr val="accent2"/>
                  </a:solidFill>
                  <a:latin typeface="+mj-ea"/>
                  <a:ea typeface="+mj-ea"/>
                </a:rPr>
                <a:t>：保密安全</a:t>
              </a:r>
            </a:p>
          </p:txBody>
        </p:sp>
      </p:grpSp>
      <p:sp>
        <p:nvSpPr>
          <p:cNvPr id="34" name="矩形 33">
            <a:extLst>
              <a:ext uri="{FF2B5EF4-FFF2-40B4-BE49-F238E27FC236}">
                <a16:creationId xmlns="" xmlns:a16="http://schemas.microsoft.com/office/drawing/2014/main" id="{4B427501-C2E3-436F-BEA0-AC8FAF8A4D0C}"/>
              </a:ext>
            </a:extLst>
          </p:cNvPr>
          <p:cNvSpPr/>
          <p:nvPr/>
        </p:nvSpPr>
        <p:spPr>
          <a:xfrm>
            <a:off x="6357641" y="1804552"/>
            <a:ext cx="296302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2000" b="1">
                <a:solidFill>
                  <a:schemeClr val="accent1"/>
                </a:solidFill>
                <a:latin typeface="+mj-ea"/>
                <a:ea typeface="+mj-ea"/>
                <a:sym typeface="宋体" panose="02010600030101010101" pitchFamily="2" charset="-122"/>
              </a:rPr>
              <a:t>1、保密工作分类</a:t>
            </a:r>
            <a:endParaRPr lang="zh-CN" altLang="en-US" sz="2000" b="1">
              <a:solidFill>
                <a:schemeClr val="accent1"/>
              </a:solidFill>
              <a:latin typeface="+mj-ea"/>
              <a:ea typeface="+mj-ea"/>
            </a:endParaRPr>
          </a:p>
        </p:txBody>
      </p:sp>
      <p:sp>
        <p:nvSpPr>
          <p:cNvPr id="35" name="矩形 34">
            <a:extLst>
              <a:ext uri="{FF2B5EF4-FFF2-40B4-BE49-F238E27FC236}">
                <a16:creationId xmlns="" xmlns:a16="http://schemas.microsoft.com/office/drawing/2014/main" id="{63C8F02B-EFA8-4ADA-8F88-5FE8A98B3522}"/>
              </a:ext>
            </a:extLst>
          </p:cNvPr>
          <p:cNvSpPr/>
          <p:nvPr/>
        </p:nvSpPr>
        <p:spPr>
          <a:xfrm>
            <a:off x="6357641" y="2217285"/>
            <a:ext cx="3813487" cy="132343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zh-CN" altLang="en-US" sz="1600" b="1">
                <a:solidFill>
                  <a:schemeClr val="accent1"/>
                </a:solidFill>
                <a:latin typeface="+mj-ea"/>
                <a:ea typeface="+mj-ea"/>
                <a:sym typeface="宋体" panose="02010600030101010101" pitchFamily="2" charset="-122"/>
              </a:rPr>
              <a:t>商业机密</a:t>
            </a:r>
            <a:r>
              <a:rPr lang="en-US" altLang="zh-CN" sz="1600">
                <a:solidFill>
                  <a:schemeClr val="accent1"/>
                </a:solidFill>
                <a:latin typeface="+mj-ea"/>
                <a:ea typeface="+mj-ea"/>
                <a:sym typeface="宋体" panose="02010600030101010101" pitchFamily="2" charset="-122"/>
              </a:rPr>
              <a:t>—</a:t>
            </a:r>
            <a:r>
              <a:rPr lang="zh-CN" altLang="en-US" sz="1600">
                <a:solidFill>
                  <a:schemeClr val="accent1"/>
                </a:solidFill>
                <a:latin typeface="+mj-ea"/>
                <a:ea typeface="+mj-ea"/>
                <a:sym typeface="宋体" panose="02010600030101010101" pitchFamily="2" charset="-122"/>
              </a:rPr>
              <a:t>客户、成本、投标要点、</a:t>
            </a:r>
          </a:p>
          <a:p>
            <a:pPr algn="just"/>
            <a:r>
              <a:rPr lang="zh-CN" altLang="en-US" sz="1600" b="1">
                <a:solidFill>
                  <a:schemeClr val="accent1"/>
                </a:solidFill>
                <a:latin typeface="+mj-ea"/>
                <a:ea typeface="+mj-ea"/>
                <a:sym typeface="宋体" panose="02010600030101010101" pitchFamily="2" charset="-122"/>
              </a:rPr>
              <a:t>产品机密</a:t>
            </a:r>
            <a:r>
              <a:rPr lang="en-US" altLang="zh-CN" sz="1600">
                <a:solidFill>
                  <a:schemeClr val="accent1"/>
                </a:solidFill>
                <a:latin typeface="+mj-ea"/>
                <a:ea typeface="+mj-ea"/>
                <a:sym typeface="宋体" panose="02010600030101010101" pitchFamily="2" charset="-122"/>
              </a:rPr>
              <a:t>—</a:t>
            </a:r>
            <a:r>
              <a:rPr lang="zh-CN" altLang="en-US" sz="1600">
                <a:solidFill>
                  <a:schemeClr val="accent1"/>
                </a:solidFill>
                <a:latin typeface="+mj-ea"/>
                <a:ea typeface="+mj-ea"/>
                <a:sym typeface="宋体" panose="02010600030101010101" pitchFamily="2" charset="-122"/>
              </a:rPr>
              <a:t>核心技术、核心工艺、技术诀窍</a:t>
            </a:r>
          </a:p>
          <a:p>
            <a:pPr algn="just"/>
            <a:r>
              <a:rPr lang="zh-CN" altLang="en-US" sz="1600" b="1">
                <a:solidFill>
                  <a:schemeClr val="accent1"/>
                </a:solidFill>
                <a:latin typeface="+mj-ea"/>
                <a:ea typeface="+mj-ea"/>
                <a:sym typeface="宋体" panose="02010600030101010101" pitchFamily="2" charset="-122"/>
              </a:rPr>
              <a:t>信息机密</a:t>
            </a:r>
            <a:r>
              <a:rPr lang="en-US" altLang="zh-CN" sz="1600">
                <a:solidFill>
                  <a:schemeClr val="accent1"/>
                </a:solidFill>
                <a:latin typeface="+mj-ea"/>
                <a:ea typeface="+mj-ea"/>
                <a:sym typeface="宋体" panose="02010600030101010101" pitchFamily="2" charset="-122"/>
              </a:rPr>
              <a:t>—</a:t>
            </a:r>
            <a:r>
              <a:rPr lang="zh-CN" altLang="en-US" sz="1600">
                <a:solidFill>
                  <a:schemeClr val="accent1"/>
                </a:solidFill>
                <a:latin typeface="+mj-ea"/>
                <a:ea typeface="+mj-ea"/>
                <a:sym typeface="宋体" panose="02010600030101010101" pitchFamily="2" charset="-122"/>
              </a:rPr>
              <a:t>技术情报、竟业动向、采购信息 </a:t>
            </a:r>
          </a:p>
        </p:txBody>
      </p:sp>
      <p:sp>
        <p:nvSpPr>
          <p:cNvPr id="51" name="矩形 50">
            <a:extLst>
              <a:ext uri="{FF2B5EF4-FFF2-40B4-BE49-F238E27FC236}">
                <a16:creationId xmlns="" xmlns:a16="http://schemas.microsoft.com/office/drawing/2014/main" id="{9AACAD8D-E537-4009-9872-6CC3C958D17D}"/>
              </a:ext>
            </a:extLst>
          </p:cNvPr>
          <p:cNvSpPr/>
          <p:nvPr/>
        </p:nvSpPr>
        <p:spPr>
          <a:xfrm>
            <a:off x="6357641" y="3697520"/>
            <a:ext cx="2963021" cy="40011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algn="just"/>
            <a:r>
              <a:rPr lang="en-US" altLang="zh-CN" sz="2000" b="1">
                <a:solidFill>
                  <a:schemeClr val="accent1"/>
                </a:solidFill>
                <a:latin typeface="+mj-ea"/>
                <a:ea typeface="+mj-ea"/>
                <a:sym typeface="宋体" panose="02010600030101010101" pitchFamily="2" charset="-122"/>
              </a:rPr>
              <a:t>2.</a:t>
            </a:r>
            <a:r>
              <a:rPr lang="zh-CN" altLang="en-US" sz="2000" b="1">
                <a:solidFill>
                  <a:schemeClr val="accent1"/>
                </a:solidFill>
                <a:latin typeface="+mj-ea"/>
                <a:ea typeface="+mj-ea"/>
                <a:sym typeface="宋体" panose="02010600030101010101" pitchFamily="2" charset="-122"/>
              </a:rPr>
              <a:t>避免办法</a:t>
            </a:r>
            <a:endParaRPr lang="zh-CN" altLang="en-US" sz="2000" b="1">
              <a:solidFill>
                <a:schemeClr val="accent1"/>
              </a:solidFill>
              <a:latin typeface="+mj-ea"/>
              <a:ea typeface="+mj-ea"/>
            </a:endParaRPr>
          </a:p>
        </p:txBody>
      </p:sp>
      <p:sp>
        <p:nvSpPr>
          <p:cNvPr id="52" name="矩形 51">
            <a:extLst>
              <a:ext uri="{FF2B5EF4-FFF2-40B4-BE49-F238E27FC236}">
                <a16:creationId xmlns="" xmlns:a16="http://schemas.microsoft.com/office/drawing/2014/main" id="{18C05351-6767-4977-8036-3C4AD59AE166}"/>
              </a:ext>
            </a:extLst>
          </p:cNvPr>
          <p:cNvSpPr/>
          <p:nvPr/>
        </p:nvSpPr>
        <p:spPr>
          <a:xfrm>
            <a:off x="6357641" y="4110253"/>
            <a:ext cx="3813487" cy="20313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确定保密范围；</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专利保护；</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减少知情人员数量；</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建立保密制度；</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加强资料、信息管理；</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签定竟业禁止协议；</a:t>
            </a:r>
          </a:p>
          <a:p>
            <a:pPr marL="285750" indent="-285750" algn="just">
              <a:buFont typeface="Wingdings" panose="05000000000000000000" pitchFamily="2" charset="2"/>
              <a:buChar char="l"/>
            </a:pPr>
            <a:r>
              <a:rPr lang="zh-CN" altLang="en-US">
                <a:solidFill>
                  <a:schemeClr val="accent1"/>
                </a:solidFill>
                <a:latin typeface="+mj-ea"/>
                <a:ea typeface="+mj-ea"/>
                <a:sym typeface="宋体" panose="02010600030101010101" pitchFamily="2" charset="-122"/>
              </a:rPr>
              <a:t>违者诉诸法律； </a:t>
            </a:r>
          </a:p>
        </p:txBody>
      </p:sp>
    </p:spTree>
    <p:extLst>
      <p:ext uri="{BB962C8B-B14F-4D97-AF65-F5344CB8AC3E}">
        <p14:creationId xmlns:p14="http://schemas.microsoft.com/office/powerpoint/2010/main" val="358081362"/>
      </p:ext>
    </p:extLst>
  </p:cSld>
  <p:clrMapOvr>
    <a:masterClrMapping/>
  </p:clrMapOvr>
  <mc:AlternateContent xmlns:mc="http://schemas.openxmlformats.org/markup-compatibility/2006" xmlns:p14="http://schemas.microsoft.com/office/powerpoint/2010/main">
    <mc:Choice Requires="p14">
      <p:transition p14:dur="0" advTm="3607"/>
    </mc:Choice>
    <mc:Fallback xmlns="">
      <p:transition advTm="36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400" fill="hold"/>
                                        <p:tgtEl>
                                          <p:spTgt spid="4"/>
                                        </p:tgtEl>
                                        <p:attrNameLst>
                                          <p:attrName>ppt_w</p:attrName>
                                        </p:attrNameLst>
                                      </p:cBhvr>
                                      <p:tavLst>
                                        <p:tav tm="0">
                                          <p:val>
                                            <p:fltVal val="0"/>
                                          </p:val>
                                        </p:tav>
                                        <p:tav tm="100000">
                                          <p:val>
                                            <p:strVal val="#ppt_w"/>
                                          </p:val>
                                        </p:tav>
                                      </p:tavLst>
                                    </p:anim>
                                    <p:anim calcmode="lin" valueType="num">
                                      <p:cBhvr>
                                        <p:cTn id="8" dur="400" fill="hold"/>
                                        <p:tgtEl>
                                          <p:spTgt spid="4"/>
                                        </p:tgtEl>
                                        <p:attrNameLst>
                                          <p:attrName>ppt_h</p:attrName>
                                        </p:attrNameLst>
                                      </p:cBhvr>
                                      <p:tavLst>
                                        <p:tav tm="0">
                                          <p:val>
                                            <p:fltVal val="0"/>
                                          </p:val>
                                        </p:tav>
                                        <p:tav tm="100000">
                                          <p:val>
                                            <p:strVal val="#ppt_h"/>
                                          </p:val>
                                        </p:tav>
                                      </p:tavLst>
                                    </p:anim>
                                    <p:anim calcmode="lin" valueType="num">
                                      <p:cBhvr>
                                        <p:cTn id="9" dur="400" fill="hold"/>
                                        <p:tgtEl>
                                          <p:spTgt spid="4"/>
                                        </p:tgtEl>
                                        <p:attrNameLst>
                                          <p:attrName>style.rotation</p:attrName>
                                        </p:attrNameLst>
                                      </p:cBhvr>
                                      <p:tavLst>
                                        <p:tav tm="0">
                                          <p:val>
                                            <p:fltVal val="90"/>
                                          </p:val>
                                        </p:tav>
                                        <p:tav tm="100000">
                                          <p:val>
                                            <p:fltVal val="0"/>
                                          </p:val>
                                        </p:tav>
                                      </p:tavLst>
                                    </p:anim>
                                    <p:animEffect transition="in" filter="fade">
                                      <p:cBhvr>
                                        <p:cTn id="10" dur="400"/>
                                        <p:tgtEl>
                                          <p:spTgt spid="4"/>
                                        </p:tgtEl>
                                      </p:cBhvr>
                                    </p:animEffect>
                                  </p:childTnLst>
                                </p:cTn>
                              </p:par>
                            </p:childTnLst>
                          </p:cTn>
                        </p:par>
                        <p:par>
                          <p:cTn id="11" fill="hold">
                            <p:stCondLst>
                              <p:cond delay="400"/>
                            </p:stCondLst>
                            <p:childTnLst>
                              <p:par>
                                <p:cTn id="12" presetID="22" presetClass="entr" presetSubtype="1" fill="hold" grpId="0" nodeType="afterEffect">
                                  <p:stCondLst>
                                    <p:cond delay="0"/>
                                  </p:stCondLst>
                                  <p:childTnLst>
                                    <p:set>
                                      <p:cBhvr>
                                        <p:cTn id="13" dur="1" fill="hold">
                                          <p:stCondLst>
                                            <p:cond delay="0"/>
                                          </p:stCondLst>
                                        </p:cTn>
                                        <p:tgtEl>
                                          <p:spTgt spid="25"/>
                                        </p:tgtEl>
                                        <p:attrNameLst>
                                          <p:attrName>style.visibility</p:attrName>
                                        </p:attrNameLst>
                                      </p:cBhvr>
                                      <p:to>
                                        <p:strVal val="visible"/>
                                      </p:to>
                                    </p:set>
                                    <p:animEffect transition="in" filter="wipe(up)">
                                      <p:cBhvr>
                                        <p:cTn id="14" dur="500"/>
                                        <p:tgtEl>
                                          <p:spTgt spid="25"/>
                                        </p:tgtEl>
                                      </p:cBhvr>
                                    </p:animEffect>
                                  </p:childTnLst>
                                </p:cTn>
                              </p:par>
                            </p:childTnLst>
                          </p:cTn>
                        </p:par>
                        <p:par>
                          <p:cTn id="15" fill="hold">
                            <p:stCondLst>
                              <p:cond delay="900"/>
                            </p:stCondLst>
                            <p:childTnLst>
                              <p:par>
                                <p:cTn id="16" presetID="42" presetClass="entr" presetSubtype="0" fill="hold" grpId="0" nodeType="afterEffect">
                                  <p:stCondLst>
                                    <p:cond delay="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500"/>
                                        <p:tgtEl>
                                          <p:spTgt spid="21"/>
                                        </p:tgtEl>
                                      </p:cBhvr>
                                    </p:animEffect>
                                    <p:anim calcmode="lin" valueType="num">
                                      <p:cBhvr>
                                        <p:cTn id="19" dur="500" fill="hold"/>
                                        <p:tgtEl>
                                          <p:spTgt spid="21"/>
                                        </p:tgtEl>
                                        <p:attrNameLst>
                                          <p:attrName>ppt_x</p:attrName>
                                        </p:attrNameLst>
                                      </p:cBhvr>
                                      <p:tavLst>
                                        <p:tav tm="0">
                                          <p:val>
                                            <p:strVal val="#ppt_x"/>
                                          </p:val>
                                        </p:tav>
                                        <p:tav tm="100000">
                                          <p:val>
                                            <p:strVal val="#ppt_x"/>
                                          </p:val>
                                        </p:tav>
                                      </p:tavLst>
                                    </p:anim>
                                    <p:anim calcmode="lin" valueType="num">
                                      <p:cBhvr>
                                        <p:cTn id="20" dur="500" fill="hold"/>
                                        <p:tgtEl>
                                          <p:spTgt spid="21"/>
                                        </p:tgtEl>
                                        <p:attrNameLst>
                                          <p:attrName>ppt_y</p:attrName>
                                        </p:attrNameLst>
                                      </p:cBhvr>
                                      <p:tavLst>
                                        <p:tav tm="0">
                                          <p:val>
                                            <p:strVal val="#ppt_y+.1"/>
                                          </p:val>
                                        </p:tav>
                                        <p:tav tm="100000">
                                          <p:val>
                                            <p:strVal val="#ppt_y"/>
                                          </p:val>
                                        </p:tav>
                                      </p:tavLst>
                                    </p:anim>
                                  </p:childTnLst>
                                </p:cTn>
                              </p:par>
                            </p:childTnLst>
                          </p:cTn>
                        </p:par>
                        <p:par>
                          <p:cTn id="21" fill="hold">
                            <p:stCondLst>
                              <p:cond delay="1400"/>
                            </p:stCondLst>
                            <p:childTnLst>
                              <p:par>
                                <p:cTn id="22" presetID="31" presetClass="entr" presetSubtype="0" fill="hold" nodeType="afterEffect">
                                  <p:stCondLst>
                                    <p:cond delay="0"/>
                                  </p:stCondLst>
                                  <p:childTnLst>
                                    <p:set>
                                      <p:cBhvr>
                                        <p:cTn id="23" dur="1" fill="hold">
                                          <p:stCondLst>
                                            <p:cond delay="0"/>
                                          </p:stCondLst>
                                        </p:cTn>
                                        <p:tgtEl>
                                          <p:spTgt spid="5"/>
                                        </p:tgtEl>
                                        <p:attrNameLst>
                                          <p:attrName>style.visibility</p:attrName>
                                        </p:attrNameLst>
                                      </p:cBhvr>
                                      <p:to>
                                        <p:strVal val="visible"/>
                                      </p:to>
                                    </p:set>
                                    <p:anim calcmode="lin" valueType="num">
                                      <p:cBhvr>
                                        <p:cTn id="24" dur="400" fill="hold"/>
                                        <p:tgtEl>
                                          <p:spTgt spid="5"/>
                                        </p:tgtEl>
                                        <p:attrNameLst>
                                          <p:attrName>ppt_w</p:attrName>
                                        </p:attrNameLst>
                                      </p:cBhvr>
                                      <p:tavLst>
                                        <p:tav tm="0">
                                          <p:val>
                                            <p:fltVal val="0"/>
                                          </p:val>
                                        </p:tav>
                                        <p:tav tm="100000">
                                          <p:val>
                                            <p:strVal val="#ppt_w"/>
                                          </p:val>
                                        </p:tav>
                                      </p:tavLst>
                                    </p:anim>
                                    <p:anim calcmode="lin" valueType="num">
                                      <p:cBhvr>
                                        <p:cTn id="25" dur="400" fill="hold"/>
                                        <p:tgtEl>
                                          <p:spTgt spid="5"/>
                                        </p:tgtEl>
                                        <p:attrNameLst>
                                          <p:attrName>ppt_h</p:attrName>
                                        </p:attrNameLst>
                                      </p:cBhvr>
                                      <p:tavLst>
                                        <p:tav tm="0">
                                          <p:val>
                                            <p:fltVal val="0"/>
                                          </p:val>
                                        </p:tav>
                                        <p:tav tm="100000">
                                          <p:val>
                                            <p:strVal val="#ppt_h"/>
                                          </p:val>
                                        </p:tav>
                                      </p:tavLst>
                                    </p:anim>
                                    <p:anim calcmode="lin" valueType="num">
                                      <p:cBhvr>
                                        <p:cTn id="26" dur="400" fill="hold"/>
                                        <p:tgtEl>
                                          <p:spTgt spid="5"/>
                                        </p:tgtEl>
                                        <p:attrNameLst>
                                          <p:attrName>style.rotation</p:attrName>
                                        </p:attrNameLst>
                                      </p:cBhvr>
                                      <p:tavLst>
                                        <p:tav tm="0">
                                          <p:val>
                                            <p:fltVal val="90"/>
                                          </p:val>
                                        </p:tav>
                                        <p:tav tm="100000">
                                          <p:val>
                                            <p:fltVal val="0"/>
                                          </p:val>
                                        </p:tav>
                                      </p:tavLst>
                                    </p:anim>
                                    <p:animEffect transition="in" filter="fade">
                                      <p:cBhvr>
                                        <p:cTn id="27" dur="400"/>
                                        <p:tgtEl>
                                          <p:spTgt spid="5"/>
                                        </p:tgtEl>
                                      </p:cBhvr>
                                    </p:animEffect>
                                  </p:childTnLst>
                                </p:cTn>
                              </p:par>
                            </p:childTnLst>
                          </p:cTn>
                        </p:par>
                        <p:par>
                          <p:cTn id="28" fill="hold">
                            <p:stCondLst>
                              <p:cond delay="1800"/>
                            </p:stCondLst>
                            <p:childTnLst>
                              <p:par>
                                <p:cTn id="29" presetID="22" presetClass="entr" presetSubtype="1" fill="hold" grpId="0" nodeType="after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wipe(up)">
                                      <p:cBhvr>
                                        <p:cTn id="31" dur="500"/>
                                        <p:tgtEl>
                                          <p:spTgt spid="27"/>
                                        </p:tgtEl>
                                      </p:cBhvr>
                                    </p:animEffect>
                                  </p:childTnLst>
                                </p:cTn>
                              </p:par>
                            </p:childTnLst>
                          </p:cTn>
                        </p:par>
                        <p:par>
                          <p:cTn id="32" fill="hold">
                            <p:stCondLst>
                              <p:cond delay="2300"/>
                            </p:stCondLst>
                            <p:childTnLst>
                              <p:par>
                                <p:cTn id="33" presetID="42" presetClass="entr" presetSubtype="0"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fade">
                                      <p:cBhvr>
                                        <p:cTn id="35" dur="500"/>
                                        <p:tgtEl>
                                          <p:spTgt spid="34"/>
                                        </p:tgtEl>
                                      </p:cBhvr>
                                    </p:animEffect>
                                    <p:anim calcmode="lin" valueType="num">
                                      <p:cBhvr>
                                        <p:cTn id="36" dur="500" fill="hold"/>
                                        <p:tgtEl>
                                          <p:spTgt spid="34"/>
                                        </p:tgtEl>
                                        <p:attrNameLst>
                                          <p:attrName>ppt_x</p:attrName>
                                        </p:attrNameLst>
                                      </p:cBhvr>
                                      <p:tavLst>
                                        <p:tav tm="0">
                                          <p:val>
                                            <p:strVal val="#ppt_x"/>
                                          </p:val>
                                        </p:tav>
                                        <p:tav tm="100000">
                                          <p:val>
                                            <p:strVal val="#ppt_x"/>
                                          </p:val>
                                        </p:tav>
                                      </p:tavLst>
                                    </p:anim>
                                    <p:anim calcmode="lin" valueType="num">
                                      <p:cBhvr>
                                        <p:cTn id="37" dur="500" fill="hold"/>
                                        <p:tgtEl>
                                          <p:spTgt spid="34"/>
                                        </p:tgtEl>
                                        <p:attrNameLst>
                                          <p:attrName>ppt_y</p:attrName>
                                        </p:attrNameLst>
                                      </p:cBhvr>
                                      <p:tavLst>
                                        <p:tav tm="0">
                                          <p:val>
                                            <p:strVal val="#ppt_y+.1"/>
                                          </p:val>
                                        </p:tav>
                                        <p:tav tm="100000">
                                          <p:val>
                                            <p:strVal val="#ppt_y"/>
                                          </p:val>
                                        </p:tav>
                                      </p:tavLst>
                                    </p:anim>
                                  </p:childTnLst>
                                </p:cTn>
                              </p:par>
                              <p:par>
                                <p:cTn id="38" presetID="42" presetClass="entr" presetSubtype="0" fill="hold" grpId="0" nodeType="withEffect">
                                  <p:stCondLst>
                                    <p:cond delay="0"/>
                                  </p:stCondLst>
                                  <p:childTnLst>
                                    <p:set>
                                      <p:cBhvr>
                                        <p:cTn id="39" dur="1" fill="hold">
                                          <p:stCondLst>
                                            <p:cond delay="0"/>
                                          </p:stCondLst>
                                        </p:cTn>
                                        <p:tgtEl>
                                          <p:spTgt spid="35"/>
                                        </p:tgtEl>
                                        <p:attrNameLst>
                                          <p:attrName>style.visibility</p:attrName>
                                        </p:attrNameLst>
                                      </p:cBhvr>
                                      <p:to>
                                        <p:strVal val="visible"/>
                                      </p:to>
                                    </p:set>
                                    <p:animEffect transition="in" filter="fade">
                                      <p:cBhvr>
                                        <p:cTn id="40" dur="500"/>
                                        <p:tgtEl>
                                          <p:spTgt spid="35"/>
                                        </p:tgtEl>
                                      </p:cBhvr>
                                    </p:animEffect>
                                    <p:anim calcmode="lin" valueType="num">
                                      <p:cBhvr>
                                        <p:cTn id="41" dur="500" fill="hold"/>
                                        <p:tgtEl>
                                          <p:spTgt spid="35"/>
                                        </p:tgtEl>
                                        <p:attrNameLst>
                                          <p:attrName>ppt_x</p:attrName>
                                        </p:attrNameLst>
                                      </p:cBhvr>
                                      <p:tavLst>
                                        <p:tav tm="0">
                                          <p:val>
                                            <p:strVal val="#ppt_x"/>
                                          </p:val>
                                        </p:tav>
                                        <p:tav tm="100000">
                                          <p:val>
                                            <p:strVal val="#ppt_x"/>
                                          </p:val>
                                        </p:tav>
                                      </p:tavLst>
                                    </p:anim>
                                    <p:anim calcmode="lin" valueType="num">
                                      <p:cBhvr>
                                        <p:cTn id="42" dur="500" fill="hold"/>
                                        <p:tgtEl>
                                          <p:spTgt spid="35"/>
                                        </p:tgtEl>
                                        <p:attrNameLst>
                                          <p:attrName>ppt_y</p:attrName>
                                        </p:attrNameLst>
                                      </p:cBhvr>
                                      <p:tavLst>
                                        <p:tav tm="0">
                                          <p:val>
                                            <p:strVal val="#ppt_y+.1"/>
                                          </p:val>
                                        </p:tav>
                                        <p:tav tm="100000">
                                          <p:val>
                                            <p:strVal val="#ppt_y"/>
                                          </p:val>
                                        </p:tav>
                                      </p:tavLst>
                                    </p:anim>
                                  </p:childTnLst>
                                </p:cTn>
                              </p:par>
                              <p:par>
                                <p:cTn id="43" presetID="42" presetClass="entr" presetSubtype="0" fill="hold" grpId="0" nodeType="withEffect">
                                  <p:stCondLst>
                                    <p:cond delay="0"/>
                                  </p:stCondLst>
                                  <p:childTnLst>
                                    <p:set>
                                      <p:cBhvr>
                                        <p:cTn id="44" dur="1" fill="hold">
                                          <p:stCondLst>
                                            <p:cond delay="0"/>
                                          </p:stCondLst>
                                        </p:cTn>
                                        <p:tgtEl>
                                          <p:spTgt spid="51"/>
                                        </p:tgtEl>
                                        <p:attrNameLst>
                                          <p:attrName>style.visibility</p:attrName>
                                        </p:attrNameLst>
                                      </p:cBhvr>
                                      <p:to>
                                        <p:strVal val="visible"/>
                                      </p:to>
                                    </p:set>
                                    <p:animEffect transition="in" filter="fade">
                                      <p:cBhvr>
                                        <p:cTn id="45" dur="500"/>
                                        <p:tgtEl>
                                          <p:spTgt spid="51"/>
                                        </p:tgtEl>
                                      </p:cBhvr>
                                    </p:animEffect>
                                    <p:anim calcmode="lin" valueType="num">
                                      <p:cBhvr>
                                        <p:cTn id="46" dur="500" fill="hold"/>
                                        <p:tgtEl>
                                          <p:spTgt spid="51"/>
                                        </p:tgtEl>
                                        <p:attrNameLst>
                                          <p:attrName>ppt_x</p:attrName>
                                        </p:attrNameLst>
                                      </p:cBhvr>
                                      <p:tavLst>
                                        <p:tav tm="0">
                                          <p:val>
                                            <p:strVal val="#ppt_x"/>
                                          </p:val>
                                        </p:tav>
                                        <p:tav tm="100000">
                                          <p:val>
                                            <p:strVal val="#ppt_x"/>
                                          </p:val>
                                        </p:tav>
                                      </p:tavLst>
                                    </p:anim>
                                    <p:anim calcmode="lin" valueType="num">
                                      <p:cBhvr>
                                        <p:cTn id="47" dur="500" fill="hold"/>
                                        <p:tgtEl>
                                          <p:spTgt spid="51"/>
                                        </p:tgtEl>
                                        <p:attrNameLst>
                                          <p:attrName>ppt_y</p:attrName>
                                        </p:attrNameLst>
                                      </p:cBhvr>
                                      <p:tavLst>
                                        <p:tav tm="0">
                                          <p:val>
                                            <p:strVal val="#ppt_y+.1"/>
                                          </p:val>
                                        </p:tav>
                                        <p:tav tm="100000">
                                          <p:val>
                                            <p:strVal val="#ppt_y"/>
                                          </p:val>
                                        </p:tav>
                                      </p:tavLst>
                                    </p:anim>
                                  </p:childTnLst>
                                </p:cTn>
                              </p:par>
                              <p:par>
                                <p:cTn id="48" presetID="42" presetClass="entr" presetSubtype="0" fill="hold" grpId="0" nodeType="withEffect">
                                  <p:stCondLst>
                                    <p:cond delay="0"/>
                                  </p:stCondLst>
                                  <p:childTnLst>
                                    <p:set>
                                      <p:cBhvr>
                                        <p:cTn id="49" dur="1" fill="hold">
                                          <p:stCondLst>
                                            <p:cond delay="0"/>
                                          </p:stCondLst>
                                        </p:cTn>
                                        <p:tgtEl>
                                          <p:spTgt spid="52"/>
                                        </p:tgtEl>
                                        <p:attrNameLst>
                                          <p:attrName>style.visibility</p:attrName>
                                        </p:attrNameLst>
                                      </p:cBhvr>
                                      <p:to>
                                        <p:strVal val="visible"/>
                                      </p:to>
                                    </p:set>
                                    <p:animEffect transition="in" filter="fade">
                                      <p:cBhvr>
                                        <p:cTn id="50" dur="500"/>
                                        <p:tgtEl>
                                          <p:spTgt spid="52"/>
                                        </p:tgtEl>
                                      </p:cBhvr>
                                    </p:animEffect>
                                    <p:anim calcmode="lin" valueType="num">
                                      <p:cBhvr>
                                        <p:cTn id="51" dur="500" fill="hold"/>
                                        <p:tgtEl>
                                          <p:spTgt spid="52"/>
                                        </p:tgtEl>
                                        <p:attrNameLst>
                                          <p:attrName>ppt_x</p:attrName>
                                        </p:attrNameLst>
                                      </p:cBhvr>
                                      <p:tavLst>
                                        <p:tav tm="0">
                                          <p:val>
                                            <p:strVal val="#ppt_x"/>
                                          </p:val>
                                        </p:tav>
                                        <p:tav tm="100000">
                                          <p:val>
                                            <p:strVal val="#ppt_x"/>
                                          </p:val>
                                        </p:tav>
                                      </p:tavLst>
                                    </p:anim>
                                    <p:anim calcmode="lin" valueType="num">
                                      <p:cBhvr>
                                        <p:cTn id="52" dur="500" fill="hold"/>
                                        <p:tgtEl>
                                          <p:spTgt spid="5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1" grpId="0"/>
      <p:bldP spid="27" grpId="0" animBg="1"/>
      <p:bldP spid="34" grpId="0"/>
      <p:bldP spid="35" grpId="0"/>
      <p:bldP spid="51" grpId="0"/>
      <p:bldP spid="52" grpId="0"/>
    </p:bld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2">
            <a:lumMod val="95000"/>
          </a:schemeClr>
        </a:solidFill>
        <a:effectLst/>
      </p:bgPr>
    </p:bg>
    <p:spTree>
      <p:nvGrpSpPr>
        <p:cNvPr id="1" name=""/>
        <p:cNvGrpSpPr/>
        <p:nvPr/>
      </p:nvGrpSpPr>
      <p:grpSpPr>
        <a:xfrm>
          <a:off x="0" y="0"/>
          <a:ext cx="0" cy="0"/>
          <a:chOff x="0" y="0"/>
          <a:chExt cx="0" cy="0"/>
        </a:xfrm>
      </p:grpSpPr>
      <p:sp>
        <p:nvSpPr>
          <p:cNvPr id="62" name="矩形 61">
            <a:extLst>
              <a:ext uri="{FF2B5EF4-FFF2-40B4-BE49-F238E27FC236}">
                <a16:creationId xmlns="" xmlns:a16="http://schemas.microsoft.com/office/drawing/2014/main" id="{5AA736E0-C9A6-42BC-915E-B98487DD31CB}"/>
              </a:ext>
            </a:extLst>
          </p:cNvPr>
          <p:cNvSpPr/>
          <p:nvPr/>
        </p:nvSpPr>
        <p:spPr>
          <a:xfrm>
            <a:off x="1208025" y="4147295"/>
            <a:ext cx="9858908" cy="1107996"/>
          </a:xfrm>
          <a:prstGeom prst="rect">
            <a:avLst/>
          </a:prstGeom>
          <a:noFill/>
          <a:ln>
            <a:noFill/>
          </a:ln>
        </p:spPr>
        <p:txBody>
          <a:bodyPr vert="horz" wrap="square" lIns="0" tIns="0" rIns="0" bIns="0" numCol="1" anchor="t" anchorCtr="0" compatLnSpc="1">
            <a:prstTxWarp prst="textNoShape">
              <a:avLst/>
            </a:prstTxWarp>
            <a:spAutoFit/>
          </a:bodyPr>
          <a:lstStyle/>
          <a:p>
            <a:pPr lvl="0"/>
            <a:r>
              <a:rPr lang="en-US" altLang="zh-CN"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推进的方法步骤</a:t>
            </a:r>
          </a:p>
        </p:txBody>
      </p:sp>
      <p:sp>
        <p:nvSpPr>
          <p:cNvPr id="15" name="TextBox 65">
            <a:extLst>
              <a:ext uri="{FF2B5EF4-FFF2-40B4-BE49-F238E27FC236}">
                <a16:creationId xmlns="" xmlns:a16="http://schemas.microsoft.com/office/drawing/2014/main" id="{E4A4A908-38AF-4EC0-9265-AB32EEC04C68}"/>
              </a:ext>
            </a:extLst>
          </p:cNvPr>
          <p:cNvSpPr txBox="1"/>
          <p:nvPr/>
        </p:nvSpPr>
        <p:spPr>
          <a:xfrm>
            <a:off x="1490108" y="5301349"/>
            <a:ext cx="1943977"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r>
              <a:rPr lang="en-US" altLang="zh-CN">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a:t>
            </a:r>
            <a:r>
              <a:rPr lang="zh-CN" altLang="en-US">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个</a:t>
            </a:r>
            <a:r>
              <a:rPr lang="en-US" altLang="zh-CN">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S</a:t>
            </a:r>
            <a:r>
              <a:rPr lang="zh-CN" altLang="en-US">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之间的关系</a:t>
            </a:r>
          </a:p>
        </p:txBody>
      </p:sp>
      <p:sp>
        <p:nvSpPr>
          <p:cNvPr id="16" name="TextBox 66">
            <a:extLst>
              <a:ext uri="{FF2B5EF4-FFF2-40B4-BE49-F238E27FC236}">
                <a16:creationId xmlns="" xmlns:a16="http://schemas.microsoft.com/office/drawing/2014/main" id="{45EAF882-61B4-4C3F-BFB3-D4242867E6FF}"/>
              </a:ext>
            </a:extLst>
          </p:cNvPr>
          <p:cNvSpPr txBox="1"/>
          <p:nvPr/>
        </p:nvSpPr>
        <p:spPr>
          <a:xfrm>
            <a:off x="3985792" y="5301349"/>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algn="just"/>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管理的精髓</a:t>
            </a:r>
          </a:p>
        </p:txBody>
      </p:sp>
      <p:sp>
        <p:nvSpPr>
          <p:cNvPr id="17" name="Freeform 21">
            <a:extLst>
              <a:ext uri="{FF2B5EF4-FFF2-40B4-BE49-F238E27FC236}">
                <a16:creationId xmlns="" xmlns:a16="http://schemas.microsoft.com/office/drawing/2014/main" id="{3F0AAE04-BE7E-44D3-800B-D793C0AC7DB5}"/>
              </a:ext>
            </a:extLst>
          </p:cNvPr>
          <p:cNvSpPr>
            <a:spLocks noEditPoints="1"/>
          </p:cNvSpPr>
          <p:nvPr/>
        </p:nvSpPr>
        <p:spPr bwMode="auto">
          <a:xfrm>
            <a:off x="1208025"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8" name="Freeform 22">
            <a:extLst>
              <a:ext uri="{FF2B5EF4-FFF2-40B4-BE49-F238E27FC236}">
                <a16:creationId xmlns="" xmlns:a16="http://schemas.microsoft.com/office/drawing/2014/main" id="{B2488915-D9E7-40C7-9B9D-5155C7270EB4}"/>
              </a:ext>
            </a:extLst>
          </p:cNvPr>
          <p:cNvSpPr>
            <a:spLocks noEditPoints="1"/>
          </p:cNvSpPr>
          <p:nvPr/>
        </p:nvSpPr>
        <p:spPr bwMode="auto">
          <a:xfrm>
            <a:off x="3688701"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 name="TextBox 15">
            <a:extLst>
              <a:ext uri="{FF2B5EF4-FFF2-40B4-BE49-F238E27FC236}">
                <a16:creationId xmlns="" xmlns:a16="http://schemas.microsoft.com/office/drawing/2014/main" id="{693DBD0B-278E-478E-8092-B94637D19A9F}"/>
              </a:ext>
            </a:extLst>
          </p:cNvPr>
          <p:cNvSpPr txBox="1"/>
          <p:nvPr/>
        </p:nvSpPr>
        <p:spPr>
          <a:xfrm>
            <a:off x="6311817" y="5297766"/>
            <a:ext cx="2121363"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管理的实施原则</a:t>
            </a:r>
          </a:p>
        </p:txBody>
      </p:sp>
      <p:sp>
        <p:nvSpPr>
          <p:cNvPr id="20" name="Freeform 22">
            <a:extLst>
              <a:ext uri="{FF2B5EF4-FFF2-40B4-BE49-F238E27FC236}">
                <a16:creationId xmlns="" xmlns:a16="http://schemas.microsoft.com/office/drawing/2014/main" id="{C5A98172-4254-49A8-AFB7-45665BF62281}"/>
              </a:ext>
            </a:extLst>
          </p:cNvPr>
          <p:cNvSpPr>
            <a:spLocks noEditPoints="1"/>
          </p:cNvSpPr>
          <p:nvPr/>
        </p:nvSpPr>
        <p:spPr bwMode="auto">
          <a:xfrm>
            <a:off x="6014727" y="536367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1" name="TextBox 15">
            <a:extLst>
              <a:ext uri="{FF2B5EF4-FFF2-40B4-BE49-F238E27FC236}">
                <a16:creationId xmlns="" xmlns:a16="http://schemas.microsoft.com/office/drawing/2014/main" id="{90FB16F1-846B-4142-8EA2-EDC780306803}"/>
              </a:ext>
            </a:extLst>
          </p:cNvPr>
          <p:cNvSpPr txBox="1"/>
          <p:nvPr/>
        </p:nvSpPr>
        <p:spPr>
          <a:xfrm>
            <a:off x="1511825" y="5777890"/>
            <a:ext cx="2035553"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管理各阶段主旨</a:t>
            </a:r>
          </a:p>
        </p:txBody>
      </p:sp>
      <p:sp>
        <p:nvSpPr>
          <p:cNvPr id="22" name="Freeform 22">
            <a:extLst>
              <a:ext uri="{FF2B5EF4-FFF2-40B4-BE49-F238E27FC236}">
                <a16:creationId xmlns="" xmlns:a16="http://schemas.microsoft.com/office/drawing/2014/main" id="{88165458-CBB8-43E0-BDF1-F6742752F75A}"/>
              </a:ext>
            </a:extLst>
          </p:cNvPr>
          <p:cNvSpPr>
            <a:spLocks noEditPoints="1"/>
          </p:cNvSpPr>
          <p:nvPr/>
        </p:nvSpPr>
        <p:spPr bwMode="auto">
          <a:xfrm>
            <a:off x="1214735" y="584380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3" name="TextBox 66">
            <a:extLst>
              <a:ext uri="{FF2B5EF4-FFF2-40B4-BE49-F238E27FC236}">
                <a16:creationId xmlns="" xmlns:a16="http://schemas.microsoft.com/office/drawing/2014/main" id="{5C22A2B6-56DE-4C39-8C6C-C2C95266B8A4}"/>
              </a:ext>
            </a:extLst>
          </p:cNvPr>
          <p:cNvSpPr txBox="1"/>
          <p:nvPr/>
        </p:nvSpPr>
        <p:spPr>
          <a:xfrm>
            <a:off x="3985791" y="5782143"/>
            <a:ext cx="1893871"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algn="just"/>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p>
        </p:txBody>
      </p:sp>
      <p:sp>
        <p:nvSpPr>
          <p:cNvPr id="24" name="Freeform 22">
            <a:extLst>
              <a:ext uri="{FF2B5EF4-FFF2-40B4-BE49-F238E27FC236}">
                <a16:creationId xmlns="" xmlns:a16="http://schemas.microsoft.com/office/drawing/2014/main" id="{D21EF546-D998-4045-B882-2F878D252512}"/>
              </a:ext>
            </a:extLst>
          </p:cNvPr>
          <p:cNvSpPr>
            <a:spLocks noEditPoints="1"/>
          </p:cNvSpPr>
          <p:nvPr/>
        </p:nvSpPr>
        <p:spPr bwMode="auto">
          <a:xfrm>
            <a:off x="3688701" y="584805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28" name="组合 27">
            <a:extLst>
              <a:ext uri="{FF2B5EF4-FFF2-40B4-BE49-F238E27FC236}">
                <a16:creationId xmlns="" xmlns:a16="http://schemas.microsoft.com/office/drawing/2014/main" id="{E35F0A69-C049-4612-9DB7-5CBA633B7BB7}"/>
              </a:ext>
            </a:extLst>
          </p:cNvPr>
          <p:cNvGrpSpPr/>
          <p:nvPr/>
        </p:nvGrpSpPr>
        <p:grpSpPr>
          <a:xfrm>
            <a:off x="-2381" y="756598"/>
            <a:ext cx="12203906" cy="3201428"/>
            <a:chOff x="-2381" y="756598"/>
            <a:chExt cx="12203906" cy="3201428"/>
          </a:xfrm>
        </p:grpSpPr>
        <p:sp>
          <p:nvSpPr>
            <p:cNvPr id="29" name="TextBox 13">
              <a:extLst>
                <a:ext uri="{FF2B5EF4-FFF2-40B4-BE49-F238E27FC236}">
                  <a16:creationId xmlns="" xmlns:a16="http://schemas.microsoft.com/office/drawing/2014/main" id="{1DAAC391-9CA7-40E1-A648-D00607D1D639}"/>
                </a:ext>
              </a:extLst>
            </p:cNvPr>
            <p:cNvSpPr txBox="1">
              <a:spLocks noChangeArrowheads="1"/>
            </p:cNvSpPr>
            <p:nvPr/>
          </p:nvSpPr>
          <p:spPr bwMode="auto">
            <a:xfrm>
              <a:off x="1479426" y="3128564"/>
              <a:ext cx="11706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8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rPr>
                <a:t>Part</a:t>
              </a:r>
            </a:p>
          </p:txBody>
        </p:sp>
        <p:sp>
          <p:nvSpPr>
            <p:cNvPr id="30" name="矩形 29">
              <a:extLst>
                <a:ext uri="{FF2B5EF4-FFF2-40B4-BE49-F238E27FC236}">
                  <a16:creationId xmlns="" xmlns:a16="http://schemas.microsoft.com/office/drawing/2014/main" id="{935E7468-E29A-494D-8032-673FD9DBFDA6}"/>
                </a:ext>
              </a:extLst>
            </p:cNvPr>
            <p:cNvSpPr/>
            <p:nvPr/>
          </p:nvSpPr>
          <p:spPr bwMode="auto">
            <a:xfrm>
              <a:off x="-2381" y="756598"/>
              <a:ext cx="12194382" cy="3175000"/>
            </a:xfrm>
            <a:prstGeom prst="rect">
              <a:avLst/>
            </a:prstGeom>
            <a:solidFill>
              <a:srgbClr val="184CB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31" name="图片 30">
              <a:extLst>
                <a:ext uri="{FF2B5EF4-FFF2-40B4-BE49-F238E27FC236}">
                  <a16:creationId xmlns="" xmlns:a16="http://schemas.microsoft.com/office/drawing/2014/main" id="{C5786AD8-F9BD-44AC-B96A-374A92704F8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853" y="783026"/>
              <a:ext cx="3264406" cy="3175000"/>
            </a:xfrm>
            <a:prstGeom prst="rect">
              <a:avLst/>
            </a:prstGeom>
          </p:spPr>
        </p:pic>
        <p:sp>
          <p:nvSpPr>
            <p:cNvPr id="32" name="矩形 31">
              <a:extLst>
                <a:ext uri="{FF2B5EF4-FFF2-40B4-BE49-F238E27FC236}">
                  <a16:creationId xmlns="" xmlns:a16="http://schemas.microsoft.com/office/drawing/2014/main" id="{B67834ED-7B8A-4825-A10B-4291C10F65BA}"/>
                </a:ext>
              </a:extLst>
            </p:cNvPr>
            <p:cNvSpPr/>
            <p:nvPr/>
          </p:nvSpPr>
          <p:spPr bwMode="auto">
            <a:xfrm flipH="1">
              <a:off x="4762" y="762218"/>
              <a:ext cx="12196763" cy="3175000"/>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dirty="0">
                <a:solidFill>
                  <a:prstClr val="white"/>
                </a:solidFill>
                <a:latin typeface="Helvetica"/>
                <a:ea typeface="微软雅黑 Light"/>
              </a:endParaRPr>
            </a:p>
          </p:txBody>
        </p:sp>
      </p:grpSp>
      <p:sp>
        <p:nvSpPr>
          <p:cNvPr id="33" name="Rectangle 37">
            <a:extLst>
              <a:ext uri="{FF2B5EF4-FFF2-40B4-BE49-F238E27FC236}">
                <a16:creationId xmlns="" xmlns:a16="http://schemas.microsoft.com/office/drawing/2014/main" id="{0970A4B6-FA24-478E-A346-F121E0115DE4}"/>
              </a:ext>
            </a:extLst>
          </p:cNvPr>
          <p:cNvSpPr>
            <a:spLocks noChangeArrowheads="1"/>
          </p:cNvSpPr>
          <p:nvPr/>
        </p:nvSpPr>
        <p:spPr bwMode="auto">
          <a:xfrm>
            <a:off x="6681034" y="764663"/>
            <a:ext cx="3449638" cy="3175000"/>
          </a:xfrm>
          <a:prstGeom prst="rect">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id-ID" altLang="en-US" sz="20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34" name="矩形 33">
            <a:extLst>
              <a:ext uri="{FF2B5EF4-FFF2-40B4-BE49-F238E27FC236}">
                <a16:creationId xmlns="" xmlns:a16="http://schemas.microsoft.com/office/drawing/2014/main" id="{0DA9C90F-4140-4EAD-956A-DEFBE1CA3A14}"/>
              </a:ext>
            </a:extLst>
          </p:cNvPr>
          <p:cNvSpPr>
            <a:spLocks noChangeArrowheads="1"/>
          </p:cNvSpPr>
          <p:nvPr/>
        </p:nvSpPr>
        <p:spPr bwMode="auto">
          <a:xfrm>
            <a:off x="7350637" y="543158"/>
            <a:ext cx="2420937" cy="36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3900" b="0" i="0" u="none" strike="noStrike" kern="1200" cap="none" spc="0" normalizeH="0" baseline="0" noProof="0" dirty="0">
                <a:ln>
                  <a:noFill/>
                </a:ln>
                <a:solidFill>
                  <a:srgbClr val="FFFFFF"/>
                </a:solidFill>
                <a:effectLst/>
                <a:uLnTx/>
                <a:uFillTx/>
                <a:latin typeface="Impact" panose="020B0806030902050204" pitchFamily="34" charset="0"/>
                <a:ea typeface="微软雅黑 Light" panose="020B0502040204020203" pitchFamily="34" charset="-122"/>
                <a:cs typeface="+mn-cs"/>
                <a:sym typeface="微软雅黑 Light" panose="020B0502040204020203" pitchFamily="34" charset="-122"/>
              </a:rPr>
              <a:t>3</a:t>
            </a:r>
          </a:p>
        </p:txBody>
      </p:sp>
    </p:spTree>
    <p:extLst>
      <p:ext uri="{BB962C8B-B14F-4D97-AF65-F5344CB8AC3E}">
        <p14:creationId xmlns:p14="http://schemas.microsoft.com/office/powerpoint/2010/main" val="59309470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659">
        <p15:prstTrans prst="pageCurlDouble"/>
      </p:transition>
    </mc:Choice>
    <mc:Fallback xmlns="">
      <p:transition spd="slow" advTm="46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by="(-#ppt_w*2)" calcmode="lin" valueType="num">
                                      <p:cBhvr rctx="PPT">
                                        <p:cTn id="7" dur="200" autoRev="1" fill="hold">
                                          <p:stCondLst>
                                            <p:cond delay="0"/>
                                          </p:stCondLst>
                                        </p:cTn>
                                        <p:tgtEl>
                                          <p:spTgt spid="62"/>
                                        </p:tgtEl>
                                        <p:attrNameLst>
                                          <p:attrName>ppt_w</p:attrName>
                                        </p:attrNameLst>
                                      </p:cBhvr>
                                    </p:anim>
                                    <p:anim by="(#ppt_w*0.50)" calcmode="lin" valueType="num">
                                      <p:cBhvr>
                                        <p:cTn id="8" dur="200" decel="50000" autoRev="1" fill="hold">
                                          <p:stCondLst>
                                            <p:cond delay="0"/>
                                          </p:stCondLst>
                                        </p:cTn>
                                        <p:tgtEl>
                                          <p:spTgt spid="62"/>
                                        </p:tgtEl>
                                        <p:attrNameLst>
                                          <p:attrName>ppt_x</p:attrName>
                                        </p:attrNameLst>
                                      </p:cBhvr>
                                    </p:anim>
                                    <p:anim from="(-#ppt_h/2)" to="(#ppt_y)" calcmode="lin" valueType="num">
                                      <p:cBhvr>
                                        <p:cTn id="9" dur="400" fill="hold">
                                          <p:stCondLst>
                                            <p:cond delay="0"/>
                                          </p:stCondLst>
                                        </p:cTn>
                                        <p:tgtEl>
                                          <p:spTgt spid="62"/>
                                        </p:tgtEl>
                                        <p:attrNameLst>
                                          <p:attrName>ppt_y</p:attrName>
                                        </p:attrNameLst>
                                      </p:cBhvr>
                                    </p:anim>
                                    <p:animRot by="21600000">
                                      <p:cBhvr>
                                        <p:cTn id="10" dur="400" fill="hold">
                                          <p:stCondLst>
                                            <p:cond delay="0"/>
                                          </p:stCondLst>
                                        </p:cTn>
                                        <p:tgtEl>
                                          <p:spTgt spid="62"/>
                                        </p:tgtEl>
                                        <p:attrNameLst>
                                          <p:attrName>r</p:attrName>
                                        </p:attrNameLst>
                                      </p:cBhvr>
                                    </p:animRot>
                                  </p:childTnLst>
                                </p:cTn>
                              </p:par>
                            </p:childTnLst>
                          </p:cTn>
                        </p:par>
                        <p:par>
                          <p:cTn id="11" fill="hold">
                            <p:stCondLst>
                              <p:cond delay="72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400" fill="hold"/>
                                        <p:tgtEl>
                                          <p:spTgt spid="17"/>
                                        </p:tgtEl>
                                        <p:attrNameLst>
                                          <p:attrName>ppt_w</p:attrName>
                                        </p:attrNameLst>
                                      </p:cBhvr>
                                      <p:tavLst>
                                        <p:tav tm="0">
                                          <p:val>
                                            <p:fltVal val="0"/>
                                          </p:val>
                                        </p:tav>
                                        <p:tav tm="100000">
                                          <p:val>
                                            <p:strVal val="#ppt_w"/>
                                          </p:val>
                                        </p:tav>
                                      </p:tavLst>
                                    </p:anim>
                                    <p:anim calcmode="lin" valueType="num">
                                      <p:cBhvr>
                                        <p:cTn id="15" dur="400" fill="hold"/>
                                        <p:tgtEl>
                                          <p:spTgt spid="17"/>
                                        </p:tgtEl>
                                        <p:attrNameLst>
                                          <p:attrName>ppt_h</p:attrName>
                                        </p:attrNameLst>
                                      </p:cBhvr>
                                      <p:tavLst>
                                        <p:tav tm="0">
                                          <p:val>
                                            <p:fltVal val="0"/>
                                          </p:val>
                                        </p:tav>
                                        <p:tav tm="100000">
                                          <p:val>
                                            <p:strVal val="#ppt_h"/>
                                          </p:val>
                                        </p:tav>
                                      </p:tavLst>
                                    </p:anim>
                                    <p:animEffect transition="in" filter="fade">
                                      <p:cBhvr>
                                        <p:cTn id="16" dur="4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400" fill="hold"/>
                                        <p:tgtEl>
                                          <p:spTgt spid="18"/>
                                        </p:tgtEl>
                                        <p:attrNameLst>
                                          <p:attrName>ppt_w</p:attrName>
                                        </p:attrNameLst>
                                      </p:cBhvr>
                                      <p:tavLst>
                                        <p:tav tm="0">
                                          <p:val>
                                            <p:fltVal val="0"/>
                                          </p:val>
                                        </p:tav>
                                        <p:tav tm="100000">
                                          <p:val>
                                            <p:strVal val="#ppt_w"/>
                                          </p:val>
                                        </p:tav>
                                      </p:tavLst>
                                    </p:anim>
                                    <p:anim calcmode="lin" valueType="num">
                                      <p:cBhvr>
                                        <p:cTn id="20" dur="400" fill="hold"/>
                                        <p:tgtEl>
                                          <p:spTgt spid="18"/>
                                        </p:tgtEl>
                                        <p:attrNameLst>
                                          <p:attrName>ppt_h</p:attrName>
                                        </p:attrNameLst>
                                      </p:cBhvr>
                                      <p:tavLst>
                                        <p:tav tm="0">
                                          <p:val>
                                            <p:fltVal val="0"/>
                                          </p:val>
                                        </p:tav>
                                        <p:tav tm="100000">
                                          <p:val>
                                            <p:strVal val="#ppt_h"/>
                                          </p:val>
                                        </p:tav>
                                      </p:tavLst>
                                    </p:anim>
                                    <p:animEffect transition="in" filter="fade">
                                      <p:cBhvr>
                                        <p:cTn id="21" dur="400"/>
                                        <p:tgtEl>
                                          <p:spTgt spid="18"/>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400" fill="hold"/>
                                        <p:tgtEl>
                                          <p:spTgt spid="20"/>
                                        </p:tgtEl>
                                        <p:attrNameLst>
                                          <p:attrName>ppt_w</p:attrName>
                                        </p:attrNameLst>
                                      </p:cBhvr>
                                      <p:tavLst>
                                        <p:tav tm="0">
                                          <p:val>
                                            <p:fltVal val="0"/>
                                          </p:val>
                                        </p:tav>
                                        <p:tav tm="100000">
                                          <p:val>
                                            <p:strVal val="#ppt_w"/>
                                          </p:val>
                                        </p:tav>
                                      </p:tavLst>
                                    </p:anim>
                                    <p:anim calcmode="lin" valueType="num">
                                      <p:cBhvr>
                                        <p:cTn id="25" dur="400" fill="hold"/>
                                        <p:tgtEl>
                                          <p:spTgt spid="20"/>
                                        </p:tgtEl>
                                        <p:attrNameLst>
                                          <p:attrName>ppt_h</p:attrName>
                                        </p:attrNameLst>
                                      </p:cBhvr>
                                      <p:tavLst>
                                        <p:tav tm="0">
                                          <p:val>
                                            <p:fltVal val="0"/>
                                          </p:val>
                                        </p:tav>
                                        <p:tav tm="100000">
                                          <p:val>
                                            <p:strVal val="#ppt_h"/>
                                          </p:val>
                                        </p:tav>
                                      </p:tavLst>
                                    </p:anim>
                                    <p:animEffect transition="in" filter="fade">
                                      <p:cBhvr>
                                        <p:cTn id="26" dur="400"/>
                                        <p:tgtEl>
                                          <p:spTgt spid="20"/>
                                        </p:tgtEl>
                                      </p:cBhvr>
                                    </p:animEffect>
                                  </p:childTnLst>
                                </p:cTn>
                              </p:par>
                              <p:par>
                                <p:cTn id="27" presetID="53" presetClass="entr" presetSubtype="16" fill="hold" grpId="0" nodeType="withEffect">
                                  <p:stCondLst>
                                    <p:cond delay="0"/>
                                  </p:stCondLst>
                                  <p:childTnLst>
                                    <p:set>
                                      <p:cBhvr>
                                        <p:cTn id="28" dur="1" fill="hold">
                                          <p:stCondLst>
                                            <p:cond delay="0"/>
                                          </p:stCondLst>
                                        </p:cTn>
                                        <p:tgtEl>
                                          <p:spTgt spid="22"/>
                                        </p:tgtEl>
                                        <p:attrNameLst>
                                          <p:attrName>style.visibility</p:attrName>
                                        </p:attrNameLst>
                                      </p:cBhvr>
                                      <p:to>
                                        <p:strVal val="visible"/>
                                      </p:to>
                                    </p:set>
                                    <p:anim calcmode="lin" valueType="num">
                                      <p:cBhvr>
                                        <p:cTn id="29" dur="400" fill="hold"/>
                                        <p:tgtEl>
                                          <p:spTgt spid="22"/>
                                        </p:tgtEl>
                                        <p:attrNameLst>
                                          <p:attrName>ppt_w</p:attrName>
                                        </p:attrNameLst>
                                      </p:cBhvr>
                                      <p:tavLst>
                                        <p:tav tm="0">
                                          <p:val>
                                            <p:fltVal val="0"/>
                                          </p:val>
                                        </p:tav>
                                        <p:tav tm="100000">
                                          <p:val>
                                            <p:strVal val="#ppt_w"/>
                                          </p:val>
                                        </p:tav>
                                      </p:tavLst>
                                    </p:anim>
                                    <p:anim calcmode="lin" valueType="num">
                                      <p:cBhvr>
                                        <p:cTn id="30" dur="400" fill="hold"/>
                                        <p:tgtEl>
                                          <p:spTgt spid="22"/>
                                        </p:tgtEl>
                                        <p:attrNameLst>
                                          <p:attrName>ppt_h</p:attrName>
                                        </p:attrNameLst>
                                      </p:cBhvr>
                                      <p:tavLst>
                                        <p:tav tm="0">
                                          <p:val>
                                            <p:fltVal val="0"/>
                                          </p:val>
                                        </p:tav>
                                        <p:tav tm="100000">
                                          <p:val>
                                            <p:strVal val="#ppt_h"/>
                                          </p:val>
                                        </p:tav>
                                      </p:tavLst>
                                    </p:anim>
                                    <p:animEffect transition="in" filter="fade">
                                      <p:cBhvr>
                                        <p:cTn id="31" dur="400"/>
                                        <p:tgtEl>
                                          <p:spTgt spid="22"/>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24"/>
                                        </p:tgtEl>
                                        <p:attrNameLst>
                                          <p:attrName>style.visibility</p:attrName>
                                        </p:attrNameLst>
                                      </p:cBhvr>
                                      <p:to>
                                        <p:strVal val="visible"/>
                                      </p:to>
                                    </p:set>
                                    <p:anim calcmode="lin" valueType="num">
                                      <p:cBhvr>
                                        <p:cTn id="34" dur="400" fill="hold"/>
                                        <p:tgtEl>
                                          <p:spTgt spid="24"/>
                                        </p:tgtEl>
                                        <p:attrNameLst>
                                          <p:attrName>ppt_w</p:attrName>
                                        </p:attrNameLst>
                                      </p:cBhvr>
                                      <p:tavLst>
                                        <p:tav tm="0">
                                          <p:val>
                                            <p:fltVal val="0"/>
                                          </p:val>
                                        </p:tav>
                                        <p:tav tm="100000">
                                          <p:val>
                                            <p:strVal val="#ppt_w"/>
                                          </p:val>
                                        </p:tav>
                                      </p:tavLst>
                                    </p:anim>
                                    <p:anim calcmode="lin" valueType="num">
                                      <p:cBhvr>
                                        <p:cTn id="35" dur="400" fill="hold"/>
                                        <p:tgtEl>
                                          <p:spTgt spid="24"/>
                                        </p:tgtEl>
                                        <p:attrNameLst>
                                          <p:attrName>ppt_h</p:attrName>
                                        </p:attrNameLst>
                                      </p:cBhvr>
                                      <p:tavLst>
                                        <p:tav tm="0">
                                          <p:val>
                                            <p:fltVal val="0"/>
                                          </p:val>
                                        </p:tav>
                                        <p:tav tm="100000">
                                          <p:val>
                                            <p:strVal val="#ppt_h"/>
                                          </p:val>
                                        </p:tav>
                                      </p:tavLst>
                                    </p:anim>
                                    <p:animEffect transition="in" filter="fade">
                                      <p:cBhvr>
                                        <p:cTn id="36" dur="400"/>
                                        <p:tgtEl>
                                          <p:spTgt spid="24"/>
                                        </p:tgtEl>
                                      </p:cBhvr>
                                    </p:animEffect>
                                  </p:childTnLst>
                                </p:cTn>
                              </p:par>
                            </p:childTnLst>
                          </p:cTn>
                        </p:par>
                        <p:par>
                          <p:cTn id="37" fill="hold">
                            <p:stCondLst>
                              <p:cond delay="1120"/>
                            </p:stCondLst>
                            <p:childTnLst>
                              <p:par>
                                <p:cTn id="38" presetID="22" presetClass="entr" presetSubtype="8" fill="hold" grpId="0"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wipe(left)">
                                      <p:cBhvr>
                                        <p:cTn id="40" dur="500"/>
                                        <p:tgtEl>
                                          <p:spTgt spid="15"/>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Effect transition="in" filter="wipe(left)">
                                      <p:cBhvr>
                                        <p:cTn id="43" dur="500"/>
                                        <p:tgtEl>
                                          <p:spTgt spid="16"/>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par>
                                <p:cTn id="47" presetID="22" presetClass="entr" presetSubtype="8"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animEffect transition="in" filter="wipe(left)">
                                      <p:cBhvr>
                                        <p:cTn id="49" dur="500"/>
                                        <p:tgtEl>
                                          <p:spTgt spid="21"/>
                                        </p:tgtEl>
                                      </p:cBhvr>
                                    </p:animEffect>
                                  </p:childTnLst>
                                </p:cTn>
                              </p:par>
                              <p:par>
                                <p:cTn id="50" presetID="22" presetClass="entr" presetSubtype="8" fill="hold" grpId="0"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wipe(left)">
                                      <p:cBhvr>
                                        <p:cTn id="52" dur="500"/>
                                        <p:tgtEl>
                                          <p:spTgt spid="23"/>
                                        </p:tgtEl>
                                      </p:cBhvr>
                                    </p:animEffect>
                                  </p:childTnLst>
                                </p:cTn>
                              </p:par>
                            </p:childTnLst>
                          </p:cTn>
                        </p:par>
                        <p:par>
                          <p:cTn id="53" fill="hold">
                            <p:stCondLst>
                              <p:cond delay="1620"/>
                            </p:stCondLst>
                            <p:childTnLst>
                              <p:par>
                                <p:cTn id="54" presetID="12" presetClass="entr" presetSubtype="4" fill="hold" grpId="0" nodeType="afterEffect">
                                  <p:stCondLst>
                                    <p:cond delay="0"/>
                                  </p:stCondLst>
                                  <p:childTnLst>
                                    <p:set>
                                      <p:cBhvr>
                                        <p:cTn id="55" dur="1" fill="hold">
                                          <p:stCondLst>
                                            <p:cond delay="0"/>
                                          </p:stCondLst>
                                        </p:cTn>
                                        <p:tgtEl>
                                          <p:spTgt spid="33"/>
                                        </p:tgtEl>
                                        <p:attrNameLst>
                                          <p:attrName>style.visibility</p:attrName>
                                        </p:attrNameLst>
                                      </p:cBhvr>
                                      <p:to>
                                        <p:strVal val="visible"/>
                                      </p:to>
                                    </p:set>
                                    <p:anim calcmode="lin" valueType="num">
                                      <p:cBhvr additive="base">
                                        <p:cTn id="56" dur="500"/>
                                        <p:tgtEl>
                                          <p:spTgt spid="33"/>
                                        </p:tgtEl>
                                        <p:attrNameLst>
                                          <p:attrName>ppt_y</p:attrName>
                                        </p:attrNameLst>
                                      </p:cBhvr>
                                      <p:tavLst>
                                        <p:tav tm="0">
                                          <p:val>
                                            <p:strVal val="#ppt_y+#ppt_h*1.125000"/>
                                          </p:val>
                                        </p:tav>
                                        <p:tav tm="100000">
                                          <p:val>
                                            <p:strVal val="#ppt_y"/>
                                          </p:val>
                                        </p:tav>
                                      </p:tavLst>
                                    </p:anim>
                                    <p:animEffect transition="in" filter="wipe(up)">
                                      <p:cBhvr>
                                        <p:cTn id="57" dur="500"/>
                                        <p:tgtEl>
                                          <p:spTgt spid="33"/>
                                        </p:tgtEl>
                                      </p:cBhvr>
                                    </p:animEffect>
                                  </p:childTnLst>
                                </p:cTn>
                              </p:par>
                            </p:childTnLst>
                          </p:cTn>
                        </p:par>
                        <p:par>
                          <p:cTn id="58" fill="hold">
                            <p:stCondLst>
                              <p:cond delay="2120"/>
                            </p:stCondLst>
                            <p:childTnLst>
                              <p:par>
                                <p:cTn id="59" presetID="47" presetClass="entr" presetSubtype="0" fill="hold" grpId="0" nodeType="afterEffect">
                                  <p:stCondLst>
                                    <p:cond delay="0"/>
                                  </p:stCondLst>
                                  <p:childTnLst>
                                    <p:set>
                                      <p:cBhvr>
                                        <p:cTn id="60" dur="1" fill="hold">
                                          <p:stCondLst>
                                            <p:cond delay="0"/>
                                          </p:stCondLst>
                                        </p:cTn>
                                        <p:tgtEl>
                                          <p:spTgt spid="34"/>
                                        </p:tgtEl>
                                        <p:attrNameLst>
                                          <p:attrName>style.visibility</p:attrName>
                                        </p:attrNameLst>
                                      </p:cBhvr>
                                      <p:to>
                                        <p:strVal val="visible"/>
                                      </p:to>
                                    </p:set>
                                    <p:animEffect transition="in" filter="fade">
                                      <p:cBhvr>
                                        <p:cTn id="61" dur="400"/>
                                        <p:tgtEl>
                                          <p:spTgt spid="34"/>
                                        </p:tgtEl>
                                      </p:cBhvr>
                                    </p:animEffect>
                                    <p:anim calcmode="lin" valueType="num">
                                      <p:cBhvr>
                                        <p:cTn id="62" dur="400" fill="hold"/>
                                        <p:tgtEl>
                                          <p:spTgt spid="34"/>
                                        </p:tgtEl>
                                        <p:attrNameLst>
                                          <p:attrName>ppt_x</p:attrName>
                                        </p:attrNameLst>
                                      </p:cBhvr>
                                      <p:tavLst>
                                        <p:tav tm="0">
                                          <p:val>
                                            <p:strVal val="#ppt_x"/>
                                          </p:val>
                                        </p:tav>
                                        <p:tav tm="100000">
                                          <p:val>
                                            <p:strVal val="#ppt_x"/>
                                          </p:val>
                                        </p:tav>
                                      </p:tavLst>
                                    </p:anim>
                                    <p:anim calcmode="lin" valueType="num">
                                      <p:cBhvr>
                                        <p:cTn id="63" dur="400" fill="hold"/>
                                        <p:tgtEl>
                                          <p:spTgt spid="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15" grpId="0"/>
      <p:bldP spid="16" grpId="0"/>
      <p:bldP spid="17" grpId="0" animBg="1"/>
      <p:bldP spid="18" grpId="0" animBg="1"/>
      <p:bldP spid="19" grpId="0"/>
      <p:bldP spid="20" grpId="0" animBg="1"/>
      <p:bldP spid="21" grpId="0"/>
      <p:bldP spid="22" grpId="0" animBg="1"/>
      <p:bldP spid="23" grpId="0"/>
      <p:bldP spid="24" grpId="0" animBg="1"/>
      <p:bldP spid="33" grpId="0" animBg="1"/>
      <p:bldP spid="3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个</a:t>
            </a:r>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之间的关系</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5" name="组合 4">
            <a:extLst>
              <a:ext uri="{FF2B5EF4-FFF2-40B4-BE49-F238E27FC236}">
                <a16:creationId xmlns="" xmlns:a16="http://schemas.microsoft.com/office/drawing/2014/main" id="{D382FBE1-2E20-465A-B183-1FD1ED9C84B1}"/>
              </a:ext>
            </a:extLst>
          </p:cNvPr>
          <p:cNvGrpSpPr/>
          <p:nvPr/>
        </p:nvGrpSpPr>
        <p:grpSpPr>
          <a:xfrm>
            <a:off x="5377550" y="987948"/>
            <a:ext cx="1952426" cy="615739"/>
            <a:chOff x="4650011" y="1148893"/>
            <a:chExt cx="1952426" cy="615739"/>
          </a:xfrm>
        </p:grpSpPr>
        <p:sp>
          <p:nvSpPr>
            <p:cNvPr id="162" name="矩形: 圆角 161">
              <a:extLst>
                <a:ext uri="{FF2B5EF4-FFF2-40B4-BE49-F238E27FC236}">
                  <a16:creationId xmlns="" xmlns:a16="http://schemas.microsoft.com/office/drawing/2014/main" id="{1C189D85-2CA5-4930-8EFA-AEDD0898FF3B}"/>
                </a:ext>
              </a:extLst>
            </p:cNvPr>
            <p:cNvSpPr/>
            <p:nvPr/>
          </p:nvSpPr>
          <p:spPr bwMode="auto">
            <a:xfrm>
              <a:off x="4650011" y="1148893"/>
              <a:ext cx="1952426" cy="615739"/>
            </a:xfrm>
            <a:prstGeom prst="roundRect">
              <a:avLst>
                <a:gd name="adj" fmla="val 500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dirty="0">
                <a:solidFill>
                  <a:schemeClr val="accent2"/>
                </a:solidFill>
                <a:latin typeface="+mj-ea"/>
                <a:ea typeface="+mj-ea"/>
              </a:endParaRPr>
            </a:p>
          </p:txBody>
        </p:sp>
        <p:sp>
          <p:nvSpPr>
            <p:cNvPr id="163" name="矩形 162">
              <a:extLst>
                <a:ext uri="{FF2B5EF4-FFF2-40B4-BE49-F238E27FC236}">
                  <a16:creationId xmlns="" xmlns:a16="http://schemas.microsoft.com/office/drawing/2014/main" id="{FB95FEAD-AF90-4A96-9DB3-C2167D4ADCAA}"/>
                </a:ext>
              </a:extLst>
            </p:cNvPr>
            <p:cNvSpPr/>
            <p:nvPr/>
          </p:nvSpPr>
          <p:spPr>
            <a:xfrm>
              <a:off x="5448288" y="1228382"/>
              <a:ext cx="1117085" cy="523220"/>
            </a:xfrm>
            <a:prstGeom prst="rect">
              <a:avLst/>
            </a:prstGeom>
          </p:spPr>
          <p:txBody>
            <a:bodyPr wrap="square">
              <a:spAutoFit/>
            </a:bodyPr>
            <a:lstStyle/>
            <a:p>
              <a:r>
                <a:rPr lang="zh-CN" altLang="en-US" sz="2800">
                  <a:solidFill>
                    <a:schemeClr val="accent2"/>
                  </a:solidFill>
                  <a:latin typeface="+mj-ea"/>
                  <a:ea typeface="+mj-ea"/>
                </a:rPr>
                <a:t>整理</a:t>
              </a:r>
            </a:p>
          </p:txBody>
        </p:sp>
        <p:sp>
          <p:nvSpPr>
            <p:cNvPr id="164" name="矩形 163">
              <a:extLst>
                <a:ext uri="{FF2B5EF4-FFF2-40B4-BE49-F238E27FC236}">
                  <a16:creationId xmlns="" xmlns:a16="http://schemas.microsoft.com/office/drawing/2014/main" id="{5EA5E47A-B7D1-409B-85F5-67DAA2F8E47B}"/>
                </a:ext>
              </a:extLst>
            </p:cNvPr>
            <p:cNvSpPr/>
            <p:nvPr/>
          </p:nvSpPr>
          <p:spPr>
            <a:xfrm>
              <a:off x="4831266" y="1228382"/>
              <a:ext cx="1117085" cy="523220"/>
            </a:xfrm>
            <a:prstGeom prst="rect">
              <a:avLst/>
            </a:prstGeom>
          </p:spPr>
          <p:txBody>
            <a:bodyPr wrap="square">
              <a:spAutoFit/>
            </a:bodyPr>
            <a:lstStyle/>
            <a:p>
              <a:r>
                <a:rPr lang="en-US" altLang="zh-CN" sz="2800">
                  <a:solidFill>
                    <a:schemeClr val="accent2"/>
                  </a:solidFill>
                  <a:latin typeface="+mj-ea"/>
                  <a:ea typeface="+mj-ea"/>
                </a:rPr>
                <a:t>1S</a:t>
              </a:r>
              <a:endParaRPr lang="zh-CN" altLang="en-US" sz="2800">
                <a:solidFill>
                  <a:schemeClr val="accent2"/>
                </a:solidFill>
                <a:latin typeface="+mj-ea"/>
                <a:ea typeface="+mj-ea"/>
              </a:endParaRPr>
            </a:p>
          </p:txBody>
        </p:sp>
      </p:grpSp>
      <p:grpSp>
        <p:nvGrpSpPr>
          <p:cNvPr id="165" name="组合 164">
            <a:extLst>
              <a:ext uri="{FF2B5EF4-FFF2-40B4-BE49-F238E27FC236}">
                <a16:creationId xmlns="" xmlns:a16="http://schemas.microsoft.com/office/drawing/2014/main" id="{C6AA59CF-0950-4478-9F6B-704C5258971D}"/>
              </a:ext>
            </a:extLst>
          </p:cNvPr>
          <p:cNvGrpSpPr/>
          <p:nvPr/>
        </p:nvGrpSpPr>
        <p:grpSpPr>
          <a:xfrm rot="5400000">
            <a:off x="6102815" y="-446995"/>
            <a:ext cx="642936" cy="4795608"/>
            <a:chOff x="3969041" y="1363249"/>
            <a:chExt cx="1507215" cy="2156346"/>
          </a:xfrm>
        </p:grpSpPr>
        <p:grpSp>
          <p:nvGrpSpPr>
            <p:cNvPr id="166" name="组合 165">
              <a:extLst>
                <a:ext uri="{FF2B5EF4-FFF2-40B4-BE49-F238E27FC236}">
                  <a16:creationId xmlns="" xmlns:a16="http://schemas.microsoft.com/office/drawing/2014/main" id="{460E2AC8-FE59-4667-8929-40B9423FD1EC}"/>
                </a:ext>
              </a:extLst>
            </p:cNvPr>
            <p:cNvGrpSpPr/>
            <p:nvPr/>
          </p:nvGrpSpPr>
          <p:grpSpPr>
            <a:xfrm>
              <a:off x="4640239" y="1363249"/>
              <a:ext cx="836017" cy="2156346"/>
              <a:chOff x="4205879" y="1363249"/>
              <a:chExt cx="1270377" cy="2156346"/>
            </a:xfrm>
          </p:grpSpPr>
          <p:cxnSp>
            <p:nvCxnSpPr>
              <p:cNvPr id="168" name="直接连接符 167">
                <a:extLst>
                  <a:ext uri="{FF2B5EF4-FFF2-40B4-BE49-F238E27FC236}">
                    <a16:creationId xmlns="" xmlns:a16="http://schemas.microsoft.com/office/drawing/2014/main" id="{C1EE41D9-2F21-408C-BFB5-7036796D7F40}"/>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9" name="直接连接符 168">
                <a:extLst>
                  <a:ext uri="{FF2B5EF4-FFF2-40B4-BE49-F238E27FC236}">
                    <a16:creationId xmlns="" xmlns:a16="http://schemas.microsoft.com/office/drawing/2014/main" id="{AC657BAC-FF0F-4C37-8DD9-5B475EF57B8E}"/>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70" name="直接连接符 169">
                <a:extLst>
                  <a:ext uri="{FF2B5EF4-FFF2-40B4-BE49-F238E27FC236}">
                    <a16:creationId xmlns="" xmlns:a16="http://schemas.microsoft.com/office/drawing/2014/main" id="{0551308A-9CAD-4456-AB1C-219B8C65EC3C}"/>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67" name="直接连接符 166">
              <a:extLst>
                <a:ext uri="{FF2B5EF4-FFF2-40B4-BE49-F238E27FC236}">
                  <a16:creationId xmlns="" xmlns:a16="http://schemas.microsoft.com/office/drawing/2014/main" id="{6263D472-98CC-4A59-9BD7-0E9A135BDAF5}"/>
                </a:ext>
              </a:extLst>
            </p:cNvPr>
            <p:cNvCxnSpPr/>
            <p:nvPr/>
          </p:nvCxnSpPr>
          <p:spPr bwMode="auto">
            <a:xfrm>
              <a:off x="3969041" y="2489758"/>
              <a:ext cx="666449"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79" name="组合 178">
            <a:extLst>
              <a:ext uri="{FF2B5EF4-FFF2-40B4-BE49-F238E27FC236}">
                <a16:creationId xmlns="" xmlns:a16="http://schemas.microsoft.com/office/drawing/2014/main" id="{C8527C45-8355-4FCE-9F25-51566B94B266}"/>
              </a:ext>
            </a:extLst>
          </p:cNvPr>
          <p:cNvGrpSpPr/>
          <p:nvPr/>
        </p:nvGrpSpPr>
        <p:grpSpPr>
          <a:xfrm rot="16200000" flipV="1">
            <a:off x="6102815" y="802069"/>
            <a:ext cx="642936" cy="4795608"/>
            <a:chOff x="3969041" y="1363249"/>
            <a:chExt cx="1507215" cy="2156346"/>
          </a:xfrm>
        </p:grpSpPr>
        <p:grpSp>
          <p:nvGrpSpPr>
            <p:cNvPr id="180" name="组合 179">
              <a:extLst>
                <a:ext uri="{FF2B5EF4-FFF2-40B4-BE49-F238E27FC236}">
                  <a16:creationId xmlns="" xmlns:a16="http://schemas.microsoft.com/office/drawing/2014/main" id="{61144874-623B-41D6-A259-40D120A49F5A}"/>
                </a:ext>
              </a:extLst>
            </p:cNvPr>
            <p:cNvGrpSpPr/>
            <p:nvPr/>
          </p:nvGrpSpPr>
          <p:grpSpPr>
            <a:xfrm>
              <a:off x="4640239" y="1363249"/>
              <a:ext cx="836017" cy="2156346"/>
              <a:chOff x="4205879" y="1363249"/>
              <a:chExt cx="1270377" cy="2156346"/>
            </a:xfrm>
          </p:grpSpPr>
          <p:cxnSp>
            <p:nvCxnSpPr>
              <p:cNvPr id="182" name="直接连接符 181">
                <a:extLst>
                  <a:ext uri="{FF2B5EF4-FFF2-40B4-BE49-F238E27FC236}">
                    <a16:creationId xmlns="" xmlns:a16="http://schemas.microsoft.com/office/drawing/2014/main" id="{01289AF1-5A43-425A-85B6-E6321A16E02B}"/>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3" name="直接连接符 182">
                <a:extLst>
                  <a:ext uri="{FF2B5EF4-FFF2-40B4-BE49-F238E27FC236}">
                    <a16:creationId xmlns="" xmlns:a16="http://schemas.microsoft.com/office/drawing/2014/main" id="{1A85E5DE-37A7-4EE1-85FE-F202151B10EB}"/>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4" name="直接连接符 183">
                <a:extLst>
                  <a:ext uri="{FF2B5EF4-FFF2-40B4-BE49-F238E27FC236}">
                    <a16:creationId xmlns="" xmlns:a16="http://schemas.microsoft.com/office/drawing/2014/main" id="{8E4CB536-689E-4F69-AE50-69BDB6532079}"/>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181" name="直接连接符 180">
              <a:extLst>
                <a:ext uri="{FF2B5EF4-FFF2-40B4-BE49-F238E27FC236}">
                  <a16:creationId xmlns="" xmlns:a16="http://schemas.microsoft.com/office/drawing/2014/main" id="{A3AB65DF-692F-4FDC-AAFF-BA343D5AA357}"/>
                </a:ext>
              </a:extLst>
            </p:cNvPr>
            <p:cNvCxnSpPr/>
            <p:nvPr/>
          </p:nvCxnSpPr>
          <p:spPr bwMode="auto">
            <a:xfrm>
              <a:off x="3969041" y="2489758"/>
              <a:ext cx="666449" cy="0"/>
            </a:xfrm>
            <a:prstGeom prst="line">
              <a:avLst/>
            </a:prstGeom>
            <a:solidFill>
              <a:schemeClr val="accent1"/>
            </a:solidFill>
            <a:ln w="9525" cap="flat" cmpd="sng" algn="ctr">
              <a:solidFill>
                <a:schemeClr val="accent1"/>
              </a:solidFill>
              <a:prstDash val="solid"/>
              <a:round/>
              <a:headEnd type="triangl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199" name="组合 198">
            <a:extLst>
              <a:ext uri="{FF2B5EF4-FFF2-40B4-BE49-F238E27FC236}">
                <a16:creationId xmlns="" xmlns:a16="http://schemas.microsoft.com/office/drawing/2014/main" id="{E85C3C70-4445-4DD4-B625-65FAA184726A}"/>
              </a:ext>
            </a:extLst>
          </p:cNvPr>
          <p:cNvGrpSpPr/>
          <p:nvPr/>
        </p:nvGrpSpPr>
        <p:grpSpPr>
          <a:xfrm>
            <a:off x="3083526" y="2256733"/>
            <a:ext cx="1952426" cy="615739"/>
            <a:chOff x="4650011" y="1148893"/>
            <a:chExt cx="1952426" cy="615739"/>
          </a:xfrm>
        </p:grpSpPr>
        <p:sp>
          <p:nvSpPr>
            <p:cNvPr id="200" name="矩形: 圆角 199">
              <a:extLst>
                <a:ext uri="{FF2B5EF4-FFF2-40B4-BE49-F238E27FC236}">
                  <a16:creationId xmlns="" xmlns:a16="http://schemas.microsoft.com/office/drawing/2014/main" id="{28C166BB-BC93-408A-96F8-F8A3ED3CAA55}"/>
                </a:ext>
              </a:extLst>
            </p:cNvPr>
            <p:cNvSpPr/>
            <p:nvPr/>
          </p:nvSpPr>
          <p:spPr bwMode="auto">
            <a:xfrm>
              <a:off x="4650011" y="1148893"/>
              <a:ext cx="1952426" cy="615739"/>
            </a:xfrm>
            <a:prstGeom prst="roundRect">
              <a:avLst>
                <a:gd name="adj" fmla="val 500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dirty="0">
                <a:solidFill>
                  <a:schemeClr val="accent2"/>
                </a:solidFill>
                <a:latin typeface="+mj-ea"/>
                <a:ea typeface="+mj-ea"/>
              </a:endParaRPr>
            </a:p>
          </p:txBody>
        </p:sp>
        <p:sp>
          <p:nvSpPr>
            <p:cNvPr id="201" name="矩形 200">
              <a:extLst>
                <a:ext uri="{FF2B5EF4-FFF2-40B4-BE49-F238E27FC236}">
                  <a16:creationId xmlns="" xmlns:a16="http://schemas.microsoft.com/office/drawing/2014/main" id="{4C0A584D-B784-4FD8-813C-854D49EA94F1}"/>
                </a:ext>
              </a:extLst>
            </p:cNvPr>
            <p:cNvSpPr/>
            <p:nvPr/>
          </p:nvSpPr>
          <p:spPr>
            <a:xfrm>
              <a:off x="5448288" y="1228382"/>
              <a:ext cx="1117085" cy="523220"/>
            </a:xfrm>
            <a:prstGeom prst="rect">
              <a:avLst/>
            </a:prstGeom>
          </p:spPr>
          <p:txBody>
            <a:bodyPr wrap="square">
              <a:spAutoFit/>
            </a:bodyPr>
            <a:lstStyle/>
            <a:p>
              <a:r>
                <a:rPr lang="zh-CN" altLang="en-US" sz="2800">
                  <a:solidFill>
                    <a:schemeClr val="accent2"/>
                  </a:solidFill>
                  <a:latin typeface="+mj-ea"/>
                  <a:ea typeface="+mj-ea"/>
                </a:rPr>
                <a:t>整顿</a:t>
              </a:r>
            </a:p>
          </p:txBody>
        </p:sp>
        <p:sp>
          <p:nvSpPr>
            <p:cNvPr id="202" name="矩形 201">
              <a:extLst>
                <a:ext uri="{FF2B5EF4-FFF2-40B4-BE49-F238E27FC236}">
                  <a16:creationId xmlns="" xmlns:a16="http://schemas.microsoft.com/office/drawing/2014/main" id="{F76188FC-1068-498E-A830-D11737C14F97}"/>
                </a:ext>
              </a:extLst>
            </p:cNvPr>
            <p:cNvSpPr/>
            <p:nvPr/>
          </p:nvSpPr>
          <p:spPr>
            <a:xfrm>
              <a:off x="4831266" y="1228382"/>
              <a:ext cx="1117085" cy="523220"/>
            </a:xfrm>
            <a:prstGeom prst="rect">
              <a:avLst/>
            </a:prstGeom>
          </p:spPr>
          <p:txBody>
            <a:bodyPr wrap="square">
              <a:spAutoFit/>
            </a:bodyPr>
            <a:lstStyle/>
            <a:p>
              <a:r>
                <a:rPr lang="en-US" altLang="zh-CN" sz="2800">
                  <a:solidFill>
                    <a:schemeClr val="accent2"/>
                  </a:solidFill>
                  <a:latin typeface="+mj-ea"/>
                  <a:ea typeface="+mj-ea"/>
                </a:rPr>
                <a:t>2S</a:t>
              </a:r>
              <a:endParaRPr lang="zh-CN" altLang="en-US" sz="2800">
                <a:solidFill>
                  <a:schemeClr val="accent2"/>
                </a:solidFill>
                <a:latin typeface="+mj-ea"/>
                <a:ea typeface="+mj-ea"/>
              </a:endParaRPr>
            </a:p>
          </p:txBody>
        </p:sp>
      </p:grpSp>
      <p:grpSp>
        <p:nvGrpSpPr>
          <p:cNvPr id="203" name="组合 202">
            <a:extLst>
              <a:ext uri="{FF2B5EF4-FFF2-40B4-BE49-F238E27FC236}">
                <a16:creationId xmlns="" xmlns:a16="http://schemas.microsoft.com/office/drawing/2014/main" id="{407BA1E2-9B33-4FA6-A10C-F34D91076B57}"/>
              </a:ext>
            </a:extLst>
          </p:cNvPr>
          <p:cNvGrpSpPr/>
          <p:nvPr/>
        </p:nvGrpSpPr>
        <p:grpSpPr>
          <a:xfrm>
            <a:off x="7817814" y="2256733"/>
            <a:ext cx="1952426" cy="615739"/>
            <a:chOff x="4650011" y="1148893"/>
            <a:chExt cx="1952426" cy="615739"/>
          </a:xfrm>
        </p:grpSpPr>
        <p:sp>
          <p:nvSpPr>
            <p:cNvPr id="204" name="矩形: 圆角 203">
              <a:extLst>
                <a:ext uri="{FF2B5EF4-FFF2-40B4-BE49-F238E27FC236}">
                  <a16:creationId xmlns="" xmlns:a16="http://schemas.microsoft.com/office/drawing/2014/main" id="{43C642E9-CD5B-4637-A301-5AE8FE71B1AB}"/>
                </a:ext>
              </a:extLst>
            </p:cNvPr>
            <p:cNvSpPr/>
            <p:nvPr/>
          </p:nvSpPr>
          <p:spPr bwMode="auto">
            <a:xfrm>
              <a:off x="4650011" y="1148893"/>
              <a:ext cx="1952426" cy="615739"/>
            </a:xfrm>
            <a:prstGeom prst="roundRect">
              <a:avLst>
                <a:gd name="adj" fmla="val 500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dirty="0">
                <a:solidFill>
                  <a:schemeClr val="accent2"/>
                </a:solidFill>
                <a:latin typeface="+mj-ea"/>
                <a:ea typeface="+mj-ea"/>
              </a:endParaRPr>
            </a:p>
          </p:txBody>
        </p:sp>
        <p:sp>
          <p:nvSpPr>
            <p:cNvPr id="205" name="矩形 204">
              <a:extLst>
                <a:ext uri="{FF2B5EF4-FFF2-40B4-BE49-F238E27FC236}">
                  <a16:creationId xmlns="" xmlns:a16="http://schemas.microsoft.com/office/drawing/2014/main" id="{C561BD97-7BD5-4FCA-A491-5CCD01EBB08B}"/>
                </a:ext>
              </a:extLst>
            </p:cNvPr>
            <p:cNvSpPr/>
            <p:nvPr/>
          </p:nvSpPr>
          <p:spPr>
            <a:xfrm>
              <a:off x="5448288" y="1228382"/>
              <a:ext cx="1117085" cy="523220"/>
            </a:xfrm>
            <a:prstGeom prst="rect">
              <a:avLst/>
            </a:prstGeom>
          </p:spPr>
          <p:txBody>
            <a:bodyPr wrap="square">
              <a:spAutoFit/>
            </a:bodyPr>
            <a:lstStyle/>
            <a:p>
              <a:r>
                <a:rPr lang="zh-CN" altLang="en-US" sz="2800">
                  <a:solidFill>
                    <a:schemeClr val="accent2"/>
                  </a:solidFill>
                  <a:latin typeface="+mj-ea"/>
                  <a:ea typeface="+mj-ea"/>
                </a:rPr>
                <a:t>清扫</a:t>
              </a:r>
            </a:p>
          </p:txBody>
        </p:sp>
        <p:sp>
          <p:nvSpPr>
            <p:cNvPr id="206" name="矩形 205">
              <a:extLst>
                <a:ext uri="{FF2B5EF4-FFF2-40B4-BE49-F238E27FC236}">
                  <a16:creationId xmlns="" xmlns:a16="http://schemas.microsoft.com/office/drawing/2014/main" id="{2B8BAE46-E1D6-4EF3-837C-0CD2A532290C}"/>
                </a:ext>
              </a:extLst>
            </p:cNvPr>
            <p:cNvSpPr/>
            <p:nvPr/>
          </p:nvSpPr>
          <p:spPr>
            <a:xfrm>
              <a:off x="4831266" y="1228382"/>
              <a:ext cx="1117085" cy="523220"/>
            </a:xfrm>
            <a:prstGeom prst="rect">
              <a:avLst/>
            </a:prstGeom>
          </p:spPr>
          <p:txBody>
            <a:bodyPr wrap="square">
              <a:spAutoFit/>
            </a:bodyPr>
            <a:lstStyle/>
            <a:p>
              <a:r>
                <a:rPr lang="en-US" altLang="zh-CN" sz="2800">
                  <a:solidFill>
                    <a:schemeClr val="accent2"/>
                  </a:solidFill>
                  <a:latin typeface="+mj-ea"/>
                  <a:ea typeface="+mj-ea"/>
                </a:rPr>
                <a:t>3S</a:t>
              </a:r>
              <a:endParaRPr lang="zh-CN" altLang="en-US" sz="2800">
                <a:solidFill>
                  <a:schemeClr val="accent2"/>
                </a:solidFill>
                <a:latin typeface="+mj-ea"/>
                <a:ea typeface="+mj-ea"/>
              </a:endParaRPr>
            </a:p>
          </p:txBody>
        </p:sp>
      </p:grpSp>
      <p:grpSp>
        <p:nvGrpSpPr>
          <p:cNvPr id="207" name="组合 206">
            <a:extLst>
              <a:ext uri="{FF2B5EF4-FFF2-40B4-BE49-F238E27FC236}">
                <a16:creationId xmlns="" xmlns:a16="http://schemas.microsoft.com/office/drawing/2014/main" id="{E020C824-6ECF-4040-A5D4-E5B106716487}"/>
              </a:ext>
            </a:extLst>
          </p:cNvPr>
          <p:cNvGrpSpPr/>
          <p:nvPr/>
        </p:nvGrpSpPr>
        <p:grpSpPr>
          <a:xfrm>
            <a:off x="5377550" y="3521828"/>
            <a:ext cx="1952426" cy="615739"/>
            <a:chOff x="4650011" y="1148893"/>
            <a:chExt cx="1952426" cy="615739"/>
          </a:xfrm>
        </p:grpSpPr>
        <p:sp>
          <p:nvSpPr>
            <p:cNvPr id="208" name="矩形: 圆角 207">
              <a:extLst>
                <a:ext uri="{FF2B5EF4-FFF2-40B4-BE49-F238E27FC236}">
                  <a16:creationId xmlns="" xmlns:a16="http://schemas.microsoft.com/office/drawing/2014/main" id="{EBDDF507-A8A0-498E-BA94-A9EF977FBEEA}"/>
                </a:ext>
              </a:extLst>
            </p:cNvPr>
            <p:cNvSpPr/>
            <p:nvPr/>
          </p:nvSpPr>
          <p:spPr bwMode="auto">
            <a:xfrm>
              <a:off x="4650011" y="1148893"/>
              <a:ext cx="1952426" cy="615739"/>
            </a:xfrm>
            <a:prstGeom prst="roundRect">
              <a:avLst>
                <a:gd name="adj" fmla="val 500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400" dirty="0">
                <a:solidFill>
                  <a:schemeClr val="accent2"/>
                </a:solidFill>
                <a:latin typeface="+mj-ea"/>
                <a:ea typeface="+mj-ea"/>
              </a:endParaRPr>
            </a:p>
          </p:txBody>
        </p:sp>
        <p:sp>
          <p:nvSpPr>
            <p:cNvPr id="209" name="矩形 208">
              <a:extLst>
                <a:ext uri="{FF2B5EF4-FFF2-40B4-BE49-F238E27FC236}">
                  <a16:creationId xmlns="" xmlns:a16="http://schemas.microsoft.com/office/drawing/2014/main" id="{63805C1E-5840-42D9-9832-9409B16E8148}"/>
                </a:ext>
              </a:extLst>
            </p:cNvPr>
            <p:cNvSpPr/>
            <p:nvPr/>
          </p:nvSpPr>
          <p:spPr>
            <a:xfrm>
              <a:off x="5448288" y="1228382"/>
              <a:ext cx="1117085" cy="523220"/>
            </a:xfrm>
            <a:prstGeom prst="rect">
              <a:avLst/>
            </a:prstGeom>
          </p:spPr>
          <p:txBody>
            <a:bodyPr wrap="square">
              <a:spAutoFit/>
            </a:bodyPr>
            <a:lstStyle/>
            <a:p>
              <a:r>
                <a:rPr lang="zh-CN" altLang="en-US" sz="2800">
                  <a:solidFill>
                    <a:schemeClr val="accent2"/>
                  </a:solidFill>
                  <a:latin typeface="+mj-ea"/>
                  <a:ea typeface="+mj-ea"/>
                </a:rPr>
                <a:t>清洁</a:t>
              </a:r>
            </a:p>
          </p:txBody>
        </p:sp>
        <p:sp>
          <p:nvSpPr>
            <p:cNvPr id="210" name="矩形 209">
              <a:extLst>
                <a:ext uri="{FF2B5EF4-FFF2-40B4-BE49-F238E27FC236}">
                  <a16:creationId xmlns="" xmlns:a16="http://schemas.microsoft.com/office/drawing/2014/main" id="{AFFF623F-55DB-4B33-93D6-2D8A3793B128}"/>
                </a:ext>
              </a:extLst>
            </p:cNvPr>
            <p:cNvSpPr/>
            <p:nvPr/>
          </p:nvSpPr>
          <p:spPr>
            <a:xfrm>
              <a:off x="4831266" y="1228382"/>
              <a:ext cx="1117085" cy="523220"/>
            </a:xfrm>
            <a:prstGeom prst="rect">
              <a:avLst/>
            </a:prstGeom>
          </p:spPr>
          <p:txBody>
            <a:bodyPr wrap="square">
              <a:spAutoFit/>
            </a:bodyPr>
            <a:lstStyle/>
            <a:p>
              <a:r>
                <a:rPr lang="en-US" altLang="zh-CN" sz="2800">
                  <a:solidFill>
                    <a:schemeClr val="accent2"/>
                  </a:solidFill>
                  <a:latin typeface="+mj-ea"/>
                  <a:ea typeface="+mj-ea"/>
                </a:rPr>
                <a:t>4S</a:t>
              </a:r>
              <a:endParaRPr lang="zh-CN" altLang="en-US" sz="2800">
                <a:solidFill>
                  <a:schemeClr val="accent2"/>
                </a:solidFill>
                <a:latin typeface="+mj-ea"/>
                <a:ea typeface="+mj-ea"/>
              </a:endParaRPr>
            </a:p>
          </p:txBody>
        </p:sp>
      </p:grpSp>
      <p:grpSp>
        <p:nvGrpSpPr>
          <p:cNvPr id="219" name="组合 218">
            <a:extLst>
              <a:ext uri="{FF2B5EF4-FFF2-40B4-BE49-F238E27FC236}">
                <a16:creationId xmlns="" xmlns:a16="http://schemas.microsoft.com/office/drawing/2014/main" id="{1911BE70-C2F0-4BC9-B59B-9AC897918269}"/>
              </a:ext>
            </a:extLst>
          </p:cNvPr>
          <p:cNvGrpSpPr/>
          <p:nvPr/>
        </p:nvGrpSpPr>
        <p:grpSpPr>
          <a:xfrm rot="5400000">
            <a:off x="5921955" y="2242094"/>
            <a:ext cx="1004657" cy="4795608"/>
            <a:chOff x="3121069" y="1363249"/>
            <a:chExt cx="2355187" cy="2156346"/>
          </a:xfrm>
        </p:grpSpPr>
        <p:grpSp>
          <p:nvGrpSpPr>
            <p:cNvPr id="220" name="组合 219">
              <a:extLst>
                <a:ext uri="{FF2B5EF4-FFF2-40B4-BE49-F238E27FC236}">
                  <a16:creationId xmlns="" xmlns:a16="http://schemas.microsoft.com/office/drawing/2014/main" id="{50C923F1-B4FA-43D2-9D54-87B163586935}"/>
                </a:ext>
              </a:extLst>
            </p:cNvPr>
            <p:cNvGrpSpPr/>
            <p:nvPr/>
          </p:nvGrpSpPr>
          <p:grpSpPr>
            <a:xfrm>
              <a:off x="4640239" y="1363249"/>
              <a:ext cx="836017" cy="2156346"/>
              <a:chOff x="4205879" y="1363249"/>
              <a:chExt cx="1270377" cy="2156346"/>
            </a:xfrm>
          </p:grpSpPr>
          <p:cxnSp>
            <p:nvCxnSpPr>
              <p:cNvPr id="222" name="直接连接符 221">
                <a:extLst>
                  <a:ext uri="{FF2B5EF4-FFF2-40B4-BE49-F238E27FC236}">
                    <a16:creationId xmlns="" xmlns:a16="http://schemas.microsoft.com/office/drawing/2014/main" id="{EF028F58-F3EA-4E83-9E7A-F26AA079CBD7}"/>
                  </a:ext>
                </a:extLst>
              </p:cNvPr>
              <p:cNvCxnSpPr/>
              <p:nvPr/>
            </p:nvCxnSpPr>
            <p:spPr bwMode="auto">
              <a:xfrm>
                <a:off x="4205879" y="1363249"/>
                <a:ext cx="127037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3" name="直接连接符 222">
                <a:extLst>
                  <a:ext uri="{FF2B5EF4-FFF2-40B4-BE49-F238E27FC236}">
                    <a16:creationId xmlns="" xmlns:a16="http://schemas.microsoft.com/office/drawing/2014/main" id="{BC2F0778-D584-4BF7-B058-7CF6BEEC2C51}"/>
                  </a:ext>
                </a:extLst>
              </p:cNvPr>
              <p:cNvCxnSpPr/>
              <p:nvPr/>
            </p:nvCxnSpPr>
            <p:spPr bwMode="auto">
              <a:xfrm>
                <a:off x="4205879" y="3519595"/>
                <a:ext cx="1270377" cy="0"/>
              </a:xfrm>
              <a:prstGeom prst="line">
                <a:avLst/>
              </a:prstGeom>
              <a:solidFill>
                <a:schemeClr val="accent1"/>
              </a:solidFill>
              <a:ln w="9525" cap="flat" cmpd="sng" algn="ctr">
                <a:solidFill>
                  <a:schemeClr val="accent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24" name="直接连接符 223">
                <a:extLst>
                  <a:ext uri="{FF2B5EF4-FFF2-40B4-BE49-F238E27FC236}">
                    <a16:creationId xmlns="" xmlns:a16="http://schemas.microsoft.com/office/drawing/2014/main" id="{0F4E6375-1C0C-4084-AF6E-741F1EEC1DF4}"/>
                  </a:ext>
                </a:extLst>
              </p:cNvPr>
              <p:cNvCxnSpPr>
                <a:cxnSpLocks/>
              </p:cNvCxnSpPr>
              <p:nvPr/>
            </p:nvCxnSpPr>
            <p:spPr bwMode="auto">
              <a:xfrm>
                <a:off x="4205879" y="1363249"/>
                <a:ext cx="0" cy="2156346"/>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21" name="直接连接符 220">
              <a:extLst>
                <a:ext uri="{FF2B5EF4-FFF2-40B4-BE49-F238E27FC236}">
                  <a16:creationId xmlns="" xmlns:a16="http://schemas.microsoft.com/office/drawing/2014/main" id="{72F438BD-FE82-4D00-8CD2-96E7F7CBE385}"/>
                </a:ext>
              </a:extLst>
            </p:cNvPr>
            <p:cNvCxnSpPr>
              <a:cxnSpLocks/>
            </p:cNvCxnSpPr>
            <p:nvPr/>
          </p:nvCxnSpPr>
          <p:spPr bwMode="auto">
            <a:xfrm rot="16200000">
              <a:off x="3878279" y="1732548"/>
              <a:ext cx="0" cy="1514419"/>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grpSp>
        <p:nvGrpSpPr>
          <p:cNvPr id="7" name="组合 6">
            <a:extLst>
              <a:ext uri="{FF2B5EF4-FFF2-40B4-BE49-F238E27FC236}">
                <a16:creationId xmlns="" xmlns:a16="http://schemas.microsoft.com/office/drawing/2014/main" id="{2EC082B8-9572-437E-9A7E-50A7EC1F2A34}"/>
              </a:ext>
            </a:extLst>
          </p:cNvPr>
          <p:cNvGrpSpPr/>
          <p:nvPr/>
        </p:nvGrpSpPr>
        <p:grpSpPr>
          <a:xfrm>
            <a:off x="3077898" y="5128398"/>
            <a:ext cx="1952426" cy="615739"/>
            <a:chOff x="2001993" y="4999735"/>
            <a:chExt cx="1952426" cy="615739"/>
          </a:xfrm>
        </p:grpSpPr>
        <p:sp>
          <p:nvSpPr>
            <p:cNvPr id="212" name="矩形: 圆角 211">
              <a:extLst>
                <a:ext uri="{FF2B5EF4-FFF2-40B4-BE49-F238E27FC236}">
                  <a16:creationId xmlns="" xmlns:a16="http://schemas.microsoft.com/office/drawing/2014/main" id="{D217FFA9-39B2-4E80-92D5-BE4205A534AB}"/>
                </a:ext>
              </a:extLst>
            </p:cNvPr>
            <p:cNvSpPr/>
            <p:nvPr/>
          </p:nvSpPr>
          <p:spPr bwMode="auto">
            <a:xfrm>
              <a:off x="2001993" y="4999735"/>
              <a:ext cx="1952426" cy="615739"/>
            </a:xfrm>
            <a:prstGeom prst="roundRect">
              <a:avLst>
                <a:gd name="adj" fmla="val 50000"/>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213" name="矩形 212">
              <a:extLst>
                <a:ext uri="{FF2B5EF4-FFF2-40B4-BE49-F238E27FC236}">
                  <a16:creationId xmlns="" xmlns:a16="http://schemas.microsoft.com/office/drawing/2014/main" id="{C0E4AD8E-AE67-42A7-9873-C90E2D628E20}"/>
                </a:ext>
              </a:extLst>
            </p:cNvPr>
            <p:cNvSpPr/>
            <p:nvPr/>
          </p:nvSpPr>
          <p:spPr>
            <a:xfrm>
              <a:off x="2800270" y="5079224"/>
              <a:ext cx="1117085" cy="523220"/>
            </a:xfrm>
            <a:prstGeom prst="rect">
              <a:avLst/>
            </a:prstGeom>
          </p:spPr>
          <p:txBody>
            <a:bodyPr wrap="square">
              <a:spAutoFit/>
            </a:bodyPr>
            <a:lstStyle/>
            <a:p>
              <a:r>
                <a:rPr lang="zh-CN" altLang="en-US" sz="2800">
                  <a:solidFill>
                    <a:schemeClr val="accent2"/>
                  </a:solidFill>
                  <a:latin typeface="+mj-ea"/>
                  <a:ea typeface="+mj-ea"/>
                </a:rPr>
                <a:t>素养</a:t>
              </a:r>
            </a:p>
          </p:txBody>
        </p:sp>
        <p:sp>
          <p:nvSpPr>
            <p:cNvPr id="214" name="矩形 213">
              <a:extLst>
                <a:ext uri="{FF2B5EF4-FFF2-40B4-BE49-F238E27FC236}">
                  <a16:creationId xmlns="" xmlns:a16="http://schemas.microsoft.com/office/drawing/2014/main" id="{90F2AF46-B63E-484E-A22A-A6CF958A679C}"/>
                </a:ext>
              </a:extLst>
            </p:cNvPr>
            <p:cNvSpPr/>
            <p:nvPr/>
          </p:nvSpPr>
          <p:spPr>
            <a:xfrm>
              <a:off x="2183248" y="5079224"/>
              <a:ext cx="1117085" cy="523220"/>
            </a:xfrm>
            <a:prstGeom prst="rect">
              <a:avLst/>
            </a:prstGeom>
          </p:spPr>
          <p:txBody>
            <a:bodyPr wrap="square">
              <a:spAutoFit/>
            </a:bodyPr>
            <a:lstStyle/>
            <a:p>
              <a:r>
                <a:rPr lang="en-US" altLang="zh-CN" sz="2800">
                  <a:solidFill>
                    <a:schemeClr val="accent2"/>
                  </a:solidFill>
                  <a:latin typeface="+mj-ea"/>
                  <a:ea typeface="+mj-ea"/>
                </a:rPr>
                <a:t>5S</a:t>
              </a:r>
              <a:endParaRPr lang="zh-CN" altLang="en-US" sz="2800">
                <a:solidFill>
                  <a:schemeClr val="accent2"/>
                </a:solidFill>
                <a:latin typeface="+mj-ea"/>
                <a:ea typeface="+mj-ea"/>
              </a:endParaRPr>
            </a:p>
          </p:txBody>
        </p:sp>
      </p:grpSp>
      <p:grpSp>
        <p:nvGrpSpPr>
          <p:cNvPr id="6" name="组合 5">
            <a:extLst>
              <a:ext uri="{FF2B5EF4-FFF2-40B4-BE49-F238E27FC236}">
                <a16:creationId xmlns="" xmlns:a16="http://schemas.microsoft.com/office/drawing/2014/main" id="{23C9F313-A2C3-43D8-8391-6073CC670DD8}"/>
              </a:ext>
            </a:extLst>
          </p:cNvPr>
          <p:cNvGrpSpPr/>
          <p:nvPr/>
        </p:nvGrpSpPr>
        <p:grpSpPr>
          <a:xfrm>
            <a:off x="7833855" y="5128398"/>
            <a:ext cx="1952426" cy="615739"/>
            <a:chOff x="7456308" y="4999735"/>
            <a:chExt cx="1952426" cy="615739"/>
          </a:xfrm>
        </p:grpSpPr>
        <p:sp>
          <p:nvSpPr>
            <p:cNvPr id="216" name="矩形: 圆角 215">
              <a:extLst>
                <a:ext uri="{FF2B5EF4-FFF2-40B4-BE49-F238E27FC236}">
                  <a16:creationId xmlns="" xmlns:a16="http://schemas.microsoft.com/office/drawing/2014/main" id="{DABD3022-510A-4FAB-ABF0-7DAE8DDBB96B}"/>
                </a:ext>
              </a:extLst>
            </p:cNvPr>
            <p:cNvSpPr/>
            <p:nvPr/>
          </p:nvSpPr>
          <p:spPr bwMode="auto">
            <a:xfrm>
              <a:off x="7456308" y="4999735"/>
              <a:ext cx="1952426" cy="615739"/>
            </a:xfrm>
            <a:prstGeom prst="roundRect">
              <a:avLst>
                <a:gd name="adj" fmla="val 50000"/>
              </a:avLst>
            </a:prstGeom>
            <a:gradFill>
              <a:gsLst>
                <a:gs pos="70000">
                  <a:schemeClr val="bg2"/>
                </a:gs>
                <a:gs pos="0">
                  <a:srgbClr val="FEA67E"/>
                </a:gs>
                <a:gs pos="100000">
                  <a:srgbClr val="FD6F2F"/>
                </a:gs>
              </a:gsLst>
              <a:lin ang="5400000" scaled="1"/>
            </a:gradFill>
            <a:ln w="19050"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dirty="0">
                <a:solidFill>
                  <a:schemeClr val="accent2"/>
                </a:solidFill>
                <a:latin typeface="+mj-ea"/>
                <a:ea typeface="+mj-ea"/>
              </a:endParaRPr>
            </a:p>
          </p:txBody>
        </p:sp>
        <p:sp>
          <p:nvSpPr>
            <p:cNvPr id="217" name="矩形 216">
              <a:extLst>
                <a:ext uri="{FF2B5EF4-FFF2-40B4-BE49-F238E27FC236}">
                  <a16:creationId xmlns="" xmlns:a16="http://schemas.microsoft.com/office/drawing/2014/main" id="{0CA88781-E87A-458B-9F49-340207CC1C4F}"/>
                </a:ext>
              </a:extLst>
            </p:cNvPr>
            <p:cNvSpPr/>
            <p:nvPr/>
          </p:nvSpPr>
          <p:spPr>
            <a:xfrm>
              <a:off x="8254585" y="5079224"/>
              <a:ext cx="1117085" cy="523220"/>
            </a:xfrm>
            <a:prstGeom prst="rect">
              <a:avLst/>
            </a:prstGeom>
          </p:spPr>
          <p:txBody>
            <a:bodyPr wrap="square">
              <a:spAutoFit/>
            </a:bodyPr>
            <a:lstStyle/>
            <a:p>
              <a:r>
                <a:rPr lang="zh-CN" altLang="en-US" sz="2800">
                  <a:solidFill>
                    <a:schemeClr val="accent2"/>
                  </a:solidFill>
                  <a:latin typeface="+mj-ea"/>
                  <a:ea typeface="+mj-ea"/>
                </a:rPr>
                <a:t>安全</a:t>
              </a:r>
            </a:p>
          </p:txBody>
        </p:sp>
        <p:sp>
          <p:nvSpPr>
            <p:cNvPr id="218" name="矩形 217">
              <a:extLst>
                <a:ext uri="{FF2B5EF4-FFF2-40B4-BE49-F238E27FC236}">
                  <a16:creationId xmlns="" xmlns:a16="http://schemas.microsoft.com/office/drawing/2014/main" id="{04CA96C3-7392-463D-A723-E527A8764D00}"/>
                </a:ext>
              </a:extLst>
            </p:cNvPr>
            <p:cNvSpPr/>
            <p:nvPr/>
          </p:nvSpPr>
          <p:spPr>
            <a:xfrm>
              <a:off x="7637563" y="5079224"/>
              <a:ext cx="1117085" cy="523220"/>
            </a:xfrm>
            <a:prstGeom prst="rect">
              <a:avLst/>
            </a:prstGeom>
          </p:spPr>
          <p:txBody>
            <a:bodyPr wrap="square">
              <a:spAutoFit/>
            </a:bodyPr>
            <a:lstStyle/>
            <a:p>
              <a:r>
                <a:rPr lang="en-US" altLang="zh-CN" sz="2800">
                  <a:solidFill>
                    <a:schemeClr val="accent2"/>
                  </a:solidFill>
                  <a:latin typeface="+mj-ea"/>
                  <a:ea typeface="+mj-ea"/>
                </a:rPr>
                <a:t>6S</a:t>
              </a:r>
              <a:endParaRPr lang="zh-CN" altLang="en-US" sz="2800">
                <a:solidFill>
                  <a:schemeClr val="accent2"/>
                </a:solidFill>
                <a:latin typeface="+mj-ea"/>
                <a:ea typeface="+mj-ea"/>
              </a:endParaRPr>
            </a:p>
          </p:txBody>
        </p:sp>
      </p:grpSp>
      <p:cxnSp>
        <p:nvCxnSpPr>
          <p:cNvPr id="10" name="直接连接符 9">
            <a:extLst>
              <a:ext uri="{FF2B5EF4-FFF2-40B4-BE49-F238E27FC236}">
                <a16:creationId xmlns="" xmlns:a16="http://schemas.microsoft.com/office/drawing/2014/main" id="{506BA469-4CB5-4026-9FA5-C1115F5D19CB}"/>
              </a:ext>
            </a:extLst>
          </p:cNvPr>
          <p:cNvCxnSpPr>
            <a:cxnSpLocks/>
          </p:cNvCxnSpPr>
          <p:nvPr/>
        </p:nvCxnSpPr>
        <p:spPr bwMode="auto">
          <a:xfrm>
            <a:off x="1369219" y="4460573"/>
            <a:ext cx="9779697" cy="0"/>
          </a:xfrm>
          <a:prstGeom prst="line">
            <a:avLst/>
          </a:prstGeom>
          <a:solidFill>
            <a:schemeClr val="accent1"/>
          </a:solidFill>
          <a:ln w="9525" cap="flat" cmpd="sng" algn="ctr">
            <a:solidFill>
              <a:schemeClr val="accent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 name="矩形 10">
            <a:extLst>
              <a:ext uri="{FF2B5EF4-FFF2-40B4-BE49-F238E27FC236}">
                <a16:creationId xmlns="" xmlns:a16="http://schemas.microsoft.com/office/drawing/2014/main" id="{B51C8D5E-04CF-4120-8726-881AAE9D4CE0}"/>
              </a:ext>
            </a:extLst>
          </p:cNvPr>
          <p:cNvSpPr/>
          <p:nvPr/>
        </p:nvSpPr>
        <p:spPr>
          <a:xfrm>
            <a:off x="7389075" y="1172613"/>
            <a:ext cx="1800493"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区分用与不用的</a:t>
            </a:r>
            <a:endParaRPr lang="zh-CN" altLang="en-US">
              <a:solidFill>
                <a:schemeClr val="accent1"/>
              </a:solidFill>
              <a:latin typeface="+mj-ea"/>
              <a:ea typeface="+mj-ea"/>
            </a:endParaRPr>
          </a:p>
        </p:txBody>
      </p:sp>
      <p:sp>
        <p:nvSpPr>
          <p:cNvPr id="240" name="矩形 239">
            <a:extLst>
              <a:ext uri="{FF2B5EF4-FFF2-40B4-BE49-F238E27FC236}">
                <a16:creationId xmlns="" xmlns:a16="http://schemas.microsoft.com/office/drawing/2014/main" id="{E86B4119-E57B-463A-AB04-C8AF3FD12005}"/>
              </a:ext>
            </a:extLst>
          </p:cNvPr>
          <p:cNvSpPr/>
          <p:nvPr/>
        </p:nvSpPr>
        <p:spPr>
          <a:xfrm>
            <a:off x="5096122" y="2423897"/>
            <a:ext cx="1569660"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将要用的定位</a:t>
            </a:r>
          </a:p>
        </p:txBody>
      </p:sp>
      <p:sp>
        <p:nvSpPr>
          <p:cNvPr id="241" name="矩形 240">
            <a:extLst>
              <a:ext uri="{FF2B5EF4-FFF2-40B4-BE49-F238E27FC236}">
                <a16:creationId xmlns="" xmlns:a16="http://schemas.microsoft.com/office/drawing/2014/main" id="{01B182C8-A97A-4852-BF88-427679CBD099}"/>
              </a:ext>
            </a:extLst>
          </p:cNvPr>
          <p:cNvSpPr/>
          <p:nvPr/>
        </p:nvSpPr>
        <p:spPr>
          <a:xfrm>
            <a:off x="9750199" y="2423897"/>
            <a:ext cx="1800493"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将物品清扫干净</a:t>
            </a:r>
          </a:p>
        </p:txBody>
      </p:sp>
      <p:sp>
        <p:nvSpPr>
          <p:cNvPr id="242" name="矩形 241">
            <a:extLst>
              <a:ext uri="{FF2B5EF4-FFF2-40B4-BE49-F238E27FC236}">
                <a16:creationId xmlns="" xmlns:a16="http://schemas.microsoft.com/office/drawing/2014/main" id="{46639E60-08D3-4F2F-8B8B-0B9F519D9B72}"/>
              </a:ext>
            </a:extLst>
          </p:cNvPr>
          <p:cNvSpPr/>
          <p:nvPr/>
        </p:nvSpPr>
        <p:spPr>
          <a:xfrm>
            <a:off x="7389075" y="3675182"/>
            <a:ext cx="2031325"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形成制度养成习惯</a:t>
            </a:r>
          </a:p>
        </p:txBody>
      </p:sp>
      <p:sp>
        <p:nvSpPr>
          <p:cNvPr id="243" name="矩形 242">
            <a:extLst>
              <a:ext uri="{FF2B5EF4-FFF2-40B4-BE49-F238E27FC236}">
                <a16:creationId xmlns="" xmlns:a16="http://schemas.microsoft.com/office/drawing/2014/main" id="{D34FC3DA-4259-4881-9355-4FCCDCA3FE4C}"/>
              </a:ext>
            </a:extLst>
          </p:cNvPr>
          <p:cNvSpPr/>
          <p:nvPr/>
        </p:nvSpPr>
        <p:spPr>
          <a:xfrm>
            <a:off x="5090493" y="5263351"/>
            <a:ext cx="2031325"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提高修养自我规范</a:t>
            </a:r>
          </a:p>
        </p:txBody>
      </p:sp>
      <p:sp>
        <p:nvSpPr>
          <p:cNvPr id="244" name="矩形 243">
            <a:extLst>
              <a:ext uri="{FF2B5EF4-FFF2-40B4-BE49-F238E27FC236}">
                <a16:creationId xmlns="" xmlns:a16="http://schemas.microsoft.com/office/drawing/2014/main" id="{E65D2D09-7E76-4B10-BA06-DB5B0204E51E}"/>
              </a:ext>
            </a:extLst>
          </p:cNvPr>
          <p:cNvSpPr/>
          <p:nvPr/>
        </p:nvSpPr>
        <p:spPr>
          <a:xfrm>
            <a:off x="9814366" y="5263351"/>
            <a:ext cx="2031325" cy="369332"/>
          </a:xfrm>
          <a:prstGeom prst="rect">
            <a:avLst/>
          </a:prstGeom>
        </p:spPr>
        <p:txBody>
          <a:bodyPr wrap="none">
            <a:spAutoFit/>
          </a:bodyPr>
          <a:lstStyle/>
          <a:p>
            <a:r>
              <a:rPr lang="zh-CN" altLang="en-US">
                <a:solidFill>
                  <a:schemeClr val="accent1"/>
                </a:solidFill>
                <a:latin typeface="+mj-ea"/>
                <a:ea typeface="+mj-ea"/>
                <a:cs typeface="Times New Roman" panose="02020603050405020304" pitchFamily="18" charset="0"/>
              </a:rPr>
              <a:t>确保人物文件安全</a:t>
            </a:r>
          </a:p>
        </p:txBody>
      </p:sp>
      <p:grpSp>
        <p:nvGrpSpPr>
          <p:cNvPr id="3" name="组合 2">
            <a:extLst>
              <a:ext uri="{FF2B5EF4-FFF2-40B4-BE49-F238E27FC236}">
                <a16:creationId xmlns="" xmlns:a16="http://schemas.microsoft.com/office/drawing/2014/main" id="{149DECAF-A3F8-4F66-8603-31F4E14F488A}"/>
              </a:ext>
            </a:extLst>
          </p:cNvPr>
          <p:cNvGrpSpPr/>
          <p:nvPr/>
        </p:nvGrpSpPr>
        <p:grpSpPr>
          <a:xfrm>
            <a:off x="1490869" y="1067437"/>
            <a:ext cx="461665" cy="3393137"/>
            <a:chOff x="1490869" y="1067437"/>
            <a:chExt cx="461665" cy="3393137"/>
          </a:xfrm>
        </p:grpSpPr>
        <p:cxnSp>
          <p:nvCxnSpPr>
            <p:cNvPr id="14" name="直接连接符 13">
              <a:extLst>
                <a:ext uri="{FF2B5EF4-FFF2-40B4-BE49-F238E27FC236}">
                  <a16:creationId xmlns="" xmlns:a16="http://schemas.microsoft.com/office/drawing/2014/main" id="{CB8A3658-F5F4-41DB-B132-AF9BBA60D0F0}"/>
                </a:ext>
              </a:extLst>
            </p:cNvPr>
            <p:cNvCxnSpPr>
              <a:cxnSpLocks/>
            </p:cNvCxnSpPr>
            <p:nvPr/>
          </p:nvCxnSpPr>
          <p:spPr bwMode="auto">
            <a:xfrm>
              <a:off x="1738351" y="1067437"/>
              <a:ext cx="0" cy="1026529"/>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组合 21">
              <a:extLst>
                <a:ext uri="{FF2B5EF4-FFF2-40B4-BE49-F238E27FC236}">
                  <a16:creationId xmlns="" xmlns:a16="http://schemas.microsoft.com/office/drawing/2014/main" id="{1887860F-FADD-42DA-BC71-314D3DFB5E68}"/>
                </a:ext>
              </a:extLst>
            </p:cNvPr>
            <p:cNvGrpSpPr/>
            <p:nvPr/>
          </p:nvGrpSpPr>
          <p:grpSpPr>
            <a:xfrm>
              <a:off x="1490869" y="2159474"/>
              <a:ext cx="461665" cy="1032905"/>
              <a:chOff x="1490869" y="2159474"/>
              <a:chExt cx="461665" cy="1032905"/>
            </a:xfrm>
          </p:grpSpPr>
          <p:sp>
            <p:nvSpPr>
              <p:cNvPr id="15" name="矩形 14">
                <a:extLst>
                  <a:ext uri="{FF2B5EF4-FFF2-40B4-BE49-F238E27FC236}">
                    <a16:creationId xmlns="" xmlns:a16="http://schemas.microsoft.com/office/drawing/2014/main" id="{0673D938-07B9-49D7-81B5-A91C6EF87B45}"/>
                  </a:ext>
                </a:extLst>
              </p:cNvPr>
              <p:cNvSpPr/>
              <p:nvPr/>
            </p:nvSpPr>
            <p:spPr bwMode="auto">
              <a:xfrm>
                <a:off x="1531087" y="2159474"/>
                <a:ext cx="400407" cy="1032905"/>
              </a:xfrm>
              <a:prstGeom prst="rect">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16" name="文本框 15">
                <a:extLst>
                  <a:ext uri="{FF2B5EF4-FFF2-40B4-BE49-F238E27FC236}">
                    <a16:creationId xmlns="" xmlns:a16="http://schemas.microsoft.com/office/drawing/2014/main" id="{436A7216-A468-4A41-95F2-0DEE760F94B0}"/>
                  </a:ext>
                </a:extLst>
              </p:cNvPr>
              <p:cNvSpPr txBox="1"/>
              <p:nvPr/>
            </p:nvSpPr>
            <p:spPr>
              <a:xfrm>
                <a:off x="1490869" y="2288632"/>
                <a:ext cx="461665" cy="784830"/>
              </a:xfrm>
              <a:prstGeom prst="rect">
                <a:avLst/>
              </a:prstGeom>
              <a:noFill/>
            </p:spPr>
            <p:txBody>
              <a:bodyPr vert="eaVert" wrap="none" rtlCol="0">
                <a:spAutoFit/>
              </a:bodyPr>
              <a:lstStyle/>
              <a:p>
                <a:pPr algn="l"/>
                <a:r>
                  <a:rPr lang="zh-CN" altLang="en-US">
                    <a:solidFill>
                      <a:schemeClr val="bg2"/>
                    </a:solidFill>
                    <a:latin typeface="+mj-ea"/>
                    <a:ea typeface="+mj-ea"/>
                  </a:rPr>
                  <a:t>针对物</a:t>
                </a:r>
              </a:p>
            </p:txBody>
          </p:sp>
        </p:grpSp>
        <p:cxnSp>
          <p:nvCxnSpPr>
            <p:cNvPr id="245" name="直接连接符 244">
              <a:extLst>
                <a:ext uri="{FF2B5EF4-FFF2-40B4-BE49-F238E27FC236}">
                  <a16:creationId xmlns="" xmlns:a16="http://schemas.microsoft.com/office/drawing/2014/main" id="{0A364748-B87F-41C3-845F-3542283E2945}"/>
                </a:ext>
              </a:extLst>
            </p:cNvPr>
            <p:cNvCxnSpPr>
              <a:cxnSpLocks/>
            </p:cNvCxnSpPr>
            <p:nvPr/>
          </p:nvCxnSpPr>
          <p:spPr bwMode="auto">
            <a:xfrm flipV="1">
              <a:off x="1738351" y="3264776"/>
              <a:ext cx="0" cy="1195798"/>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cxnSp>
        <p:nvCxnSpPr>
          <p:cNvPr id="246" name="直接连接符 245">
            <a:extLst>
              <a:ext uri="{FF2B5EF4-FFF2-40B4-BE49-F238E27FC236}">
                <a16:creationId xmlns="" xmlns:a16="http://schemas.microsoft.com/office/drawing/2014/main" id="{16161A35-0DB5-4CFC-BF5F-5B502178F71D}"/>
              </a:ext>
            </a:extLst>
          </p:cNvPr>
          <p:cNvCxnSpPr>
            <a:cxnSpLocks/>
          </p:cNvCxnSpPr>
          <p:nvPr/>
        </p:nvCxnSpPr>
        <p:spPr bwMode="auto">
          <a:xfrm>
            <a:off x="1369219" y="1059647"/>
            <a:ext cx="1410848" cy="0"/>
          </a:xfrm>
          <a:prstGeom prst="line">
            <a:avLst/>
          </a:prstGeom>
          <a:solidFill>
            <a:schemeClr val="accent1"/>
          </a:solidFill>
          <a:ln w="9525" cap="flat" cmpd="sng" algn="ctr">
            <a:solidFill>
              <a:schemeClr val="accent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47" name="直接连接符 246">
            <a:extLst>
              <a:ext uri="{FF2B5EF4-FFF2-40B4-BE49-F238E27FC236}">
                <a16:creationId xmlns="" xmlns:a16="http://schemas.microsoft.com/office/drawing/2014/main" id="{1A63ADF3-E6F8-4ED8-8DE8-6B13B3855925}"/>
              </a:ext>
            </a:extLst>
          </p:cNvPr>
          <p:cNvCxnSpPr>
            <a:cxnSpLocks/>
          </p:cNvCxnSpPr>
          <p:nvPr/>
        </p:nvCxnSpPr>
        <p:spPr bwMode="auto">
          <a:xfrm>
            <a:off x="1369219" y="6103814"/>
            <a:ext cx="1410848" cy="0"/>
          </a:xfrm>
          <a:prstGeom prst="line">
            <a:avLst/>
          </a:prstGeom>
          <a:solidFill>
            <a:schemeClr val="accent1"/>
          </a:solidFill>
          <a:ln w="9525" cap="flat" cmpd="sng" algn="ctr">
            <a:solidFill>
              <a:schemeClr val="accent1">
                <a:lumMod val="60000"/>
                <a:lumOff val="40000"/>
              </a:schemeClr>
            </a:solidFill>
            <a:prstDash val="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 name="组合 3">
            <a:extLst>
              <a:ext uri="{FF2B5EF4-FFF2-40B4-BE49-F238E27FC236}">
                <a16:creationId xmlns="" xmlns:a16="http://schemas.microsoft.com/office/drawing/2014/main" id="{1715052D-2240-4DC3-8B77-AB7EF853D9CF}"/>
              </a:ext>
            </a:extLst>
          </p:cNvPr>
          <p:cNvGrpSpPr/>
          <p:nvPr/>
        </p:nvGrpSpPr>
        <p:grpSpPr>
          <a:xfrm>
            <a:off x="1490869" y="4500447"/>
            <a:ext cx="461665" cy="1603367"/>
            <a:chOff x="1490869" y="4500447"/>
            <a:chExt cx="461665" cy="1603367"/>
          </a:xfrm>
        </p:grpSpPr>
        <p:grpSp>
          <p:nvGrpSpPr>
            <p:cNvPr id="248" name="组合 247">
              <a:extLst>
                <a:ext uri="{FF2B5EF4-FFF2-40B4-BE49-F238E27FC236}">
                  <a16:creationId xmlns="" xmlns:a16="http://schemas.microsoft.com/office/drawing/2014/main" id="{8848D240-5D48-47C9-83CF-C8BCD85A173F}"/>
                </a:ext>
              </a:extLst>
            </p:cNvPr>
            <p:cNvGrpSpPr/>
            <p:nvPr/>
          </p:nvGrpSpPr>
          <p:grpSpPr>
            <a:xfrm>
              <a:off x="1490869" y="4823452"/>
              <a:ext cx="461665" cy="1032905"/>
              <a:chOff x="1490869" y="2159474"/>
              <a:chExt cx="461665" cy="1032905"/>
            </a:xfrm>
          </p:grpSpPr>
          <p:sp>
            <p:nvSpPr>
              <p:cNvPr id="249" name="矩形 248">
                <a:extLst>
                  <a:ext uri="{FF2B5EF4-FFF2-40B4-BE49-F238E27FC236}">
                    <a16:creationId xmlns="" xmlns:a16="http://schemas.microsoft.com/office/drawing/2014/main" id="{360BCDFF-E12D-4096-9362-B6D4E99D21BE}"/>
                  </a:ext>
                </a:extLst>
              </p:cNvPr>
              <p:cNvSpPr/>
              <p:nvPr/>
            </p:nvSpPr>
            <p:spPr bwMode="auto">
              <a:xfrm>
                <a:off x="1531087" y="2159474"/>
                <a:ext cx="400407" cy="1032905"/>
              </a:xfrm>
              <a:prstGeom prst="rect">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50" name="文本框 249">
                <a:extLst>
                  <a:ext uri="{FF2B5EF4-FFF2-40B4-BE49-F238E27FC236}">
                    <a16:creationId xmlns="" xmlns:a16="http://schemas.microsoft.com/office/drawing/2014/main" id="{5144E2C9-B716-481B-9DFE-61BCCC845462}"/>
                  </a:ext>
                </a:extLst>
              </p:cNvPr>
              <p:cNvSpPr txBox="1"/>
              <p:nvPr/>
            </p:nvSpPr>
            <p:spPr>
              <a:xfrm>
                <a:off x="1490869" y="2288632"/>
                <a:ext cx="461665" cy="784830"/>
              </a:xfrm>
              <a:prstGeom prst="rect">
                <a:avLst/>
              </a:prstGeom>
              <a:noFill/>
            </p:spPr>
            <p:txBody>
              <a:bodyPr vert="eaVert" wrap="none" rtlCol="0">
                <a:spAutoFit/>
              </a:bodyPr>
              <a:lstStyle/>
              <a:p>
                <a:pPr algn="l"/>
                <a:r>
                  <a:rPr lang="zh-CN" altLang="en-US">
                    <a:solidFill>
                      <a:schemeClr val="bg2"/>
                    </a:solidFill>
                    <a:latin typeface="+mj-ea"/>
                    <a:ea typeface="+mj-ea"/>
                  </a:rPr>
                  <a:t>针对人</a:t>
                </a:r>
              </a:p>
            </p:txBody>
          </p:sp>
        </p:grpSp>
        <p:cxnSp>
          <p:nvCxnSpPr>
            <p:cNvPr id="251" name="直接连接符 250">
              <a:extLst>
                <a:ext uri="{FF2B5EF4-FFF2-40B4-BE49-F238E27FC236}">
                  <a16:creationId xmlns="" xmlns:a16="http://schemas.microsoft.com/office/drawing/2014/main" id="{36AD395F-8BE4-4E92-8567-1F482473FD57}"/>
                </a:ext>
              </a:extLst>
            </p:cNvPr>
            <p:cNvCxnSpPr>
              <a:cxnSpLocks/>
            </p:cNvCxnSpPr>
            <p:nvPr/>
          </p:nvCxnSpPr>
          <p:spPr bwMode="auto">
            <a:xfrm>
              <a:off x="1738351" y="4500447"/>
              <a:ext cx="0" cy="283132"/>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2" name="直接连接符 251">
              <a:extLst>
                <a:ext uri="{FF2B5EF4-FFF2-40B4-BE49-F238E27FC236}">
                  <a16:creationId xmlns="" xmlns:a16="http://schemas.microsoft.com/office/drawing/2014/main" id="{CD9951D3-3E90-4320-A844-E0BD4AA21EEB}"/>
                </a:ext>
              </a:extLst>
            </p:cNvPr>
            <p:cNvCxnSpPr>
              <a:cxnSpLocks/>
            </p:cNvCxnSpPr>
            <p:nvPr/>
          </p:nvCxnSpPr>
          <p:spPr bwMode="auto">
            <a:xfrm flipV="1">
              <a:off x="1738351" y="5856357"/>
              <a:ext cx="0" cy="247457"/>
            </a:xfrm>
            <a:prstGeom prst="line">
              <a:avLst/>
            </a:prstGeom>
            <a:solidFill>
              <a:schemeClr val="accent1"/>
            </a:solidFill>
            <a:ln w="9525" cap="flat" cmpd="sng" algn="ctr">
              <a:solidFill>
                <a:schemeClr val="accent1">
                  <a:lumMod val="60000"/>
                  <a:lumOff val="40000"/>
                </a:schemeClr>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spTree>
    <p:extLst>
      <p:ext uri="{BB962C8B-B14F-4D97-AF65-F5344CB8AC3E}">
        <p14:creationId xmlns:p14="http://schemas.microsoft.com/office/powerpoint/2010/main" val="3977898964"/>
      </p:ext>
    </p:extLst>
  </p:cSld>
  <p:clrMapOvr>
    <a:masterClrMapping/>
  </p:clrMapOvr>
  <mc:AlternateContent xmlns:mc="http://schemas.openxmlformats.org/markup-compatibility/2006" xmlns:p14="http://schemas.microsoft.com/office/powerpoint/2010/main">
    <mc:Choice Requires="p14">
      <p:transition spd="slow" p14:dur="800" advTm="9641">
        <p:wipe/>
      </p:transition>
    </mc:Choice>
    <mc:Fallback xmlns="">
      <p:transition spd="slow" advTm="9641">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53"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300" fill="hold"/>
                                        <p:tgtEl>
                                          <p:spTgt spid="5"/>
                                        </p:tgtEl>
                                        <p:attrNameLst>
                                          <p:attrName>ppt_w</p:attrName>
                                        </p:attrNameLst>
                                      </p:cBhvr>
                                      <p:tavLst>
                                        <p:tav tm="0">
                                          <p:val>
                                            <p:fltVal val="0"/>
                                          </p:val>
                                        </p:tav>
                                        <p:tav tm="100000">
                                          <p:val>
                                            <p:strVal val="#ppt_w"/>
                                          </p:val>
                                        </p:tav>
                                      </p:tavLst>
                                    </p:anim>
                                    <p:anim calcmode="lin" valueType="num">
                                      <p:cBhvr>
                                        <p:cTn id="21" dur="300" fill="hold"/>
                                        <p:tgtEl>
                                          <p:spTgt spid="5"/>
                                        </p:tgtEl>
                                        <p:attrNameLst>
                                          <p:attrName>ppt_h</p:attrName>
                                        </p:attrNameLst>
                                      </p:cBhvr>
                                      <p:tavLst>
                                        <p:tav tm="0">
                                          <p:val>
                                            <p:fltVal val="0"/>
                                          </p:val>
                                        </p:tav>
                                        <p:tav tm="100000">
                                          <p:val>
                                            <p:strVal val="#ppt_h"/>
                                          </p:val>
                                        </p:tav>
                                      </p:tavLst>
                                    </p:anim>
                                    <p:animEffect transition="in" filter="fade">
                                      <p:cBhvr>
                                        <p:cTn id="22" dur="300"/>
                                        <p:tgtEl>
                                          <p:spTgt spid="5"/>
                                        </p:tgtEl>
                                      </p:cBhvr>
                                    </p:animEffect>
                                  </p:childTnLst>
                                </p:cTn>
                              </p:par>
                            </p:childTnLst>
                          </p:cTn>
                        </p:par>
                        <p:par>
                          <p:cTn id="23" fill="hold">
                            <p:stCondLst>
                              <p:cond delay="1200"/>
                            </p:stCondLst>
                            <p:childTnLst>
                              <p:par>
                                <p:cTn id="24" presetID="22" presetClass="entr" presetSubtype="8"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wipe(left)">
                                      <p:cBhvr>
                                        <p:cTn id="26" dur="300"/>
                                        <p:tgtEl>
                                          <p:spTgt spid="11"/>
                                        </p:tgtEl>
                                      </p:cBhvr>
                                    </p:animEffect>
                                  </p:childTnLst>
                                </p:cTn>
                              </p:par>
                            </p:childTnLst>
                          </p:cTn>
                        </p:par>
                        <p:par>
                          <p:cTn id="27" fill="hold">
                            <p:stCondLst>
                              <p:cond delay="1500"/>
                            </p:stCondLst>
                            <p:childTnLst>
                              <p:par>
                                <p:cTn id="28" presetID="22" presetClass="entr" presetSubtype="1" fill="hold" nodeType="afterEffect">
                                  <p:stCondLst>
                                    <p:cond delay="0"/>
                                  </p:stCondLst>
                                  <p:childTnLst>
                                    <p:set>
                                      <p:cBhvr>
                                        <p:cTn id="29" dur="1" fill="hold">
                                          <p:stCondLst>
                                            <p:cond delay="0"/>
                                          </p:stCondLst>
                                        </p:cTn>
                                        <p:tgtEl>
                                          <p:spTgt spid="165"/>
                                        </p:tgtEl>
                                        <p:attrNameLst>
                                          <p:attrName>style.visibility</p:attrName>
                                        </p:attrNameLst>
                                      </p:cBhvr>
                                      <p:to>
                                        <p:strVal val="visible"/>
                                      </p:to>
                                    </p:set>
                                    <p:animEffect transition="in" filter="wipe(up)">
                                      <p:cBhvr>
                                        <p:cTn id="30" dur="500"/>
                                        <p:tgtEl>
                                          <p:spTgt spid="165"/>
                                        </p:tgtEl>
                                      </p:cBhvr>
                                    </p:animEffect>
                                  </p:childTnLst>
                                </p:cTn>
                              </p:par>
                            </p:childTnLst>
                          </p:cTn>
                        </p:par>
                        <p:par>
                          <p:cTn id="31" fill="hold">
                            <p:stCondLst>
                              <p:cond delay="2000"/>
                            </p:stCondLst>
                            <p:childTnLst>
                              <p:par>
                                <p:cTn id="32" presetID="53" presetClass="entr" presetSubtype="16" fill="hold" nodeType="afterEffect">
                                  <p:stCondLst>
                                    <p:cond delay="0"/>
                                  </p:stCondLst>
                                  <p:childTnLst>
                                    <p:set>
                                      <p:cBhvr>
                                        <p:cTn id="33" dur="1" fill="hold">
                                          <p:stCondLst>
                                            <p:cond delay="0"/>
                                          </p:stCondLst>
                                        </p:cTn>
                                        <p:tgtEl>
                                          <p:spTgt spid="199"/>
                                        </p:tgtEl>
                                        <p:attrNameLst>
                                          <p:attrName>style.visibility</p:attrName>
                                        </p:attrNameLst>
                                      </p:cBhvr>
                                      <p:to>
                                        <p:strVal val="visible"/>
                                      </p:to>
                                    </p:set>
                                    <p:anim calcmode="lin" valueType="num">
                                      <p:cBhvr>
                                        <p:cTn id="34" dur="300" fill="hold"/>
                                        <p:tgtEl>
                                          <p:spTgt spid="199"/>
                                        </p:tgtEl>
                                        <p:attrNameLst>
                                          <p:attrName>ppt_w</p:attrName>
                                        </p:attrNameLst>
                                      </p:cBhvr>
                                      <p:tavLst>
                                        <p:tav tm="0">
                                          <p:val>
                                            <p:fltVal val="0"/>
                                          </p:val>
                                        </p:tav>
                                        <p:tav tm="100000">
                                          <p:val>
                                            <p:strVal val="#ppt_w"/>
                                          </p:val>
                                        </p:tav>
                                      </p:tavLst>
                                    </p:anim>
                                    <p:anim calcmode="lin" valueType="num">
                                      <p:cBhvr>
                                        <p:cTn id="35" dur="300" fill="hold"/>
                                        <p:tgtEl>
                                          <p:spTgt spid="199"/>
                                        </p:tgtEl>
                                        <p:attrNameLst>
                                          <p:attrName>ppt_h</p:attrName>
                                        </p:attrNameLst>
                                      </p:cBhvr>
                                      <p:tavLst>
                                        <p:tav tm="0">
                                          <p:val>
                                            <p:fltVal val="0"/>
                                          </p:val>
                                        </p:tav>
                                        <p:tav tm="100000">
                                          <p:val>
                                            <p:strVal val="#ppt_h"/>
                                          </p:val>
                                        </p:tav>
                                      </p:tavLst>
                                    </p:anim>
                                    <p:animEffect transition="in" filter="fade">
                                      <p:cBhvr>
                                        <p:cTn id="36" dur="300"/>
                                        <p:tgtEl>
                                          <p:spTgt spid="199"/>
                                        </p:tgtEl>
                                      </p:cBhvr>
                                    </p:animEffect>
                                  </p:childTnLst>
                                </p:cTn>
                              </p:par>
                            </p:childTnLst>
                          </p:cTn>
                        </p:par>
                        <p:par>
                          <p:cTn id="37" fill="hold">
                            <p:stCondLst>
                              <p:cond delay="2300"/>
                            </p:stCondLst>
                            <p:childTnLst>
                              <p:par>
                                <p:cTn id="38" presetID="22" presetClass="entr" presetSubtype="8" fill="hold" grpId="0" nodeType="afterEffect">
                                  <p:stCondLst>
                                    <p:cond delay="0"/>
                                  </p:stCondLst>
                                  <p:childTnLst>
                                    <p:set>
                                      <p:cBhvr>
                                        <p:cTn id="39" dur="1" fill="hold">
                                          <p:stCondLst>
                                            <p:cond delay="0"/>
                                          </p:stCondLst>
                                        </p:cTn>
                                        <p:tgtEl>
                                          <p:spTgt spid="240"/>
                                        </p:tgtEl>
                                        <p:attrNameLst>
                                          <p:attrName>style.visibility</p:attrName>
                                        </p:attrNameLst>
                                      </p:cBhvr>
                                      <p:to>
                                        <p:strVal val="visible"/>
                                      </p:to>
                                    </p:set>
                                    <p:animEffect transition="in" filter="wipe(left)">
                                      <p:cBhvr>
                                        <p:cTn id="40" dur="300"/>
                                        <p:tgtEl>
                                          <p:spTgt spid="240"/>
                                        </p:tgtEl>
                                      </p:cBhvr>
                                    </p:animEffect>
                                  </p:childTnLst>
                                </p:cTn>
                              </p:par>
                            </p:childTnLst>
                          </p:cTn>
                        </p:par>
                        <p:par>
                          <p:cTn id="41" fill="hold">
                            <p:stCondLst>
                              <p:cond delay="2600"/>
                            </p:stCondLst>
                            <p:childTnLst>
                              <p:par>
                                <p:cTn id="42" presetID="53" presetClass="entr" presetSubtype="16" fill="hold" nodeType="afterEffect">
                                  <p:stCondLst>
                                    <p:cond delay="0"/>
                                  </p:stCondLst>
                                  <p:childTnLst>
                                    <p:set>
                                      <p:cBhvr>
                                        <p:cTn id="43" dur="1" fill="hold">
                                          <p:stCondLst>
                                            <p:cond delay="0"/>
                                          </p:stCondLst>
                                        </p:cTn>
                                        <p:tgtEl>
                                          <p:spTgt spid="203"/>
                                        </p:tgtEl>
                                        <p:attrNameLst>
                                          <p:attrName>style.visibility</p:attrName>
                                        </p:attrNameLst>
                                      </p:cBhvr>
                                      <p:to>
                                        <p:strVal val="visible"/>
                                      </p:to>
                                    </p:set>
                                    <p:anim calcmode="lin" valueType="num">
                                      <p:cBhvr>
                                        <p:cTn id="44" dur="300" fill="hold"/>
                                        <p:tgtEl>
                                          <p:spTgt spid="203"/>
                                        </p:tgtEl>
                                        <p:attrNameLst>
                                          <p:attrName>ppt_w</p:attrName>
                                        </p:attrNameLst>
                                      </p:cBhvr>
                                      <p:tavLst>
                                        <p:tav tm="0">
                                          <p:val>
                                            <p:fltVal val="0"/>
                                          </p:val>
                                        </p:tav>
                                        <p:tav tm="100000">
                                          <p:val>
                                            <p:strVal val="#ppt_w"/>
                                          </p:val>
                                        </p:tav>
                                      </p:tavLst>
                                    </p:anim>
                                    <p:anim calcmode="lin" valueType="num">
                                      <p:cBhvr>
                                        <p:cTn id="45" dur="300" fill="hold"/>
                                        <p:tgtEl>
                                          <p:spTgt spid="203"/>
                                        </p:tgtEl>
                                        <p:attrNameLst>
                                          <p:attrName>ppt_h</p:attrName>
                                        </p:attrNameLst>
                                      </p:cBhvr>
                                      <p:tavLst>
                                        <p:tav tm="0">
                                          <p:val>
                                            <p:fltVal val="0"/>
                                          </p:val>
                                        </p:tav>
                                        <p:tav tm="100000">
                                          <p:val>
                                            <p:strVal val="#ppt_h"/>
                                          </p:val>
                                        </p:tav>
                                      </p:tavLst>
                                    </p:anim>
                                    <p:animEffect transition="in" filter="fade">
                                      <p:cBhvr>
                                        <p:cTn id="46" dur="300"/>
                                        <p:tgtEl>
                                          <p:spTgt spid="203"/>
                                        </p:tgtEl>
                                      </p:cBhvr>
                                    </p:animEffect>
                                  </p:childTnLst>
                                </p:cTn>
                              </p:par>
                            </p:childTnLst>
                          </p:cTn>
                        </p:par>
                        <p:par>
                          <p:cTn id="47" fill="hold">
                            <p:stCondLst>
                              <p:cond delay="2900"/>
                            </p:stCondLst>
                            <p:childTnLst>
                              <p:par>
                                <p:cTn id="48" presetID="22" presetClass="entr" presetSubtype="8" fill="hold" grpId="0" nodeType="afterEffect">
                                  <p:stCondLst>
                                    <p:cond delay="0"/>
                                  </p:stCondLst>
                                  <p:childTnLst>
                                    <p:set>
                                      <p:cBhvr>
                                        <p:cTn id="49" dur="1" fill="hold">
                                          <p:stCondLst>
                                            <p:cond delay="0"/>
                                          </p:stCondLst>
                                        </p:cTn>
                                        <p:tgtEl>
                                          <p:spTgt spid="241"/>
                                        </p:tgtEl>
                                        <p:attrNameLst>
                                          <p:attrName>style.visibility</p:attrName>
                                        </p:attrNameLst>
                                      </p:cBhvr>
                                      <p:to>
                                        <p:strVal val="visible"/>
                                      </p:to>
                                    </p:set>
                                    <p:animEffect transition="in" filter="wipe(left)">
                                      <p:cBhvr>
                                        <p:cTn id="50" dur="300"/>
                                        <p:tgtEl>
                                          <p:spTgt spid="241"/>
                                        </p:tgtEl>
                                      </p:cBhvr>
                                    </p:animEffect>
                                  </p:childTnLst>
                                </p:cTn>
                              </p:par>
                            </p:childTnLst>
                          </p:cTn>
                        </p:par>
                        <p:par>
                          <p:cTn id="51" fill="hold">
                            <p:stCondLst>
                              <p:cond delay="3200"/>
                            </p:stCondLst>
                            <p:childTnLst>
                              <p:par>
                                <p:cTn id="52" presetID="22" presetClass="entr" presetSubtype="1" fill="hold" nodeType="afterEffect">
                                  <p:stCondLst>
                                    <p:cond delay="0"/>
                                  </p:stCondLst>
                                  <p:childTnLst>
                                    <p:set>
                                      <p:cBhvr>
                                        <p:cTn id="53" dur="1" fill="hold">
                                          <p:stCondLst>
                                            <p:cond delay="0"/>
                                          </p:stCondLst>
                                        </p:cTn>
                                        <p:tgtEl>
                                          <p:spTgt spid="179"/>
                                        </p:tgtEl>
                                        <p:attrNameLst>
                                          <p:attrName>style.visibility</p:attrName>
                                        </p:attrNameLst>
                                      </p:cBhvr>
                                      <p:to>
                                        <p:strVal val="visible"/>
                                      </p:to>
                                    </p:set>
                                    <p:animEffect transition="in" filter="wipe(up)">
                                      <p:cBhvr>
                                        <p:cTn id="54" dur="500"/>
                                        <p:tgtEl>
                                          <p:spTgt spid="179"/>
                                        </p:tgtEl>
                                      </p:cBhvr>
                                    </p:animEffect>
                                  </p:childTnLst>
                                </p:cTn>
                              </p:par>
                            </p:childTnLst>
                          </p:cTn>
                        </p:par>
                        <p:par>
                          <p:cTn id="55" fill="hold">
                            <p:stCondLst>
                              <p:cond delay="3700"/>
                            </p:stCondLst>
                            <p:childTnLst>
                              <p:par>
                                <p:cTn id="56" presetID="53" presetClass="entr" presetSubtype="16" fill="hold" nodeType="afterEffect">
                                  <p:stCondLst>
                                    <p:cond delay="0"/>
                                  </p:stCondLst>
                                  <p:childTnLst>
                                    <p:set>
                                      <p:cBhvr>
                                        <p:cTn id="57" dur="1" fill="hold">
                                          <p:stCondLst>
                                            <p:cond delay="0"/>
                                          </p:stCondLst>
                                        </p:cTn>
                                        <p:tgtEl>
                                          <p:spTgt spid="207"/>
                                        </p:tgtEl>
                                        <p:attrNameLst>
                                          <p:attrName>style.visibility</p:attrName>
                                        </p:attrNameLst>
                                      </p:cBhvr>
                                      <p:to>
                                        <p:strVal val="visible"/>
                                      </p:to>
                                    </p:set>
                                    <p:anim calcmode="lin" valueType="num">
                                      <p:cBhvr>
                                        <p:cTn id="58" dur="300" fill="hold"/>
                                        <p:tgtEl>
                                          <p:spTgt spid="207"/>
                                        </p:tgtEl>
                                        <p:attrNameLst>
                                          <p:attrName>ppt_w</p:attrName>
                                        </p:attrNameLst>
                                      </p:cBhvr>
                                      <p:tavLst>
                                        <p:tav tm="0">
                                          <p:val>
                                            <p:fltVal val="0"/>
                                          </p:val>
                                        </p:tav>
                                        <p:tav tm="100000">
                                          <p:val>
                                            <p:strVal val="#ppt_w"/>
                                          </p:val>
                                        </p:tav>
                                      </p:tavLst>
                                    </p:anim>
                                    <p:anim calcmode="lin" valueType="num">
                                      <p:cBhvr>
                                        <p:cTn id="59" dur="300" fill="hold"/>
                                        <p:tgtEl>
                                          <p:spTgt spid="207"/>
                                        </p:tgtEl>
                                        <p:attrNameLst>
                                          <p:attrName>ppt_h</p:attrName>
                                        </p:attrNameLst>
                                      </p:cBhvr>
                                      <p:tavLst>
                                        <p:tav tm="0">
                                          <p:val>
                                            <p:fltVal val="0"/>
                                          </p:val>
                                        </p:tav>
                                        <p:tav tm="100000">
                                          <p:val>
                                            <p:strVal val="#ppt_h"/>
                                          </p:val>
                                        </p:tav>
                                      </p:tavLst>
                                    </p:anim>
                                    <p:animEffect transition="in" filter="fade">
                                      <p:cBhvr>
                                        <p:cTn id="60" dur="300"/>
                                        <p:tgtEl>
                                          <p:spTgt spid="207"/>
                                        </p:tgtEl>
                                      </p:cBhvr>
                                    </p:animEffect>
                                  </p:childTnLst>
                                </p:cTn>
                              </p:par>
                            </p:childTnLst>
                          </p:cTn>
                        </p:par>
                        <p:par>
                          <p:cTn id="61" fill="hold">
                            <p:stCondLst>
                              <p:cond delay="4000"/>
                            </p:stCondLst>
                            <p:childTnLst>
                              <p:par>
                                <p:cTn id="62" presetID="22" presetClass="entr" presetSubtype="8" fill="hold" grpId="0" nodeType="afterEffect">
                                  <p:stCondLst>
                                    <p:cond delay="0"/>
                                  </p:stCondLst>
                                  <p:childTnLst>
                                    <p:set>
                                      <p:cBhvr>
                                        <p:cTn id="63" dur="1" fill="hold">
                                          <p:stCondLst>
                                            <p:cond delay="0"/>
                                          </p:stCondLst>
                                        </p:cTn>
                                        <p:tgtEl>
                                          <p:spTgt spid="242"/>
                                        </p:tgtEl>
                                        <p:attrNameLst>
                                          <p:attrName>style.visibility</p:attrName>
                                        </p:attrNameLst>
                                      </p:cBhvr>
                                      <p:to>
                                        <p:strVal val="visible"/>
                                      </p:to>
                                    </p:set>
                                    <p:animEffect transition="in" filter="wipe(left)">
                                      <p:cBhvr>
                                        <p:cTn id="64" dur="300"/>
                                        <p:tgtEl>
                                          <p:spTgt spid="242"/>
                                        </p:tgtEl>
                                      </p:cBhvr>
                                    </p:animEffect>
                                  </p:childTnLst>
                                </p:cTn>
                              </p:par>
                            </p:childTnLst>
                          </p:cTn>
                        </p:par>
                        <p:par>
                          <p:cTn id="65" fill="hold">
                            <p:stCondLst>
                              <p:cond delay="4300"/>
                            </p:stCondLst>
                            <p:childTnLst>
                              <p:par>
                                <p:cTn id="66" presetID="22" presetClass="entr" presetSubtype="1" fill="hold" nodeType="afterEffect">
                                  <p:stCondLst>
                                    <p:cond delay="0"/>
                                  </p:stCondLst>
                                  <p:childTnLst>
                                    <p:set>
                                      <p:cBhvr>
                                        <p:cTn id="67" dur="1" fill="hold">
                                          <p:stCondLst>
                                            <p:cond delay="0"/>
                                          </p:stCondLst>
                                        </p:cTn>
                                        <p:tgtEl>
                                          <p:spTgt spid="219"/>
                                        </p:tgtEl>
                                        <p:attrNameLst>
                                          <p:attrName>style.visibility</p:attrName>
                                        </p:attrNameLst>
                                      </p:cBhvr>
                                      <p:to>
                                        <p:strVal val="visible"/>
                                      </p:to>
                                    </p:set>
                                    <p:animEffect transition="in" filter="wipe(up)">
                                      <p:cBhvr>
                                        <p:cTn id="68" dur="500"/>
                                        <p:tgtEl>
                                          <p:spTgt spid="219"/>
                                        </p:tgtEl>
                                      </p:cBhvr>
                                    </p:animEffect>
                                  </p:childTnLst>
                                </p:cTn>
                              </p:par>
                            </p:childTnLst>
                          </p:cTn>
                        </p:par>
                        <p:par>
                          <p:cTn id="69" fill="hold">
                            <p:stCondLst>
                              <p:cond delay="4800"/>
                            </p:stCondLst>
                            <p:childTnLst>
                              <p:par>
                                <p:cTn id="70" presetID="53" presetClass="entr" presetSubtype="16" fill="hold" nodeType="afterEffect">
                                  <p:stCondLst>
                                    <p:cond delay="0"/>
                                  </p:stCondLst>
                                  <p:childTnLst>
                                    <p:set>
                                      <p:cBhvr>
                                        <p:cTn id="71" dur="1" fill="hold">
                                          <p:stCondLst>
                                            <p:cond delay="0"/>
                                          </p:stCondLst>
                                        </p:cTn>
                                        <p:tgtEl>
                                          <p:spTgt spid="7"/>
                                        </p:tgtEl>
                                        <p:attrNameLst>
                                          <p:attrName>style.visibility</p:attrName>
                                        </p:attrNameLst>
                                      </p:cBhvr>
                                      <p:to>
                                        <p:strVal val="visible"/>
                                      </p:to>
                                    </p:set>
                                    <p:anim calcmode="lin" valueType="num">
                                      <p:cBhvr>
                                        <p:cTn id="72" dur="300" fill="hold"/>
                                        <p:tgtEl>
                                          <p:spTgt spid="7"/>
                                        </p:tgtEl>
                                        <p:attrNameLst>
                                          <p:attrName>ppt_w</p:attrName>
                                        </p:attrNameLst>
                                      </p:cBhvr>
                                      <p:tavLst>
                                        <p:tav tm="0">
                                          <p:val>
                                            <p:fltVal val="0"/>
                                          </p:val>
                                        </p:tav>
                                        <p:tav tm="100000">
                                          <p:val>
                                            <p:strVal val="#ppt_w"/>
                                          </p:val>
                                        </p:tav>
                                      </p:tavLst>
                                    </p:anim>
                                    <p:anim calcmode="lin" valueType="num">
                                      <p:cBhvr>
                                        <p:cTn id="73" dur="300" fill="hold"/>
                                        <p:tgtEl>
                                          <p:spTgt spid="7"/>
                                        </p:tgtEl>
                                        <p:attrNameLst>
                                          <p:attrName>ppt_h</p:attrName>
                                        </p:attrNameLst>
                                      </p:cBhvr>
                                      <p:tavLst>
                                        <p:tav tm="0">
                                          <p:val>
                                            <p:fltVal val="0"/>
                                          </p:val>
                                        </p:tav>
                                        <p:tav tm="100000">
                                          <p:val>
                                            <p:strVal val="#ppt_h"/>
                                          </p:val>
                                        </p:tav>
                                      </p:tavLst>
                                    </p:anim>
                                    <p:animEffect transition="in" filter="fade">
                                      <p:cBhvr>
                                        <p:cTn id="74" dur="300"/>
                                        <p:tgtEl>
                                          <p:spTgt spid="7"/>
                                        </p:tgtEl>
                                      </p:cBhvr>
                                    </p:animEffect>
                                  </p:childTnLst>
                                </p:cTn>
                              </p:par>
                            </p:childTnLst>
                          </p:cTn>
                        </p:par>
                        <p:par>
                          <p:cTn id="75" fill="hold">
                            <p:stCondLst>
                              <p:cond delay="5100"/>
                            </p:stCondLst>
                            <p:childTnLst>
                              <p:par>
                                <p:cTn id="76" presetID="22" presetClass="entr" presetSubtype="8" fill="hold" grpId="0" nodeType="afterEffect">
                                  <p:stCondLst>
                                    <p:cond delay="0"/>
                                  </p:stCondLst>
                                  <p:childTnLst>
                                    <p:set>
                                      <p:cBhvr>
                                        <p:cTn id="77" dur="1" fill="hold">
                                          <p:stCondLst>
                                            <p:cond delay="0"/>
                                          </p:stCondLst>
                                        </p:cTn>
                                        <p:tgtEl>
                                          <p:spTgt spid="243"/>
                                        </p:tgtEl>
                                        <p:attrNameLst>
                                          <p:attrName>style.visibility</p:attrName>
                                        </p:attrNameLst>
                                      </p:cBhvr>
                                      <p:to>
                                        <p:strVal val="visible"/>
                                      </p:to>
                                    </p:set>
                                    <p:animEffect transition="in" filter="wipe(left)">
                                      <p:cBhvr>
                                        <p:cTn id="78" dur="300"/>
                                        <p:tgtEl>
                                          <p:spTgt spid="243"/>
                                        </p:tgtEl>
                                      </p:cBhvr>
                                    </p:animEffect>
                                  </p:childTnLst>
                                </p:cTn>
                              </p:par>
                            </p:childTnLst>
                          </p:cTn>
                        </p:par>
                        <p:par>
                          <p:cTn id="79" fill="hold">
                            <p:stCondLst>
                              <p:cond delay="5400"/>
                            </p:stCondLst>
                            <p:childTnLst>
                              <p:par>
                                <p:cTn id="80" presetID="53" presetClass="entr" presetSubtype="16" fill="hold" nodeType="afterEffect">
                                  <p:stCondLst>
                                    <p:cond delay="0"/>
                                  </p:stCondLst>
                                  <p:childTnLst>
                                    <p:set>
                                      <p:cBhvr>
                                        <p:cTn id="81" dur="1" fill="hold">
                                          <p:stCondLst>
                                            <p:cond delay="0"/>
                                          </p:stCondLst>
                                        </p:cTn>
                                        <p:tgtEl>
                                          <p:spTgt spid="6"/>
                                        </p:tgtEl>
                                        <p:attrNameLst>
                                          <p:attrName>style.visibility</p:attrName>
                                        </p:attrNameLst>
                                      </p:cBhvr>
                                      <p:to>
                                        <p:strVal val="visible"/>
                                      </p:to>
                                    </p:set>
                                    <p:anim calcmode="lin" valueType="num">
                                      <p:cBhvr>
                                        <p:cTn id="82" dur="300" fill="hold"/>
                                        <p:tgtEl>
                                          <p:spTgt spid="6"/>
                                        </p:tgtEl>
                                        <p:attrNameLst>
                                          <p:attrName>ppt_w</p:attrName>
                                        </p:attrNameLst>
                                      </p:cBhvr>
                                      <p:tavLst>
                                        <p:tav tm="0">
                                          <p:val>
                                            <p:fltVal val="0"/>
                                          </p:val>
                                        </p:tav>
                                        <p:tav tm="100000">
                                          <p:val>
                                            <p:strVal val="#ppt_w"/>
                                          </p:val>
                                        </p:tav>
                                      </p:tavLst>
                                    </p:anim>
                                    <p:anim calcmode="lin" valueType="num">
                                      <p:cBhvr>
                                        <p:cTn id="83" dur="300" fill="hold"/>
                                        <p:tgtEl>
                                          <p:spTgt spid="6"/>
                                        </p:tgtEl>
                                        <p:attrNameLst>
                                          <p:attrName>ppt_h</p:attrName>
                                        </p:attrNameLst>
                                      </p:cBhvr>
                                      <p:tavLst>
                                        <p:tav tm="0">
                                          <p:val>
                                            <p:fltVal val="0"/>
                                          </p:val>
                                        </p:tav>
                                        <p:tav tm="100000">
                                          <p:val>
                                            <p:strVal val="#ppt_h"/>
                                          </p:val>
                                        </p:tav>
                                      </p:tavLst>
                                    </p:anim>
                                    <p:animEffect transition="in" filter="fade">
                                      <p:cBhvr>
                                        <p:cTn id="84" dur="300"/>
                                        <p:tgtEl>
                                          <p:spTgt spid="6"/>
                                        </p:tgtEl>
                                      </p:cBhvr>
                                    </p:animEffect>
                                  </p:childTnLst>
                                </p:cTn>
                              </p:par>
                            </p:childTnLst>
                          </p:cTn>
                        </p:par>
                        <p:par>
                          <p:cTn id="85" fill="hold">
                            <p:stCondLst>
                              <p:cond delay="5700"/>
                            </p:stCondLst>
                            <p:childTnLst>
                              <p:par>
                                <p:cTn id="86" presetID="22" presetClass="entr" presetSubtype="8" fill="hold" grpId="0" nodeType="afterEffect">
                                  <p:stCondLst>
                                    <p:cond delay="0"/>
                                  </p:stCondLst>
                                  <p:childTnLst>
                                    <p:set>
                                      <p:cBhvr>
                                        <p:cTn id="87" dur="1" fill="hold">
                                          <p:stCondLst>
                                            <p:cond delay="0"/>
                                          </p:stCondLst>
                                        </p:cTn>
                                        <p:tgtEl>
                                          <p:spTgt spid="244"/>
                                        </p:tgtEl>
                                        <p:attrNameLst>
                                          <p:attrName>style.visibility</p:attrName>
                                        </p:attrNameLst>
                                      </p:cBhvr>
                                      <p:to>
                                        <p:strVal val="visible"/>
                                      </p:to>
                                    </p:set>
                                    <p:animEffect transition="in" filter="wipe(left)">
                                      <p:cBhvr>
                                        <p:cTn id="88" dur="300"/>
                                        <p:tgtEl>
                                          <p:spTgt spid="244"/>
                                        </p:tgtEl>
                                      </p:cBhvr>
                                    </p:animEffect>
                                  </p:childTnLst>
                                </p:cTn>
                              </p:par>
                            </p:childTnLst>
                          </p:cTn>
                        </p:par>
                        <p:par>
                          <p:cTn id="89" fill="hold">
                            <p:stCondLst>
                              <p:cond delay="6000"/>
                            </p:stCondLst>
                            <p:childTnLst>
                              <p:par>
                                <p:cTn id="90" presetID="22" presetClass="entr" presetSubtype="2" fill="hold" nodeType="afterEffect">
                                  <p:stCondLst>
                                    <p:cond delay="0"/>
                                  </p:stCondLst>
                                  <p:childTnLst>
                                    <p:set>
                                      <p:cBhvr>
                                        <p:cTn id="91" dur="1" fill="hold">
                                          <p:stCondLst>
                                            <p:cond delay="0"/>
                                          </p:stCondLst>
                                        </p:cTn>
                                        <p:tgtEl>
                                          <p:spTgt spid="10"/>
                                        </p:tgtEl>
                                        <p:attrNameLst>
                                          <p:attrName>style.visibility</p:attrName>
                                        </p:attrNameLst>
                                      </p:cBhvr>
                                      <p:to>
                                        <p:strVal val="visible"/>
                                      </p:to>
                                    </p:set>
                                    <p:animEffect transition="in" filter="wipe(right)">
                                      <p:cBhvr>
                                        <p:cTn id="92" dur="500"/>
                                        <p:tgtEl>
                                          <p:spTgt spid="10"/>
                                        </p:tgtEl>
                                      </p:cBhvr>
                                    </p:animEffect>
                                  </p:childTnLst>
                                </p:cTn>
                              </p:par>
                              <p:par>
                                <p:cTn id="93" presetID="22" presetClass="entr" presetSubtype="2" fill="hold" nodeType="withEffect">
                                  <p:stCondLst>
                                    <p:cond delay="0"/>
                                  </p:stCondLst>
                                  <p:childTnLst>
                                    <p:set>
                                      <p:cBhvr>
                                        <p:cTn id="94" dur="1" fill="hold">
                                          <p:stCondLst>
                                            <p:cond delay="0"/>
                                          </p:stCondLst>
                                        </p:cTn>
                                        <p:tgtEl>
                                          <p:spTgt spid="246"/>
                                        </p:tgtEl>
                                        <p:attrNameLst>
                                          <p:attrName>style.visibility</p:attrName>
                                        </p:attrNameLst>
                                      </p:cBhvr>
                                      <p:to>
                                        <p:strVal val="visible"/>
                                      </p:to>
                                    </p:set>
                                    <p:animEffect transition="in" filter="wipe(right)">
                                      <p:cBhvr>
                                        <p:cTn id="95" dur="500"/>
                                        <p:tgtEl>
                                          <p:spTgt spid="246"/>
                                        </p:tgtEl>
                                      </p:cBhvr>
                                    </p:animEffect>
                                  </p:childTnLst>
                                </p:cTn>
                              </p:par>
                              <p:par>
                                <p:cTn id="96" presetID="22" presetClass="entr" presetSubtype="2" fill="hold" nodeType="withEffect">
                                  <p:stCondLst>
                                    <p:cond delay="0"/>
                                  </p:stCondLst>
                                  <p:childTnLst>
                                    <p:set>
                                      <p:cBhvr>
                                        <p:cTn id="97" dur="1" fill="hold">
                                          <p:stCondLst>
                                            <p:cond delay="0"/>
                                          </p:stCondLst>
                                        </p:cTn>
                                        <p:tgtEl>
                                          <p:spTgt spid="247"/>
                                        </p:tgtEl>
                                        <p:attrNameLst>
                                          <p:attrName>style.visibility</p:attrName>
                                        </p:attrNameLst>
                                      </p:cBhvr>
                                      <p:to>
                                        <p:strVal val="visible"/>
                                      </p:to>
                                    </p:set>
                                    <p:animEffect transition="in" filter="wipe(right)">
                                      <p:cBhvr>
                                        <p:cTn id="98" dur="500"/>
                                        <p:tgtEl>
                                          <p:spTgt spid="247"/>
                                        </p:tgtEl>
                                      </p:cBhvr>
                                    </p:animEffect>
                                  </p:childTnLst>
                                </p:cTn>
                              </p:par>
                            </p:childTnLst>
                          </p:cTn>
                        </p:par>
                        <p:par>
                          <p:cTn id="99" fill="hold">
                            <p:stCondLst>
                              <p:cond delay="6500"/>
                            </p:stCondLst>
                            <p:childTnLst>
                              <p:par>
                                <p:cTn id="100" presetID="16" presetClass="entr" presetSubtype="26" fill="hold" nodeType="afterEffect">
                                  <p:stCondLst>
                                    <p:cond delay="0"/>
                                  </p:stCondLst>
                                  <p:childTnLst>
                                    <p:set>
                                      <p:cBhvr>
                                        <p:cTn id="101" dur="1" fill="hold">
                                          <p:stCondLst>
                                            <p:cond delay="0"/>
                                          </p:stCondLst>
                                        </p:cTn>
                                        <p:tgtEl>
                                          <p:spTgt spid="3"/>
                                        </p:tgtEl>
                                        <p:attrNameLst>
                                          <p:attrName>style.visibility</p:attrName>
                                        </p:attrNameLst>
                                      </p:cBhvr>
                                      <p:to>
                                        <p:strVal val="visible"/>
                                      </p:to>
                                    </p:set>
                                    <p:animEffect transition="in" filter="barn(inHorizontal)">
                                      <p:cBhvr>
                                        <p:cTn id="102" dur="500"/>
                                        <p:tgtEl>
                                          <p:spTgt spid="3"/>
                                        </p:tgtEl>
                                      </p:cBhvr>
                                    </p:animEffect>
                                  </p:childTnLst>
                                </p:cTn>
                              </p:par>
                            </p:childTnLst>
                          </p:cTn>
                        </p:par>
                        <p:par>
                          <p:cTn id="103" fill="hold">
                            <p:stCondLst>
                              <p:cond delay="7000"/>
                            </p:stCondLst>
                            <p:childTnLst>
                              <p:par>
                                <p:cTn id="104" presetID="16" presetClass="entr" presetSubtype="26" fill="hold" nodeType="afterEffect">
                                  <p:stCondLst>
                                    <p:cond delay="0"/>
                                  </p:stCondLst>
                                  <p:childTnLst>
                                    <p:set>
                                      <p:cBhvr>
                                        <p:cTn id="105" dur="1" fill="hold">
                                          <p:stCondLst>
                                            <p:cond delay="0"/>
                                          </p:stCondLst>
                                        </p:cTn>
                                        <p:tgtEl>
                                          <p:spTgt spid="4"/>
                                        </p:tgtEl>
                                        <p:attrNameLst>
                                          <p:attrName>style.visibility</p:attrName>
                                        </p:attrNameLst>
                                      </p:cBhvr>
                                      <p:to>
                                        <p:strVal val="visible"/>
                                      </p:to>
                                    </p:set>
                                    <p:animEffect transition="in" filter="barn(inHorizontal)">
                                      <p:cBhvr>
                                        <p:cTn id="10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11" grpId="0"/>
      <p:bldP spid="240" grpId="0"/>
      <p:bldP spid="241" grpId="0"/>
      <p:bldP spid="242" grpId="0"/>
      <p:bldP spid="243" grpId="0"/>
      <p:bldP spid="24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管理的精髓</a:t>
            </a:r>
            <a:endParaRPr lang="zh-CN" altLang="en-US" sz="28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25" name="组合 24">
            <a:extLst>
              <a:ext uri="{FF2B5EF4-FFF2-40B4-BE49-F238E27FC236}">
                <a16:creationId xmlns="" xmlns:a16="http://schemas.microsoft.com/office/drawing/2014/main" id="{C11CDBC3-C488-494B-90E6-9FFCBB46F41B}"/>
              </a:ext>
            </a:extLst>
          </p:cNvPr>
          <p:cNvGrpSpPr>
            <a:grpSpLocks noChangeAspect="1"/>
          </p:cNvGrpSpPr>
          <p:nvPr/>
        </p:nvGrpSpPr>
        <p:grpSpPr>
          <a:xfrm>
            <a:off x="1361411" y="1578339"/>
            <a:ext cx="1952150" cy="2426420"/>
            <a:chOff x="1881188" y="2136775"/>
            <a:chExt cx="1744662" cy="2168525"/>
          </a:xfrm>
        </p:grpSpPr>
        <p:sp>
          <p:nvSpPr>
            <p:cNvPr id="27" name="Freeform 11">
              <a:extLst>
                <a:ext uri="{FF2B5EF4-FFF2-40B4-BE49-F238E27FC236}">
                  <a16:creationId xmlns="" xmlns:a16="http://schemas.microsoft.com/office/drawing/2014/main" id="{DC20CBBA-E252-4CB0-8025-E8BDBAD89CD5}"/>
                </a:ext>
              </a:extLst>
            </p:cNvPr>
            <p:cNvSpPr>
              <a:spLocks/>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28" name="Oval 15">
              <a:extLst>
                <a:ext uri="{FF2B5EF4-FFF2-40B4-BE49-F238E27FC236}">
                  <a16:creationId xmlns="" xmlns:a16="http://schemas.microsoft.com/office/drawing/2014/main" id="{92519F21-FB0B-41CC-8E84-ADFF181272DC}"/>
                </a:ext>
              </a:extLst>
            </p:cNvPr>
            <p:cNvSpPr>
              <a:spLocks noChangeArrowheads="1"/>
            </p:cNvSpPr>
            <p:nvPr/>
          </p:nvSpPr>
          <p:spPr bwMode="auto">
            <a:xfrm>
              <a:off x="2078236" y="2333767"/>
              <a:ext cx="1352154" cy="1350680"/>
            </a:xfrm>
            <a:prstGeom prst="ellipse">
              <a:avLst/>
            </a:prstGeom>
            <a:solidFill>
              <a:schemeClr val="accent2"/>
            </a:soli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grpSp>
      <p:sp>
        <p:nvSpPr>
          <p:cNvPr id="30" name="Rectangle 11">
            <a:extLst>
              <a:ext uri="{FF2B5EF4-FFF2-40B4-BE49-F238E27FC236}">
                <a16:creationId xmlns="" xmlns:a16="http://schemas.microsoft.com/office/drawing/2014/main" id="{C6E3A99A-4390-4C49-98FE-5D0A06987981}"/>
              </a:ext>
            </a:extLst>
          </p:cNvPr>
          <p:cNvSpPr>
            <a:spLocks noChangeArrowheads="1"/>
          </p:cNvSpPr>
          <p:nvPr/>
        </p:nvSpPr>
        <p:spPr bwMode="auto">
          <a:xfrm>
            <a:off x="961100" y="4144483"/>
            <a:ext cx="2833025" cy="1612166"/>
          </a:xfrm>
          <a:prstGeom prst="rect">
            <a:avLst/>
          </a:prstGeom>
          <a:noFill/>
          <a:ln w="9525" cap="flat" cmpd="sng">
            <a:noFill/>
            <a:bevel/>
            <a:headEnd/>
            <a:tailEnd/>
          </a:ln>
          <a:effec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2000">
                <a:solidFill>
                  <a:schemeClr val="accent1"/>
                </a:solidFill>
                <a:latin typeface="+mj-ea"/>
                <a:ea typeface="+mj-ea"/>
              </a:rPr>
              <a:t>企业的所有部门、所有人员，从董事长到一线员工须全员参与，不存在“礼不下庶人，刑不上大夫”。</a:t>
            </a:r>
          </a:p>
        </p:txBody>
      </p:sp>
      <p:grpSp>
        <p:nvGrpSpPr>
          <p:cNvPr id="31" name="组合 30">
            <a:extLst>
              <a:ext uri="{FF2B5EF4-FFF2-40B4-BE49-F238E27FC236}">
                <a16:creationId xmlns="" xmlns:a16="http://schemas.microsoft.com/office/drawing/2014/main" id="{95841EA4-F565-4B78-BD1A-98C5C4646E13}"/>
              </a:ext>
            </a:extLst>
          </p:cNvPr>
          <p:cNvGrpSpPr>
            <a:grpSpLocks noChangeAspect="1"/>
          </p:cNvGrpSpPr>
          <p:nvPr/>
        </p:nvGrpSpPr>
        <p:grpSpPr>
          <a:xfrm>
            <a:off x="5642101" y="2165251"/>
            <a:ext cx="1952150" cy="2426420"/>
            <a:chOff x="1881188" y="2136775"/>
            <a:chExt cx="1744662" cy="2168525"/>
          </a:xfrm>
        </p:grpSpPr>
        <p:sp>
          <p:nvSpPr>
            <p:cNvPr id="32" name="Freeform 11">
              <a:extLst>
                <a:ext uri="{FF2B5EF4-FFF2-40B4-BE49-F238E27FC236}">
                  <a16:creationId xmlns="" xmlns:a16="http://schemas.microsoft.com/office/drawing/2014/main" id="{A683CB5A-6E90-4FD7-96C7-7B676F15312A}"/>
                </a:ext>
              </a:extLst>
            </p:cNvPr>
            <p:cNvSpPr>
              <a:spLocks/>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3" name="Oval 15">
              <a:extLst>
                <a:ext uri="{FF2B5EF4-FFF2-40B4-BE49-F238E27FC236}">
                  <a16:creationId xmlns="" xmlns:a16="http://schemas.microsoft.com/office/drawing/2014/main" id="{3BB9B516-E1F6-43FD-B993-BF6B370A667D}"/>
                </a:ext>
              </a:extLst>
            </p:cNvPr>
            <p:cNvSpPr>
              <a:spLocks noChangeArrowheads="1"/>
            </p:cNvSpPr>
            <p:nvPr/>
          </p:nvSpPr>
          <p:spPr bwMode="auto">
            <a:xfrm>
              <a:off x="2078236" y="2333767"/>
              <a:ext cx="1352154" cy="1350680"/>
            </a:xfrm>
            <a:prstGeom prst="ellipse">
              <a:avLst/>
            </a:prstGeom>
            <a:solidFill>
              <a:schemeClr val="accent2"/>
            </a:soli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grpSp>
        <p:nvGrpSpPr>
          <p:cNvPr id="34" name="组合 33">
            <a:extLst>
              <a:ext uri="{FF2B5EF4-FFF2-40B4-BE49-F238E27FC236}">
                <a16:creationId xmlns="" xmlns:a16="http://schemas.microsoft.com/office/drawing/2014/main" id="{0C629075-04DE-4E11-8BA9-A222D8B7A9F8}"/>
              </a:ext>
            </a:extLst>
          </p:cNvPr>
          <p:cNvGrpSpPr>
            <a:grpSpLocks noChangeAspect="1"/>
          </p:cNvGrpSpPr>
          <p:nvPr/>
        </p:nvGrpSpPr>
        <p:grpSpPr>
          <a:xfrm>
            <a:off x="9338976" y="362556"/>
            <a:ext cx="1952150" cy="2426420"/>
            <a:chOff x="1881188" y="2136775"/>
            <a:chExt cx="1744662" cy="2168525"/>
          </a:xfrm>
        </p:grpSpPr>
        <p:sp>
          <p:nvSpPr>
            <p:cNvPr id="35" name="Freeform 11">
              <a:extLst>
                <a:ext uri="{FF2B5EF4-FFF2-40B4-BE49-F238E27FC236}">
                  <a16:creationId xmlns="" xmlns:a16="http://schemas.microsoft.com/office/drawing/2014/main" id="{4A2A3B72-661F-4DE1-A0BC-BA16CC9DB560}"/>
                </a:ext>
              </a:extLst>
            </p:cNvPr>
            <p:cNvSpPr>
              <a:spLocks/>
            </p:cNvSpPr>
            <p:nvPr/>
          </p:nvSpPr>
          <p:spPr bwMode="auto">
            <a:xfrm>
              <a:off x="1881188" y="2136775"/>
              <a:ext cx="1744662" cy="2168525"/>
            </a:xfrm>
            <a:custGeom>
              <a:avLst/>
              <a:gdLst>
                <a:gd name="T0" fmla="*/ 0 w 2452"/>
                <a:gd name="T1" fmla="*/ 1226 h 3050"/>
                <a:gd name="T2" fmla="*/ 1226 w 2452"/>
                <a:gd name="T3" fmla="*/ 3050 h 3050"/>
                <a:gd name="T4" fmla="*/ 2452 w 2452"/>
                <a:gd name="T5" fmla="*/ 1226 h 3050"/>
                <a:gd name="T6" fmla="*/ 2452 w 2452"/>
                <a:gd name="T7" fmla="*/ 1226 h 3050"/>
                <a:gd name="T8" fmla="*/ 1226 w 2452"/>
                <a:gd name="T9" fmla="*/ 0 h 3050"/>
                <a:gd name="T10" fmla="*/ 1226 w 2452"/>
                <a:gd name="T11" fmla="*/ 0 h 3050"/>
                <a:gd name="T12" fmla="*/ 0 w 2452"/>
                <a:gd name="T13" fmla="*/ 1226 h 3050"/>
              </a:gdLst>
              <a:ahLst/>
              <a:cxnLst>
                <a:cxn ang="0">
                  <a:pos x="T0" y="T1"/>
                </a:cxn>
                <a:cxn ang="0">
                  <a:pos x="T2" y="T3"/>
                </a:cxn>
                <a:cxn ang="0">
                  <a:pos x="T4" y="T5"/>
                </a:cxn>
                <a:cxn ang="0">
                  <a:pos x="T6" y="T7"/>
                </a:cxn>
                <a:cxn ang="0">
                  <a:pos x="T8" y="T9"/>
                </a:cxn>
                <a:cxn ang="0">
                  <a:pos x="T10" y="T11"/>
                </a:cxn>
                <a:cxn ang="0">
                  <a:pos x="T12" y="T13"/>
                </a:cxn>
              </a:cxnLst>
              <a:rect l="0" t="0" r="r" b="b"/>
              <a:pathLst>
                <a:path w="2452" h="3050">
                  <a:moveTo>
                    <a:pt x="0" y="1226"/>
                  </a:moveTo>
                  <a:cubicBezTo>
                    <a:pt x="0" y="1903"/>
                    <a:pt x="1226" y="3050"/>
                    <a:pt x="1226" y="3050"/>
                  </a:cubicBezTo>
                  <a:cubicBezTo>
                    <a:pt x="1226" y="3050"/>
                    <a:pt x="2452" y="1903"/>
                    <a:pt x="2452" y="1226"/>
                  </a:cubicBezTo>
                  <a:lnTo>
                    <a:pt x="2452" y="1226"/>
                  </a:lnTo>
                  <a:cubicBezTo>
                    <a:pt x="2452" y="549"/>
                    <a:pt x="1903" y="0"/>
                    <a:pt x="1226" y="0"/>
                  </a:cubicBezTo>
                  <a:lnTo>
                    <a:pt x="1226" y="0"/>
                  </a:lnTo>
                  <a:cubicBezTo>
                    <a:pt x="549" y="0"/>
                    <a:pt x="0" y="549"/>
                    <a:pt x="0" y="1226"/>
                  </a:cubicBezTo>
                  <a:close/>
                </a:path>
              </a:pathLst>
            </a:cu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6" name="Oval 15">
              <a:extLst>
                <a:ext uri="{FF2B5EF4-FFF2-40B4-BE49-F238E27FC236}">
                  <a16:creationId xmlns="" xmlns:a16="http://schemas.microsoft.com/office/drawing/2014/main" id="{64085366-6B94-4AC9-8721-22F720D12D4C}"/>
                </a:ext>
              </a:extLst>
            </p:cNvPr>
            <p:cNvSpPr>
              <a:spLocks noChangeArrowheads="1"/>
            </p:cNvSpPr>
            <p:nvPr/>
          </p:nvSpPr>
          <p:spPr bwMode="auto">
            <a:xfrm>
              <a:off x="2078236" y="2333767"/>
              <a:ext cx="1352154" cy="1350680"/>
            </a:xfrm>
            <a:prstGeom prst="ellipse">
              <a:avLst/>
            </a:prstGeom>
            <a:solidFill>
              <a:schemeClr val="accent2"/>
            </a:soli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grpSp>
      <p:sp>
        <p:nvSpPr>
          <p:cNvPr id="29" name="TextBox 17">
            <a:extLst>
              <a:ext uri="{FF2B5EF4-FFF2-40B4-BE49-F238E27FC236}">
                <a16:creationId xmlns="" xmlns:a16="http://schemas.microsoft.com/office/drawing/2014/main" id="{49B2847A-B996-49C6-A969-184308ACDF77}"/>
              </a:ext>
            </a:extLst>
          </p:cNvPr>
          <p:cNvSpPr txBox="1"/>
          <p:nvPr/>
        </p:nvSpPr>
        <p:spPr>
          <a:xfrm>
            <a:off x="1746671" y="2254291"/>
            <a:ext cx="1261884" cy="523220"/>
          </a:xfrm>
          <a:prstGeom prst="rect">
            <a:avLst/>
          </a:prstGeom>
          <a:noFill/>
        </p:spPr>
        <p:txBody>
          <a:bodyPr wrap="none" rtlCol="0">
            <a:spAutoFit/>
          </a:bodyPr>
          <a:lstStyle/>
          <a:p>
            <a:pPr algn="ctr"/>
            <a:r>
              <a:rPr lang="zh-CN" altLang="en-US" sz="2800" b="1">
                <a:solidFill>
                  <a:schemeClr val="accent1"/>
                </a:solidFill>
                <a:latin typeface="微软雅黑"/>
                <a:ea typeface="微软雅黑"/>
              </a:rPr>
              <a:t>全参与</a:t>
            </a:r>
            <a:endParaRPr lang="zh-CN" altLang="en-US" sz="2800" b="1" dirty="0">
              <a:solidFill>
                <a:schemeClr val="accent1"/>
              </a:solidFill>
              <a:latin typeface="微软雅黑"/>
              <a:ea typeface="微软雅黑"/>
            </a:endParaRPr>
          </a:p>
        </p:txBody>
      </p:sp>
      <p:sp>
        <p:nvSpPr>
          <p:cNvPr id="37" name="TextBox 17">
            <a:extLst>
              <a:ext uri="{FF2B5EF4-FFF2-40B4-BE49-F238E27FC236}">
                <a16:creationId xmlns="" xmlns:a16="http://schemas.microsoft.com/office/drawing/2014/main" id="{7EF46EFD-F406-4C3B-8A50-690DB3FA852C}"/>
              </a:ext>
            </a:extLst>
          </p:cNvPr>
          <p:cNvSpPr txBox="1"/>
          <p:nvPr/>
        </p:nvSpPr>
        <p:spPr>
          <a:xfrm>
            <a:off x="5985801" y="2841203"/>
            <a:ext cx="1261884" cy="523220"/>
          </a:xfrm>
          <a:prstGeom prst="rect">
            <a:avLst/>
          </a:prstGeom>
          <a:noFill/>
        </p:spPr>
        <p:txBody>
          <a:bodyPr wrap="none" rtlCol="0">
            <a:spAutoFit/>
          </a:bodyPr>
          <a:lstStyle/>
          <a:p>
            <a:pPr algn="ctr"/>
            <a:r>
              <a:rPr lang="zh-CN" altLang="en-US" sz="2800" b="1">
                <a:solidFill>
                  <a:schemeClr val="accent1"/>
                </a:solidFill>
                <a:latin typeface="微软雅黑"/>
                <a:ea typeface="微软雅黑"/>
              </a:rPr>
              <a:t>全过程</a:t>
            </a:r>
            <a:endParaRPr lang="zh-CN" altLang="en-US" sz="2800" b="1" dirty="0">
              <a:solidFill>
                <a:schemeClr val="accent1"/>
              </a:solidFill>
              <a:latin typeface="微软雅黑"/>
              <a:ea typeface="微软雅黑"/>
            </a:endParaRPr>
          </a:p>
        </p:txBody>
      </p:sp>
      <p:sp>
        <p:nvSpPr>
          <p:cNvPr id="38" name="TextBox 17">
            <a:extLst>
              <a:ext uri="{FF2B5EF4-FFF2-40B4-BE49-F238E27FC236}">
                <a16:creationId xmlns="" xmlns:a16="http://schemas.microsoft.com/office/drawing/2014/main" id="{03D84F50-8357-4AD3-A3FA-A03AAED0DF2E}"/>
              </a:ext>
            </a:extLst>
          </p:cNvPr>
          <p:cNvSpPr txBox="1"/>
          <p:nvPr/>
        </p:nvSpPr>
        <p:spPr>
          <a:xfrm>
            <a:off x="9698718" y="1038508"/>
            <a:ext cx="1261884" cy="523220"/>
          </a:xfrm>
          <a:prstGeom prst="rect">
            <a:avLst/>
          </a:prstGeom>
          <a:noFill/>
        </p:spPr>
        <p:txBody>
          <a:bodyPr wrap="none" rtlCol="0">
            <a:spAutoFit/>
          </a:bodyPr>
          <a:lstStyle/>
          <a:p>
            <a:pPr algn="ctr"/>
            <a:r>
              <a:rPr lang="zh-CN" altLang="en-US" sz="2800" b="1">
                <a:solidFill>
                  <a:schemeClr val="accent1"/>
                </a:solidFill>
                <a:latin typeface="微软雅黑"/>
                <a:ea typeface="微软雅黑"/>
              </a:rPr>
              <a:t>全效率</a:t>
            </a:r>
            <a:endParaRPr lang="zh-CN" altLang="en-US" sz="2800" b="1" dirty="0">
              <a:solidFill>
                <a:schemeClr val="accent1"/>
              </a:solidFill>
              <a:latin typeface="微软雅黑"/>
              <a:ea typeface="微软雅黑"/>
            </a:endParaRPr>
          </a:p>
        </p:txBody>
      </p:sp>
      <p:sp>
        <p:nvSpPr>
          <p:cNvPr id="39" name="Rectangle 11">
            <a:extLst>
              <a:ext uri="{FF2B5EF4-FFF2-40B4-BE49-F238E27FC236}">
                <a16:creationId xmlns="" xmlns:a16="http://schemas.microsoft.com/office/drawing/2014/main" id="{A8D90A36-A887-4D0A-BB54-C0E2E9014096}"/>
              </a:ext>
            </a:extLst>
          </p:cNvPr>
          <p:cNvSpPr>
            <a:spLocks noChangeArrowheads="1"/>
          </p:cNvSpPr>
          <p:nvPr/>
        </p:nvSpPr>
        <p:spPr bwMode="auto">
          <a:xfrm>
            <a:off x="5090269" y="4731395"/>
            <a:ext cx="2833025" cy="1612166"/>
          </a:xfrm>
          <a:prstGeom prst="rect">
            <a:avLst/>
          </a:prstGeom>
          <a:noFill/>
          <a:ln w="9525" cap="flat" cmpd="sng">
            <a:noFill/>
            <a:bevel/>
            <a:headEnd/>
            <a:tailEnd/>
          </a:ln>
          <a:effec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en-US" altLang="zh-CN" sz="2000">
                <a:solidFill>
                  <a:schemeClr val="accent1"/>
                </a:solidFill>
                <a:latin typeface="+mj-ea"/>
                <a:ea typeface="+mj-ea"/>
              </a:rPr>
              <a:t>6S</a:t>
            </a:r>
            <a:r>
              <a:rPr lang="zh-CN" altLang="en-US" sz="2000">
                <a:solidFill>
                  <a:schemeClr val="accent1"/>
                </a:solidFill>
                <a:latin typeface="+mj-ea"/>
                <a:ea typeface="+mj-ea"/>
              </a:rPr>
              <a:t>管理渗透到从产品研发到产品交付及售后服务等生产经营管理的全过程。只有起点没有终点。 </a:t>
            </a:r>
          </a:p>
        </p:txBody>
      </p:sp>
      <p:sp>
        <p:nvSpPr>
          <p:cNvPr id="40" name="Rectangle 11">
            <a:extLst>
              <a:ext uri="{FF2B5EF4-FFF2-40B4-BE49-F238E27FC236}">
                <a16:creationId xmlns="" xmlns:a16="http://schemas.microsoft.com/office/drawing/2014/main" id="{542668DA-98E1-492F-BFFF-A73A2A907E5A}"/>
              </a:ext>
            </a:extLst>
          </p:cNvPr>
          <p:cNvSpPr>
            <a:spLocks noChangeArrowheads="1"/>
          </p:cNvSpPr>
          <p:nvPr/>
        </p:nvSpPr>
        <p:spPr bwMode="auto">
          <a:xfrm>
            <a:off x="8787144" y="2928700"/>
            <a:ext cx="2833025" cy="996612"/>
          </a:xfrm>
          <a:prstGeom prst="rect">
            <a:avLst/>
          </a:prstGeom>
          <a:noFill/>
          <a:ln w="9525" cap="flat" cmpd="sng">
            <a:noFill/>
            <a:bevel/>
            <a:headEnd/>
            <a:tailEnd/>
          </a:ln>
          <a:effectLst/>
        </p:spPr>
        <p:txBody>
          <a:bodyPr wrap="square" lIns="72574" tIns="36287" rIns="72574" bIns="36287">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a:r>
              <a:rPr lang="zh-CN" altLang="en-US" sz="2000">
                <a:solidFill>
                  <a:schemeClr val="accent1"/>
                </a:solidFill>
                <a:latin typeface="+mj-ea"/>
                <a:ea typeface="+mj-ea"/>
              </a:rPr>
              <a:t>通过</a:t>
            </a:r>
            <a:r>
              <a:rPr lang="en-US" altLang="zh-CN" sz="2000">
                <a:solidFill>
                  <a:schemeClr val="accent1"/>
                </a:solidFill>
                <a:latin typeface="+mj-ea"/>
                <a:ea typeface="+mj-ea"/>
              </a:rPr>
              <a:t>6</a:t>
            </a:r>
            <a:r>
              <a:rPr lang="zh-CN" altLang="en-US" sz="2000">
                <a:solidFill>
                  <a:schemeClr val="accent1"/>
                </a:solidFill>
                <a:latin typeface="+mj-ea"/>
                <a:ea typeface="+mj-ea"/>
              </a:rPr>
              <a:t>个</a:t>
            </a:r>
            <a:r>
              <a:rPr lang="en-US" altLang="zh-CN" sz="2000">
                <a:solidFill>
                  <a:schemeClr val="accent1"/>
                </a:solidFill>
                <a:latin typeface="+mj-ea"/>
                <a:ea typeface="+mj-ea"/>
              </a:rPr>
              <a:t>S</a:t>
            </a:r>
            <a:r>
              <a:rPr lang="zh-CN" altLang="en-US" sz="2000">
                <a:solidFill>
                  <a:schemeClr val="accent1"/>
                </a:solidFill>
                <a:latin typeface="+mj-ea"/>
                <a:ea typeface="+mj-ea"/>
              </a:rPr>
              <a:t>的全过程梳理，提高综合效率，挑战工作极限。</a:t>
            </a:r>
          </a:p>
        </p:txBody>
      </p:sp>
    </p:spTree>
    <p:extLst>
      <p:ext uri="{BB962C8B-B14F-4D97-AF65-F5344CB8AC3E}">
        <p14:creationId xmlns:p14="http://schemas.microsoft.com/office/powerpoint/2010/main" val="4028432354"/>
      </p:ext>
    </p:extLst>
  </p:cSld>
  <p:clrMapOvr>
    <a:masterClrMapping/>
  </p:clrMapOvr>
  <mc:AlternateContent xmlns:mc="http://schemas.openxmlformats.org/markup-compatibility/2006" xmlns:p14="http://schemas.microsoft.com/office/powerpoint/2010/main">
    <mc:Choice Requires="p14">
      <p:transition spd="slow" p14:dur="800" advTm="5983">
        <p:wipe/>
      </p:transition>
    </mc:Choice>
    <mc:Fallback xmlns="">
      <p:transition spd="slow" advTm="5983">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53" presetClass="entr" presetSubtype="16" fill="hold" nodeType="afterEffect">
                                  <p:stCondLst>
                                    <p:cond delay="0"/>
                                  </p:stCondLst>
                                  <p:childTnLst>
                                    <p:set>
                                      <p:cBhvr>
                                        <p:cTn id="19" dur="1" fill="hold">
                                          <p:stCondLst>
                                            <p:cond delay="0"/>
                                          </p:stCondLst>
                                        </p:cTn>
                                        <p:tgtEl>
                                          <p:spTgt spid="25"/>
                                        </p:tgtEl>
                                        <p:attrNameLst>
                                          <p:attrName>style.visibility</p:attrName>
                                        </p:attrNameLst>
                                      </p:cBhvr>
                                      <p:to>
                                        <p:strVal val="visible"/>
                                      </p:to>
                                    </p:set>
                                    <p:anim calcmode="lin" valueType="num">
                                      <p:cBhvr>
                                        <p:cTn id="20" dur="500" fill="hold"/>
                                        <p:tgtEl>
                                          <p:spTgt spid="25"/>
                                        </p:tgtEl>
                                        <p:attrNameLst>
                                          <p:attrName>ppt_w</p:attrName>
                                        </p:attrNameLst>
                                      </p:cBhvr>
                                      <p:tavLst>
                                        <p:tav tm="0">
                                          <p:val>
                                            <p:fltVal val="0"/>
                                          </p:val>
                                        </p:tav>
                                        <p:tav tm="100000">
                                          <p:val>
                                            <p:strVal val="#ppt_w"/>
                                          </p:val>
                                        </p:tav>
                                      </p:tavLst>
                                    </p:anim>
                                    <p:anim calcmode="lin" valueType="num">
                                      <p:cBhvr>
                                        <p:cTn id="21" dur="500" fill="hold"/>
                                        <p:tgtEl>
                                          <p:spTgt spid="25"/>
                                        </p:tgtEl>
                                        <p:attrNameLst>
                                          <p:attrName>ppt_h</p:attrName>
                                        </p:attrNameLst>
                                      </p:cBhvr>
                                      <p:tavLst>
                                        <p:tav tm="0">
                                          <p:val>
                                            <p:fltVal val="0"/>
                                          </p:val>
                                        </p:tav>
                                        <p:tav tm="100000">
                                          <p:val>
                                            <p:strVal val="#ppt_h"/>
                                          </p:val>
                                        </p:tav>
                                      </p:tavLst>
                                    </p:anim>
                                    <p:animEffect transition="in" filter="fade">
                                      <p:cBhvr>
                                        <p:cTn id="22" dur="500"/>
                                        <p:tgtEl>
                                          <p:spTgt spid="25"/>
                                        </p:tgtEl>
                                      </p:cBhvr>
                                    </p:animEffect>
                                  </p:childTnLst>
                                </p:cTn>
                              </p:par>
                            </p:childTnLst>
                          </p:cTn>
                        </p:par>
                        <p:par>
                          <p:cTn id="23" fill="hold">
                            <p:stCondLst>
                              <p:cond delay="1400"/>
                            </p:stCondLst>
                            <p:childTnLst>
                              <p:par>
                                <p:cTn id="24" presetID="31" presetClass="entr" presetSubtype="0" fill="hold" grpId="0" nodeType="afterEffect">
                                  <p:stCondLst>
                                    <p:cond delay="0"/>
                                  </p:stCondLst>
                                  <p:childTnLst>
                                    <p:set>
                                      <p:cBhvr>
                                        <p:cTn id="25" dur="1" fill="hold">
                                          <p:stCondLst>
                                            <p:cond delay="0"/>
                                          </p:stCondLst>
                                        </p:cTn>
                                        <p:tgtEl>
                                          <p:spTgt spid="29"/>
                                        </p:tgtEl>
                                        <p:attrNameLst>
                                          <p:attrName>style.visibility</p:attrName>
                                        </p:attrNameLst>
                                      </p:cBhvr>
                                      <p:to>
                                        <p:strVal val="visible"/>
                                      </p:to>
                                    </p:set>
                                    <p:anim calcmode="lin" valueType="num">
                                      <p:cBhvr>
                                        <p:cTn id="26" dur="300" fill="hold"/>
                                        <p:tgtEl>
                                          <p:spTgt spid="29"/>
                                        </p:tgtEl>
                                        <p:attrNameLst>
                                          <p:attrName>ppt_w</p:attrName>
                                        </p:attrNameLst>
                                      </p:cBhvr>
                                      <p:tavLst>
                                        <p:tav tm="0">
                                          <p:val>
                                            <p:fltVal val="0"/>
                                          </p:val>
                                        </p:tav>
                                        <p:tav tm="100000">
                                          <p:val>
                                            <p:strVal val="#ppt_w"/>
                                          </p:val>
                                        </p:tav>
                                      </p:tavLst>
                                    </p:anim>
                                    <p:anim calcmode="lin" valueType="num">
                                      <p:cBhvr>
                                        <p:cTn id="27" dur="300" fill="hold"/>
                                        <p:tgtEl>
                                          <p:spTgt spid="29"/>
                                        </p:tgtEl>
                                        <p:attrNameLst>
                                          <p:attrName>ppt_h</p:attrName>
                                        </p:attrNameLst>
                                      </p:cBhvr>
                                      <p:tavLst>
                                        <p:tav tm="0">
                                          <p:val>
                                            <p:fltVal val="0"/>
                                          </p:val>
                                        </p:tav>
                                        <p:tav tm="100000">
                                          <p:val>
                                            <p:strVal val="#ppt_h"/>
                                          </p:val>
                                        </p:tav>
                                      </p:tavLst>
                                    </p:anim>
                                    <p:anim calcmode="lin" valueType="num">
                                      <p:cBhvr>
                                        <p:cTn id="28" dur="300" fill="hold"/>
                                        <p:tgtEl>
                                          <p:spTgt spid="29"/>
                                        </p:tgtEl>
                                        <p:attrNameLst>
                                          <p:attrName>style.rotation</p:attrName>
                                        </p:attrNameLst>
                                      </p:cBhvr>
                                      <p:tavLst>
                                        <p:tav tm="0">
                                          <p:val>
                                            <p:fltVal val="90"/>
                                          </p:val>
                                        </p:tav>
                                        <p:tav tm="100000">
                                          <p:val>
                                            <p:fltVal val="0"/>
                                          </p:val>
                                        </p:tav>
                                      </p:tavLst>
                                    </p:anim>
                                    <p:animEffect transition="in" filter="fade">
                                      <p:cBhvr>
                                        <p:cTn id="29" dur="300"/>
                                        <p:tgtEl>
                                          <p:spTgt spid="29"/>
                                        </p:tgtEl>
                                      </p:cBhvr>
                                    </p:animEffect>
                                  </p:childTnLst>
                                </p:cTn>
                              </p:par>
                            </p:childTnLst>
                          </p:cTn>
                        </p:par>
                        <p:par>
                          <p:cTn id="30" fill="hold">
                            <p:stCondLst>
                              <p:cond delay="1700"/>
                            </p:stCondLst>
                            <p:childTnLst>
                              <p:par>
                                <p:cTn id="31" presetID="42" presetClass="entr" presetSubtype="0" fill="hold" grpId="0" nodeType="after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400"/>
                                        <p:tgtEl>
                                          <p:spTgt spid="30"/>
                                        </p:tgtEl>
                                      </p:cBhvr>
                                    </p:animEffect>
                                    <p:anim calcmode="lin" valueType="num">
                                      <p:cBhvr>
                                        <p:cTn id="34" dur="400" fill="hold"/>
                                        <p:tgtEl>
                                          <p:spTgt spid="30"/>
                                        </p:tgtEl>
                                        <p:attrNameLst>
                                          <p:attrName>ppt_x</p:attrName>
                                        </p:attrNameLst>
                                      </p:cBhvr>
                                      <p:tavLst>
                                        <p:tav tm="0">
                                          <p:val>
                                            <p:strVal val="#ppt_x"/>
                                          </p:val>
                                        </p:tav>
                                        <p:tav tm="100000">
                                          <p:val>
                                            <p:strVal val="#ppt_x"/>
                                          </p:val>
                                        </p:tav>
                                      </p:tavLst>
                                    </p:anim>
                                    <p:anim calcmode="lin" valueType="num">
                                      <p:cBhvr>
                                        <p:cTn id="35" dur="400" fill="hold"/>
                                        <p:tgtEl>
                                          <p:spTgt spid="30"/>
                                        </p:tgtEl>
                                        <p:attrNameLst>
                                          <p:attrName>ppt_y</p:attrName>
                                        </p:attrNameLst>
                                      </p:cBhvr>
                                      <p:tavLst>
                                        <p:tav tm="0">
                                          <p:val>
                                            <p:strVal val="#ppt_y+.1"/>
                                          </p:val>
                                        </p:tav>
                                        <p:tav tm="100000">
                                          <p:val>
                                            <p:strVal val="#ppt_y"/>
                                          </p:val>
                                        </p:tav>
                                      </p:tavLst>
                                    </p:anim>
                                  </p:childTnLst>
                                </p:cTn>
                              </p:par>
                            </p:childTnLst>
                          </p:cTn>
                        </p:par>
                        <p:par>
                          <p:cTn id="36" fill="hold">
                            <p:stCondLst>
                              <p:cond delay="2100"/>
                            </p:stCondLst>
                            <p:childTnLst>
                              <p:par>
                                <p:cTn id="37" presetID="53" presetClass="entr" presetSubtype="16" fill="hold" nodeType="afterEffect">
                                  <p:stCondLst>
                                    <p:cond delay="0"/>
                                  </p:stCondLst>
                                  <p:childTnLst>
                                    <p:set>
                                      <p:cBhvr>
                                        <p:cTn id="38" dur="1" fill="hold">
                                          <p:stCondLst>
                                            <p:cond delay="0"/>
                                          </p:stCondLst>
                                        </p:cTn>
                                        <p:tgtEl>
                                          <p:spTgt spid="31"/>
                                        </p:tgtEl>
                                        <p:attrNameLst>
                                          <p:attrName>style.visibility</p:attrName>
                                        </p:attrNameLst>
                                      </p:cBhvr>
                                      <p:to>
                                        <p:strVal val="visible"/>
                                      </p:to>
                                    </p:set>
                                    <p:anim calcmode="lin" valueType="num">
                                      <p:cBhvr>
                                        <p:cTn id="39" dur="500" fill="hold"/>
                                        <p:tgtEl>
                                          <p:spTgt spid="31"/>
                                        </p:tgtEl>
                                        <p:attrNameLst>
                                          <p:attrName>ppt_w</p:attrName>
                                        </p:attrNameLst>
                                      </p:cBhvr>
                                      <p:tavLst>
                                        <p:tav tm="0">
                                          <p:val>
                                            <p:fltVal val="0"/>
                                          </p:val>
                                        </p:tav>
                                        <p:tav tm="100000">
                                          <p:val>
                                            <p:strVal val="#ppt_w"/>
                                          </p:val>
                                        </p:tav>
                                      </p:tavLst>
                                    </p:anim>
                                    <p:anim calcmode="lin" valueType="num">
                                      <p:cBhvr>
                                        <p:cTn id="40" dur="500" fill="hold"/>
                                        <p:tgtEl>
                                          <p:spTgt spid="31"/>
                                        </p:tgtEl>
                                        <p:attrNameLst>
                                          <p:attrName>ppt_h</p:attrName>
                                        </p:attrNameLst>
                                      </p:cBhvr>
                                      <p:tavLst>
                                        <p:tav tm="0">
                                          <p:val>
                                            <p:fltVal val="0"/>
                                          </p:val>
                                        </p:tav>
                                        <p:tav tm="100000">
                                          <p:val>
                                            <p:strVal val="#ppt_h"/>
                                          </p:val>
                                        </p:tav>
                                      </p:tavLst>
                                    </p:anim>
                                    <p:animEffect transition="in" filter="fade">
                                      <p:cBhvr>
                                        <p:cTn id="41" dur="500"/>
                                        <p:tgtEl>
                                          <p:spTgt spid="31"/>
                                        </p:tgtEl>
                                      </p:cBhvr>
                                    </p:animEffect>
                                  </p:childTnLst>
                                </p:cTn>
                              </p:par>
                            </p:childTnLst>
                          </p:cTn>
                        </p:par>
                        <p:par>
                          <p:cTn id="42" fill="hold">
                            <p:stCondLst>
                              <p:cond delay="2600"/>
                            </p:stCondLst>
                            <p:childTnLst>
                              <p:par>
                                <p:cTn id="43" presetID="31" presetClass="entr" presetSubtype="0" fill="hold" grpId="0" nodeType="afterEffect">
                                  <p:stCondLst>
                                    <p:cond delay="0"/>
                                  </p:stCondLst>
                                  <p:childTnLst>
                                    <p:set>
                                      <p:cBhvr>
                                        <p:cTn id="44" dur="1" fill="hold">
                                          <p:stCondLst>
                                            <p:cond delay="0"/>
                                          </p:stCondLst>
                                        </p:cTn>
                                        <p:tgtEl>
                                          <p:spTgt spid="37"/>
                                        </p:tgtEl>
                                        <p:attrNameLst>
                                          <p:attrName>style.visibility</p:attrName>
                                        </p:attrNameLst>
                                      </p:cBhvr>
                                      <p:to>
                                        <p:strVal val="visible"/>
                                      </p:to>
                                    </p:set>
                                    <p:anim calcmode="lin" valueType="num">
                                      <p:cBhvr>
                                        <p:cTn id="45" dur="300" fill="hold"/>
                                        <p:tgtEl>
                                          <p:spTgt spid="37"/>
                                        </p:tgtEl>
                                        <p:attrNameLst>
                                          <p:attrName>ppt_w</p:attrName>
                                        </p:attrNameLst>
                                      </p:cBhvr>
                                      <p:tavLst>
                                        <p:tav tm="0">
                                          <p:val>
                                            <p:fltVal val="0"/>
                                          </p:val>
                                        </p:tav>
                                        <p:tav tm="100000">
                                          <p:val>
                                            <p:strVal val="#ppt_w"/>
                                          </p:val>
                                        </p:tav>
                                      </p:tavLst>
                                    </p:anim>
                                    <p:anim calcmode="lin" valueType="num">
                                      <p:cBhvr>
                                        <p:cTn id="46" dur="300" fill="hold"/>
                                        <p:tgtEl>
                                          <p:spTgt spid="37"/>
                                        </p:tgtEl>
                                        <p:attrNameLst>
                                          <p:attrName>ppt_h</p:attrName>
                                        </p:attrNameLst>
                                      </p:cBhvr>
                                      <p:tavLst>
                                        <p:tav tm="0">
                                          <p:val>
                                            <p:fltVal val="0"/>
                                          </p:val>
                                        </p:tav>
                                        <p:tav tm="100000">
                                          <p:val>
                                            <p:strVal val="#ppt_h"/>
                                          </p:val>
                                        </p:tav>
                                      </p:tavLst>
                                    </p:anim>
                                    <p:anim calcmode="lin" valueType="num">
                                      <p:cBhvr>
                                        <p:cTn id="47" dur="300" fill="hold"/>
                                        <p:tgtEl>
                                          <p:spTgt spid="37"/>
                                        </p:tgtEl>
                                        <p:attrNameLst>
                                          <p:attrName>style.rotation</p:attrName>
                                        </p:attrNameLst>
                                      </p:cBhvr>
                                      <p:tavLst>
                                        <p:tav tm="0">
                                          <p:val>
                                            <p:fltVal val="90"/>
                                          </p:val>
                                        </p:tav>
                                        <p:tav tm="100000">
                                          <p:val>
                                            <p:fltVal val="0"/>
                                          </p:val>
                                        </p:tav>
                                      </p:tavLst>
                                    </p:anim>
                                    <p:animEffect transition="in" filter="fade">
                                      <p:cBhvr>
                                        <p:cTn id="48" dur="300"/>
                                        <p:tgtEl>
                                          <p:spTgt spid="37"/>
                                        </p:tgtEl>
                                      </p:cBhvr>
                                    </p:animEffect>
                                  </p:childTnLst>
                                </p:cTn>
                              </p:par>
                            </p:childTnLst>
                          </p:cTn>
                        </p:par>
                        <p:par>
                          <p:cTn id="49" fill="hold">
                            <p:stCondLst>
                              <p:cond delay="2900"/>
                            </p:stCondLst>
                            <p:childTnLst>
                              <p:par>
                                <p:cTn id="50" presetID="42" presetClass="entr" presetSubtype="0" fill="hold" grpId="0" nodeType="afterEffect">
                                  <p:stCondLst>
                                    <p:cond delay="0"/>
                                  </p:stCondLst>
                                  <p:childTnLst>
                                    <p:set>
                                      <p:cBhvr>
                                        <p:cTn id="51" dur="1" fill="hold">
                                          <p:stCondLst>
                                            <p:cond delay="0"/>
                                          </p:stCondLst>
                                        </p:cTn>
                                        <p:tgtEl>
                                          <p:spTgt spid="39"/>
                                        </p:tgtEl>
                                        <p:attrNameLst>
                                          <p:attrName>style.visibility</p:attrName>
                                        </p:attrNameLst>
                                      </p:cBhvr>
                                      <p:to>
                                        <p:strVal val="visible"/>
                                      </p:to>
                                    </p:set>
                                    <p:animEffect transition="in" filter="fade">
                                      <p:cBhvr>
                                        <p:cTn id="52" dur="400"/>
                                        <p:tgtEl>
                                          <p:spTgt spid="39"/>
                                        </p:tgtEl>
                                      </p:cBhvr>
                                    </p:animEffect>
                                    <p:anim calcmode="lin" valueType="num">
                                      <p:cBhvr>
                                        <p:cTn id="53" dur="400" fill="hold"/>
                                        <p:tgtEl>
                                          <p:spTgt spid="39"/>
                                        </p:tgtEl>
                                        <p:attrNameLst>
                                          <p:attrName>ppt_x</p:attrName>
                                        </p:attrNameLst>
                                      </p:cBhvr>
                                      <p:tavLst>
                                        <p:tav tm="0">
                                          <p:val>
                                            <p:strVal val="#ppt_x"/>
                                          </p:val>
                                        </p:tav>
                                        <p:tav tm="100000">
                                          <p:val>
                                            <p:strVal val="#ppt_x"/>
                                          </p:val>
                                        </p:tav>
                                      </p:tavLst>
                                    </p:anim>
                                    <p:anim calcmode="lin" valueType="num">
                                      <p:cBhvr>
                                        <p:cTn id="54" dur="400" fill="hold"/>
                                        <p:tgtEl>
                                          <p:spTgt spid="39"/>
                                        </p:tgtEl>
                                        <p:attrNameLst>
                                          <p:attrName>ppt_y</p:attrName>
                                        </p:attrNameLst>
                                      </p:cBhvr>
                                      <p:tavLst>
                                        <p:tav tm="0">
                                          <p:val>
                                            <p:strVal val="#ppt_y+.1"/>
                                          </p:val>
                                        </p:tav>
                                        <p:tav tm="100000">
                                          <p:val>
                                            <p:strVal val="#ppt_y"/>
                                          </p:val>
                                        </p:tav>
                                      </p:tavLst>
                                    </p:anim>
                                  </p:childTnLst>
                                </p:cTn>
                              </p:par>
                            </p:childTnLst>
                          </p:cTn>
                        </p:par>
                        <p:par>
                          <p:cTn id="55" fill="hold">
                            <p:stCondLst>
                              <p:cond delay="3300"/>
                            </p:stCondLst>
                            <p:childTnLst>
                              <p:par>
                                <p:cTn id="56" presetID="53" presetClass="entr" presetSubtype="16"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p:cTn id="58" dur="500" fill="hold"/>
                                        <p:tgtEl>
                                          <p:spTgt spid="34"/>
                                        </p:tgtEl>
                                        <p:attrNameLst>
                                          <p:attrName>ppt_w</p:attrName>
                                        </p:attrNameLst>
                                      </p:cBhvr>
                                      <p:tavLst>
                                        <p:tav tm="0">
                                          <p:val>
                                            <p:fltVal val="0"/>
                                          </p:val>
                                        </p:tav>
                                        <p:tav tm="100000">
                                          <p:val>
                                            <p:strVal val="#ppt_w"/>
                                          </p:val>
                                        </p:tav>
                                      </p:tavLst>
                                    </p:anim>
                                    <p:anim calcmode="lin" valueType="num">
                                      <p:cBhvr>
                                        <p:cTn id="59" dur="500" fill="hold"/>
                                        <p:tgtEl>
                                          <p:spTgt spid="34"/>
                                        </p:tgtEl>
                                        <p:attrNameLst>
                                          <p:attrName>ppt_h</p:attrName>
                                        </p:attrNameLst>
                                      </p:cBhvr>
                                      <p:tavLst>
                                        <p:tav tm="0">
                                          <p:val>
                                            <p:fltVal val="0"/>
                                          </p:val>
                                        </p:tav>
                                        <p:tav tm="100000">
                                          <p:val>
                                            <p:strVal val="#ppt_h"/>
                                          </p:val>
                                        </p:tav>
                                      </p:tavLst>
                                    </p:anim>
                                    <p:animEffect transition="in" filter="fade">
                                      <p:cBhvr>
                                        <p:cTn id="60" dur="500"/>
                                        <p:tgtEl>
                                          <p:spTgt spid="34"/>
                                        </p:tgtEl>
                                      </p:cBhvr>
                                    </p:animEffect>
                                  </p:childTnLst>
                                </p:cTn>
                              </p:par>
                            </p:childTnLst>
                          </p:cTn>
                        </p:par>
                        <p:par>
                          <p:cTn id="61" fill="hold">
                            <p:stCondLst>
                              <p:cond delay="3800"/>
                            </p:stCondLst>
                            <p:childTnLst>
                              <p:par>
                                <p:cTn id="62" presetID="31" presetClass="entr" presetSubtype="0" fill="hold" grpId="0" nodeType="afterEffect">
                                  <p:stCondLst>
                                    <p:cond delay="0"/>
                                  </p:stCondLst>
                                  <p:childTnLst>
                                    <p:set>
                                      <p:cBhvr>
                                        <p:cTn id="63" dur="1" fill="hold">
                                          <p:stCondLst>
                                            <p:cond delay="0"/>
                                          </p:stCondLst>
                                        </p:cTn>
                                        <p:tgtEl>
                                          <p:spTgt spid="38"/>
                                        </p:tgtEl>
                                        <p:attrNameLst>
                                          <p:attrName>style.visibility</p:attrName>
                                        </p:attrNameLst>
                                      </p:cBhvr>
                                      <p:to>
                                        <p:strVal val="visible"/>
                                      </p:to>
                                    </p:set>
                                    <p:anim calcmode="lin" valueType="num">
                                      <p:cBhvr>
                                        <p:cTn id="64" dur="300" fill="hold"/>
                                        <p:tgtEl>
                                          <p:spTgt spid="38"/>
                                        </p:tgtEl>
                                        <p:attrNameLst>
                                          <p:attrName>ppt_w</p:attrName>
                                        </p:attrNameLst>
                                      </p:cBhvr>
                                      <p:tavLst>
                                        <p:tav tm="0">
                                          <p:val>
                                            <p:fltVal val="0"/>
                                          </p:val>
                                        </p:tav>
                                        <p:tav tm="100000">
                                          <p:val>
                                            <p:strVal val="#ppt_w"/>
                                          </p:val>
                                        </p:tav>
                                      </p:tavLst>
                                    </p:anim>
                                    <p:anim calcmode="lin" valueType="num">
                                      <p:cBhvr>
                                        <p:cTn id="65" dur="300" fill="hold"/>
                                        <p:tgtEl>
                                          <p:spTgt spid="38"/>
                                        </p:tgtEl>
                                        <p:attrNameLst>
                                          <p:attrName>ppt_h</p:attrName>
                                        </p:attrNameLst>
                                      </p:cBhvr>
                                      <p:tavLst>
                                        <p:tav tm="0">
                                          <p:val>
                                            <p:fltVal val="0"/>
                                          </p:val>
                                        </p:tav>
                                        <p:tav tm="100000">
                                          <p:val>
                                            <p:strVal val="#ppt_h"/>
                                          </p:val>
                                        </p:tav>
                                      </p:tavLst>
                                    </p:anim>
                                    <p:anim calcmode="lin" valueType="num">
                                      <p:cBhvr>
                                        <p:cTn id="66" dur="300" fill="hold"/>
                                        <p:tgtEl>
                                          <p:spTgt spid="38"/>
                                        </p:tgtEl>
                                        <p:attrNameLst>
                                          <p:attrName>style.rotation</p:attrName>
                                        </p:attrNameLst>
                                      </p:cBhvr>
                                      <p:tavLst>
                                        <p:tav tm="0">
                                          <p:val>
                                            <p:fltVal val="90"/>
                                          </p:val>
                                        </p:tav>
                                        <p:tav tm="100000">
                                          <p:val>
                                            <p:fltVal val="0"/>
                                          </p:val>
                                        </p:tav>
                                      </p:tavLst>
                                    </p:anim>
                                    <p:animEffect transition="in" filter="fade">
                                      <p:cBhvr>
                                        <p:cTn id="67" dur="300"/>
                                        <p:tgtEl>
                                          <p:spTgt spid="38"/>
                                        </p:tgtEl>
                                      </p:cBhvr>
                                    </p:animEffect>
                                  </p:childTnLst>
                                </p:cTn>
                              </p:par>
                            </p:childTnLst>
                          </p:cTn>
                        </p:par>
                        <p:par>
                          <p:cTn id="68" fill="hold">
                            <p:stCondLst>
                              <p:cond delay="4100"/>
                            </p:stCondLst>
                            <p:childTnLst>
                              <p:par>
                                <p:cTn id="69" presetID="42" presetClass="entr" presetSubtype="0" fill="hold" grpId="0" nodeType="afterEffect">
                                  <p:stCondLst>
                                    <p:cond delay="0"/>
                                  </p:stCondLst>
                                  <p:childTnLst>
                                    <p:set>
                                      <p:cBhvr>
                                        <p:cTn id="70" dur="1" fill="hold">
                                          <p:stCondLst>
                                            <p:cond delay="0"/>
                                          </p:stCondLst>
                                        </p:cTn>
                                        <p:tgtEl>
                                          <p:spTgt spid="40"/>
                                        </p:tgtEl>
                                        <p:attrNameLst>
                                          <p:attrName>style.visibility</p:attrName>
                                        </p:attrNameLst>
                                      </p:cBhvr>
                                      <p:to>
                                        <p:strVal val="visible"/>
                                      </p:to>
                                    </p:set>
                                    <p:animEffect transition="in" filter="fade">
                                      <p:cBhvr>
                                        <p:cTn id="71" dur="400"/>
                                        <p:tgtEl>
                                          <p:spTgt spid="40"/>
                                        </p:tgtEl>
                                      </p:cBhvr>
                                    </p:animEffect>
                                    <p:anim calcmode="lin" valueType="num">
                                      <p:cBhvr>
                                        <p:cTn id="72" dur="400" fill="hold"/>
                                        <p:tgtEl>
                                          <p:spTgt spid="40"/>
                                        </p:tgtEl>
                                        <p:attrNameLst>
                                          <p:attrName>ppt_x</p:attrName>
                                        </p:attrNameLst>
                                      </p:cBhvr>
                                      <p:tavLst>
                                        <p:tav tm="0">
                                          <p:val>
                                            <p:strVal val="#ppt_x"/>
                                          </p:val>
                                        </p:tav>
                                        <p:tav tm="100000">
                                          <p:val>
                                            <p:strVal val="#ppt_x"/>
                                          </p:val>
                                        </p:tav>
                                      </p:tavLst>
                                    </p:anim>
                                    <p:anim calcmode="lin" valueType="num">
                                      <p:cBhvr>
                                        <p:cTn id="73" dur="400" fill="hold"/>
                                        <p:tgtEl>
                                          <p:spTgt spid="4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0" grpId="0"/>
      <p:bldP spid="29" grpId="0"/>
      <p:bldP spid="37" grpId="0"/>
      <p:bldP spid="38" grpId="0"/>
      <p:bldP spid="39" grpId="0"/>
      <p:bldP spid="40"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管理的实施原则</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 name="矩形 4">
            <a:extLst>
              <a:ext uri="{FF2B5EF4-FFF2-40B4-BE49-F238E27FC236}">
                <a16:creationId xmlns="" xmlns:a16="http://schemas.microsoft.com/office/drawing/2014/main" id="{36100A6D-2CF1-4984-8E08-67F44BA2627C}"/>
              </a:ext>
            </a:extLst>
          </p:cNvPr>
          <p:cNvSpPr/>
          <p:nvPr/>
        </p:nvSpPr>
        <p:spPr>
          <a:xfrm>
            <a:off x="7892254" y="2140187"/>
            <a:ext cx="3581306" cy="461665"/>
          </a:xfrm>
          <a:prstGeom prst="rect">
            <a:avLst/>
          </a:prstGeom>
        </p:spPr>
        <p:txBody>
          <a:bodyPr wrap="square">
            <a:spAutoFit/>
          </a:bodyPr>
          <a:lstStyle/>
          <a:p>
            <a:pPr fontAlgn="auto">
              <a:spcBef>
                <a:spcPts val="0"/>
              </a:spcBef>
              <a:spcAft>
                <a:spcPts val="0"/>
              </a:spcAft>
            </a:pPr>
            <a:r>
              <a:rPr lang="zh-CN" altLang="zh-CN" sz="2400">
                <a:solidFill>
                  <a:schemeClr val="accent1"/>
                </a:solidFill>
                <a:latin typeface="+mj-ea"/>
                <a:ea typeface="+mj-ea"/>
              </a:rPr>
              <a:t>循序渐进</a:t>
            </a:r>
            <a:r>
              <a:rPr lang="zh-CN" altLang="zh-CN" sz="2400" dirty="0">
                <a:solidFill>
                  <a:schemeClr val="accent1"/>
                </a:solidFill>
                <a:latin typeface="+mj-ea"/>
                <a:ea typeface="+mj-ea"/>
              </a:rPr>
              <a:t>，不急不缓</a:t>
            </a:r>
            <a:endParaRPr lang="en-US" altLang="zh-CN" sz="2400" dirty="0">
              <a:solidFill>
                <a:schemeClr val="accent1"/>
              </a:solidFill>
              <a:latin typeface="+mj-ea"/>
              <a:ea typeface="+mj-ea"/>
            </a:endParaRPr>
          </a:p>
        </p:txBody>
      </p:sp>
      <p:sp>
        <p:nvSpPr>
          <p:cNvPr id="6" name="矩形 5">
            <a:extLst>
              <a:ext uri="{FF2B5EF4-FFF2-40B4-BE49-F238E27FC236}">
                <a16:creationId xmlns="" xmlns:a16="http://schemas.microsoft.com/office/drawing/2014/main" id="{AA3A66F8-E134-4E4D-B138-1CA098C9BA50}"/>
              </a:ext>
            </a:extLst>
          </p:cNvPr>
          <p:cNvSpPr/>
          <p:nvPr/>
        </p:nvSpPr>
        <p:spPr>
          <a:xfrm>
            <a:off x="7892254" y="3026594"/>
            <a:ext cx="3428910" cy="461665"/>
          </a:xfrm>
          <a:prstGeom prst="rect">
            <a:avLst/>
          </a:prstGeom>
        </p:spPr>
        <p:txBody>
          <a:bodyPr wrap="square">
            <a:spAutoFit/>
          </a:bodyPr>
          <a:lstStyle/>
          <a:p>
            <a:pPr fontAlgn="auto">
              <a:spcBef>
                <a:spcPts val="0"/>
              </a:spcBef>
              <a:spcAft>
                <a:spcPts val="0"/>
              </a:spcAft>
            </a:pPr>
            <a:r>
              <a:rPr lang="zh-CN" altLang="zh-CN" sz="2400">
                <a:solidFill>
                  <a:schemeClr val="accent1"/>
                </a:solidFill>
                <a:latin typeface="+mj-ea"/>
                <a:ea typeface="+mj-ea"/>
              </a:rPr>
              <a:t>率先</a:t>
            </a:r>
            <a:r>
              <a:rPr lang="zh-CN" altLang="zh-CN" sz="2400" dirty="0">
                <a:solidFill>
                  <a:schemeClr val="accent1"/>
                </a:solidFill>
                <a:latin typeface="+mj-ea"/>
                <a:ea typeface="+mj-ea"/>
              </a:rPr>
              <a:t>垂范，资源共享</a:t>
            </a:r>
            <a:endParaRPr lang="en-US" altLang="zh-CN" sz="2400" dirty="0">
              <a:solidFill>
                <a:schemeClr val="accent1"/>
              </a:solidFill>
              <a:latin typeface="+mj-ea"/>
              <a:ea typeface="+mj-ea"/>
            </a:endParaRPr>
          </a:p>
        </p:txBody>
      </p:sp>
      <p:sp>
        <p:nvSpPr>
          <p:cNvPr id="7" name="矩形 6">
            <a:extLst>
              <a:ext uri="{FF2B5EF4-FFF2-40B4-BE49-F238E27FC236}">
                <a16:creationId xmlns="" xmlns:a16="http://schemas.microsoft.com/office/drawing/2014/main" id="{2A5F938A-BFBB-4AD4-9789-CF72FEB31CE7}"/>
              </a:ext>
            </a:extLst>
          </p:cNvPr>
          <p:cNvSpPr/>
          <p:nvPr/>
        </p:nvSpPr>
        <p:spPr>
          <a:xfrm>
            <a:off x="7892194" y="4009359"/>
            <a:ext cx="3505168" cy="461665"/>
          </a:xfrm>
          <a:prstGeom prst="rect">
            <a:avLst/>
          </a:prstGeom>
        </p:spPr>
        <p:txBody>
          <a:bodyPr wrap="square">
            <a:spAutoFit/>
          </a:bodyPr>
          <a:lstStyle/>
          <a:p>
            <a:pPr fontAlgn="auto">
              <a:spcBef>
                <a:spcPts val="0"/>
              </a:spcBef>
              <a:spcAft>
                <a:spcPts val="0"/>
              </a:spcAft>
            </a:pPr>
            <a:r>
              <a:rPr lang="zh-CN" altLang="zh-CN" sz="2400">
                <a:solidFill>
                  <a:schemeClr val="accent1"/>
                </a:solidFill>
                <a:latin typeface="+mj-ea"/>
                <a:ea typeface="+mj-ea"/>
              </a:rPr>
              <a:t>持续</a:t>
            </a:r>
            <a:r>
              <a:rPr lang="zh-CN" altLang="zh-CN" sz="2400" dirty="0">
                <a:solidFill>
                  <a:schemeClr val="accent1"/>
                </a:solidFill>
                <a:latin typeface="+mj-ea"/>
                <a:ea typeface="+mj-ea"/>
              </a:rPr>
              <a:t>改善，贵在坚持</a:t>
            </a:r>
            <a:endParaRPr lang="en-US" altLang="zh-CN" sz="2400" dirty="0">
              <a:solidFill>
                <a:schemeClr val="accent1"/>
              </a:solidFill>
              <a:latin typeface="+mj-ea"/>
              <a:ea typeface="+mj-ea"/>
            </a:endParaRPr>
          </a:p>
        </p:txBody>
      </p:sp>
      <p:sp>
        <p:nvSpPr>
          <p:cNvPr id="8" name="矩形 7">
            <a:extLst>
              <a:ext uri="{FF2B5EF4-FFF2-40B4-BE49-F238E27FC236}">
                <a16:creationId xmlns="" xmlns:a16="http://schemas.microsoft.com/office/drawing/2014/main" id="{D0FA7A44-4FD0-45E5-A448-DA93D5C6A75E}"/>
              </a:ext>
            </a:extLst>
          </p:cNvPr>
          <p:cNvSpPr/>
          <p:nvPr/>
        </p:nvSpPr>
        <p:spPr>
          <a:xfrm>
            <a:off x="7892254" y="4992125"/>
            <a:ext cx="3428910" cy="461665"/>
          </a:xfrm>
          <a:prstGeom prst="rect">
            <a:avLst/>
          </a:prstGeom>
        </p:spPr>
        <p:txBody>
          <a:bodyPr wrap="square">
            <a:spAutoFit/>
          </a:bodyPr>
          <a:lstStyle/>
          <a:p>
            <a:pPr fontAlgn="auto">
              <a:spcBef>
                <a:spcPts val="0"/>
              </a:spcBef>
              <a:spcAft>
                <a:spcPts val="0"/>
              </a:spcAft>
            </a:pPr>
            <a:r>
              <a:rPr lang="zh-CN" altLang="zh-CN" sz="2400">
                <a:solidFill>
                  <a:schemeClr val="accent1"/>
                </a:solidFill>
                <a:latin typeface="+mj-ea"/>
                <a:ea typeface="+mj-ea"/>
              </a:rPr>
              <a:t>固化</a:t>
            </a:r>
            <a:r>
              <a:rPr lang="zh-CN" altLang="zh-CN" sz="2400" dirty="0">
                <a:solidFill>
                  <a:schemeClr val="accent1"/>
                </a:solidFill>
                <a:latin typeface="+mj-ea"/>
                <a:ea typeface="+mj-ea"/>
              </a:rPr>
              <a:t>成果，升华文化</a:t>
            </a:r>
            <a:endParaRPr lang="en-US" altLang="zh-CN" sz="2400" dirty="0">
              <a:solidFill>
                <a:schemeClr val="accent1"/>
              </a:solidFill>
              <a:latin typeface="+mj-ea"/>
              <a:ea typeface="+mj-ea"/>
            </a:endParaRPr>
          </a:p>
        </p:txBody>
      </p:sp>
      <p:pic>
        <p:nvPicPr>
          <p:cNvPr id="43" name="图片 42">
            <a:extLst>
              <a:ext uri="{FF2B5EF4-FFF2-40B4-BE49-F238E27FC236}">
                <a16:creationId xmlns="" xmlns:a16="http://schemas.microsoft.com/office/drawing/2014/main" id="{60B018C8-89BC-4F70-9676-FAA75B658E15}"/>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flipH="1">
            <a:off x="528245" y="1894937"/>
            <a:ext cx="6396734" cy="4228844"/>
          </a:xfrm>
          <a:prstGeom prst="rect">
            <a:avLst/>
          </a:prstGeom>
        </p:spPr>
      </p:pic>
      <p:sp>
        <p:nvSpPr>
          <p:cNvPr id="3" name="矩形: 圆角 2">
            <a:extLst>
              <a:ext uri="{FF2B5EF4-FFF2-40B4-BE49-F238E27FC236}">
                <a16:creationId xmlns="" xmlns:a16="http://schemas.microsoft.com/office/drawing/2014/main" id="{ACA39D98-608C-4368-A4DB-10523ACA2174}"/>
              </a:ext>
            </a:extLst>
          </p:cNvPr>
          <p:cNvSpPr/>
          <p:nvPr/>
        </p:nvSpPr>
        <p:spPr bwMode="auto">
          <a:xfrm>
            <a:off x="7250509" y="2088504"/>
            <a:ext cx="513348" cy="513348"/>
          </a:xfrm>
          <a:prstGeom prst="roundRect">
            <a:avLst>
              <a:gd name="adj" fmla="val 12500"/>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en-US" altLang="zh-CN" sz="2400">
                <a:solidFill>
                  <a:schemeClr val="accent2"/>
                </a:solidFill>
                <a:latin typeface="+mj-ea"/>
                <a:ea typeface="+mj-ea"/>
              </a:rPr>
              <a:t>1</a:t>
            </a:r>
            <a:endParaRPr lang="zh-CN" altLang="en-US" sz="2400">
              <a:solidFill>
                <a:schemeClr val="accent2"/>
              </a:solidFill>
              <a:latin typeface="+mj-ea"/>
              <a:ea typeface="+mj-ea"/>
            </a:endParaRPr>
          </a:p>
        </p:txBody>
      </p:sp>
      <p:sp>
        <p:nvSpPr>
          <p:cNvPr id="44" name="矩形: 圆角 43">
            <a:extLst>
              <a:ext uri="{FF2B5EF4-FFF2-40B4-BE49-F238E27FC236}">
                <a16:creationId xmlns="" xmlns:a16="http://schemas.microsoft.com/office/drawing/2014/main" id="{05C2E826-6638-40BD-8463-5C973BFA54DD}"/>
              </a:ext>
            </a:extLst>
          </p:cNvPr>
          <p:cNvSpPr/>
          <p:nvPr/>
        </p:nvSpPr>
        <p:spPr bwMode="auto">
          <a:xfrm>
            <a:off x="7250509" y="2987623"/>
            <a:ext cx="513348" cy="513348"/>
          </a:xfrm>
          <a:prstGeom prst="roundRect">
            <a:avLst>
              <a:gd name="adj" fmla="val 125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2</a:t>
            </a:r>
            <a:endParaRPr lang="zh-CN" altLang="en-US" sz="2400">
              <a:solidFill>
                <a:schemeClr val="accent2"/>
              </a:solidFill>
              <a:latin typeface="+mj-ea"/>
              <a:ea typeface="+mj-ea"/>
            </a:endParaRPr>
          </a:p>
        </p:txBody>
      </p:sp>
      <p:sp>
        <p:nvSpPr>
          <p:cNvPr id="45" name="矩形: 圆角 44">
            <a:extLst>
              <a:ext uri="{FF2B5EF4-FFF2-40B4-BE49-F238E27FC236}">
                <a16:creationId xmlns="" xmlns:a16="http://schemas.microsoft.com/office/drawing/2014/main" id="{2D77A2E2-DF7B-4E16-8923-0B2866789943}"/>
              </a:ext>
            </a:extLst>
          </p:cNvPr>
          <p:cNvSpPr/>
          <p:nvPr/>
        </p:nvSpPr>
        <p:spPr bwMode="auto">
          <a:xfrm>
            <a:off x="7250509" y="3949388"/>
            <a:ext cx="513348" cy="513348"/>
          </a:xfrm>
          <a:prstGeom prst="roundRect">
            <a:avLst>
              <a:gd name="adj" fmla="val 12500"/>
            </a:avLst>
          </a:prstGeom>
          <a:gradFill>
            <a:gsLst>
              <a:gs pos="57000">
                <a:schemeClr val="tx2"/>
              </a:gs>
              <a:gs pos="0">
                <a:srgbClr val="FFCB6D"/>
              </a:gs>
              <a:gs pos="100000">
                <a:srgbClr val="FAA100"/>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3</a:t>
            </a:r>
            <a:endParaRPr lang="zh-CN" altLang="en-US" sz="2400">
              <a:solidFill>
                <a:schemeClr val="accent2"/>
              </a:solidFill>
              <a:latin typeface="+mj-ea"/>
              <a:ea typeface="+mj-ea"/>
            </a:endParaRPr>
          </a:p>
        </p:txBody>
      </p:sp>
      <p:sp>
        <p:nvSpPr>
          <p:cNvPr id="46" name="矩形: 圆角 45">
            <a:extLst>
              <a:ext uri="{FF2B5EF4-FFF2-40B4-BE49-F238E27FC236}">
                <a16:creationId xmlns="" xmlns:a16="http://schemas.microsoft.com/office/drawing/2014/main" id="{4F4D8228-2B31-47E3-8290-54D072F5E752}"/>
              </a:ext>
            </a:extLst>
          </p:cNvPr>
          <p:cNvSpPr/>
          <p:nvPr/>
        </p:nvSpPr>
        <p:spPr bwMode="auto">
          <a:xfrm>
            <a:off x="7250509" y="4940442"/>
            <a:ext cx="513348" cy="513348"/>
          </a:xfrm>
          <a:prstGeom prst="roundRect">
            <a:avLst>
              <a:gd name="adj" fmla="val 12500"/>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2400">
                <a:solidFill>
                  <a:schemeClr val="accent2"/>
                </a:solidFill>
                <a:latin typeface="+mj-ea"/>
                <a:ea typeface="+mj-ea"/>
              </a:rPr>
              <a:t>4</a:t>
            </a:r>
            <a:endParaRPr lang="zh-CN" altLang="en-US" sz="2400">
              <a:solidFill>
                <a:schemeClr val="accent2"/>
              </a:solidFill>
              <a:latin typeface="+mj-ea"/>
              <a:ea typeface="+mj-ea"/>
            </a:endParaRPr>
          </a:p>
        </p:txBody>
      </p:sp>
    </p:spTree>
    <p:extLst>
      <p:ext uri="{BB962C8B-B14F-4D97-AF65-F5344CB8AC3E}">
        <p14:creationId xmlns:p14="http://schemas.microsoft.com/office/powerpoint/2010/main" val="1402370862"/>
      </p:ext>
    </p:extLst>
  </p:cSld>
  <p:clrMapOvr>
    <a:masterClrMapping/>
  </p:clrMapOvr>
  <mc:AlternateContent xmlns:mc="http://schemas.openxmlformats.org/markup-compatibility/2006" xmlns:p14="http://schemas.microsoft.com/office/powerpoint/2010/main">
    <mc:Choice Requires="p14">
      <p:transition spd="slow" p14:dur="800" advTm="5710">
        <p:wipe/>
      </p:transition>
    </mc:Choice>
    <mc:Fallback xmlns="">
      <p:transition spd="slow" advTm="571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2" presetClass="entr" presetSubtype="0" fill="hold" nodeType="afterEffect">
                                  <p:stCondLst>
                                    <p:cond delay="0"/>
                                  </p:stCondLst>
                                  <p:childTnLst>
                                    <p:set>
                                      <p:cBhvr>
                                        <p:cTn id="19" dur="1" fill="hold">
                                          <p:stCondLst>
                                            <p:cond delay="0"/>
                                          </p:stCondLst>
                                        </p:cTn>
                                        <p:tgtEl>
                                          <p:spTgt spid="43"/>
                                        </p:tgtEl>
                                        <p:attrNameLst>
                                          <p:attrName>style.visibility</p:attrName>
                                        </p:attrNameLst>
                                      </p:cBhvr>
                                      <p:to>
                                        <p:strVal val="visible"/>
                                      </p:to>
                                    </p:set>
                                    <p:animEffect transition="in" filter="fade">
                                      <p:cBhvr>
                                        <p:cTn id="20" dur="700"/>
                                        <p:tgtEl>
                                          <p:spTgt spid="43"/>
                                        </p:tgtEl>
                                      </p:cBhvr>
                                    </p:animEffect>
                                    <p:anim calcmode="lin" valueType="num">
                                      <p:cBhvr>
                                        <p:cTn id="21" dur="700" fill="hold"/>
                                        <p:tgtEl>
                                          <p:spTgt spid="43"/>
                                        </p:tgtEl>
                                        <p:attrNameLst>
                                          <p:attrName>ppt_x</p:attrName>
                                        </p:attrNameLst>
                                      </p:cBhvr>
                                      <p:tavLst>
                                        <p:tav tm="0">
                                          <p:val>
                                            <p:strVal val="#ppt_x"/>
                                          </p:val>
                                        </p:tav>
                                        <p:tav tm="100000">
                                          <p:val>
                                            <p:strVal val="#ppt_x"/>
                                          </p:val>
                                        </p:tav>
                                      </p:tavLst>
                                    </p:anim>
                                    <p:anim calcmode="lin" valueType="num">
                                      <p:cBhvr>
                                        <p:cTn id="22" dur="700" fill="hold"/>
                                        <p:tgtEl>
                                          <p:spTgt spid="43"/>
                                        </p:tgtEl>
                                        <p:attrNameLst>
                                          <p:attrName>ppt_y</p:attrName>
                                        </p:attrNameLst>
                                      </p:cBhvr>
                                      <p:tavLst>
                                        <p:tav tm="0">
                                          <p:val>
                                            <p:strVal val="#ppt_y+.1"/>
                                          </p:val>
                                        </p:tav>
                                        <p:tav tm="100000">
                                          <p:val>
                                            <p:strVal val="#ppt_y"/>
                                          </p:val>
                                        </p:tav>
                                      </p:tavLst>
                                    </p:anim>
                                  </p:childTnLst>
                                </p:cTn>
                              </p:par>
                            </p:childTnLst>
                          </p:cTn>
                        </p:par>
                        <p:par>
                          <p:cTn id="23" fill="hold">
                            <p:stCondLst>
                              <p:cond delay="1600"/>
                            </p:stCondLst>
                            <p:childTnLst>
                              <p:par>
                                <p:cTn id="24" presetID="53" presetClass="entr" presetSubtype="16" fill="hold" grpId="0" nodeType="after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300" fill="hold"/>
                                        <p:tgtEl>
                                          <p:spTgt spid="3"/>
                                        </p:tgtEl>
                                        <p:attrNameLst>
                                          <p:attrName>ppt_w</p:attrName>
                                        </p:attrNameLst>
                                      </p:cBhvr>
                                      <p:tavLst>
                                        <p:tav tm="0">
                                          <p:val>
                                            <p:fltVal val="0"/>
                                          </p:val>
                                        </p:tav>
                                        <p:tav tm="100000">
                                          <p:val>
                                            <p:strVal val="#ppt_w"/>
                                          </p:val>
                                        </p:tav>
                                      </p:tavLst>
                                    </p:anim>
                                    <p:anim calcmode="lin" valueType="num">
                                      <p:cBhvr>
                                        <p:cTn id="27" dur="300" fill="hold"/>
                                        <p:tgtEl>
                                          <p:spTgt spid="3"/>
                                        </p:tgtEl>
                                        <p:attrNameLst>
                                          <p:attrName>ppt_h</p:attrName>
                                        </p:attrNameLst>
                                      </p:cBhvr>
                                      <p:tavLst>
                                        <p:tav tm="0">
                                          <p:val>
                                            <p:fltVal val="0"/>
                                          </p:val>
                                        </p:tav>
                                        <p:tav tm="100000">
                                          <p:val>
                                            <p:strVal val="#ppt_h"/>
                                          </p:val>
                                        </p:tav>
                                      </p:tavLst>
                                    </p:anim>
                                    <p:animEffect transition="in" filter="fade">
                                      <p:cBhvr>
                                        <p:cTn id="28" dur="300"/>
                                        <p:tgtEl>
                                          <p:spTgt spid="3"/>
                                        </p:tgtEl>
                                      </p:cBhvr>
                                    </p:animEffect>
                                  </p:childTnLst>
                                </p:cTn>
                              </p:par>
                            </p:childTnLst>
                          </p:cTn>
                        </p:par>
                        <p:par>
                          <p:cTn id="29" fill="hold">
                            <p:stCondLst>
                              <p:cond delay="1900"/>
                            </p:stCondLst>
                            <p:childTnLst>
                              <p:par>
                                <p:cTn id="30" presetID="22" presetClass="entr" presetSubtype="8" fill="hold" grpId="0" nodeType="after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wipe(left)">
                                      <p:cBhvr>
                                        <p:cTn id="32" dur="500"/>
                                        <p:tgtEl>
                                          <p:spTgt spid="5"/>
                                        </p:tgtEl>
                                      </p:cBhvr>
                                    </p:animEffect>
                                  </p:childTnLst>
                                </p:cTn>
                              </p:par>
                            </p:childTnLst>
                          </p:cTn>
                        </p:par>
                        <p:par>
                          <p:cTn id="33" fill="hold">
                            <p:stCondLst>
                              <p:cond delay="2400"/>
                            </p:stCondLst>
                            <p:childTnLst>
                              <p:par>
                                <p:cTn id="34" presetID="53" presetClass="entr" presetSubtype="16" fill="hold" grpId="0" nodeType="afterEffect">
                                  <p:stCondLst>
                                    <p:cond delay="0"/>
                                  </p:stCondLst>
                                  <p:childTnLst>
                                    <p:set>
                                      <p:cBhvr>
                                        <p:cTn id="35" dur="1" fill="hold">
                                          <p:stCondLst>
                                            <p:cond delay="0"/>
                                          </p:stCondLst>
                                        </p:cTn>
                                        <p:tgtEl>
                                          <p:spTgt spid="44"/>
                                        </p:tgtEl>
                                        <p:attrNameLst>
                                          <p:attrName>style.visibility</p:attrName>
                                        </p:attrNameLst>
                                      </p:cBhvr>
                                      <p:to>
                                        <p:strVal val="visible"/>
                                      </p:to>
                                    </p:set>
                                    <p:anim calcmode="lin" valueType="num">
                                      <p:cBhvr>
                                        <p:cTn id="36" dur="300" fill="hold"/>
                                        <p:tgtEl>
                                          <p:spTgt spid="44"/>
                                        </p:tgtEl>
                                        <p:attrNameLst>
                                          <p:attrName>ppt_w</p:attrName>
                                        </p:attrNameLst>
                                      </p:cBhvr>
                                      <p:tavLst>
                                        <p:tav tm="0">
                                          <p:val>
                                            <p:fltVal val="0"/>
                                          </p:val>
                                        </p:tav>
                                        <p:tav tm="100000">
                                          <p:val>
                                            <p:strVal val="#ppt_w"/>
                                          </p:val>
                                        </p:tav>
                                      </p:tavLst>
                                    </p:anim>
                                    <p:anim calcmode="lin" valueType="num">
                                      <p:cBhvr>
                                        <p:cTn id="37" dur="300" fill="hold"/>
                                        <p:tgtEl>
                                          <p:spTgt spid="44"/>
                                        </p:tgtEl>
                                        <p:attrNameLst>
                                          <p:attrName>ppt_h</p:attrName>
                                        </p:attrNameLst>
                                      </p:cBhvr>
                                      <p:tavLst>
                                        <p:tav tm="0">
                                          <p:val>
                                            <p:fltVal val="0"/>
                                          </p:val>
                                        </p:tav>
                                        <p:tav tm="100000">
                                          <p:val>
                                            <p:strVal val="#ppt_h"/>
                                          </p:val>
                                        </p:tav>
                                      </p:tavLst>
                                    </p:anim>
                                    <p:animEffect transition="in" filter="fade">
                                      <p:cBhvr>
                                        <p:cTn id="38" dur="300"/>
                                        <p:tgtEl>
                                          <p:spTgt spid="44"/>
                                        </p:tgtEl>
                                      </p:cBhvr>
                                    </p:animEffect>
                                  </p:childTnLst>
                                </p:cTn>
                              </p:par>
                            </p:childTnLst>
                          </p:cTn>
                        </p:par>
                        <p:par>
                          <p:cTn id="39" fill="hold">
                            <p:stCondLst>
                              <p:cond delay="2700"/>
                            </p:stCondLst>
                            <p:childTnLst>
                              <p:par>
                                <p:cTn id="40" presetID="22" presetClass="entr" presetSubtype="8"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Effect transition="in" filter="wipe(left)">
                                      <p:cBhvr>
                                        <p:cTn id="42" dur="500"/>
                                        <p:tgtEl>
                                          <p:spTgt spid="6"/>
                                        </p:tgtEl>
                                      </p:cBhvr>
                                    </p:animEffect>
                                  </p:childTnLst>
                                </p:cTn>
                              </p:par>
                            </p:childTnLst>
                          </p:cTn>
                        </p:par>
                        <p:par>
                          <p:cTn id="43" fill="hold">
                            <p:stCondLst>
                              <p:cond delay="3200"/>
                            </p:stCondLst>
                            <p:childTnLst>
                              <p:par>
                                <p:cTn id="44" presetID="53" presetClass="entr" presetSubtype="16" fill="hold" grpId="0" nodeType="afterEffect">
                                  <p:stCondLst>
                                    <p:cond delay="0"/>
                                  </p:stCondLst>
                                  <p:childTnLst>
                                    <p:set>
                                      <p:cBhvr>
                                        <p:cTn id="45" dur="1" fill="hold">
                                          <p:stCondLst>
                                            <p:cond delay="0"/>
                                          </p:stCondLst>
                                        </p:cTn>
                                        <p:tgtEl>
                                          <p:spTgt spid="45"/>
                                        </p:tgtEl>
                                        <p:attrNameLst>
                                          <p:attrName>style.visibility</p:attrName>
                                        </p:attrNameLst>
                                      </p:cBhvr>
                                      <p:to>
                                        <p:strVal val="visible"/>
                                      </p:to>
                                    </p:set>
                                    <p:anim calcmode="lin" valueType="num">
                                      <p:cBhvr>
                                        <p:cTn id="46" dur="300" fill="hold"/>
                                        <p:tgtEl>
                                          <p:spTgt spid="45"/>
                                        </p:tgtEl>
                                        <p:attrNameLst>
                                          <p:attrName>ppt_w</p:attrName>
                                        </p:attrNameLst>
                                      </p:cBhvr>
                                      <p:tavLst>
                                        <p:tav tm="0">
                                          <p:val>
                                            <p:fltVal val="0"/>
                                          </p:val>
                                        </p:tav>
                                        <p:tav tm="100000">
                                          <p:val>
                                            <p:strVal val="#ppt_w"/>
                                          </p:val>
                                        </p:tav>
                                      </p:tavLst>
                                    </p:anim>
                                    <p:anim calcmode="lin" valueType="num">
                                      <p:cBhvr>
                                        <p:cTn id="47" dur="300" fill="hold"/>
                                        <p:tgtEl>
                                          <p:spTgt spid="45"/>
                                        </p:tgtEl>
                                        <p:attrNameLst>
                                          <p:attrName>ppt_h</p:attrName>
                                        </p:attrNameLst>
                                      </p:cBhvr>
                                      <p:tavLst>
                                        <p:tav tm="0">
                                          <p:val>
                                            <p:fltVal val="0"/>
                                          </p:val>
                                        </p:tav>
                                        <p:tav tm="100000">
                                          <p:val>
                                            <p:strVal val="#ppt_h"/>
                                          </p:val>
                                        </p:tav>
                                      </p:tavLst>
                                    </p:anim>
                                    <p:animEffect transition="in" filter="fade">
                                      <p:cBhvr>
                                        <p:cTn id="48" dur="300"/>
                                        <p:tgtEl>
                                          <p:spTgt spid="45"/>
                                        </p:tgtEl>
                                      </p:cBhvr>
                                    </p:animEffect>
                                  </p:childTnLst>
                                </p:cTn>
                              </p:par>
                            </p:childTnLst>
                          </p:cTn>
                        </p:par>
                        <p:par>
                          <p:cTn id="49" fill="hold">
                            <p:stCondLst>
                              <p:cond delay="3500"/>
                            </p:stCondLst>
                            <p:childTnLst>
                              <p:par>
                                <p:cTn id="50" presetID="22" presetClass="entr" presetSubtype="8" fill="hold" grpId="0" nodeType="afterEffect">
                                  <p:stCondLst>
                                    <p:cond delay="0"/>
                                  </p:stCondLst>
                                  <p:childTnLst>
                                    <p:set>
                                      <p:cBhvr>
                                        <p:cTn id="51" dur="1" fill="hold">
                                          <p:stCondLst>
                                            <p:cond delay="0"/>
                                          </p:stCondLst>
                                        </p:cTn>
                                        <p:tgtEl>
                                          <p:spTgt spid="7"/>
                                        </p:tgtEl>
                                        <p:attrNameLst>
                                          <p:attrName>style.visibility</p:attrName>
                                        </p:attrNameLst>
                                      </p:cBhvr>
                                      <p:to>
                                        <p:strVal val="visible"/>
                                      </p:to>
                                    </p:set>
                                    <p:animEffect transition="in" filter="wipe(left)">
                                      <p:cBhvr>
                                        <p:cTn id="52" dur="500"/>
                                        <p:tgtEl>
                                          <p:spTgt spid="7"/>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46"/>
                                        </p:tgtEl>
                                        <p:attrNameLst>
                                          <p:attrName>style.visibility</p:attrName>
                                        </p:attrNameLst>
                                      </p:cBhvr>
                                      <p:to>
                                        <p:strVal val="visible"/>
                                      </p:to>
                                    </p:set>
                                    <p:anim calcmode="lin" valueType="num">
                                      <p:cBhvr>
                                        <p:cTn id="56" dur="300" fill="hold"/>
                                        <p:tgtEl>
                                          <p:spTgt spid="46"/>
                                        </p:tgtEl>
                                        <p:attrNameLst>
                                          <p:attrName>ppt_w</p:attrName>
                                        </p:attrNameLst>
                                      </p:cBhvr>
                                      <p:tavLst>
                                        <p:tav tm="0">
                                          <p:val>
                                            <p:fltVal val="0"/>
                                          </p:val>
                                        </p:tav>
                                        <p:tav tm="100000">
                                          <p:val>
                                            <p:strVal val="#ppt_w"/>
                                          </p:val>
                                        </p:tav>
                                      </p:tavLst>
                                    </p:anim>
                                    <p:anim calcmode="lin" valueType="num">
                                      <p:cBhvr>
                                        <p:cTn id="57" dur="300" fill="hold"/>
                                        <p:tgtEl>
                                          <p:spTgt spid="46"/>
                                        </p:tgtEl>
                                        <p:attrNameLst>
                                          <p:attrName>ppt_h</p:attrName>
                                        </p:attrNameLst>
                                      </p:cBhvr>
                                      <p:tavLst>
                                        <p:tav tm="0">
                                          <p:val>
                                            <p:fltVal val="0"/>
                                          </p:val>
                                        </p:tav>
                                        <p:tav tm="100000">
                                          <p:val>
                                            <p:strVal val="#ppt_h"/>
                                          </p:val>
                                        </p:tav>
                                      </p:tavLst>
                                    </p:anim>
                                    <p:animEffect transition="in" filter="fade">
                                      <p:cBhvr>
                                        <p:cTn id="58" dur="300"/>
                                        <p:tgtEl>
                                          <p:spTgt spid="46"/>
                                        </p:tgtEl>
                                      </p:cBhvr>
                                    </p:animEffect>
                                  </p:childTnLst>
                                </p:cTn>
                              </p:par>
                            </p:childTnLst>
                          </p:cTn>
                        </p:par>
                        <p:par>
                          <p:cTn id="59" fill="hold">
                            <p:stCondLst>
                              <p:cond delay="4300"/>
                            </p:stCondLst>
                            <p:childTnLst>
                              <p:par>
                                <p:cTn id="60" presetID="22" presetClass="entr" presetSubtype="8" fill="hold" grpId="0" nodeType="afterEffect">
                                  <p:stCondLst>
                                    <p:cond delay="0"/>
                                  </p:stCondLst>
                                  <p:childTnLst>
                                    <p:set>
                                      <p:cBhvr>
                                        <p:cTn id="61" dur="1" fill="hold">
                                          <p:stCondLst>
                                            <p:cond delay="0"/>
                                          </p:stCondLst>
                                        </p:cTn>
                                        <p:tgtEl>
                                          <p:spTgt spid="8"/>
                                        </p:tgtEl>
                                        <p:attrNameLst>
                                          <p:attrName>style.visibility</p:attrName>
                                        </p:attrNameLst>
                                      </p:cBhvr>
                                      <p:to>
                                        <p:strVal val="visible"/>
                                      </p:to>
                                    </p:set>
                                    <p:animEffect transition="in" filter="wipe(left)">
                                      <p:cBhvr>
                                        <p:cTn id="6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5" grpId="0"/>
      <p:bldP spid="6" grpId="0"/>
      <p:bldP spid="7" grpId="0"/>
      <p:bldP spid="8" grpId="0"/>
      <p:bldP spid="3" grpId="0" animBg="1"/>
      <p:bldP spid="44" grpId="0" animBg="1"/>
      <p:bldP spid="45" grpId="0" animBg="1"/>
      <p:bldP spid="46"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管理各阶段主旨</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7" name="Oval 6">
            <a:extLst>
              <a:ext uri="{FF2B5EF4-FFF2-40B4-BE49-F238E27FC236}">
                <a16:creationId xmlns="" xmlns:a16="http://schemas.microsoft.com/office/drawing/2014/main" id="{27AEB507-D183-4FCE-949C-5CC6470BE65F}"/>
              </a:ext>
            </a:extLst>
          </p:cNvPr>
          <p:cNvSpPr>
            <a:spLocks noChangeAspect="1" noChangeArrowheads="1"/>
          </p:cNvSpPr>
          <p:nvPr/>
        </p:nvSpPr>
        <p:spPr bwMode="auto">
          <a:xfrm>
            <a:off x="4669201" y="4223677"/>
            <a:ext cx="1436316" cy="1440000"/>
          </a:xfrm>
          <a:prstGeom prst="plaque">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38" name="Oval 7">
            <a:extLst>
              <a:ext uri="{FF2B5EF4-FFF2-40B4-BE49-F238E27FC236}">
                <a16:creationId xmlns="" xmlns:a16="http://schemas.microsoft.com/office/drawing/2014/main" id="{36E1840E-7E78-48EF-8D95-8472B6902E75}"/>
              </a:ext>
            </a:extLst>
          </p:cNvPr>
          <p:cNvSpPr>
            <a:spLocks noChangeAspect="1" noChangeArrowheads="1"/>
          </p:cNvSpPr>
          <p:nvPr/>
        </p:nvSpPr>
        <p:spPr bwMode="auto">
          <a:xfrm>
            <a:off x="2516304" y="2809128"/>
            <a:ext cx="1438159" cy="1440000"/>
          </a:xfrm>
          <a:prstGeom prst="plaqu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9" name="Oval 8">
            <a:extLst>
              <a:ext uri="{FF2B5EF4-FFF2-40B4-BE49-F238E27FC236}">
                <a16:creationId xmlns="" xmlns:a16="http://schemas.microsoft.com/office/drawing/2014/main" id="{4FD15466-E646-4878-8CFD-1F51A4272FF3}"/>
              </a:ext>
            </a:extLst>
          </p:cNvPr>
          <p:cNvSpPr>
            <a:spLocks noChangeAspect="1" noChangeArrowheads="1"/>
          </p:cNvSpPr>
          <p:nvPr/>
        </p:nvSpPr>
        <p:spPr bwMode="auto">
          <a:xfrm>
            <a:off x="555768" y="1462818"/>
            <a:ext cx="1438159" cy="1440000"/>
          </a:xfrm>
          <a:prstGeom prst="plaque">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0" name="任意多边形: 形状 39">
            <a:extLst>
              <a:ext uri="{FF2B5EF4-FFF2-40B4-BE49-F238E27FC236}">
                <a16:creationId xmlns="" xmlns:a16="http://schemas.microsoft.com/office/drawing/2014/main" id="{7E3E85E1-D40C-4931-89C2-E63600AB6EB7}"/>
              </a:ext>
            </a:extLst>
          </p:cNvPr>
          <p:cNvSpPr>
            <a:spLocks/>
          </p:cNvSpPr>
          <p:nvPr/>
        </p:nvSpPr>
        <p:spPr bwMode="auto">
          <a:xfrm flipH="1">
            <a:off x="120373" y="3081980"/>
            <a:ext cx="6189893" cy="3728206"/>
          </a:xfrm>
          <a:custGeom>
            <a:avLst/>
            <a:gdLst>
              <a:gd name="connsiteX0" fmla="*/ 4019463 w 6189893"/>
              <a:gd name="connsiteY0" fmla="*/ 0 h 3728206"/>
              <a:gd name="connsiteX1" fmla="*/ 4179507 w 6189893"/>
              <a:gd name="connsiteY1" fmla="*/ 0 h 3728206"/>
              <a:gd name="connsiteX2" fmla="*/ 6189893 w 6189893"/>
              <a:gd name="connsiteY2" fmla="*/ 0 h 3728206"/>
              <a:gd name="connsiteX3" fmla="*/ 6189893 w 6189893"/>
              <a:gd name="connsiteY3" fmla="*/ 149470 h 3728206"/>
              <a:gd name="connsiteX4" fmla="*/ 4179507 w 6189893"/>
              <a:gd name="connsiteY4" fmla="*/ 149470 h 3728206"/>
              <a:gd name="connsiteX5" fmla="*/ 4179507 w 6189893"/>
              <a:gd name="connsiteY5" fmla="*/ 1386274 h 3728206"/>
              <a:gd name="connsiteX6" fmla="*/ 4179507 w 6189893"/>
              <a:gd name="connsiteY6" fmla="*/ 1535744 h 3728206"/>
              <a:gd name="connsiteX7" fmla="*/ 4019463 w 6189893"/>
              <a:gd name="connsiteY7" fmla="*/ 1535744 h 3728206"/>
              <a:gd name="connsiteX8" fmla="*/ 2169776 w 6189893"/>
              <a:gd name="connsiteY8" fmla="*/ 1535744 h 3728206"/>
              <a:gd name="connsiteX9" fmla="*/ 2169776 w 6189893"/>
              <a:gd name="connsiteY9" fmla="*/ 2772547 h 3728206"/>
              <a:gd name="connsiteX10" fmla="*/ 2169776 w 6189893"/>
              <a:gd name="connsiteY10" fmla="*/ 2922017 h 3728206"/>
              <a:gd name="connsiteX11" fmla="*/ 2009731 w 6189893"/>
              <a:gd name="connsiteY11" fmla="*/ 2922017 h 3728206"/>
              <a:gd name="connsiteX12" fmla="*/ 160044 w 6189893"/>
              <a:gd name="connsiteY12" fmla="*/ 2922017 h 3728206"/>
              <a:gd name="connsiteX13" fmla="*/ 160044 w 6189893"/>
              <a:gd name="connsiteY13" fmla="*/ 3728206 h 3728206"/>
              <a:gd name="connsiteX14" fmla="*/ 0 w 6189893"/>
              <a:gd name="connsiteY14" fmla="*/ 3728206 h 3728206"/>
              <a:gd name="connsiteX15" fmla="*/ 0 w 6189893"/>
              <a:gd name="connsiteY15" fmla="*/ 2922017 h 3728206"/>
              <a:gd name="connsiteX16" fmla="*/ 0 w 6189893"/>
              <a:gd name="connsiteY16" fmla="*/ 2772547 h 3728206"/>
              <a:gd name="connsiteX17" fmla="*/ 160044 w 6189893"/>
              <a:gd name="connsiteY17" fmla="*/ 2772547 h 3728206"/>
              <a:gd name="connsiteX18" fmla="*/ 2009731 w 6189893"/>
              <a:gd name="connsiteY18" fmla="*/ 2772547 h 3728206"/>
              <a:gd name="connsiteX19" fmla="*/ 2009731 w 6189893"/>
              <a:gd name="connsiteY19" fmla="*/ 1535744 h 3728206"/>
              <a:gd name="connsiteX20" fmla="*/ 2009731 w 6189893"/>
              <a:gd name="connsiteY20" fmla="*/ 1386274 h 3728206"/>
              <a:gd name="connsiteX21" fmla="*/ 2169776 w 6189893"/>
              <a:gd name="connsiteY21" fmla="*/ 1386274 h 3728206"/>
              <a:gd name="connsiteX22" fmla="*/ 4019463 w 6189893"/>
              <a:gd name="connsiteY22" fmla="*/ 1386274 h 3728206"/>
              <a:gd name="connsiteX23" fmla="*/ 4019463 w 6189893"/>
              <a:gd name="connsiteY23" fmla="*/ 149470 h 3728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6189893" h="3728206">
                <a:moveTo>
                  <a:pt x="4019463" y="0"/>
                </a:moveTo>
                <a:lnTo>
                  <a:pt x="4179507" y="0"/>
                </a:lnTo>
                <a:lnTo>
                  <a:pt x="6189893" y="0"/>
                </a:lnTo>
                <a:lnTo>
                  <a:pt x="6189893" y="149470"/>
                </a:lnTo>
                <a:lnTo>
                  <a:pt x="4179507" y="149470"/>
                </a:lnTo>
                <a:lnTo>
                  <a:pt x="4179507" y="1386274"/>
                </a:lnTo>
                <a:lnTo>
                  <a:pt x="4179507" y="1535744"/>
                </a:lnTo>
                <a:lnTo>
                  <a:pt x="4019463" y="1535744"/>
                </a:lnTo>
                <a:lnTo>
                  <a:pt x="2169776" y="1535744"/>
                </a:lnTo>
                <a:lnTo>
                  <a:pt x="2169776" y="2772547"/>
                </a:lnTo>
                <a:lnTo>
                  <a:pt x="2169776" y="2922017"/>
                </a:lnTo>
                <a:lnTo>
                  <a:pt x="2009731" y="2922017"/>
                </a:lnTo>
                <a:lnTo>
                  <a:pt x="160044" y="2922017"/>
                </a:lnTo>
                <a:lnTo>
                  <a:pt x="160044" y="3728206"/>
                </a:lnTo>
                <a:lnTo>
                  <a:pt x="0" y="3728206"/>
                </a:lnTo>
                <a:lnTo>
                  <a:pt x="0" y="2922017"/>
                </a:lnTo>
                <a:lnTo>
                  <a:pt x="0" y="2772547"/>
                </a:lnTo>
                <a:lnTo>
                  <a:pt x="160044" y="2772547"/>
                </a:lnTo>
                <a:lnTo>
                  <a:pt x="2009731" y="2772547"/>
                </a:lnTo>
                <a:lnTo>
                  <a:pt x="2009731" y="1535744"/>
                </a:lnTo>
                <a:lnTo>
                  <a:pt x="2009731" y="1386274"/>
                </a:lnTo>
                <a:lnTo>
                  <a:pt x="2169776" y="1386274"/>
                </a:lnTo>
                <a:lnTo>
                  <a:pt x="4019463" y="1386274"/>
                </a:lnTo>
                <a:lnTo>
                  <a:pt x="4019463" y="14947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zh-CN" altLang="en-US"/>
          </a:p>
        </p:txBody>
      </p:sp>
      <p:sp>
        <p:nvSpPr>
          <p:cNvPr id="42" name="Line 11">
            <a:extLst>
              <a:ext uri="{FF2B5EF4-FFF2-40B4-BE49-F238E27FC236}">
                <a16:creationId xmlns="" xmlns:a16="http://schemas.microsoft.com/office/drawing/2014/main" id="{9F82D6B2-1393-457B-B5A1-ABFA8908A767}"/>
              </a:ext>
            </a:extLst>
          </p:cNvPr>
          <p:cNvSpPr>
            <a:spLocks noChangeShapeType="1"/>
          </p:cNvSpPr>
          <p:nvPr/>
        </p:nvSpPr>
        <p:spPr bwMode="auto">
          <a:xfrm flipH="1">
            <a:off x="4226172" y="3599930"/>
            <a:ext cx="2084093" cy="0"/>
          </a:xfrm>
          <a:prstGeom prst="line">
            <a:avLst/>
          </a:prstGeom>
          <a:noFill/>
          <a:ln w="12700" cap="flat">
            <a:solidFill>
              <a:schemeClr val="accent3"/>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3" name="Line 12">
            <a:extLst>
              <a:ext uri="{FF2B5EF4-FFF2-40B4-BE49-F238E27FC236}">
                <a16:creationId xmlns="" xmlns:a16="http://schemas.microsoft.com/office/drawing/2014/main" id="{FAA4E04F-18B9-40A5-BB07-A17AA4956BC1}"/>
              </a:ext>
            </a:extLst>
          </p:cNvPr>
          <p:cNvSpPr>
            <a:spLocks noChangeShapeType="1"/>
          </p:cNvSpPr>
          <p:nvPr/>
        </p:nvSpPr>
        <p:spPr bwMode="auto">
          <a:xfrm flipH="1">
            <a:off x="2516303" y="2132856"/>
            <a:ext cx="3793962" cy="0"/>
          </a:xfrm>
          <a:prstGeom prst="line">
            <a:avLst/>
          </a:prstGeom>
          <a:noFill/>
          <a:ln w="12700" cap="flat">
            <a:solidFill>
              <a:schemeClr val="accent3"/>
            </a:solidFill>
            <a:prstDash val="dash"/>
            <a:miter lim="800000"/>
            <a:headEnd type="oval" w="med" len="med"/>
            <a:tailEnd type="oval" w="med" len="me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solidFill>
                <a:schemeClr val="accent1"/>
              </a:solidFill>
            </a:endParaRPr>
          </a:p>
        </p:txBody>
      </p:sp>
      <p:sp>
        <p:nvSpPr>
          <p:cNvPr id="44" name="TextBox 10">
            <a:extLst>
              <a:ext uri="{FF2B5EF4-FFF2-40B4-BE49-F238E27FC236}">
                <a16:creationId xmlns="" xmlns:a16="http://schemas.microsoft.com/office/drawing/2014/main" id="{7F5F7C31-1EA1-429F-95C6-33A591E5FA45}"/>
              </a:ext>
            </a:extLst>
          </p:cNvPr>
          <p:cNvSpPr txBox="1"/>
          <p:nvPr/>
        </p:nvSpPr>
        <p:spPr>
          <a:xfrm>
            <a:off x="781208" y="1773014"/>
            <a:ext cx="1027972" cy="830997"/>
          </a:xfrm>
          <a:prstGeom prst="rect">
            <a:avLst/>
          </a:prstGeom>
          <a:noFill/>
        </p:spPr>
        <p:txBody>
          <a:bodyPr wrap="square" rtlCol="0">
            <a:spAutoFit/>
          </a:bodyPr>
          <a:lstStyle/>
          <a:p>
            <a:pPr algn="ctr"/>
            <a:r>
              <a:rPr lang="zh-CN" altLang="en-US" sz="2400">
                <a:solidFill>
                  <a:schemeClr val="accent2"/>
                </a:solidFill>
                <a:latin typeface="+mj-ea"/>
                <a:ea typeface="+mj-ea"/>
              </a:rPr>
              <a:t>第三阶段</a:t>
            </a:r>
            <a:endParaRPr lang="zh-CN" altLang="en-US" sz="2400" dirty="0">
              <a:solidFill>
                <a:schemeClr val="accent2"/>
              </a:solidFill>
              <a:latin typeface="+mj-ea"/>
              <a:ea typeface="+mj-ea"/>
            </a:endParaRPr>
          </a:p>
        </p:txBody>
      </p:sp>
      <p:sp>
        <p:nvSpPr>
          <p:cNvPr id="45" name="TextBox 11">
            <a:extLst>
              <a:ext uri="{FF2B5EF4-FFF2-40B4-BE49-F238E27FC236}">
                <a16:creationId xmlns="" xmlns:a16="http://schemas.microsoft.com/office/drawing/2014/main" id="{655F4E9F-EADA-4070-8313-59915576B048}"/>
              </a:ext>
            </a:extLst>
          </p:cNvPr>
          <p:cNvSpPr txBox="1"/>
          <p:nvPr/>
        </p:nvSpPr>
        <p:spPr>
          <a:xfrm>
            <a:off x="2732770" y="3119324"/>
            <a:ext cx="1005226" cy="830997"/>
          </a:xfrm>
          <a:prstGeom prst="rect">
            <a:avLst/>
          </a:prstGeom>
          <a:noFill/>
        </p:spPr>
        <p:txBody>
          <a:bodyPr wrap="square" rtlCol="0">
            <a:spAutoFit/>
          </a:bodyPr>
          <a:lstStyle>
            <a:defPPr>
              <a:defRPr lang="zh-CN"/>
            </a:defPPr>
            <a:lvl1pPr algn="ctr">
              <a:defRPr sz="2800">
                <a:solidFill>
                  <a:schemeClr val="accent2"/>
                </a:solidFill>
                <a:latin typeface="+mj-ea"/>
                <a:ea typeface="+mj-ea"/>
              </a:defRPr>
            </a:lvl1pPr>
          </a:lstStyle>
          <a:p>
            <a:r>
              <a:rPr lang="zh-CN" altLang="en-US" sz="2400" dirty="0"/>
              <a:t>第二阶段</a:t>
            </a:r>
          </a:p>
        </p:txBody>
      </p:sp>
      <p:sp>
        <p:nvSpPr>
          <p:cNvPr id="46" name="TextBox 12">
            <a:extLst>
              <a:ext uri="{FF2B5EF4-FFF2-40B4-BE49-F238E27FC236}">
                <a16:creationId xmlns="" xmlns:a16="http://schemas.microsoft.com/office/drawing/2014/main" id="{5FDD6D86-3B36-4595-A64D-CC58561B87E4}"/>
              </a:ext>
            </a:extLst>
          </p:cNvPr>
          <p:cNvSpPr txBox="1"/>
          <p:nvPr/>
        </p:nvSpPr>
        <p:spPr>
          <a:xfrm>
            <a:off x="4842315" y="4591382"/>
            <a:ext cx="1090088" cy="830997"/>
          </a:xfrm>
          <a:prstGeom prst="rect">
            <a:avLst/>
          </a:prstGeom>
          <a:noFill/>
        </p:spPr>
        <p:txBody>
          <a:bodyPr wrap="square" rtlCol="0">
            <a:spAutoFit/>
          </a:bodyPr>
          <a:lstStyle>
            <a:defPPr>
              <a:defRPr lang="zh-CN"/>
            </a:defPPr>
            <a:lvl1pPr algn="ctr">
              <a:defRPr sz="2800">
                <a:solidFill>
                  <a:schemeClr val="accent2"/>
                </a:solidFill>
                <a:latin typeface="+mj-ea"/>
                <a:ea typeface="+mj-ea"/>
              </a:defRPr>
            </a:lvl1pPr>
          </a:lstStyle>
          <a:p>
            <a:r>
              <a:rPr lang="zh-CN" altLang="en-US" sz="2400" dirty="0"/>
              <a:t>第一阶段</a:t>
            </a:r>
          </a:p>
        </p:txBody>
      </p:sp>
      <p:sp>
        <p:nvSpPr>
          <p:cNvPr id="47" name="矩形 46">
            <a:extLst>
              <a:ext uri="{FF2B5EF4-FFF2-40B4-BE49-F238E27FC236}">
                <a16:creationId xmlns="" xmlns:a16="http://schemas.microsoft.com/office/drawing/2014/main" id="{7F19C3FF-1A2C-450A-9CC8-B0FF1541CBC0}"/>
              </a:ext>
            </a:extLst>
          </p:cNvPr>
          <p:cNvSpPr/>
          <p:nvPr/>
        </p:nvSpPr>
        <p:spPr>
          <a:xfrm>
            <a:off x="6832641" y="5068436"/>
            <a:ext cx="3734227" cy="707886"/>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just"/>
            <a:r>
              <a:rPr lang="zh-CN" altLang="en-US" sz="2000">
                <a:solidFill>
                  <a:schemeClr val="accent1"/>
                </a:solidFill>
                <a:latin typeface="微软雅黑" pitchFamily="34" charset="-122"/>
                <a:ea typeface="微软雅黑" pitchFamily="34" charset="-122"/>
              </a:rPr>
              <a:t>通过沟通，确立干部对</a:t>
            </a:r>
            <a:r>
              <a:rPr lang="en-US" altLang="zh-CN" sz="2000">
                <a:solidFill>
                  <a:schemeClr val="accent1"/>
                </a:solidFill>
                <a:latin typeface="微软雅黑" pitchFamily="34" charset="-122"/>
                <a:ea typeface="微软雅黑" pitchFamily="34" charset="-122"/>
              </a:rPr>
              <a:t>6S</a:t>
            </a:r>
            <a:r>
              <a:rPr lang="zh-CN" altLang="en-US" sz="2000">
                <a:solidFill>
                  <a:schemeClr val="accent1"/>
                </a:solidFill>
                <a:latin typeface="微软雅黑" pitchFamily="34" charset="-122"/>
                <a:ea typeface="微软雅黑" pitchFamily="34" charset="-122"/>
              </a:rPr>
              <a:t>推行的“态度”</a:t>
            </a:r>
            <a:endParaRPr lang="zh-CN" altLang="en-US" sz="2000" dirty="0">
              <a:solidFill>
                <a:schemeClr val="accent1"/>
              </a:solidFill>
              <a:latin typeface="微软雅黑" pitchFamily="34" charset="-122"/>
              <a:ea typeface="微软雅黑" pitchFamily="34" charset="-122"/>
            </a:endParaRPr>
          </a:p>
        </p:txBody>
      </p:sp>
      <p:sp>
        <p:nvSpPr>
          <p:cNvPr id="48" name="矩形 47">
            <a:extLst>
              <a:ext uri="{FF2B5EF4-FFF2-40B4-BE49-F238E27FC236}">
                <a16:creationId xmlns="" xmlns:a16="http://schemas.microsoft.com/office/drawing/2014/main" id="{46A7FD70-09F3-450C-96D1-940D2BA09906}"/>
              </a:ext>
            </a:extLst>
          </p:cNvPr>
          <p:cNvSpPr/>
          <p:nvPr/>
        </p:nvSpPr>
        <p:spPr>
          <a:xfrm>
            <a:off x="6832641" y="3487180"/>
            <a:ext cx="4597573" cy="707886"/>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just"/>
            <a:r>
              <a:rPr lang="zh-CN" altLang="en-US" sz="2000">
                <a:solidFill>
                  <a:schemeClr val="accent1"/>
                </a:solidFill>
                <a:latin typeface="微软雅黑" pitchFamily="34" charset="-122"/>
                <a:ea typeface="微软雅黑" pitchFamily="34" charset="-122"/>
              </a:rPr>
              <a:t>通过标准的制定，显现干部对</a:t>
            </a:r>
            <a:r>
              <a:rPr lang="en-US" altLang="zh-CN" sz="2000">
                <a:solidFill>
                  <a:schemeClr val="accent1"/>
                </a:solidFill>
                <a:latin typeface="微软雅黑" pitchFamily="34" charset="-122"/>
                <a:ea typeface="微软雅黑" pitchFamily="34" charset="-122"/>
              </a:rPr>
              <a:t>6S</a:t>
            </a:r>
            <a:r>
              <a:rPr lang="zh-CN" altLang="en-US" sz="2000">
                <a:solidFill>
                  <a:schemeClr val="accent1"/>
                </a:solidFill>
                <a:latin typeface="微软雅黑" pitchFamily="34" charset="-122"/>
                <a:ea typeface="微软雅黑" pitchFamily="34" charset="-122"/>
              </a:rPr>
              <a:t>标准建立的“思路”</a:t>
            </a:r>
            <a:endParaRPr lang="zh-CN" altLang="en-US" sz="2000" dirty="0">
              <a:solidFill>
                <a:schemeClr val="accent1"/>
              </a:solidFill>
              <a:latin typeface="微软雅黑" pitchFamily="34" charset="-122"/>
              <a:ea typeface="微软雅黑" pitchFamily="34" charset="-122"/>
            </a:endParaRPr>
          </a:p>
        </p:txBody>
      </p:sp>
      <p:sp>
        <p:nvSpPr>
          <p:cNvPr id="49" name="矩形 48">
            <a:extLst>
              <a:ext uri="{FF2B5EF4-FFF2-40B4-BE49-F238E27FC236}">
                <a16:creationId xmlns="" xmlns:a16="http://schemas.microsoft.com/office/drawing/2014/main" id="{0A6757FB-536B-4124-B75E-27C7A7E77F5D}"/>
              </a:ext>
            </a:extLst>
          </p:cNvPr>
          <p:cNvSpPr/>
          <p:nvPr/>
        </p:nvSpPr>
        <p:spPr>
          <a:xfrm>
            <a:off x="6832642" y="2196999"/>
            <a:ext cx="5852014" cy="400110"/>
          </a:xfrm>
          <a:prstGeom prst="rect">
            <a:avLst/>
          </a:prstGeom>
          <a:noFill/>
          <a:ln>
            <a:noFill/>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a:spAutoFit/>
          </a:bodyPr>
          <a:lstStyle/>
          <a:p>
            <a:pPr algn="just"/>
            <a:r>
              <a:rPr lang="zh-CN" altLang="en-US" sz="2000">
                <a:solidFill>
                  <a:schemeClr val="accent1"/>
                </a:solidFill>
                <a:latin typeface="微软雅黑" pitchFamily="34" charset="-122"/>
                <a:ea typeface="微软雅黑" pitchFamily="34" charset="-122"/>
              </a:rPr>
              <a:t>执行标准，检查干部</a:t>
            </a:r>
            <a:r>
              <a:rPr lang="en-US" altLang="zh-CN" sz="2000">
                <a:solidFill>
                  <a:schemeClr val="accent1"/>
                </a:solidFill>
                <a:latin typeface="微软雅黑" pitchFamily="34" charset="-122"/>
                <a:ea typeface="微软雅黑" pitchFamily="34" charset="-122"/>
              </a:rPr>
              <a:t>6S</a:t>
            </a:r>
            <a:r>
              <a:rPr lang="zh-CN" altLang="en-US" sz="2000">
                <a:solidFill>
                  <a:schemeClr val="accent1"/>
                </a:solidFill>
                <a:latin typeface="微软雅黑" pitchFamily="34" charset="-122"/>
                <a:ea typeface="微软雅黑" pitchFamily="34" charset="-122"/>
              </a:rPr>
              <a:t>工作的“执行力”</a:t>
            </a:r>
            <a:endParaRPr lang="zh-CN" altLang="en-US" sz="2000" dirty="0">
              <a:solidFill>
                <a:schemeClr val="accent1"/>
              </a:solidFill>
              <a:latin typeface="微软雅黑" pitchFamily="34" charset="-122"/>
              <a:ea typeface="微软雅黑" pitchFamily="34" charset="-122"/>
            </a:endParaRPr>
          </a:p>
        </p:txBody>
      </p:sp>
      <p:sp>
        <p:nvSpPr>
          <p:cNvPr id="50" name="矩形 49">
            <a:extLst>
              <a:ext uri="{FF2B5EF4-FFF2-40B4-BE49-F238E27FC236}">
                <a16:creationId xmlns="" xmlns:a16="http://schemas.microsoft.com/office/drawing/2014/main" id="{73B03609-FB0A-455A-807E-D1ECD5A663BA}"/>
              </a:ext>
            </a:extLst>
          </p:cNvPr>
          <p:cNvSpPr/>
          <p:nvPr/>
        </p:nvSpPr>
        <p:spPr>
          <a:xfrm>
            <a:off x="6832641" y="4699104"/>
            <a:ext cx="1217000" cy="400110"/>
          </a:xfrm>
          <a:prstGeom prst="rect">
            <a:avLst/>
          </a:prstGeom>
        </p:spPr>
        <p:txBody>
          <a:bodyPr wrap="none">
            <a:spAutoFit/>
          </a:bodyPr>
          <a:lstStyle/>
          <a:p>
            <a:r>
              <a:rPr lang="zh-CN" altLang="en-US" sz="2000" b="1">
                <a:latin typeface="微软雅黑" pitchFamily="34" charset="-122"/>
                <a:ea typeface="微软雅黑" pitchFamily="34" charset="-122"/>
              </a:rPr>
              <a:t>确立态度</a:t>
            </a:r>
            <a:endParaRPr lang="zh-CN" altLang="en-US" sz="2000" b="1" dirty="0">
              <a:latin typeface="微软雅黑" pitchFamily="34" charset="-122"/>
              <a:ea typeface="微软雅黑" pitchFamily="34" charset="-122"/>
            </a:endParaRPr>
          </a:p>
        </p:txBody>
      </p:sp>
      <p:sp>
        <p:nvSpPr>
          <p:cNvPr id="51" name="矩形 50">
            <a:extLst>
              <a:ext uri="{FF2B5EF4-FFF2-40B4-BE49-F238E27FC236}">
                <a16:creationId xmlns="" xmlns:a16="http://schemas.microsoft.com/office/drawing/2014/main" id="{D75F0EFC-8F77-4FB2-BCFE-1FC3FAA60299}"/>
              </a:ext>
            </a:extLst>
          </p:cNvPr>
          <p:cNvSpPr/>
          <p:nvPr/>
        </p:nvSpPr>
        <p:spPr>
          <a:xfrm>
            <a:off x="6832641" y="3200795"/>
            <a:ext cx="1210588" cy="400110"/>
          </a:xfrm>
          <a:prstGeom prst="rect">
            <a:avLst/>
          </a:prstGeom>
        </p:spPr>
        <p:txBody>
          <a:bodyPr wrap="none">
            <a:spAutoFit/>
          </a:bodyPr>
          <a:lstStyle/>
          <a:p>
            <a:r>
              <a:rPr lang="zh-CN" altLang="en-US" sz="2000" b="1">
                <a:latin typeface="微软雅黑" pitchFamily="34" charset="-122"/>
                <a:ea typeface="微软雅黑" pitchFamily="34" charset="-122"/>
              </a:rPr>
              <a:t>清晰做法</a:t>
            </a:r>
            <a:endParaRPr lang="zh-CN" altLang="en-US" sz="2000" b="1" dirty="0">
              <a:latin typeface="微软雅黑" pitchFamily="34" charset="-122"/>
              <a:ea typeface="微软雅黑" pitchFamily="34" charset="-122"/>
            </a:endParaRPr>
          </a:p>
        </p:txBody>
      </p:sp>
      <p:sp>
        <p:nvSpPr>
          <p:cNvPr id="52" name="矩形 51">
            <a:extLst>
              <a:ext uri="{FF2B5EF4-FFF2-40B4-BE49-F238E27FC236}">
                <a16:creationId xmlns="" xmlns:a16="http://schemas.microsoft.com/office/drawing/2014/main" id="{28921736-9004-4AB3-B7EA-D684AF8248A7}"/>
              </a:ext>
            </a:extLst>
          </p:cNvPr>
          <p:cNvSpPr/>
          <p:nvPr/>
        </p:nvSpPr>
        <p:spPr>
          <a:xfrm>
            <a:off x="6832641" y="1867874"/>
            <a:ext cx="1210588" cy="400110"/>
          </a:xfrm>
          <a:prstGeom prst="rect">
            <a:avLst/>
          </a:prstGeom>
        </p:spPr>
        <p:txBody>
          <a:bodyPr wrap="none">
            <a:spAutoFit/>
          </a:bodyPr>
          <a:lstStyle/>
          <a:p>
            <a:r>
              <a:rPr lang="zh-CN" altLang="en-US" sz="2000" b="1">
                <a:latin typeface="微软雅黑" pitchFamily="34" charset="-122"/>
                <a:ea typeface="微软雅黑" pitchFamily="34" charset="-122"/>
              </a:rPr>
              <a:t>检查成果</a:t>
            </a:r>
            <a:endParaRPr lang="zh-CN" altLang="en-US" sz="2000" b="1" dirty="0">
              <a:latin typeface="微软雅黑" pitchFamily="34" charset="-122"/>
              <a:ea typeface="微软雅黑" pitchFamily="34" charset="-122"/>
            </a:endParaRPr>
          </a:p>
        </p:txBody>
      </p:sp>
    </p:spTree>
    <p:extLst>
      <p:ext uri="{BB962C8B-B14F-4D97-AF65-F5344CB8AC3E}">
        <p14:creationId xmlns:p14="http://schemas.microsoft.com/office/powerpoint/2010/main" val="3570852968"/>
      </p:ext>
    </p:extLst>
  </p:cSld>
  <p:clrMapOvr>
    <a:masterClrMapping/>
  </p:clrMapOvr>
  <mc:AlternateContent xmlns:mc="http://schemas.openxmlformats.org/markup-compatibility/2006" xmlns:p14="http://schemas.microsoft.com/office/powerpoint/2010/main">
    <mc:Choice Requires="p14">
      <p:transition spd="slow" p14:dur="800" advTm="9049">
        <p:wipe/>
      </p:transition>
    </mc:Choice>
    <mc:Fallback xmlns="">
      <p:transition spd="slow" advTm="9049">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18" presetClass="entr" presetSubtype="3" fill="hold" grpId="0" nodeType="afterEffect">
                                  <p:stCondLst>
                                    <p:cond delay="0"/>
                                  </p:stCondLst>
                                  <p:childTnLst>
                                    <p:set>
                                      <p:cBhvr>
                                        <p:cTn id="19" dur="1" fill="hold">
                                          <p:stCondLst>
                                            <p:cond delay="0"/>
                                          </p:stCondLst>
                                        </p:cTn>
                                        <p:tgtEl>
                                          <p:spTgt spid="40"/>
                                        </p:tgtEl>
                                        <p:attrNameLst>
                                          <p:attrName>style.visibility</p:attrName>
                                        </p:attrNameLst>
                                      </p:cBhvr>
                                      <p:to>
                                        <p:strVal val="visible"/>
                                      </p:to>
                                    </p:set>
                                    <p:animEffect transition="in" filter="strips(upRight)">
                                      <p:cBhvr>
                                        <p:cTn id="20" dur="500"/>
                                        <p:tgtEl>
                                          <p:spTgt spid="40"/>
                                        </p:tgtEl>
                                      </p:cBhvr>
                                    </p:animEffect>
                                  </p:childTnLst>
                                </p:cTn>
                              </p:par>
                            </p:childTnLst>
                          </p:cTn>
                        </p:par>
                        <p:par>
                          <p:cTn id="21" fill="hold">
                            <p:stCondLst>
                              <p:cond delay="1400"/>
                            </p:stCondLst>
                            <p:childTnLst>
                              <p:par>
                                <p:cTn id="22" presetID="26" presetClass="entr" presetSubtype="0" fill="hold" grpId="0" nodeType="after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wipe(down)">
                                      <p:cBhvr>
                                        <p:cTn id="24" dur="232">
                                          <p:stCondLst>
                                            <p:cond delay="0"/>
                                          </p:stCondLst>
                                        </p:cTn>
                                        <p:tgtEl>
                                          <p:spTgt spid="37"/>
                                        </p:tgtEl>
                                      </p:cBhvr>
                                    </p:animEffect>
                                    <p:anim calcmode="lin" valueType="num">
                                      <p:cBhvr>
                                        <p:cTn id="25" dur="729" tmFilter="0,0; 0.14,0.36; 0.43,0.73; 0.71,0.91; 1.0,1.0">
                                          <p:stCondLst>
                                            <p:cond delay="0"/>
                                          </p:stCondLst>
                                        </p:cTn>
                                        <p:tgtEl>
                                          <p:spTgt spid="37"/>
                                        </p:tgtEl>
                                        <p:attrNameLst>
                                          <p:attrName>ppt_x</p:attrName>
                                        </p:attrNameLst>
                                      </p:cBhvr>
                                      <p:tavLst>
                                        <p:tav tm="0">
                                          <p:val>
                                            <p:strVal val="#ppt_x-0.25"/>
                                          </p:val>
                                        </p:tav>
                                        <p:tav tm="100000">
                                          <p:val>
                                            <p:strVal val="#ppt_x"/>
                                          </p:val>
                                        </p:tav>
                                      </p:tavLst>
                                    </p:anim>
                                    <p:anim calcmode="lin" valueType="num">
                                      <p:cBhvr>
                                        <p:cTn id="26" dur="266" tmFilter="0.0,0.0; 0.25,0.07; 0.50,0.2; 0.75,0.467; 1.0,1.0">
                                          <p:stCondLst>
                                            <p:cond delay="0"/>
                                          </p:stCondLst>
                                        </p:cTn>
                                        <p:tgtEl>
                                          <p:spTgt spid="37"/>
                                        </p:tgtEl>
                                        <p:attrNameLst>
                                          <p:attrName>ppt_y</p:attrName>
                                        </p:attrNameLst>
                                      </p:cBhvr>
                                      <p:tavLst>
                                        <p:tav tm="0" fmla="#ppt_y-sin(pi*$)/3">
                                          <p:val>
                                            <p:fltVal val="0.5"/>
                                          </p:val>
                                        </p:tav>
                                        <p:tav tm="100000">
                                          <p:val>
                                            <p:fltVal val="1"/>
                                          </p:val>
                                        </p:tav>
                                      </p:tavLst>
                                    </p:anim>
                                    <p:anim calcmode="lin" valueType="num">
                                      <p:cBhvr>
                                        <p:cTn id="27" dur="266" tmFilter="0, 0; 0.125,0.2665; 0.25,0.4; 0.375,0.465; 0.5,0.5;  0.625,0.535; 0.75,0.6; 0.875,0.7335; 1,1">
                                          <p:stCondLst>
                                            <p:cond delay="266"/>
                                          </p:stCondLst>
                                        </p:cTn>
                                        <p:tgtEl>
                                          <p:spTgt spid="37"/>
                                        </p:tgtEl>
                                        <p:attrNameLst>
                                          <p:attrName>ppt_y</p:attrName>
                                        </p:attrNameLst>
                                      </p:cBhvr>
                                      <p:tavLst>
                                        <p:tav tm="0" fmla="#ppt_y-sin(pi*$)/9">
                                          <p:val>
                                            <p:fltVal val="0"/>
                                          </p:val>
                                        </p:tav>
                                        <p:tav tm="100000">
                                          <p:val>
                                            <p:fltVal val="1"/>
                                          </p:val>
                                        </p:tav>
                                      </p:tavLst>
                                    </p:anim>
                                    <p:anim calcmode="lin" valueType="num">
                                      <p:cBhvr>
                                        <p:cTn id="28" dur="133" tmFilter="0, 0; 0.125,0.2665; 0.25,0.4; 0.375,0.465; 0.5,0.5;  0.625,0.535; 0.75,0.6; 0.875,0.7335; 1,1">
                                          <p:stCondLst>
                                            <p:cond delay="530"/>
                                          </p:stCondLst>
                                        </p:cTn>
                                        <p:tgtEl>
                                          <p:spTgt spid="37"/>
                                        </p:tgtEl>
                                        <p:attrNameLst>
                                          <p:attrName>ppt_y</p:attrName>
                                        </p:attrNameLst>
                                      </p:cBhvr>
                                      <p:tavLst>
                                        <p:tav tm="0" fmla="#ppt_y-sin(pi*$)/27">
                                          <p:val>
                                            <p:fltVal val="0"/>
                                          </p:val>
                                        </p:tav>
                                        <p:tav tm="100000">
                                          <p:val>
                                            <p:fltVal val="1"/>
                                          </p:val>
                                        </p:tav>
                                      </p:tavLst>
                                    </p:anim>
                                    <p:anim calcmode="lin" valueType="num">
                                      <p:cBhvr>
                                        <p:cTn id="29" dur="66" tmFilter="0, 0; 0.125,0.2665; 0.25,0.4; 0.375,0.465; 0.5,0.5;  0.625,0.535; 0.75,0.6; 0.875,0.7335; 1,1">
                                          <p:stCondLst>
                                            <p:cond delay="662"/>
                                          </p:stCondLst>
                                        </p:cTn>
                                        <p:tgtEl>
                                          <p:spTgt spid="37"/>
                                        </p:tgtEl>
                                        <p:attrNameLst>
                                          <p:attrName>ppt_y</p:attrName>
                                        </p:attrNameLst>
                                      </p:cBhvr>
                                      <p:tavLst>
                                        <p:tav tm="0" fmla="#ppt_y-sin(pi*$)/81">
                                          <p:val>
                                            <p:fltVal val="0"/>
                                          </p:val>
                                        </p:tav>
                                        <p:tav tm="100000">
                                          <p:val>
                                            <p:fltVal val="1"/>
                                          </p:val>
                                        </p:tav>
                                      </p:tavLst>
                                    </p:anim>
                                    <p:animScale>
                                      <p:cBhvr>
                                        <p:cTn id="30" dur="10">
                                          <p:stCondLst>
                                            <p:cond delay="260"/>
                                          </p:stCondLst>
                                        </p:cTn>
                                        <p:tgtEl>
                                          <p:spTgt spid="37"/>
                                        </p:tgtEl>
                                      </p:cBhvr>
                                      <p:to x="100000" y="60000"/>
                                    </p:animScale>
                                    <p:animScale>
                                      <p:cBhvr>
                                        <p:cTn id="31" dur="66" decel="50000">
                                          <p:stCondLst>
                                            <p:cond delay="270"/>
                                          </p:stCondLst>
                                        </p:cTn>
                                        <p:tgtEl>
                                          <p:spTgt spid="37"/>
                                        </p:tgtEl>
                                      </p:cBhvr>
                                      <p:to x="100000" y="100000"/>
                                    </p:animScale>
                                    <p:animScale>
                                      <p:cBhvr>
                                        <p:cTn id="32" dur="10">
                                          <p:stCondLst>
                                            <p:cond delay="525"/>
                                          </p:stCondLst>
                                        </p:cTn>
                                        <p:tgtEl>
                                          <p:spTgt spid="37"/>
                                        </p:tgtEl>
                                      </p:cBhvr>
                                      <p:to x="100000" y="80000"/>
                                    </p:animScale>
                                    <p:animScale>
                                      <p:cBhvr>
                                        <p:cTn id="33" dur="66" decel="50000">
                                          <p:stCondLst>
                                            <p:cond delay="535"/>
                                          </p:stCondLst>
                                        </p:cTn>
                                        <p:tgtEl>
                                          <p:spTgt spid="37"/>
                                        </p:tgtEl>
                                      </p:cBhvr>
                                      <p:to x="100000" y="100000"/>
                                    </p:animScale>
                                    <p:animScale>
                                      <p:cBhvr>
                                        <p:cTn id="34" dur="10">
                                          <p:stCondLst>
                                            <p:cond delay="657"/>
                                          </p:stCondLst>
                                        </p:cTn>
                                        <p:tgtEl>
                                          <p:spTgt spid="37"/>
                                        </p:tgtEl>
                                      </p:cBhvr>
                                      <p:to x="100000" y="90000"/>
                                    </p:animScale>
                                    <p:animScale>
                                      <p:cBhvr>
                                        <p:cTn id="35" dur="66" decel="50000">
                                          <p:stCondLst>
                                            <p:cond delay="667"/>
                                          </p:stCondLst>
                                        </p:cTn>
                                        <p:tgtEl>
                                          <p:spTgt spid="37"/>
                                        </p:tgtEl>
                                      </p:cBhvr>
                                      <p:to x="100000" y="100000"/>
                                    </p:animScale>
                                    <p:animScale>
                                      <p:cBhvr>
                                        <p:cTn id="36" dur="10">
                                          <p:stCondLst>
                                            <p:cond delay="723"/>
                                          </p:stCondLst>
                                        </p:cTn>
                                        <p:tgtEl>
                                          <p:spTgt spid="37"/>
                                        </p:tgtEl>
                                      </p:cBhvr>
                                      <p:to x="100000" y="95000"/>
                                    </p:animScale>
                                    <p:animScale>
                                      <p:cBhvr>
                                        <p:cTn id="37" dur="66" decel="50000">
                                          <p:stCondLst>
                                            <p:cond delay="734"/>
                                          </p:stCondLst>
                                        </p:cTn>
                                        <p:tgtEl>
                                          <p:spTgt spid="37"/>
                                        </p:tgtEl>
                                      </p:cBhvr>
                                      <p:to x="100000" y="100000"/>
                                    </p:animScale>
                                  </p:childTnLst>
                                </p:cTn>
                              </p:par>
                              <p:par>
                                <p:cTn id="38" presetID="26" presetClass="entr" presetSubtype="0" fill="hold" grpId="0" nodeType="withEffect">
                                  <p:stCondLst>
                                    <p:cond delay="200"/>
                                  </p:stCondLst>
                                  <p:childTnLst>
                                    <p:set>
                                      <p:cBhvr>
                                        <p:cTn id="39" dur="1" fill="hold">
                                          <p:stCondLst>
                                            <p:cond delay="0"/>
                                          </p:stCondLst>
                                        </p:cTn>
                                        <p:tgtEl>
                                          <p:spTgt spid="38"/>
                                        </p:tgtEl>
                                        <p:attrNameLst>
                                          <p:attrName>style.visibility</p:attrName>
                                        </p:attrNameLst>
                                      </p:cBhvr>
                                      <p:to>
                                        <p:strVal val="visible"/>
                                      </p:to>
                                    </p:set>
                                    <p:animEffect transition="in" filter="wipe(down)">
                                      <p:cBhvr>
                                        <p:cTn id="40" dur="290">
                                          <p:stCondLst>
                                            <p:cond delay="0"/>
                                          </p:stCondLst>
                                        </p:cTn>
                                        <p:tgtEl>
                                          <p:spTgt spid="38"/>
                                        </p:tgtEl>
                                      </p:cBhvr>
                                    </p:animEffect>
                                    <p:anim calcmode="lin" valueType="num">
                                      <p:cBhvr>
                                        <p:cTn id="41" dur="911" tmFilter="0,0; 0.14,0.36; 0.43,0.73; 0.71,0.91; 1.0,1.0">
                                          <p:stCondLst>
                                            <p:cond delay="0"/>
                                          </p:stCondLst>
                                        </p:cTn>
                                        <p:tgtEl>
                                          <p:spTgt spid="38"/>
                                        </p:tgtEl>
                                        <p:attrNameLst>
                                          <p:attrName>ppt_x</p:attrName>
                                        </p:attrNameLst>
                                      </p:cBhvr>
                                      <p:tavLst>
                                        <p:tav tm="0">
                                          <p:val>
                                            <p:strVal val="#ppt_x-0.25"/>
                                          </p:val>
                                        </p:tav>
                                        <p:tav tm="100000">
                                          <p:val>
                                            <p:strVal val="#ppt_x"/>
                                          </p:val>
                                        </p:tav>
                                      </p:tavLst>
                                    </p:anim>
                                    <p:anim calcmode="lin" valueType="num">
                                      <p:cBhvr>
                                        <p:cTn id="42" dur="332" tmFilter="0.0,0.0; 0.25,0.07; 0.50,0.2; 0.75,0.467; 1.0,1.0">
                                          <p:stCondLst>
                                            <p:cond delay="0"/>
                                          </p:stCondLst>
                                        </p:cTn>
                                        <p:tgtEl>
                                          <p:spTgt spid="38"/>
                                        </p:tgtEl>
                                        <p:attrNameLst>
                                          <p:attrName>ppt_y</p:attrName>
                                        </p:attrNameLst>
                                      </p:cBhvr>
                                      <p:tavLst>
                                        <p:tav tm="0" fmla="#ppt_y-sin(pi*$)/3">
                                          <p:val>
                                            <p:fltVal val="0.5"/>
                                          </p:val>
                                        </p:tav>
                                        <p:tav tm="100000">
                                          <p:val>
                                            <p:fltVal val="1"/>
                                          </p:val>
                                        </p:tav>
                                      </p:tavLst>
                                    </p:anim>
                                    <p:anim calcmode="lin" valueType="num">
                                      <p:cBhvr>
                                        <p:cTn id="43" dur="332" tmFilter="0, 0; 0.125,0.2665; 0.25,0.4; 0.375,0.465; 0.5,0.5;  0.625,0.535; 0.75,0.6; 0.875,0.7335; 1,1">
                                          <p:stCondLst>
                                            <p:cond delay="332"/>
                                          </p:stCondLst>
                                        </p:cTn>
                                        <p:tgtEl>
                                          <p:spTgt spid="38"/>
                                        </p:tgtEl>
                                        <p:attrNameLst>
                                          <p:attrName>ppt_y</p:attrName>
                                        </p:attrNameLst>
                                      </p:cBhvr>
                                      <p:tavLst>
                                        <p:tav tm="0" fmla="#ppt_y-sin(pi*$)/9">
                                          <p:val>
                                            <p:fltVal val="0"/>
                                          </p:val>
                                        </p:tav>
                                        <p:tav tm="100000">
                                          <p:val>
                                            <p:fltVal val="1"/>
                                          </p:val>
                                        </p:tav>
                                      </p:tavLst>
                                    </p:anim>
                                    <p:anim calcmode="lin" valueType="num">
                                      <p:cBhvr>
                                        <p:cTn id="44" dur="166" tmFilter="0, 0; 0.125,0.2665; 0.25,0.4; 0.375,0.465; 0.5,0.5;  0.625,0.535; 0.75,0.6; 0.875,0.7335; 1,1">
                                          <p:stCondLst>
                                            <p:cond delay="662"/>
                                          </p:stCondLst>
                                        </p:cTn>
                                        <p:tgtEl>
                                          <p:spTgt spid="38"/>
                                        </p:tgtEl>
                                        <p:attrNameLst>
                                          <p:attrName>ppt_y</p:attrName>
                                        </p:attrNameLst>
                                      </p:cBhvr>
                                      <p:tavLst>
                                        <p:tav tm="0" fmla="#ppt_y-sin(pi*$)/27">
                                          <p:val>
                                            <p:fltVal val="0"/>
                                          </p:val>
                                        </p:tav>
                                        <p:tav tm="100000">
                                          <p:val>
                                            <p:fltVal val="1"/>
                                          </p:val>
                                        </p:tav>
                                      </p:tavLst>
                                    </p:anim>
                                    <p:anim calcmode="lin" valueType="num">
                                      <p:cBhvr>
                                        <p:cTn id="45" dur="82" tmFilter="0, 0; 0.125,0.2665; 0.25,0.4; 0.375,0.465; 0.5,0.5;  0.625,0.535; 0.75,0.6; 0.875,0.7335; 1,1">
                                          <p:stCondLst>
                                            <p:cond delay="828"/>
                                          </p:stCondLst>
                                        </p:cTn>
                                        <p:tgtEl>
                                          <p:spTgt spid="38"/>
                                        </p:tgtEl>
                                        <p:attrNameLst>
                                          <p:attrName>ppt_y</p:attrName>
                                        </p:attrNameLst>
                                      </p:cBhvr>
                                      <p:tavLst>
                                        <p:tav tm="0" fmla="#ppt_y-sin(pi*$)/81">
                                          <p:val>
                                            <p:fltVal val="0"/>
                                          </p:val>
                                        </p:tav>
                                        <p:tav tm="100000">
                                          <p:val>
                                            <p:fltVal val="1"/>
                                          </p:val>
                                        </p:tav>
                                      </p:tavLst>
                                    </p:anim>
                                    <p:animScale>
                                      <p:cBhvr>
                                        <p:cTn id="46" dur="13">
                                          <p:stCondLst>
                                            <p:cond delay="325"/>
                                          </p:stCondLst>
                                        </p:cTn>
                                        <p:tgtEl>
                                          <p:spTgt spid="38"/>
                                        </p:tgtEl>
                                      </p:cBhvr>
                                      <p:to x="100000" y="60000"/>
                                    </p:animScale>
                                    <p:animScale>
                                      <p:cBhvr>
                                        <p:cTn id="47" dur="83" decel="50000">
                                          <p:stCondLst>
                                            <p:cond delay="338"/>
                                          </p:stCondLst>
                                        </p:cTn>
                                        <p:tgtEl>
                                          <p:spTgt spid="38"/>
                                        </p:tgtEl>
                                      </p:cBhvr>
                                      <p:to x="100000" y="100000"/>
                                    </p:animScale>
                                    <p:animScale>
                                      <p:cBhvr>
                                        <p:cTn id="48" dur="13">
                                          <p:stCondLst>
                                            <p:cond delay="656"/>
                                          </p:stCondLst>
                                        </p:cTn>
                                        <p:tgtEl>
                                          <p:spTgt spid="38"/>
                                        </p:tgtEl>
                                      </p:cBhvr>
                                      <p:to x="100000" y="80000"/>
                                    </p:animScale>
                                    <p:animScale>
                                      <p:cBhvr>
                                        <p:cTn id="49" dur="83" decel="50000">
                                          <p:stCondLst>
                                            <p:cond delay="669"/>
                                          </p:stCondLst>
                                        </p:cTn>
                                        <p:tgtEl>
                                          <p:spTgt spid="38"/>
                                        </p:tgtEl>
                                      </p:cBhvr>
                                      <p:to x="100000" y="100000"/>
                                    </p:animScale>
                                    <p:animScale>
                                      <p:cBhvr>
                                        <p:cTn id="50" dur="13">
                                          <p:stCondLst>
                                            <p:cond delay="821"/>
                                          </p:stCondLst>
                                        </p:cTn>
                                        <p:tgtEl>
                                          <p:spTgt spid="38"/>
                                        </p:tgtEl>
                                      </p:cBhvr>
                                      <p:to x="100000" y="90000"/>
                                    </p:animScale>
                                    <p:animScale>
                                      <p:cBhvr>
                                        <p:cTn id="51" dur="83" decel="50000">
                                          <p:stCondLst>
                                            <p:cond delay="834"/>
                                          </p:stCondLst>
                                        </p:cTn>
                                        <p:tgtEl>
                                          <p:spTgt spid="38"/>
                                        </p:tgtEl>
                                      </p:cBhvr>
                                      <p:to x="100000" y="100000"/>
                                    </p:animScale>
                                    <p:animScale>
                                      <p:cBhvr>
                                        <p:cTn id="52" dur="13">
                                          <p:stCondLst>
                                            <p:cond delay="904"/>
                                          </p:stCondLst>
                                        </p:cTn>
                                        <p:tgtEl>
                                          <p:spTgt spid="38"/>
                                        </p:tgtEl>
                                      </p:cBhvr>
                                      <p:to x="100000" y="95000"/>
                                    </p:animScale>
                                    <p:animScale>
                                      <p:cBhvr>
                                        <p:cTn id="53" dur="83" decel="50000">
                                          <p:stCondLst>
                                            <p:cond delay="917"/>
                                          </p:stCondLst>
                                        </p:cTn>
                                        <p:tgtEl>
                                          <p:spTgt spid="38"/>
                                        </p:tgtEl>
                                      </p:cBhvr>
                                      <p:to x="100000" y="100000"/>
                                    </p:animScale>
                                  </p:childTnLst>
                                </p:cTn>
                              </p:par>
                              <p:par>
                                <p:cTn id="54" presetID="26" presetClass="entr" presetSubtype="0" fill="hold" grpId="0" nodeType="withEffect">
                                  <p:stCondLst>
                                    <p:cond delay="400"/>
                                  </p:stCondLst>
                                  <p:childTnLst>
                                    <p:set>
                                      <p:cBhvr>
                                        <p:cTn id="55" dur="1" fill="hold">
                                          <p:stCondLst>
                                            <p:cond delay="0"/>
                                          </p:stCondLst>
                                        </p:cTn>
                                        <p:tgtEl>
                                          <p:spTgt spid="39"/>
                                        </p:tgtEl>
                                        <p:attrNameLst>
                                          <p:attrName>style.visibility</p:attrName>
                                        </p:attrNameLst>
                                      </p:cBhvr>
                                      <p:to>
                                        <p:strVal val="visible"/>
                                      </p:to>
                                    </p:set>
                                    <p:animEffect transition="in" filter="wipe(down)">
                                      <p:cBhvr>
                                        <p:cTn id="56" dur="290">
                                          <p:stCondLst>
                                            <p:cond delay="0"/>
                                          </p:stCondLst>
                                        </p:cTn>
                                        <p:tgtEl>
                                          <p:spTgt spid="39"/>
                                        </p:tgtEl>
                                      </p:cBhvr>
                                    </p:animEffect>
                                    <p:anim calcmode="lin" valueType="num">
                                      <p:cBhvr>
                                        <p:cTn id="57" dur="911" tmFilter="0,0; 0.14,0.36; 0.43,0.73; 0.71,0.91; 1.0,1.0">
                                          <p:stCondLst>
                                            <p:cond delay="0"/>
                                          </p:stCondLst>
                                        </p:cTn>
                                        <p:tgtEl>
                                          <p:spTgt spid="39"/>
                                        </p:tgtEl>
                                        <p:attrNameLst>
                                          <p:attrName>ppt_x</p:attrName>
                                        </p:attrNameLst>
                                      </p:cBhvr>
                                      <p:tavLst>
                                        <p:tav tm="0">
                                          <p:val>
                                            <p:strVal val="#ppt_x-0.25"/>
                                          </p:val>
                                        </p:tav>
                                        <p:tav tm="100000">
                                          <p:val>
                                            <p:strVal val="#ppt_x"/>
                                          </p:val>
                                        </p:tav>
                                      </p:tavLst>
                                    </p:anim>
                                    <p:anim calcmode="lin" valueType="num">
                                      <p:cBhvr>
                                        <p:cTn id="58" dur="332" tmFilter="0.0,0.0; 0.25,0.07; 0.50,0.2; 0.75,0.467; 1.0,1.0">
                                          <p:stCondLst>
                                            <p:cond delay="0"/>
                                          </p:stCondLst>
                                        </p:cTn>
                                        <p:tgtEl>
                                          <p:spTgt spid="39"/>
                                        </p:tgtEl>
                                        <p:attrNameLst>
                                          <p:attrName>ppt_y</p:attrName>
                                        </p:attrNameLst>
                                      </p:cBhvr>
                                      <p:tavLst>
                                        <p:tav tm="0" fmla="#ppt_y-sin(pi*$)/3">
                                          <p:val>
                                            <p:fltVal val="0.5"/>
                                          </p:val>
                                        </p:tav>
                                        <p:tav tm="100000">
                                          <p:val>
                                            <p:fltVal val="1"/>
                                          </p:val>
                                        </p:tav>
                                      </p:tavLst>
                                    </p:anim>
                                    <p:anim calcmode="lin" valueType="num">
                                      <p:cBhvr>
                                        <p:cTn id="59" dur="332" tmFilter="0, 0; 0.125,0.2665; 0.25,0.4; 0.375,0.465; 0.5,0.5;  0.625,0.535; 0.75,0.6; 0.875,0.7335; 1,1">
                                          <p:stCondLst>
                                            <p:cond delay="332"/>
                                          </p:stCondLst>
                                        </p:cTn>
                                        <p:tgtEl>
                                          <p:spTgt spid="39"/>
                                        </p:tgtEl>
                                        <p:attrNameLst>
                                          <p:attrName>ppt_y</p:attrName>
                                        </p:attrNameLst>
                                      </p:cBhvr>
                                      <p:tavLst>
                                        <p:tav tm="0" fmla="#ppt_y-sin(pi*$)/9">
                                          <p:val>
                                            <p:fltVal val="0"/>
                                          </p:val>
                                        </p:tav>
                                        <p:tav tm="100000">
                                          <p:val>
                                            <p:fltVal val="1"/>
                                          </p:val>
                                        </p:tav>
                                      </p:tavLst>
                                    </p:anim>
                                    <p:anim calcmode="lin" valueType="num">
                                      <p:cBhvr>
                                        <p:cTn id="60" dur="166" tmFilter="0, 0; 0.125,0.2665; 0.25,0.4; 0.375,0.465; 0.5,0.5;  0.625,0.535; 0.75,0.6; 0.875,0.7335; 1,1">
                                          <p:stCondLst>
                                            <p:cond delay="662"/>
                                          </p:stCondLst>
                                        </p:cTn>
                                        <p:tgtEl>
                                          <p:spTgt spid="39"/>
                                        </p:tgtEl>
                                        <p:attrNameLst>
                                          <p:attrName>ppt_y</p:attrName>
                                        </p:attrNameLst>
                                      </p:cBhvr>
                                      <p:tavLst>
                                        <p:tav tm="0" fmla="#ppt_y-sin(pi*$)/27">
                                          <p:val>
                                            <p:fltVal val="0"/>
                                          </p:val>
                                        </p:tav>
                                        <p:tav tm="100000">
                                          <p:val>
                                            <p:fltVal val="1"/>
                                          </p:val>
                                        </p:tav>
                                      </p:tavLst>
                                    </p:anim>
                                    <p:anim calcmode="lin" valueType="num">
                                      <p:cBhvr>
                                        <p:cTn id="61" dur="82" tmFilter="0, 0; 0.125,0.2665; 0.25,0.4; 0.375,0.465; 0.5,0.5;  0.625,0.535; 0.75,0.6; 0.875,0.7335; 1,1">
                                          <p:stCondLst>
                                            <p:cond delay="828"/>
                                          </p:stCondLst>
                                        </p:cTn>
                                        <p:tgtEl>
                                          <p:spTgt spid="39"/>
                                        </p:tgtEl>
                                        <p:attrNameLst>
                                          <p:attrName>ppt_y</p:attrName>
                                        </p:attrNameLst>
                                      </p:cBhvr>
                                      <p:tavLst>
                                        <p:tav tm="0" fmla="#ppt_y-sin(pi*$)/81">
                                          <p:val>
                                            <p:fltVal val="0"/>
                                          </p:val>
                                        </p:tav>
                                        <p:tav tm="100000">
                                          <p:val>
                                            <p:fltVal val="1"/>
                                          </p:val>
                                        </p:tav>
                                      </p:tavLst>
                                    </p:anim>
                                    <p:animScale>
                                      <p:cBhvr>
                                        <p:cTn id="62" dur="13">
                                          <p:stCondLst>
                                            <p:cond delay="325"/>
                                          </p:stCondLst>
                                        </p:cTn>
                                        <p:tgtEl>
                                          <p:spTgt spid="39"/>
                                        </p:tgtEl>
                                      </p:cBhvr>
                                      <p:to x="100000" y="60000"/>
                                    </p:animScale>
                                    <p:animScale>
                                      <p:cBhvr>
                                        <p:cTn id="63" dur="83" decel="50000">
                                          <p:stCondLst>
                                            <p:cond delay="338"/>
                                          </p:stCondLst>
                                        </p:cTn>
                                        <p:tgtEl>
                                          <p:spTgt spid="39"/>
                                        </p:tgtEl>
                                      </p:cBhvr>
                                      <p:to x="100000" y="100000"/>
                                    </p:animScale>
                                    <p:animScale>
                                      <p:cBhvr>
                                        <p:cTn id="64" dur="13">
                                          <p:stCondLst>
                                            <p:cond delay="656"/>
                                          </p:stCondLst>
                                        </p:cTn>
                                        <p:tgtEl>
                                          <p:spTgt spid="39"/>
                                        </p:tgtEl>
                                      </p:cBhvr>
                                      <p:to x="100000" y="80000"/>
                                    </p:animScale>
                                    <p:animScale>
                                      <p:cBhvr>
                                        <p:cTn id="65" dur="83" decel="50000">
                                          <p:stCondLst>
                                            <p:cond delay="669"/>
                                          </p:stCondLst>
                                        </p:cTn>
                                        <p:tgtEl>
                                          <p:spTgt spid="39"/>
                                        </p:tgtEl>
                                      </p:cBhvr>
                                      <p:to x="100000" y="100000"/>
                                    </p:animScale>
                                    <p:animScale>
                                      <p:cBhvr>
                                        <p:cTn id="66" dur="13">
                                          <p:stCondLst>
                                            <p:cond delay="821"/>
                                          </p:stCondLst>
                                        </p:cTn>
                                        <p:tgtEl>
                                          <p:spTgt spid="39"/>
                                        </p:tgtEl>
                                      </p:cBhvr>
                                      <p:to x="100000" y="90000"/>
                                    </p:animScale>
                                    <p:animScale>
                                      <p:cBhvr>
                                        <p:cTn id="67" dur="83" decel="50000">
                                          <p:stCondLst>
                                            <p:cond delay="834"/>
                                          </p:stCondLst>
                                        </p:cTn>
                                        <p:tgtEl>
                                          <p:spTgt spid="39"/>
                                        </p:tgtEl>
                                      </p:cBhvr>
                                      <p:to x="100000" y="100000"/>
                                    </p:animScale>
                                    <p:animScale>
                                      <p:cBhvr>
                                        <p:cTn id="68" dur="13">
                                          <p:stCondLst>
                                            <p:cond delay="904"/>
                                          </p:stCondLst>
                                        </p:cTn>
                                        <p:tgtEl>
                                          <p:spTgt spid="39"/>
                                        </p:tgtEl>
                                      </p:cBhvr>
                                      <p:to x="100000" y="95000"/>
                                    </p:animScale>
                                    <p:animScale>
                                      <p:cBhvr>
                                        <p:cTn id="69" dur="83" decel="50000">
                                          <p:stCondLst>
                                            <p:cond delay="917"/>
                                          </p:stCondLst>
                                        </p:cTn>
                                        <p:tgtEl>
                                          <p:spTgt spid="39"/>
                                        </p:tgtEl>
                                      </p:cBhvr>
                                      <p:to x="100000" y="100000"/>
                                    </p:animScale>
                                  </p:childTnLst>
                                </p:cTn>
                              </p:par>
                            </p:childTnLst>
                          </p:cTn>
                        </p:par>
                        <p:par>
                          <p:cTn id="70" fill="hold">
                            <p:stCondLst>
                              <p:cond delay="2800"/>
                            </p:stCondLst>
                            <p:childTnLst>
                              <p:par>
                                <p:cTn id="71" presetID="31" presetClass="entr" presetSubtype="0" fill="hold" grpId="0" nodeType="afterEffect">
                                  <p:stCondLst>
                                    <p:cond delay="0"/>
                                  </p:stCondLst>
                                  <p:childTnLst>
                                    <p:set>
                                      <p:cBhvr>
                                        <p:cTn id="72" dur="1" fill="hold">
                                          <p:stCondLst>
                                            <p:cond delay="0"/>
                                          </p:stCondLst>
                                        </p:cTn>
                                        <p:tgtEl>
                                          <p:spTgt spid="46"/>
                                        </p:tgtEl>
                                        <p:attrNameLst>
                                          <p:attrName>style.visibility</p:attrName>
                                        </p:attrNameLst>
                                      </p:cBhvr>
                                      <p:to>
                                        <p:strVal val="visible"/>
                                      </p:to>
                                    </p:set>
                                    <p:anim calcmode="lin" valueType="num">
                                      <p:cBhvr>
                                        <p:cTn id="73" dur="500" fill="hold"/>
                                        <p:tgtEl>
                                          <p:spTgt spid="46"/>
                                        </p:tgtEl>
                                        <p:attrNameLst>
                                          <p:attrName>ppt_w</p:attrName>
                                        </p:attrNameLst>
                                      </p:cBhvr>
                                      <p:tavLst>
                                        <p:tav tm="0">
                                          <p:val>
                                            <p:fltVal val="0"/>
                                          </p:val>
                                        </p:tav>
                                        <p:tav tm="100000">
                                          <p:val>
                                            <p:strVal val="#ppt_w"/>
                                          </p:val>
                                        </p:tav>
                                      </p:tavLst>
                                    </p:anim>
                                    <p:anim calcmode="lin" valueType="num">
                                      <p:cBhvr>
                                        <p:cTn id="74" dur="500" fill="hold"/>
                                        <p:tgtEl>
                                          <p:spTgt spid="46"/>
                                        </p:tgtEl>
                                        <p:attrNameLst>
                                          <p:attrName>ppt_h</p:attrName>
                                        </p:attrNameLst>
                                      </p:cBhvr>
                                      <p:tavLst>
                                        <p:tav tm="0">
                                          <p:val>
                                            <p:fltVal val="0"/>
                                          </p:val>
                                        </p:tav>
                                        <p:tav tm="100000">
                                          <p:val>
                                            <p:strVal val="#ppt_h"/>
                                          </p:val>
                                        </p:tav>
                                      </p:tavLst>
                                    </p:anim>
                                    <p:anim calcmode="lin" valueType="num">
                                      <p:cBhvr>
                                        <p:cTn id="75" dur="500" fill="hold"/>
                                        <p:tgtEl>
                                          <p:spTgt spid="46"/>
                                        </p:tgtEl>
                                        <p:attrNameLst>
                                          <p:attrName>style.rotation</p:attrName>
                                        </p:attrNameLst>
                                      </p:cBhvr>
                                      <p:tavLst>
                                        <p:tav tm="0">
                                          <p:val>
                                            <p:fltVal val="90"/>
                                          </p:val>
                                        </p:tav>
                                        <p:tav tm="100000">
                                          <p:val>
                                            <p:fltVal val="0"/>
                                          </p:val>
                                        </p:tav>
                                      </p:tavLst>
                                    </p:anim>
                                    <p:animEffect transition="in" filter="fade">
                                      <p:cBhvr>
                                        <p:cTn id="76" dur="500"/>
                                        <p:tgtEl>
                                          <p:spTgt spid="46"/>
                                        </p:tgtEl>
                                      </p:cBhvr>
                                    </p:animEffect>
                                  </p:childTnLst>
                                </p:cTn>
                              </p:par>
                            </p:childTnLst>
                          </p:cTn>
                        </p:par>
                        <p:par>
                          <p:cTn id="77" fill="hold">
                            <p:stCondLst>
                              <p:cond delay="3300"/>
                            </p:stCondLst>
                            <p:childTnLst>
                              <p:par>
                                <p:cTn id="78" presetID="31" presetClass="entr" presetSubtype="0" fill="hold" grpId="0" nodeType="afterEffect">
                                  <p:stCondLst>
                                    <p:cond delay="0"/>
                                  </p:stCondLst>
                                  <p:childTnLst>
                                    <p:set>
                                      <p:cBhvr>
                                        <p:cTn id="79" dur="1" fill="hold">
                                          <p:stCondLst>
                                            <p:cond delay="0"/>
                                          </p:stCondLst>
                                        </p:cTn>
                                        <p:tgtEl>
                                          <p:spTgt spid="50"/>
                                        </p:tgtEl>
                                        <p:attrNameLst>
                                          <p:attrName>style.visibility</p:attrName>
                                        </p:attrNameLst>
                                      </p:cBhvr>
                                      <p:to>
                                        <p:strVal val="visible"/>
                                      </p:to>
                                    </p:set>
                                    <p:anim calcmode="lin" valueType="num">
                                      <p:cBhvr>
                                        <p:cTn id="80" dur="400" fill="hold"/>
                                        <p:tgtEl>
                                          <p:spTgt spid="50"/>
                                        </p:tgtEl>
                                        <p:attrNameLst>
                                          <p:attrName>ppt_w</p:attrName>
                                        </p:attrNameLst>
                                      </p:cBhvr>
                                      <p:tavLst>
                                        <p:tav tm="0">
                                          <p:val>
                                            <p:fltVal val="0"/>
                                          </p:val>
                                        </p:tav>
                                        <p:tav tm="100000">
                                          <p:val>
                                            <p:strVal val="#ppt_w"/>
                                          </p:val>
                                        </p:tav>
                                      </p:tavLst>
                                    </p:anim>
                                    <p:anim calcmode="lin" valueType="num">
                                      <p:cBhvr>
                                        <p:cTn id="81" dur="400" fill="hold"/>
                                        <p:tgtEl>
                                          <p:spTgt spid="50"/>
                                        </p:tgtEl>
                                        <p:attrNameLst>
                                          <p:attrName>ppt_h</p:attrName>
                                        </p:attrNameLst>
                                      </p:cBhvr>
                                      <p:tavLst>
                                        <p:tav tm="0">
                                          <p:val>
                                            <p:fltVal val="0"/>
                                          </p:val>
                                        </p:tav>
                                        <p:tav tm="100000">
                                          <p:val>
                                            <p:strVal val="#ppt_h"/>
                                          </p:val>
                                        </p:tav>
                                      </p:tavLst>
                                    </p:anim>
                                    <p:anim calcmode="lin" valueType="num">
                                      <p:cBhvr>
                                        <p:cTn id="82" dur="400" fill="hold"/>
                                        <p:tgtEl>
                                          <p:spTgt spid="50"/>
                                        </p:tgtEl>
                                        <p:attrNameLst>
                                          <p:attrName>style.rotation</p:attrName>
                                        </p:attrNameLst>
                                      </p:cBhvr>
                                      <p:tavLst>
                                        <p:tav tm="0">
                                          <p:val>
                                            <p:fltVal val="90"/>
                                          </p:val>
                                        </p:tav>
                                        <p:tav tm="100000">
                                          <p:val>
                                            <p:fltVal val="0"/>
                                          </p:val>
                                        </p:tav>
                                      </p:tavLst>
                                    </p:anim>
                                    <p:animEffect transition="in" filter="fade">
                                      <p:cBhvr>
                                        <p:cTn id="83" dur="400"/>
                                        <p:tgtEl>
                                          <p:spTgt spid="50"/>
                                        </p:tgtEl>
                                      </p:cBhvr>
                                    </p:animEffect>
                                  </p:childTnLst>
                                </p:cTn>
                              </p:par>
                            </p:childTnLst>
                          </p:cTn>
                        </p:par>
                        <p:par>
                          <p:cTn id="84" fill="hold">
                            <p:stCondLst>
                              <p:cond delay="3700"/>
                            </p:stCondLst>
                            <p:childTnLst>
                              <p:par>
                                <p:cTn id="85" presetID="22" presetClass="entr" presetSubtype="8" fill="hold" grpId="0" nodeType="afterEffect">
                                  <p:stCondLst>
                                    <p:cond delay="0"/>
                                  </p:stCondLst>
                                  <p:childTnLst>
                                    <p:set>
                                      <p:cBhvr>
                                        <p:cTn id="86" dur="1" fill="hold">
                                          <p:stCondLst>
                                            <p:cond delay="0"/>
                                          </p:stCondLst>
                                        </p:cTn>
                                        <p:tgtEl>
                                          <p:spTgt spid="47"/>
                                        </p:tgtEl>
                                        <p:attrNameLst>
                                          <p:attrName>style.visibility</p:attrName>
                                        </p:attrNameLst>
                                      </p:cBhvr>
                                      <p:to>
                                        <p:strVal val="visible"/>
                                      </p:to>
                                    </p:set>
                                    <p:animEffect transition="in" filter="wipe(left)">
                                      <p:cBhvr>
                                        <p:cTn id="87" dur="500"/>
                                        <p:tgtEl>
                                          <p:spTgt spid="47"/>
                                        </p:tgtEl>
                                      </p:cBhvr>
                                    </p:animEffect>
                                  </p:childTnLst>
                                </p:cTn>
                              </p:par>
                            </p:childTnLst>
                          </p:cTn>
                        </p:par>
                        <p:par>
                          <p:cTn id="88" fill="hold">
                            <p:stCondLst>
                              <p:cond delay="4200"/>
                            </p:stCondLst>
                            <p:childTnLst>
                              <p:par>
                                <p:cTn id="89" presetID="31" presetClass="entr" presetSubtype="0" fill="hold" grpId="0" nodeType="afterEffect">
                                  <p:stCondLst>
                                    <p:cond delay="0"/>
                                  </p:stCondLst>
                                  <p:childTnLst>
                                    <p:set>
                                      <p:cBhvr>
                                        <p:cTn id="90" dur="1" fill="hold">
                                          <p:stCondLst>
                                            <p:cond delay="0"/>
                                          </p:stCondLst>
                                        </p:cTn>
                                        <p:tgtEl>
                                          <p:spTgt spid="45"/>
                                        </p:tgtEl>
                                        <p:attrNameLst>
                                          <p:attrName>style.visibility</p:attrName>
                                        </p:attrNameLst>
                                      </p:cBhvr>
                                      <p:to>
                                        <p:strVal val="visible"/>
                                      </p:to>
                                    </p:set>
                                    <p:anim calcmode="lin" valueType="num">
                                      <p:cBhvr>
                                        <p:cTn id="91" dur="500" fill="hold"/>
                                        <p:tgtEl>
                                          <p:spTgt spid="45"/>
                                        </p:tgtEl>
                                        <p:attrNameLst>
                                          <p:attrName>ppt_w</p:attrName>
                                        </p:attrNameLst>
                                      </p:cBhvr>
                                      <p:tavLst>
                                        <p:tav tm="0">
                                          <p:val>
                                            <p:fltVal val="0"/>
                                          </p:val>
                                        </p:tav>
                                        <p:tav tm="100000">
                                          <p:val>
                                            <p:strVal val="#ppt_w"/>
                                          </p:val>
                                        </p:tav>
                                      </p:tavLst>
                                    </p:anim>
                                    <p:anim calcmode="lin" valueType="num">
                                      <p:cBhvr>
                                        <p:cTn id="92" dur="500" fill="hold"/>
                                        <p:tgtEl>
                                          <p:spTgt spid="45"/>
                                        </p:tgtEl>
                                        <p:attrNameLst>
                                          <p:attrName>ppt_h</p:attrName>
                                        </p:attrNameLst>
                                      </p:cBhvr>
                                      <p:tavLst>
                                        <p:tav tm="0">
                                          <p:val>
                                            <p:fltVal val="0"/>
                                          </p:val>
                                        </p:tav>
                                        <p:tav tm="100000">
                                          <p:val>
                                            <p:strVal val="#ppt_h"/>
                                          </p:val>
                                        </p:tav>
                                      </p:tavLst>
                                    </p:anim>
                                    <p:anim calcmode="lin" valueType="num">
                                      <p:cBhvr>
                                        <p:cTn id="93" dur="500" fill="hold"/>
                                        <p:tgtEl>
                                          <p:spTgt spid="45"/>
                                        </p:tgtEl>
                                        <p:attrNameLst>
                                          <p:attrName>style.rotation</p:attrName>
                                        </p:attrNameLst>
                                      </p:cBhvr>
                                      <p:tavLst>
                                        <p:tav tm="0">
                                          <p:val>
                                            <p:fltVal val="90"/>
                                          </p:val>
                                        </p:tav>
                                        <p:tav tm="100000">
                                          <p:val>
                                            <p:fltVal val="0"/>
                                          </p:val>
                                        </p:tav>
                                      </p:tavLst>
                                    </p:anim>
                                    <p:animEffect transition="in" filter="fade">
                                      <p:cBhvr>
                                        <p:cTn id="94" dur="500"/>
                                        <p:tgtEl>
                                          <p:spTgt spid="45"/>
                                        </p:tgtEl>
                                      </p:cBhvr>
                                    </p:animEffect>
                                  </p:childTnLst>
                                </p:cTn>
                              </p:par>
                            </p:childTnLst>
                          </p:cTn>
                        </p:par>
                        <p:par>
                          <p:cTn id="95" fill="hold">
                            <p:stCondLst>
                              <p:cond delay="4700"/>
                            </p:stCondLst>
                            <p:childTnLst>
                              <p:par>
                                <p:cTn id="96" presetID="22" presetClass="entr" presetSubtype="2" fill="hold" grpId="0" nodeType="afterEffect">
                                  <p:stCondLst>
                                    <p:cond delay="0"/>
                                  </p:stCondLst>
                                  <p:childTnLst>
                                    <p:set>
                                      <p:cBhvr>
                                        <p:cTn id="97" dur="1" fill="hold">
                                          <p:stCondLst>
                                            <p:cond delay="0"/>
                                          </p:stCondLst>
                                        </p:cTn>
                                        <p:tgtEl>
                                          <p:spTgt spid="42"/>
                                        </p:tgtEl>
                                        <p:attrNameLst>
                                          <p:attrName>style.visibility</p:attrName>
                                        </p:attrNameLst>
                                      </p:cBhvr>
                                      <p:to>
                                        <p:strVal val="visible"/>
                                      </p:to>
                                    </p:set>
                                    <p:animEffect transition="in" filter="wipe(right)">
                                      <p:cBhvr>
                                        <p:cTn id="98" dur="500"/>
                                        <p:tgtEl>
                                          <p:spTgt spid="42"/>
                                        </p:tgtEl>
                                      </p:cBhvr>
                                    </p:animEffect>
                                  </p:childTnLst>
                                </p:cTn>
                              </p:par>
                            </p:childTnLst>
                          </p:cTn>
                        </p:par>
                        <p:par>
                          <p:cTn id="99" fill="hold">
                            <p:stCondLst>
                              <p:cond delay="5200"/>
                            </p:stCondLst>
                            <p:childTnLst>
                              <p:par>
                                <p:cTn id="100" presetID="31" presetClass="entr" presetSubtype="0" fill="hold" grpId="0" nodeType="afterEffect">
                                  <p:stCondLst>
                                    <p:cond delay="0"/>
                                  </p:stCondLst>
                                  <p:childTnLst>
                                    <p:set>
                                      <p:cBhvr>
                                        <p:cTn id="101" dur="1" fill="hold">
                                          <p:stCondLst>
                                            <p:cond delay="0"/>
                                          </p:stCondLst>
                                        </p:cTn>
                                        <p:tgtEl>
                                          <p:spTgt spid="51"/>
                                        </p:tgtEl>
                                        <p:attrNameLst>
                                          <p:attrName>style.visibility</p:attrName>
                                        </p:attrNameLst>
                                      </p:cBhvr>
                                      <p:to>
                                        <p:strVal val="visible"/>
                                      </p:to>
                                    </p:set>
                                    <p:anim calcmode="lin" valueType="num">
                                      <p:cBhvr>
                                        <p:cTn id="102" dur="400" fill="hold"/>
                                        <p:tgtEl>
                                          <p:spTgt spid="51"/>
                                        </p:tgtEl>
                                        <p:attrNameLst>
                                          <p:attrName>ppt_w</p:attrName>
                                        </p:attrNameLst>
                                      </p:cBhvr>
                                      <p:tavLst>
                                        <p:tav tm="0">
                                          <p:val>
                                            <p:fltVal val="0"/>
                                          </p:val>
                                        </p:tav>
                                        <p:tav tm="100000">
                                          <p:val>
                                            <p:strVal val="#ppt_w"/>
                                          </p:val>
                                        </p:tav>
                                      </p:tavLst>
                                    </p:anim>
                                    <p:anim calcmode="lin" valueType="num">
                                      <p:cBhvr>
                                        <p:cTn id="103" dur="400" fill="hold"/>
                                        <p:tgtEl>
                                          <p:spTgt spid="51"/>
                                        </p:tgtEl>
                                        <p:attrNameLst>
                                          <p:attrName>ppt_h</p:attrName>
                                        </p:attrNameLst>
                                      </p:cBhvr>
                                      <p:tavLst>
                                        <p:tav tm="0">
                                          <p:val>
                                            <p:fltVal val="0"/>
                                          </p:val>
                                        </p:tav>
                                        <p:tav tm="100000">
                                          <p:val>
                                            <p:strVal val="#ppt_h"/>
                                          </p:val>
                                        </p:tav>
                                      </p:tavLst>
                                    </p:anim>
                                    <p:anim calcmode="lin" valueType="num">
                                      <p:cBhvr>
                                        <p:cTn id="104" dur="400" fill="hold"/>
                                        <p:tgtEl>
                                          <p:spTgt spid="51"/>
                                        </p:tgtEl>
                                        <p:attrNameLst>
                                          <p:attrName>style.rotation</p:attrName>
                                        </p:attrNameLst>
                                      </p:cBhvr>
                                      <p:tavLst>
                                        <p:tav tm="0">
                                          <p:val>
                                            <p:fltVal val="90"/>
                                          </p:val>
                                        </p:tav>
                                        <p:tav tm="100000">
                                          <p:val>
                                            <p:fltVal val="0"/>
                                          </p:val>
                                        </p:tav>
                                      </p:tavLst>
                                    </p:anim>
                                    <p:animEffect transition="in" filter="fade">
                                      <p:cBhvr>
                                        <p:cTn id="105" dur="400"/>
                                        <p:tgtEl>
                                          <p:spTgt spid="51"/>
                                        </p:tgtEl>
                                      </p:cBhvr>
                                    </p:animEffect>
                                  </p:childTnLst>
                                </p:cTn>
                              </p:par>
                            </p:childTnLst>
                          </p:cTn>
                        </p:par>
                        <p:par>
                          <p:cTn id="106" fill="hold">
                            <p:stCondLst>
                              <p:cond delay="5600"/>
                            </p:stCondLst>
                            <p:childTnLst>
                              <p:par>
                                <p:cTn id="107" presetID="22" presetClass="entr" presetSubtype="8" fill="hold" grpId="0" nodeType="afterEffect">
                                  <p:stCondLst>
                                    <p:cond delay="0"/>
                                  </p:stCondLst>
                                  <p:childTnLst>
                                    <p:set>
                                      <p:cBhvr>
                                        <p:cTn id="108" dur="1" fill="hold">
                                          <p:stCondLst>
                                            <p:cond delay="0"/>
                                          </p:stCondLst>
                                        </p:cTn>
                                        <p:tgtEl>
                                          <p:spTgt spid="48"/>
                                        </p:tgtEl>
                                        <p:attrNameLst>
                                          <p:attrName>style.visibility</p:attrName>
                                        </p:attrNameLst>
                                      </p:cBhvr>
                                      <p:to>
                                        <p:strVal val="visible"/>
                                      </p:to>
                                    </p:set>
                                    <p:animEffect transition="in" filter="wipe(left)">
                                      <p:cBhvr>
                                        <p:cTn id="109" dur="500"/>
                                        <p:tgtEl>
                                          <p:spTgt spid="48"/>
                                        </p:tgtEl>
                                      </p:cBhvr>
                                    </p:animEffect>
                                  </p:childTnLst>
                                </p:cTn>
                              </p:par>
                            </p:childTnLst>
                          </p:cTn>
                        </p:par>
                        <p:par>
                          <p:cTn id="110" fill="hold">
                            <p:stCondLst>
                              <p:cond delay="6100"/>
                            </p:stCondLst>
                            <p:childTnLst>
                              <p:par>
                                <p:cTn id="111" presetID="31" presetClass="entr" presetSubtype="0" fill="hold" grpId="0" nodeType="afterEffect">
                                  <p:stCondLst>
                                    <p:cond delay="0"/>
                                  </p:stCondLst>
                                  <p:childTnLst>
                                    <p:set>
                                      <p:cBhvr>
                                        <p:cTn id="112" dur="1" fill="hold">
                                          <p:stCondLst>
                                            <p:cond delay="0"/>
                                          </p:stCondLst>
                                        </p:cTn>
                                        <p:tgtEl>
                                          <p:spTgt spid="44"/>
                                        </p:tgtEl>
                                        <p:attrNameLst>
                                          <p:attrName>style.visibility</p:attrName>
                                        </p:attrNameLst>
                                      </p:cBhvr>
                                      <p:to>
                                        <p:strVal val="visible"/>
                                      </p:to>
                                    </p:set>
                                    <p:anim calcmode="lin" valueType="num">
                                      <p:cBhvr>
                                        <p:cTn id="113" dur="500" fill="hold"/>
                                        <p:tgtEl>
                                          <p:spTgt spid="44"/>
                                        </p:tgtEl>
                                        <p:attrNameLst>
                                          <p:attrName>ppt_w</p:attrName>
                                        </p:attrNameLst>
                                      </p:cBhvr>
                                      <p:tavLst>
                                        <p:tav tm="0">
                                          <p:val>
                                            <p:fltVal val="0"/>
                                          </p:val>
                                        </p:tav>
                                        <p:tav tm="100000">
                                          <p:val>
                                            <p:strVal val="#ppt_w"/>
                                          </p:val>
                                        </p:tav>
                                      </p:tavLst>
                                    </p:anim>
                                    <p:anim calcmode="lin" valueType="num">
                                      <p:cBhvr>
                                        <p:cTn id="114" dur="500" fill="hold"/>
                                        <p:tgtEl>
                                          <p:spTgt spid="44"/>
                                        </p:tgtEl>
                                        <p:attrNameLst>
                                          <p:attrName>ppt_h</p:attrName>
                                        </p:attrNameLst>
                                      </p:cBhvr>
                                      <p:tavLst>
                                        <p:tav tm="0">
                                          <p:val>
                                            <p:fltVal val="0"/>
                                          </p:val>
                                        </p:tav>
                                        <p:tav tm="100000">
                                          <p:val>
                                            <p:strVal val="#ppt_h"/>
                                          </p:val>
                                        </p:tav>
                                      </p:tavLst>
                                    </p:anim>
                                    <p:anim calcmode="lin" valueType="num">
                                      <p:cBhvr>
                                        <p:cTn id="115" dur="500" fill="hold"/>
                                        <p:tgtEl>
                                          <p:spTgt spid="44"/>
                                        </p:tgtEl>
                                        <p:attrNameLst>
                                          <p:attrName>style.rotation</p:attrName>
                                        </p:attrNameLst>
                                      </p:cBhvr>
                                      <p:tavLst>
                                        <p:tav tm="0">
                                          <p:val>
                                            <p:fltVal val="90"/>
                                          </p:val>
                                        </p:tav>
                                        <p:tav tm="100000">
                                          <p:val>
                                            <p:fltVal val="0"/>
                                          </p:val>
                                        </p:tav>
                                      </p:tavLst>
                                    </p:anim>
                                    <p:animEffect transition="in" filter="fade">
                                      <p:cBhvr>
                                        <p:cTn id="116" dur="500"/>
                                        <p:tgtEl>
                                          <p:spTgt spid="44"/>
                                        </p:tgtEl>
                                      </p:cBhvr>
                                    </p:animEffect>
                                  </p:childTnLst>
                                </p:cTn>
                              </p:par>
                            </p:childTnLst>
                          </p:cTn>
                        </p:par>
                        <p:par>
                          <p:cTn id="117" fill="hold">
                            <p:stCondLst>
                              <p:cond delay="6600"/>
                            </p:stCondLst>
                            <p:childTnLst>
                              <p:par>
                                <p:cTn id="118" presetID="22" presetClass="entr" presetSubtype="2" fill="hold" grpId="0" nodeType="after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wipe(right)">
                                      <p:cBhvr>
                                        <p:cTn id="120" dur="500"/>
                                        <p:tgtEl>
                                          <p:spTgt spid="43"/>
                                        </p:tgtEl>
                                      </p:cBhvr>
                                    </p:animEffect>
                                  </p:childTnLst>
                                </p:cTn>
                              </p:par>
                            </p:childTnLst>
                          </p:cTn>
                        </p:par>
                        <p:par>
                          <p:cTn id="121" fill="hold">
                            <p:stCondLst>
                              <p:cond delay="7100"/>
                            </p:stCondLst>
                            <p:childTnLst>
                              <p:par>
                                <p:cTn id="122" presetID="31" presetClass="entr" presetSubtype="0" fill="hold" grpId="0" nodeType="afterEffect">
                                  <p:stCondLst>
                                    <p:cond delay="0"/>
                                  </p:stCondLst>
                                  <p:childTnLst>
                                    <p:set>
                                      <p:cBhvr>
                                        <p:cTn id="123" dur="1" fill="hold">
                                          <p:stCondLst>
                                            <p:cond delay="0"/>
                                          </p:stCondLst>
                                        </p:cTn>
                                        <p:tgtEl>
                                          <p:spTgt spid="52"/>
                                        </p:tgtEl>
                                        <p:attrNameLst>
                                          <p:attrName>style.visibility</p:attrName>
                                        </p:attrNameLst>
                                      </p:cBhvr>
                                      <p:to>
                                        <p:strVal val="visible"/>
                                      </p:to>
                                    </p:set>
                                    <p:anim calcmode="lin" valueType="num">
                                      <p:cBhvr>
                                        <p:cTn id="124" dur="400" fill="hold"/>
                                        <p:tgtEl>
                                          <p:spTgt spid="52"/>
                                        </p:tgtEl>
                                        <p:attrNameLst>
                                          <p:attrName>ppt_w</p:attrName>
                                        </p:attrNameLst>
                                      </p:cBhvr>
                                      <p:tavLst>
                                        <p:tav tm="0">
                                          <p:val>
                                            <p:fltVal val="0"/>
                                          </p:val>
                                        </p:tav>
                                        <p:tav tm="100000">
                                          <p:val>
                                            <p:strVal val="#ppt_w"/>
                                          </p:val>
                                        </p:tav>
                                      </p:tavLst>
                                    </p:anim>
                                    <p:anim calcmode="lin" valueType="num">
                                      <p:cBhvr>
                                        <p:cTn id="125" dur="400" fill="hold"/>
                                        <p:tgtEl>
                                          <p:spTgt spid="52"/>
                                        </p:tgtEl>
                                        <p:attrNameLst>
                                          <p:attrName>ppt_h</p:attrName>
                                        </p:attrNameLst>
                                      </p:cBhvr>
                                      <p:tavLst>
                                        <p:tav tm="0">
                                          <p:val>
                                            <p:fltVal val="0"/>
                                          </p:val>
                                        </p:tav>
                                        <p:tav tm="100000">
                                          <p:val>
                                            <p:strVal val="#ppt_h"/>
                                          </p:val>
                                        </p:tav>
                                      </p:tavLst>
                                    </p:anim>
                                    <p:anim calcmode="lin" valueType="num">
                                      <p:cBhvr>
                                        <p:cTn id="126" dur="400" fill="hold"/>
                                        <p:tgtEl>
                                          <p:spTgt spid="52"/>
                                        </p:tgtEl>
                                        <p:attrNameLst>
                                          <p:attrName>style.rotation</p:attrName>
                                        </p:attrNameLst>
                                      </p:cBhvr>
                                      <p:tavLst>
                                        <p:tav tm="0">
                                          <p:val>
                                            <p:fltVal val="90"/>
                                          </p:val>
                                        </p:tav>
                                        <p:tav tm="100000">
                                          <p:val>
                                            <p:fltVal val="0"/>
                                          </p:val>
                                        </p:tav>
                                      </p:tavLst>
                                    </p:anim>
                                    <p:animEffect transition="in" filter="fade">
                                      <p:cBhvr>
                                        <p:cTn id="127" dur="400"/>
                                        <p:tgtEl>
                                          <p:spTgt spid="52"/>
                                        </p:tgtEl>
                                      </p:cBhvr>
                                    </p:animEffect>
                                  </p:childTnLst>
                                </p:cTn>
                              </p:par>
                            </p:childTnLst>
                          </p:cTn>
                        </p:par>
                        <p:par>
                          <p:cTn id="128" fill="hold">
                            <p:stCondLst>
                              <p:cond delay="7500"/>
                            </p:stCondLst>
                            <p:childTnLst>
                              <p:par>
                                <p:cTn id="129" presetID="22" presetClass="entr" presetSubtype="8" fill="hold" grpId="0" nodeType="afterEffect">
                                  <p:stCondLst>
                                    <p:cond delay="0"/>
                                  </p:stCondLst>
                                  <p:childTnLst>
                                    <p:set>
                                      <p:cBhvr>
                                        <p:cTn id="130" dur="1" fill="hold">
                                          <p:stCondLst>
                                            <p:cond delay="0"/>
                                          </p:stCondLst>
                                        </p:cTn>
                                        <p:tgtEl>
                                          <p:spTgt spid="49"/>
                                        </p:tgtEl>
                                        <p:attrNameLst>
                                          <p:attrName>style.visibility</p:attrName>
                                        </p:attrNameLst>
                                      </p:cBhvr>
                                      <p:to>
                                        <p:strVal val="visible"/>
                                      </p:to>
                                    </p:set>
                                    <p:animEffect transition="in" filter="wipe(left)">
                                      <p:cBhvr>
                                        <p:cTn id="13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7" grpId="0" animBg="1"/>
      <p:bldP spid="38" grpId="0" animBg="1"/>
      <p:bldP spid="39" grpId="0" animBg="1"/>
      <p:bldP spid="40" grpId="0" animBg="1"/>
      <p:bldP spid="42" grpId="0" animBg="1"/>
      <p:bldP spid="43" grpId="0" animBg="1"/>
      <p:bldP spid="44" grpId="0"/>
      <p:bldP spid="45" grpId="0"/>
      <p:bldP spid="46" grpId="0"/>
      <p:bldP spid="47" grpId="0"/>
      <p:bldP spid="48" grpId="0"/>
      <p:bldP spid="49" grpId="0"/>
      <p:bldP spid="50" grpId="0"/>
      <p:bldP spid="51" grpId="0"/>
      <p:bldP spid="52"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aphicFrame>
        <p:nvGraphicFramePr>
          <p:cNvPr id="19" name="表格 18">
            <a:extLst>
              <a:ext uri="{FF2B5EF4-FFF2-40B4-BE49-F238E27FC236}">
                <a16:creationId xmlns="" xmlns:a16="http://schemas.microsoft.com/office/drawing/2014/main" id="{C3697C64-58E4-4C47-8E03-CCA4622A37FB}"/>
              </a:ext>
            </a:extLst>
          </p:cNvPr>
          <p:cNvGraphicFramePr>
            <a:graphicFrameLocks noGrp="1"/>
          </p:cNvGraphicFramePr>
          <p:nvPr>
            <p:extLst>
              <p:ext uri="{D42A27DB-BD31-4B8C-83A1-F6EECF244321}">
                <p14:modId xmlns:p14="http://schemas.microsoft.com/office/powerpoint/2010/main" val="2214363723"/>
              </p:ext>
            </p:extLst>
          </p:nvPr>
        </p:nvGraphicFramePr>
        <p:xfrm>
          <a:off x="672706" y="1608138"/>
          <a:ext cx="10600132" cy="4680355"/>
        </p:xfrm>
        <a:graphic>
          <a:graphicData uri="http://schemas.openxmlformats.org/drawingml/2006/table">
            <a:tbl>
              <a:tblPr>
                <a:tableStyleId>{5C22544A-7EE6-4342-B048-85BDC9FD1C3A}</a:tableStyleId>
              </a:tblPr>
              <a:tblGrid>
                <a:gridCol w="949942">
                  <a:extLst>
                    <a:ext uri="{9D8B030D-6E8A-4147-A177-3AD203B41FA5}">
                      <a16:colId xmlns="" xmlns:a16="http://schemas.microsoft.com/office/drawing/2014/main" val="970083789"/>
                    </a:ext>
                  </a:extLst>
                </a:gridCol>
                <a:gridCol w="1222110">
                  <a:extLst>
                    <a:ext uri="{9D8B030D-6E8A-4147-A177-3AD203B41FA5}">
                      <a16:colId xmlns="" xmlns:a16="http://schemas.microsoft.com/office/drawing/2014/main" val="2063280590"/>
                    </a:ext>
                  </a:extLst>
                </a:gridCol>
                <a:gridCol w="702340">
                  <a:extLst>
                    <a:ext uri="{9D8B030D-6E8A-4147-A177-3AD203B41FA5}">
                      <a16:colId xmlns="" xmlns:a16="http://schemas.microsoft.com/office/drawing/2014/main" val="1523136662"/>
                    </a:ext>
                  </a:extLst>
                </a:gridCol>
                <a:gridCol w="702340">
                  <a:extLst>
                    <a:ext uri="{9D8B030D-6E8A-4147-A177-3AD203B41FA5}">
                      <a16:colId xmlns="" xmlns:a16="http://schemas.microsoft.com/office/drawing/2014/main" val="4182645602"/>
                    </a:ext>
                  </a:extLst>
                </a:gridCol>
                <a:gridCol w="702340">
                  <a:extLst>
                    <a:ext uri="{9D8B030D-6E8A-4147-A177-3AD203B41FA5}">
                      <a16:colId xmlns="" xmlns:a16="http://schemas.microsoft.com/office/drawing/2014/main" val="4217551979"/>
                    </a:ext>
                  </a:extLst>
                </a:gridCol>
                <a:gridCol w="702340">
                  <a:extLst>
                    <a:ext uri="{9D8B030D-6E8A-4147-A177-3AD203B41FA5}">
                      <a16:colId xmlns="" xmlns:a16="http://schemas.microsoft.com/office/drawing/2014/main" val="181264553"/>
                    </a:ext>
                  </a:extLst>
                </a:gridCol>
                <a:gridCol w="702340">
                  <a:extLst>
                    <a:ext uri="{9D8B030D-6E8A-4147-A177-3AD203B41FA5}">
                      <a16:colId xmlns="" xmlns:a16="http://schemas.microsoft.com/office/drawing/2014/main" val="1370692806"/>
                    </a:ext>
                  </a:extLst>
                </a:gridCol>
                <a:gridCol w="702340">
                  <a:extLst>
                    <a:ext uri="{9D8B030D-6E8A-4147-A177-3AD203B41FA5}">
                      <a16:colId xmlns="" xmlns:a16="http://schemas.microsoft.com/office/drawing/2014/main" val="1942972574"/>
                    </a:ext>
                  </a:extLst>
                </a:gridCol>
                <a:gridCol w="702340">
                  <a:extLst>
                    <a:ext uri="{9D8B030D-6E8A-4147-A177-3AD203B41FA5}">
                      <a16:colId xmlns="" xmlns:a16="http://schemas.microsoft.com/office/drawing/2014/main" val="1247574863"/>
                    </a:ext>
                  </a:extLst>
                </a:gridCol>
                <a:gridCol w="702340">
                  <a:extLst>
                    <a:ext uri="{9D8B030D-6E8A-4147-A177-3AD203B41FA5}">
                      <a16:colId xmlns="" xmlns:a16="http://schemas.microsoft.com/office/drawing/2014/main" val="931957162"/>
                    </a:ext>
                  </a:extLst>
                </a:gridCol>
                <a:gridCol w="702340">
                  <a:extLst>
                    <a:ext uri="{9D8B030D-6E8A-4147-A177-3AD203B41FA5}">
                      <a16:colId xmlns="" xmlns:a16="http://schemas.microsoft.com/office/drawing/2014/main" val="2694967093"/>
                    </a:ext>
                  </a:extLst>
                </a:gridCol>
                <a:gridCol w="702340">
                  <a:extLst>
                    <a:ext uri="{9D8B030D-6E8A-4147-A177-3AD203B41FA5}">
                      <a16:colId xmlns="" xmlns:a16="http://schemas.microsoft.com/office/drawing/2014/main" val="788339875"/>
                    </a:ext>
                  </a:extLst>
                </a:gridCol>
                <a:gridCol w="702340">
                  <a:extLst>
                    <a:ext uri="{9D8B030D-6E8A-4147-A177-3AD203B41FA5}">
                      <a16:colId xmlns="" xmlns:a16="http://schemas.microsoft.com/office/drawing/2014/main" val="2016023739"/>
                    </a:ext>
                  </a:extLst>
                </a:gridCol>
                <a:gridCol w="702340">
                  <a:extLst>
                    <a:ext uri="{9D8B030D-6E8A-4147-A177-3AD203B41FA5}">
                      <a16:colId xmlns="" xmlns:a16="http://schemas.microsoft.com/office/drawing/2014/main" val="305064802"/>
                    </a:ext>
                  </a:extLst>
                </a:gridCol>
              </a:tblGrid>
              <a:tr h="297658">
                <a:tc rowSpan="2">
                  <a:txBody>
                    <a:bodyPr/>
                    <a:lstStyle/>
                    <a:p>
                      <a:pPr algn="ctr" fontAlgn="ctr"/>
                      <a:r>
                        <a:rPr lang="zh-CN" altLang="en-US" sz="1200" u="none" strike="noStrike">
                          <a:solidFill>
                            <a:schemeClr val="accent1"/>
                          </a:solidFill>
                          <a:effectLst/>
                        </a:rPr>
                        <a:t>实施项目</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2">
                  <a:txBody>
                    <a:bodyPr/>
                    <a:lstStyle/>
                    <a:p>
                      <a:pPr algn="ctr" fontAlgn="ctr"/>
                      <a:r>
                        <a:rPr lang="zh-CN" altLang="en-US" sz="1200" u="none" strike="noStrike">
                          <a:solidFill>
                            <a:schemeClr val="accent1"/>
                          </a:solidFill>
                          <a:effectLst/>
                        </a:rPr>
                        <a:t>主要实施担当</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gridSpan="12">
                  <a:txBody>
                    <a:bodyPr/>
                    <a:lstStyle/>
                    <a:p>
                      <a:pPr algn="ctr" fontAlgn="ctr"/>
                      <a:r>
                        <a:rPr lang="zh-CN" altLang="en-US" sz="1200" u="none" strike="noStrike">
                          <a:solidFill>
                            <a:schemeClr val="accent1"/>
                          </a:solidFill>
                          <a:effectLst/>
                        </a:rPr>
                        <a:t>时间</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 xmlns:a16="http://schemas.microsoft.com/office/drawing/2014/main" val="1625793395"/>
                  </a:ext>
                </a:extLst>
              </a:tr>
              <a:tr h="297658">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1</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2</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3</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4</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5</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6</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7</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8</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9</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10</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11</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第</a:t>
                      </a:r>
                      <a:r>
                        <a:rPr lang="en-US" altLang="zh-CN" sz="1200" u="none" strike="noStrike">
                          <a:solidFill>
                            <a:schemeClr val="accent1"/>
                          </a:solidFill>
                          <a:effectLst/>
                        </a:rPr>
                        <a:t>12</a:t>
                      </a:r>
                      <a:r>
                        <a:rPr lang="zh-CN" altLang="en-US" sz="1200" u="none" strike="noStrike">
                          <a:solidFill>
                            <a:schemeClr val="accent1"/>
                          </a:solidFill>
                          <a:effectLst/>
                        </a:rPr>
                        <a:t>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608055473"/>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外派培训</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人办资源部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638287413"/>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推委会成立</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董事长</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562993975"/>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全员教育</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99667125"/>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样板区建立</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dirty="0">
                          <a:solidFill>
                            <a:schemeClr val="accent1"/>
                          </a:solidFill>
                          <a:effectLst/>
                        </a:rPr>
                        <a:t>　</a:t>
                      </a:r>
                      <a:endParaRPr lang="zh-CN" altLang="en-US" sz="1200" b="0" i="0" u="none" strike="noStrike" dirty="0">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179767130"/>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日</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363846556"/>
                  </a:ext>
                </a:extLst>
              </a:tr>
              <a:tr h="309564">
                <a:tc>
                  <a:txBody>
                    <a:bodyPr/>
                    <a:lstStyle/>
                    <a:p>
                      <a:pPr algn="ctr" fontAlgn="ctr"/>
                      <a:r>
                        <a:rPr lang="zh-CN" altLang="en-US" sz="1200" u="none" strike="noStrike">
                          <a:solidFill>
                            <a:schemeClr val="accent1"/>
                          </a:solidFill>
                          <a:effectLst/>
                        </a:rPr>
                        <a:t>建立巡视制度</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董事长</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058229585"/>
                  </a:ext>
                </a:extLst>
              </a:tr>
              <a:tr h="388848">
                <a:tc>
                  <a:txBody>
                    <a:bodyPr/>
                    <a:lstStyle/>
                    <a:p>
                      <a:pPr algn="ctr" fontAlgn="ctr"/>
                      <a:r>
                        <a:rPr lang="zh-CN" altLang="en-US" sz="1200" u="none" strike="noStrike">
                          <a:solidFill>
                            <a:schemeClr val="accent1"/>
                          </a:solidFill>
                          <a:effectLst/>
                        </a:rPr>
                        <a:t>样板区评估</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董事长和推委会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240792762"/>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全面铺开</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各单位</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767728471"/>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竞赛活动</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694608053"/>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内审</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13763107"/>
                  </a:ext>
                </a:extLst>
              </a:tr>
              <a:tr h="309564">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外审认证</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1200" u="none" strike="noStrike">
                          <a:solidFill>
                            <a:schemeClr val="accent1"/>
                          </a:solidFill>
                          <a:effectLst/>
                        </a:rPr>
                        <a:t>6S</a:t>
                      </a:r>
                      <a:r>
                        <a:rPr lang="zh-CN" altLang="en-US" sz="1200" u="none" strike="noStrike">
                          <a:solidFill>
                            <a:schemeClr val="accent1"/>
                          </a:solidFill>
                          <a:effectLst/>
                        </a:rPr>
                        <a:t>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213250482"/>
                  </a:ext>
                </a:extLst>
              </a:tr>
              <a:tr h="469109">
                <a:tc>
                  <a:txBody>
                    <a:bodyPr/>
                    <a:lstStyle/>
                    <a:p>
                      <a:pPr algn="ctr" fontAlgn="ctr"/>
                      <a:r>
                        <a:rPr lang="zh-CN" altLang="en-US" sz="1200" u="none" strike="noStrike">
                          <a:solidFill>
                            <a:schemeClr val="accent1"/>
                          </a:solidFill>
                          <a:effectLst/>
                        </a:rPr>
                        <a:t>表彰报告会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董事长和推委会</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　</a:t>
                      </a:r>
                      <a:endParaRPr lang="zh-CN" altLang="en-US" sz="1200" b="0" i="0" u="none" strike="noStrike">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dirty="0">
                          <a:solidFill>
                            <a:schemeClr val="accent1"/>
                          </a:solidFill>
                          <a:effectLst/>
                        </a:rPr>
                        <a:t>　</a:t>
                      </a:r>
                      <a:endParaRPr lang="zh-CN" altLang="en-US" sz="1200" b="0" i="0" u="none" strike="noStrike" dirty="0">
                        <a:solidFill>
                          <a:schemeClr val="accent1"/>
                        </a:solidFill>
                        <a:effectLst/>
                        <a:latin typeface="微软雅黑" panose="020B0503020204020204" pitchFamily="34" charset="-122"/>
                        <a:ea typeface="微软雅黑" panose="020B0503020204020204" pitchFamily="34" charset="-122"/>
                      </a:endParaRPr>
                    </a:p>
                  </a:txBody>
                  <a:tcPr marL="9525" marR="9525" marT="9525" marB="0"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33460157"/>
                  </a:ext>
                </a:extLst>
              </a:tr>
            </a:tbl>
          </a:graphicData>
        </a:graphic>
      </p:graphicFrame>
      <p:sp>
        <p:nvSpPr>
          <p:cNvPr id="23" name="TextBox 39">
            <a:extLst>
              <a:ext uri="{FF2B5EF4-FFF2-40B4-BE49-F238E27FC236}">
                <a16:creationId xmlns="" xmlns:a16="http://schemas.microsoft.com/office/drawing/2014/main" id="{1802AA81-4A0F-4179-BAA5-FE31580D537A}"/>
              </a:ext>
            </a:extLst>
          </p:cNvPr>
          <p:cNvSpPr txBox="1">
            <a:spLocks noChangeArrowheads="1"/>
          </p:cNvSpPr>
          <p:nvPr/>
        </p:nvSpPr>
        <p:spPr bwMode="auto">
          <a:xfrm>
            <a:off x="5463690" y="1055852"/>
            <a:ext cx="1779654" cy="400110"/>
          </a:xfrm>
          <a:prstGeom prst="rect">
            <a:avLst/>
          </a:prstGeom>
          <a:noFill/>
          <a:ln w="9525">
            <a:noFill/>
            <a:miter lim="800000"/>
          </a:ln>
        </p:spPr>
        <p:txBody>
          <a:bodyPr wrap="none">
            <a:spAutoFit/>
          </a:bodyPr>
          <a:lstStyle/>
          <a:p>
            <a:pPr fontAlgn="auto">
              <a:spcBef>
                <a:spcPts val="0"/>
              </a:spcBef>
              <a:spcAft>
                <a:spcPts val="0"/>
              </a:spcAft>
            </a:pPr>
            <a:r>
              <a:rPr lang="en-US" altLang="zh-CN" sz="2000" b="1" dirty="0">
                <a:solidFill>
                  <a:schemeClr val="accent1"/>
                </a:solidFill>
                <a:latin typeface="+mj-ea"/>
                <a:ea typeface="+mj-ea"/>
              </a:rPr>
              <a:t>6S</a:t>
            </a:r>
            <a:r>
              <a:rPr lang="zh-CN" altLang="en-US" sz="2000" b="1" dirty="0">
                <a:solidFill>
                  <a:schemeClr val="accent1"/>
                </a:solidFill>
                <a:latin typeface="+mj-ea"/>
                <a:ea typeface="+mj-ea"/>
              </a:rPr>
              <a:t>推进计划书</a:t>
            </a:r>
          </a:p>
        </p:txBody>
      </p:sp>
      <p:cxnSp>
        <p:nvCxnSpPr>
          <p:cNvPr id="25" name="直接连接符 24">
            <a:extLst>
              <a:ext uri="{FF2B5EF4-FFF2-40B4-BE49-F238E27FC236}">
                <a16:creationId xmlns="" xmlns:a16="http://schemas.microsoft.com/office/drawing/2014/main" id="{487010B9-DD6D-45A4-991C-017E1DE7B946}"/>
              </a:ext>
            </a:extLst>
          </p:cNvPr>
          <p:cNvCxnSpPr>
            <a:cxnSpLocks/>
          </p:cNvCxnSpPr>
          <p:nvPr/>
        </p:nvCxnSpPr>
        <p:spPr bwMode="auto">
          <a:xfrm>
            <a:off x="2981957" y="2358189"/>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 name="直接连接符 28">
            <a:extLst>
              <a:ext uri="{FF2B5EF4-FFF2-40B4-BE49-F238E27FC236}">
                <a16:creationId xmlns="" xmlns:a16="http://schemas.microsoft.com/office/drawing/2014/main" id="{952CC892-A4BC-4AFB-86A4-B90CC5345C1E}"/>
              </a:ext>
            </a:extLst>
          </p:cNvPr>
          <p:cNvCxnSpPr>
            <a:cxnSpLocks/>
          </p:cNvCxnSpPr>
          <p:nvPr/>
        </p:nvCxnSpPr>
        <p:spPr bwMode="auto">
          <a:xfrm>
            <a:off x="3671768" y="2679031"/>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0" name="直接连接符 29">
            <a:extLst>
              <a:ext uri="{FF2B5EF4-FFF2-40B4-BE49-F238E27FC236}">
                <a16:creationId xmlns="" xmlns:a16="http://schemas.microsoft.com/office/drawing/2014/main" id="{8C9D0E6F-1E8F-4319-8A49-0E7573BCC89B}"/>
              </a:ext>
            </a:extLst>
          </p:cNvPr>
          <p:cNvCxnSpPr>
            <a:cxnSpLocks/>
          </p:cNvCxnSpPr>
          <p:nvPr/>
        </p:nvCxnSpPr>
        <p:spPr bwMode="auto">
          <a:xfrm>
            <a:off x="4377621" y="3047999"/>
            <a:ext cx="1144333"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2" name="直接连接符 31">
            <a:extLst>
              <a:ext uri="{FF2B5EF4-FFF2-40B4-BE49-F238E27FC236}">
                <a16:creationId xmlns="" xmlns:a16="http://schemas.microsoft.com/office/drawing/2014/main" id="{6D4373CE-4792-41A8-831B-986A98F4752C}"/>
              </a:ext>
            </a:extLst>
          </p:cNvPr>
          <p:cNvCxnSpPr>
            <a:cxnSpLocks/>
          </p:cNvCxnSpPr>
          <p:nvPr/>
        </p:nvCxnSpPr>
        <p:spPr bwMode="auto">
          <a:xfrm>
            <a:off x="5773284" y="3384884"/>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3" name="直接连接符 32">
            <a:extLst>
              <a:ext uri="{FF2B5EF4-FFF2-40B4-BE49-F238E27FC236}">
                <a16:creationId xmlns="" xmlns:a16="http://schemas.microsoft.com/office/drawing/2014/main" id="{B4446F63-85BC-4282-82BA-E27EFAB70AF5}"/>
              </a:ext>
            </a:extLst>
          </p:cNvPr>
          <p:cNvCxnSpPr>
            <a:cxnSpLocks/>
          </p:cNvCxnSpPr>
          <p:nvPr/>
        </p:nvCxnSpPr>
        <p:spPr bwMode="auto">
          <a:xfrm>
            <a:off x="5789326" y="3721768"/>
            <a:ext cx="1144333"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 name="直接连接符 33">
            <a:extLst>
              <a:ext uri="{FF2B5EF4-FFF2-40B4-BE49-F238E27FC236}">
                <a16:creationId xmlns="" xmlns:a16="http://schemas.microsoft.com/office/drawing/2014/main" id="{527CD09F-71C9-4800-82D0-81AD8005D436}"/>
              </a:ext>
            </a:extLst>
          </p:cNvPr>
          <p:cNvCxnSpPr>
            <a:cxnSpLocks/>
          </p:cNvCxnSpPr>
          <p:nvPr/>
        </p:nvCxnSpPr>
        <p:spPr bwMode="auto">
          <a:xfrm>
            <a:off x="6447053" y="4026567"/>
            <a:ext cx="1144333"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5" name="直接连接符 34">
            <a:extLst>
              <a:ext uri="{FF2B5EF4-FFF2-40B4-BE49-F238E27FC236}">
                <a16:creationId xmlns="" xmlns:a16="http://schemas.microsoft.com/office/drawing/2014/main" id="{92A11DAB-5B92-4011-A19B-29550252D38C}"/>
              </a:ext>
            </a:extLst>
          </p:cNvPr>
          <p:cNvCxnSpPr>
            <a:cxnSpLocks/>
          </p:cNvCxnSpPr>
          <p:nvPr/>
        </p:nvCxnSpPr>
        <p:spPr bwMode="auto">
          <a:xfrm>
            <a:off x="4347411" y="4411578"/>
            <a:ext cx="3208421"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8" name="直接连接符 37">
            <a:extLst>
              <a:ext uri="{FF2B5EF4-FFF2-40B4-BE49-F238E27FC236}">
                <a16:creationId xmlns="" xmlns:a16="http://schemas.microsoft.com/office/drawing/2014/main" id="{540D7ED2-0AC4-4A5B-95AB-A4BCBB66EBEB}"/>
              </a:ext>
            </a:extLst>
          </p:cNvPr>
          <p:cNvCxnSpPr>
            <a:cxnSpLocks/>
          </p:cNvCxnSpPr>
          <p:nvPr/>
        </p:nvCxnSpPr>
        <p:spPr bwMode="auto">
          <a:xfrm>
            <a:off x="7810632" y="4748462"/>
            <a:ext cx="1237115"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0" name="直接连接符 39">
            <a:extLst>
              <a:ext uri="{FF2B5EF4-FFF2-40B4-BE49-F238E27FC236}">
                <a16:creationId xmlns="" xmlns:a16="http://schemas.microsoft.com/office/drawing/2014/main" id="{54A06F2E-968A-4903-94C5-686700D93C71}"/>
              </a:ext>
            </a:extLst>
          </p:cNvPr>
          <p:cNvCxnSpPr>
            <a:cxnSpLocks/>
          </p:cNvCxnSpPr>
          <p:nvPr/>
        </p:nvCxnSpPr>
        <p:spPr bwMode="auto">
          <a:xfrm>
            <a:off x="8516485" y="5053262"/>
            <a:ext cx="1253157" cy="0"/>
          </a:xfrm>
          <a:prstGeom prst="line">
            <a:avLst/>
          </a:prstGeom>
          <a:solidFill>
            <a:schemeClr val="accent1"/>
          </a:solidFill>
          <a:ln w="76200" cap="flat" cmpd="sng" algn="ctr">
            <a:solidFill>
              <a:schemeClr val="bg2"/>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4" name="直接连接符 43">
            <a:extLst>
              <a:ext uri="{FF2B5EF4-FFF2-40B4-BE49-F238E27FC236}">
                <a16:creationId xmlns="" xmlns:a16="http://schemas.microsoft.com/office/drawing/2014/main" id="{0B76D343-441F-4356-AD4D-920EB5D041BA}"/>
              </a:ext>
            </a:extLst>
          </p:cNvPr>
          <p:cNvCxnSpPr>
            <a:cxnSpLocks/>
          </p:cNvCxnSpPr>
          <p:nvPr/>
        </p:nvCxnSpPr>
        <p:spPr bwMode="auto">
          <a:xfrm>
            <a:off x="9286505" y="5374104"/>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5" name="直接连接符 44">
            <a:extLst>
              <a:ext uri="{FF2B5EF4-FFF2-40B4-BE49-F238E27FC236}">
                <a16:creationId xmlns="" xmlns:a16="http://schemas.microsoft.com/office/drawing/2014/main" id="{F0BD7BD5-8676-4CDF-8E12-27D3DC1485F2}"/>
              </a:ext>
            </a:extLst>
          </p:cNvPr>
          <p:cNvCxnSpPr>
            <a:cxnSpLocks/>
          </p:cNvCxnSpPr>
          <p:nvPr/>
        </p:nvCxnSpPr>
        <p:spPr bwMode="auto">
          <a:xfrm>
            <a:off x="9960273" y="5662862"/>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直接连接符 45">
            <a:extLst>
              <a:ext uri="{FF2B5EF4-FFF2-40B4-BE49-F238E27FC236}">
                <a16:creationId xmlns="" xmlns:a16="http://schemas.microsoft.com/office/drawing/2014/main" id="{6609038B-29AB-4741-B345-14F22E4D4413}"/>
              </a:ext>
            </a:extLst>
          </p:cNvPr>
          <p:cNvCxnSpPr>
            <a:cxnSpLocks/>
          </p:cNvCxnSpPr>
          <p:nvPr/>
        </p:nvCxnSpPr>
        <p:spPr bwMode="auto">
          <a:xfrm>
            <a:off x="10650084" y="6047873"/>
            <a:ext cx="515221" cy="0"/>
          </a:xfrm>
          <a:prstGeom prst="line">
            <a:avLst/>
          </a:prstGeom>
          <a:solidFill>
            <a:schemeClr val="accent1"/>
          </a:solidFill>
          <a:ln w="76200" cap="flat" cmpd="sng" algn="ctr">
            <a:solidFill>
              <a:schemeClr val="tx1"/>
            </a:solidFill>
            <a:prstDash val="solid"/>
            <a:round/>
            <a:headEnd type="non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Tree>
    <p:extLst>
      <p:ext uri="{BB962C8B-B14F-4D97-AF65-F5344CB8AC3E}">
        <p14:creationId xmlns:p14="http://schemas.microsoft.com/office/powerpoint/2010/main" val="3113478311"/>
      </p:ext>
    </p:extLst>
  </p:cSld>
  <p:clrMapOvr>
    <a:masterClrMapping/>
  </p:clrMapOvr>
  <mc:AlternateContent xmlns:mc="http://schemas.openxmlformats.org/markup-compatibility/2006" xmlns:p14="http://schemas.microsoft.com/office/powerpoint/2010/main">
    <mc:Choice Requires="p14">
      <p:transition spd="slow" p14:dur="800" advTm="4125">
        <p:wipe/>
      </p:transition>
    </mc:Choice>
    <mc:Fallback xmlns="">
      <p:transition spd="slow" advTm="4125">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2" presetClass="entr" presetSubtype="0"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Effect transition="in" filter="fade">
                                      <p:cBhvr>
                                        <p:cTn id="20" dur="1000"/>
                                        <p:tgtEl>
                                          <p:spTgt spid="23"/>
                                        </p:tgtEl>
                                      </p:cBhvr>
                                    </p:animEffect>
                                    <p:anim calcmode="lin" valueType="num">
                                      <p:cBhvr>
                                        <p:cTn id="21" dur="1000" fill="hold"/>
                                        <p:tgtEl>
                                          <p:spTgt spid="23"/>
                                        </p:tgtEl>
                                        <p:attrNameLst>
                                          <p:attrName>ppt_x</p:attrName>
                                        </p:attrNameLst>
                                      </p:cBhvr>
                                      <p:tavLst>
                                        <p:tav tm="0">
                                          <p:val>
                                            <p:strVal val="#ppt_x"/>
                                          </p:val>
                                        </p:tav>
                                        <p:tav tm="100000">
                                          <p:val>
                                            <p:strVal val="#ppt_x"/>
                                          </p:val>
                                        </p:tav>
                                      </p:tavLst>
                                    </p:anim>
                                    <p:anim calcmode="lin" valueType="num">
                                      <p:cBhvr>
                                        <p:cTn id="22" dur="1000" fill="hold"/>
                                        <p:tgtEl>
                                          <p:spTgt spid="23"/>
                                        </p:tgtEl>
                                        <p:attrNameLst>
                                          <p:attrName>ppt_y</p:attrName>
                                        </p:attrNameLst>
                                      </p:cBhvr>
                                      <p:tavLst>
                                        <p:tav tm="0">
                                          <p:val>
                                            <p:strVal val="#ppt_y+.1"/>
                                          </p:val>
                                        </p:tav>
                                        <p:tav tm="100000">
                                          <p:val>
                                            <p:strVal val="#ppt_y"/>
                                          </p:val>
                                        </p:tav>
                                      </p:tavLst>
                                    </p:anim>
                                  </p:childTnLst>
                                </p:cTn>
                              </p:par>
                            </p:childTnLst>
                          </p:cTn>
                        </p:par>
                        <p:par>
                          <p:cTn id="23" fill="hold">
                            <p:stCondLst>
                              <p:cond delay="1900"/>
                            </p:stCondLst>
                            <p:childTnLst>
                              <p:par>
                                <p:cTn id="24" presetID="42" presetClass="entr" presetSubtype="0" fill="hold" nodeType="after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1000"/>
                                        <p:tgtEl>
                                          <p:spTgt spid="19"/>
                                        </p:tgtEl>
                                      </p:cBhvr>
                                    </p:animEffect>
                                    <p:anim calcmode="lin" valueType="num">
                                      <p:cBhvr>
                                        <p:cTn id="27" dur="1000" fill="hold"/>
                                        <p:tgtEl>
                                          <p:spTgt spid="19"/>
                                        </p:tgtEl>
                                        <p:attrNameLst>
                                          <p:attrName>ppt_x</p:attrName>
                                        </p:attrNameLst>
                                      </p:cBhvr>
                                      <p:tavLst>
                                        <p:tav tm="0">
                                          <p:val>
                                            <p:strVal val="#ppt_x"/>
                                          </p:val>
                                        </p:tav>
                                        <p:tav tm="100000">
                                          <p:val>
                                            <p:strVal val="#ppt_x"/>
                                          </p:val>
                                        </p:tav>
                                      </p:tavLst>
                                    </p:anim>
                                    <p:anim calcmode="lin" valueType="num">
                                      <p:cBhvr>
                                        <p:cTn id="28" dur="1000" fill="hold"/>
                                        <p:tgtEl>
                                          <p:spTgt spid="19"/>
                                        </p:tgtEl>
                                        <p:attrNameLst>
                                          <p:attrName>ppt_y</p:attrName>
                                        </p:attrNameLst>
                                      </p:cBhvr>
                                      <p:tavLst>
                                        <p:tav tm="0">
                                          <p:val>
                                            <p:strVal val="#ppt_y+.1"/>
                                          </p:val>
                                        </p:tav>
                                        <p:tav tm="100000">
                                          <p:val>
                                            <p:strVal val="#ppt_y"/>
                                          </p:val>
                                        </p:tav>
                                      </p:tavLst>
                                    </p:anim>
                                  </p:childTnLst>
                                </p:cTn>
                              </p:par>
                            </p:childTnLst>
                          </p:cTn>
                        </p:par>
                        <p:par>
                          <p:cTn id="29" fill="hold">
                            <p:stCondLst>
                              <p:cond delay="2900"/>
                            </p:stCondLst>
                            <p:childTnLst>
                              <p:par>
                                <p:cTn id="30" presetID="22" presetClass="entr" presetSubtype="8" fill="hold" nodeType="after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wipe(left)">
                                      <p:cBhvr>
                                        <p:cTn id="32" dur="500"/>
                                        <p:tgtEl>
                                          <p:spTgt spid="25"/>
                                        </p:tgtEl>
                                      </p:cBhvr>
                                    </p:animEffect>
                                  </p:childTnLst>
                                </p:cTn>
                              </p:par>
                              <p:par>
                                <p:cTn id="33" presetID="22" presetClass="entr" presetSubtype="8" fill="hold"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left)">
                                      <p:cBhvr>
                                        <p:cTn id="35" dur="500"/>
                                        <p:tgtEl>
                                          <p:spTgt spid="29"/>
                                        </p:tgtEl>
                                      </p:cBhvr>
                                    </p:animEffect>
                                  </p:childTnLst>
                                </p:cTn>
                              </p:par>
                              <p:par>
                                <p:cTn id="36" presetID="22" presetClass="entr" presetSubtype="8" fill="hold" nodeType="withEffect">
                                  <p:stCondLst>
                                    <p:cond delay="0"/>
                                  </p:stCondLst>
                                  <p:childTnLst>
                                    <p:set>
                                      <p:cBhvr>
                                        <p:cTn id="37" dur="1" fill="hold">
                                          <p:stCondLst>
                                            <p:cond delay="0"/>
                                          </p:stCondLst>
                                        </p:cTn>
                                        <p:tgtEl>
                                          <p:spTgt spid="30"/>
                                        </p:tgtEl>
                                        <p:attrNameLst>
                                          <p:attrName>style.visibility</p:attrName>
                                        </p:attrNameLst>
                                      </p:cBhvr>
                                      <p:to>
                                        <p:strVal val="visible"/>
                                      </p:to>
                                    </p:set>
                                    <p:animEffect transition="in" filter="wipe(left)">
                                      <p:cBhvr>
                                        <p:cTn id="38" dur="500"/>
                                        <p:tgtEl>
                                          <p:spTgt spid="30"/>
                                        </p:tgtEl>
                                      </p:cBhvr>
                                    </p:animEffect>
                                  </p:childTnLst>
                                </p:cTn>
                              </p:par>
                              <p:par>
                                <p:cTn id="39" presetID="22" presetClass="entr" presetSubtype="8"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animEffect transition="in" filter="wipe(left)">
                                      <p:cBhvr>
                                        <p:cTn id="41" dur="500"/>
                                        <p:tgtEl>
                                          <p:spTgt spid="32"/>
                                        </p:tgtEl>
                                      </p:cBhvr>
                                    </p:animEffect>
                                  </p:childTnLst>
                                </p:cTn>
                              </p:par>
                              <p:par>
                                <p:cTn id="42" presetID="22" presetClass="entr" presetSubtype="8" fill="hold" nodeType="withEffect">
                                  <p:stCondLst>
                                    <p:cond delay="0"/>
                                  </p:stCondLst>
                                  <p:childTnLst>
                                    <p:set>
                                      <p:cBhvr>
                                        <p:cTn id="43" dur="1" fill="hold">
                                          <p:stCondLst>
                                            <p:cond delay="0"/>
                                          </p:stCondLst>
                                        </p:cTn>
                                        <p:tgtEl>
                                          <p:spTgt spid="33"/>
                                        </p:tgtEl>
                                        <p:attrNameLst>
                                          <p:attrName>style.visibility</p:attrName>
                                        </p:attrNameLst>
                                      </p:cBhvr>
                                      <p:to>
                                        <p:strVal val="visible"/>
                                      </p:to>
                                    </p:set>
                                    <p:animEffect transition="in" filter="wipe(left)">
                                      <p:cBhvr>
                                        <p:cTn id="44" dur="500"/>
                                        <p:tgtEl>
                                          <p:spTgt spid="33"/>
                                        </p:tgtEl>
                                      </p:cBhvr>
                                    </p:animEffect>
                                  </p:childTnLst>
                                </p:cTn>
                              </p:par>
                              <p:par>
                                <p:cTn id="45" presetID="22" presetClass="entr" presetSubtype="8" fill="hold" nodeType="withEffect">
                                  <p:stCondLst>
                                    <p:cond delay="0"/>
                                  </p:stCondLst>
                                  <p:childTnLst>
                                    <p:set>
                                      <p:cBhvr>
                                        <p:cTn id="46" dur="1" fill="hold">
                                          <p:stCondLst>
                                            <p:cond delay="0"/>
                                          </p:stCondLst>
                                        </p:cTn>
                                        <p:tgtEl>
                                          <p:spTgt spid="34"/>
                                        </p:tgtEl>
                                        <p:attrNameLst>
                                          <p:attrName>style.visibility</p:attrName>
                                        </p:attrNameLst>
                                      </p:cBhvr>
                                      <p:to>
                                        <p:strVal val="visible"/>
                                      </p:to>
                                    </p:set>
                                    <p:animEffect transition="in" filter="wipe(left)">
                                      <p:cBhvr>
                                        <p:cTn id="47" dur="500"/>
                                        <p:tgtEl>
                                          <p:spTgt spid="34"/>
                                        </p:tgtEl>
                                      </p:cBhvr>
                                    </p:animEffect>
                                  </p:childTnLst>
                                </p:cTn>
                              </p:par>
                              <p:par>
                                <p:cTn id="48" presetID="22" presetClass="entr" presetSubtype="8" fill="hold" nodeType="withEffect">
                                  <p:stCondLst>
                                    <p:cond delay="0"/>
                                  </p:stCondLst>
                                  <p:childTnLst>
                                    <p:set>
                                      <p:cBhvr>
                                        <p:cTn id="49" dur="1" fill="hold">
                                          <p:stCondLst>
                                            <p:cond delay="0"/>
                                          </p:stCondLst>
                                        </p:cTn>
                                        <p:tgtEl>
                                          <p:spTgt spid="35"/>
                                        </p:tgtEl>
                                        <p:attrNameLst>
                                          <p:attrName>style.visibility</p:attrName>
                                        </p:attrNameLst>
                                      </p:cBhvr>
                                      <p:to>
                                        <p:strVal val="visible"/>
                                      </p:to>
                                    </p:set>
                                    <p:animEffect transition="in" filter="wipe(left)">
                                      <p:cBhvr>
                                        <p:cTn id="50" dur="500"/>
                                        <p:tgtEl>
                                          <p:spTgt spid="35"/>
                                        </p:tgtEl>
                                      </p:cBhvr>
                                    </p:animEffect>
                                  </p:childTnLst>
                                </p:cTn>
                              </p:par>
                              <p:par>
                                <p:cTn id="51" presetID="22" presetClass="entr" presetSubtype="8" fill="hold" nodeType="withEffect">
                                  <p:stCondLst>
                                    <p:cond delay="0"/>
                                  </p:stCondLst>
                                  <p:childTnLst>
                                    <p:set>
                                      <p:cBhvr>
                                        <p:cTn id="52" dur="1" fill="hold">
                                          <p:stCondLst>
                                            <p:cond delay="0"/>
                                          </p:stCondLst>
                                        </p:cTn>
                                        <p:tgtEl>
                                          <p:spTgt spid="38"/>
                                        </p:tgtEl>
                                        <p:attrNameLst>
                                          <p:attrName>style.visibility</p:attrName>
                                        </p:attrNameLst>
                                      </p:cBhvr>
                                      <p:to>
                                        <p:strVal val="visible"/>
                                      </p:to>
                                    </p:set>
                                    <p:animEffect transition="in" filter="wipe(left)">
                                      <p:cBhvr>
                                        <p:cTn id="53" dur="500"/>
                                        <p:tgtEl>
                                          <p:spTgt spid="38"/>
                                        </p:tgtEl>
                                      </p:cBhvr>
                                    </p:animEffect>
                                  </p:childTnLst>
                                </p:cTn>
                              </p:par>
                              <p:par>
                                <p:cTn id="54" presetID="22" presetClass="entr" presetSubtype="8" fill="hold" nodeType="withEffect">
                                  <p:stCondLst>
                                    <p:cond delay="0"/>
                                  </p:stCondLst>
                                  <p:childTnLst>
                                    <p:set>
                                      <p:cBhvr>
                                        <p:cTn id="55" dur="1" fill="hold">
                                          <p:stCondLst>
                                            <p:cond delay="0"/>
                                          </p:stCondLst>
                                        </p:cTn>
                                        <p:tgtEl>
                                          <p:spTgt spid="40"/>
                                        </p:tgtEl>
                                        <p:attrNameLst>
                                          <p:attrName>style.visibility</p:attrName>
                                        </p:attrNameLst>
                                      </p:cBhvr>
                                      <p:to>
                                        <p:strVal val="visible"/>
                                      </p:to>
                                    </p:set>
                                    <p:animEffect transition="in" filter="wipe(left)">
                                      <p:cBhvr>
                                        <p:cTn id="56" dur="500"/>
                                        <p:tgtEl>
                                          <p:spTgt spid="40"/>
                                        </p:tgtEl>
                                      </p:cBhvr>
                                    </p:animEffect>
                                  </p:childTnLst>
                                </p:cTn>
                              </p:par>
                              <p:par>
                                <p:cTn id="57" presetID="22" presetClass="entr" presetSubtype="8" fill="hold" nodeType="withEffect">
                                  <p:stCondLst>
                                    <p:cond delay="0"/>
                                  </p:stCondLst>
                                  <p:childTnLst>
                                    <p:set>
                                      <p:cBhvr>
                                        <p:cTn id="58" dur="1" fill="hold">
                                          <p:stCondLst>
                                            <p:cond delay="0"/>
                                          </p:stCondLst>
                                        </p:cTn>
                                        <p:tgtEl>
                                          <p:spTgt spid="44"/>
                                        </p:tgtEl>
                                        <p:attrNameLst>
                                          <p:attrName>style.visibility</p:attrName>
                                        </p:attrNameLst>
                                      </p:cBhvr>
                                      <p:to>
                                        <p:strVal val="visible"/>
                                      </p:to>
                                    </p:set>
                                    <p:animEffect transition="in" filter="wipe(left)">
                                      <p:cBhvr>
                                        <p:cTn id="59" dur="500"/>
                                        <p:tgtEl>
                                          <p:spTgt spid="44"/>
                                        </p:tgtEl>
                                      </p:cBhvr>
                                    </p:animEffect>
                                  </p:childTnLst>
                                </p:cTn>
                              </p:par>
                              <p:par>
                                <p:cTn id="60" presetID="22" presetClass="entr" presetSubtype="8"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ipe(left)">
                                      <p:cBhvr>
                                        <p:cTn id="62" dur="500"/>
                                        <p:tgtEl>
                                          <p:spTgt spid="45"/>
                                        </p:tgtEl>
                                      </p:cBhvr>
                                    </p:animEffect>
                                  </p:childTnLst>
                                </p:cTn>
                              </p:par>
                              <p:par>
                                <p:cTn id="63" presetID="22" presetClass="entr" presetSubtype="8" fill="hold" nodeType="withEffect">
                                  <p:stCondLst>
                                    <p:cond delay="0"/>
                                  </p:stCondLst>
                                  <p:childTnLst>
                                    <p:set>
                                      <p:cBhvr>
                                        <p:cTn id="64" dur="1" fill="hold">
                                          <p:stCondLst>
                                            <p:cond delay="0"/>
                                          </p:stCondLst>
                                        </p:cTn>
                                        <p:tgtEl>
                                          <p:spTgt spid="46"/>
                                        </p:tgtEl>
                                        <p:attrNameLst>
                                          <p:attrName>style.visibility</p:attrName>
                                        </p:attrNameLst>
                                      </p:cBhvr>
                                      <p:to>
                                        <p:strVal val="visible"/>
                                      </p:to>
                                    </p:set>
                                    <p:animEffect transition="in" filter="wipe(left)">
                                      <p:cBhvr>
                                        <p:cTn id="6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3" grpId="0"/>
    </p:bld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95000"/>
          </a:schemeClr>
        </a:solidFill>
        <a:effectLst/>
      </p:bgPr>
    </p:bg>
    <p:spTree>
      <p:nvGrpSpPr>
        <p:cNvPr id="1" name=""/>
        <p:cNvGrpSpPr/>
        <p:nvPr/>
      </p:nvGrpSpPr>
      <p:grpSpPr>
        <a:xfrm>
          <a:off x="0" y="0"/>
          <a:ext cx="0" cy="0"/>
          <a:chOff x="0" y="0"/>
          <a:chExt cx="0" cy="0"/>
        </a:xfrm>
      </p:grpSpPr>
      <p:sp>
        <p:nvSpPr>
          <p:cNvPr id="2" name="矩形 1">
            <a:extLst>
              <a:ext uri="{FF2B5EF4-FFF2-40B4-BE49-F238E27FC236}">
                <a16:creationId xmlns="" xmlns:a16="http://schemas.microsoft.com/office/drawing/2014/main" id="{9383B3F9-2D5A-4804-8ACC-5F36A97CFBB4}"/>
              </a:ext>
            </a:extLst>
          </p:cNvPr>
          <p:cNvSpPr/>
          <p:nvPr/>
        </p:nvSpPr>
        <p:spPr bwMode="auto">
          <a:xfrm>
            <a:off x="4762" y="785635"/>
            <a:ext cx="12192001" cy="3153762"/>
          </a:xfrm>
          <a:prstGeom prst="rect">
            <a:avLst/>
          </a:prstGeom>
          <a:solidFill>
            <a:srgbClr val="1490B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28" name="图片 27">
            <a:extLst>
              <a:ext uri="{FF2B5EF4-FFF2-40B4-BE49-F238E27FC236}">
                <a16:creationId xmlns="" xmlns:a16="http://schemas.microsoft.com/office/drawing/2014/main" id="{C541A466-20AD-4413-8E5E-49132529D3D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52015" y="1056608"/>
            <a:ext cx="3449637" cy="2611815"/>
          </a:xfrm>
          <a:prstGeom prst="rect">
            <a:avLst/>
          </a:prstGeom>
        </p:spPr>
      </p:pic>
      <p:pic>
        <p:nvPicPr>
          <p:cNvPr id="5" name="图片 4">
            <a:extLst>
              <a:ext uri="{FF2B5EF4-FFF2-40B4-BE49-F238E27FC236}">
                <a16:creationId xmlns="" xmlns:a16="http://schemas.microsoft.com/office/drawing/2014/main" id="{4945F50D-89A7-4709-A426-6AC79ED46452}"/>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938631" y="1114060"/>
            <a:ext cx="3449637" cy="2611815"/>
          </a:xfrm>
          <a:prstGeom prst="rect">
            <a:avLst/>
          </a:prstGeom>
        </p:spPr>
      </p:pic>
      <p:sp>
        <p:nvSpPr>
          <p:cNvPr id="26" name="矩形 25">
            <a:extLst>
              <a:ext uri="{FF2B5EF4-FFF2-40B4-BE49-F238E27FC236}">
                <a16:creationId xmlns="" xmlns:a16="http://schemas.microsoft.com/office/drawing/2014/main" id="{94077C91-B968-4434-838A-3404F3E25923}"/>
              </a:ext>
            </a:extLst>
          </p:cNvPr>
          <p:cNvSpPr/>
          <p:nvPr/>
        </p:nvSpPr>
        <p:spPr bwMode="auto">
          <a:xfrm>
            <a:off x="-22299" y="774015"/>
            <a:ext cx="12200531" cy="3151763"/>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Helvetica"/>
              <a:ea typeface="微软雅黑 Light"/>
            </a:endParaRPr>
          </a:p>
        </p:txBody>
      </p:sp>
      <p:grpSp>
        <p:nvGrpSpPr>
          <p:cNvPr id="8" name="组合 7">
            <a:extLst>
              <a:ext uri="{FF2B5EF4-FFF2-40B4-BE49-F238E27FC236}">
                <a16:creationId xmlns="" xmlns:a16="http://schemas.microsoft.com/office/drawing/2014/main" id="{FE22E746-C74C-414B-A694-4CD801567D81}"/>
              </a:ext>
            </a:extLst>
          </p:cNvPr>
          <p:cNvGrpSpPr/>
          <p:nvPr/>
        </p:nvGrpSpPr>
        <p:grpSpPr>
          <a:xfrm>
            <a:off x="4373562" y="561521"/>
            <a:ext cx="3449638" cy="3677930"/>
            <a:chOff x="1181100" y="561521"/>
            <a:chExt cx="3449638" cy="3677930"/>
          </a:xfrm>
        </p:grpSpPr>
        <p:sp>
          <p:nvSpPr>
            <p:cNvPr id="46" name="Rectangle 37">
              <a:extLst>
                <a:ext uri="{FF2B5EF4-FFF2-40B4-BE49-F238E27FC236}">
                  <a16:creationId xmlns="" xmlns:a16="http://schemas.microsoft.com/office/drawing/2014/main" id="{7CA27B86-5B5F-471C-8C6E-CA197ED9B510}"/>
                </a:ext>
              </a:extLst>
            </p:cNvPr>
            <p:cNvSpPr>
              <a:spLocks noChangeArrowheads="1"/>
            </p:cNvSpPr>
            <p:nvPr/>
          </p:nvSpPr>
          <p:spPr bwMode="auto">
            <a:xfrm>
              <a:off x="1181100" y="783026"/>
              <a:ext cx="3449638" cy="3175000"/>
            </a:xfrm>
            <a:prstGeom prst="rect">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a:endParaRPr lang="id-ID"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47" name="矩形 46">
              <a:extLst>
                <a:ext uri="{FF2B5EF4-FFF2-40B4-BE49-F238E27FC236}">
                  <a16:creationId xmlns="" xmlns:a16="http://schemas.microsoft.com/office/drawing/2014/main" id="{6934CAE1-4BD5-4B9E-AE55-C5AE24B639F5}"/>
                </a:ext>
              </a:extLst>
            </p:cNvPr>
            <p:cNvSpPr>
              <a:spLocks noChangeArrowheads="1"/>
            </p:cNvSpPr>
            <p:nvPr/>
          </p:nvSpPr>
          <p:spPr bwMode="auto">
            <a:xfrm>
              <a:off x="1850703" y="561521"/>
              <a:ext cx="2420937" cy="36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23900" dirty="0">
                  <a:solidFill>
                    <a:srgbClr val="FFFFFF"/>
                  </a:solidFill>
                  <a:latin typeface="Impact" panose="020B0806030902050204" pitchFamily="34" charset="0"/>
                  <a:ea typeface="微软雅黑 Light" panose="020B0502040204020203" pitchFamily="34" charset="-122"/>
                  <a:sym typeface="微软雅黑 Light" panose="020B0502040204020203" pitchFamily="34" charset="-122"/>
                </a:rPr>
                <a:t>1</a:t>
              </a:r>
            </a:p>
          </p:txBody>
        </p:sp>
        <p:sp>
          <p:nvSpPr>
            <p:cNvPr id="48" name="TextBox 13">
              <a:extLst>
                <a:ext uri="{FF2B5EF4-FFF2-40B4-BE49-F238E27FC236}">
                  <a16:creationId xmlns="" xmlns:a16="http://schemas.microsoft.com/office/drawing/2014/main" id="{D73D6BD4-0331-4B24-BCAB-53AC395FC98C}"/>
                </a:ext>
              </a:extLst>
            </p:cNvPr>
            <p:cNvSpPr txBox="1">
              <a:spLocks noChangeArrowheads="1"/>
            </p:cNvSpPr>
            <p:nvPr/>
          </p:nvSpPr>
          <p:spPr bwMode="auto">
            <a:xfrm>
              <a:off x="1479426" y="3128564"/>
              <a:ext cx="11706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en-US" altLang="zh-CN" sz="2800">
                  <a:solidFill>
                    <a:srgbClr val="FFFFFF"/>
                  </a:solidFill>
                  <a:latin typeface="微软雅黑 Light" panose="020B0502040204020203" pitchFamily="34" charset="-122"/>
                  <a:ea typeface="微软雅黑 Light" panose="020B0502040204020203" pitchFamily="34" charset="-122"/>
                  <a:sym typeface="微软雅黑 Light" panose="020B0502040204020203" pitchFamily="34" charset="-122"/>
                </a:rPr>
                <a:t>Part</a:t>
              </a:r>
            </a:p>
          </p:txBody>
        </p:sp>
      </p:grpSp>
      <p:sp>
        <p:nvSpPr>
          <p:cNvPr id="62" name="矩形 61">
            <a:extLst>
              <a:ext uri="{FF2B5EF4-FFF2-40B4-BE49-F238E27FC236}">
                <a16:creationId xmlns="" xmlns:a16="http://schemas.microsoft.com/office/drawing/2014/main" id="{5AA736E0-C9A6-42BC-915E-B98487DD31CB}"/>
              </a:ext>
            </a:extLst>
          </p:cNvPr>
          <p:cNvSpPr/>
          <p:nvPr/>
        </p:nvSpPr>
        <p:spPr>
          <a:xfrm>
            <a:off x="2733078" y="4147295"/>
            <a:ext cx="6730606" cy="1107996"/>
          </a:xfrm>
          <a:prstGeom prst="rect">
            <a:avLst/>
          </a:prstGeom>
          <a:noFill/>
          <a:ln>
            <a:noFill/>
          </a:ln>
        </p:spPr>
        <p:txBody>
          <a:bodyPr vert="horz" wrap="square" lIns="0" tIns="0" rIns="0" bIns="0" numCol="1" anchor="t" anchorCtr="0" compatLnSpc="1">
            <a:prstTxWarp prst="textNoShape">
              <a:avLst/>
            </a:prstTxWarp>
            <a:spAutoFit/>
          </a:bodyPr>
          <a:lstStyle/>
          <a:p>
            <a:r>
              <a:rPr lang="en-US" altLang="zh-CN" sz="72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7200" b="1"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起源及其作用</a:t>
            </a:r>
          </a:p>
        </p:txBody>
      </p:sp>
      <p:grpSp>
        <p:nvGrpSpPr>
          <p:cNvPr id="9" name="组合 8">
            <a:extLst>
              <a:ext uri="{FF2B5EF4-FFF2-40B4-BE49-F238E27FC236}">
                <a16:creationId xmlns="" xmlns:a16="http://schemas.microsoft.com/office/drawing/2014/main" id="{E7F7A666-12E7-477D-B356-7D6478814D02}"/>
              </a:ext>
            </a:extLst>
          </p:cNvPr>
          <p:cNvGrpSpPr/>
          <p:nvPr/>
        </p:nvGrpSpPr>
        <p:grpSpPr>
          <a:xfrm>
            <a:off x="2865503" y="5297766"/>
            <a:ext cx="6465757" cy="853709"/>
            <a:chOff x="1208025" y="5297766"/>
            <a:chExt cx="6465757" cy="853709"/>
          </a:xfrm>
        </p:grpSpPr>
        <p:sp>
          <p:nvSpPr>
            <p:cNvPr id="63" name="TextBox 65">
              <a:extLst>
                <a:ext uri="{FF2B5EF4-FFF2-40B4-BE49-F238E27FC236}">
                  <a16:creationId xmlns="" xmlns:a16="http://schemas.microsoft.com/office/drawing/2014/main" id="{D68040B3-AED2-4093-BE22-776B5CADF68C}"/>
                </a:ext>
              </a:extLst>
            </p:cNvPr>
            <p:cNvSpPr txBox="1"/>
            <p:nvPr/>
          </p:nvSpPr>
          <p:spPr>
            <a:xfrm>
              <a:off x="1490108" y="5301349"/>
              <a:ext cx="1773453"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r>
                <a:rPr lang="en-US" altLang="zh-CN"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的起源</a:t>
              </a:r>
            </a:p>
          </p:txBody>
        </p:sp>
        <p:sp>
          <p:nvSpPr>
            <p:cNvPr id="64" name="TextBox 66">
              <a:extLst>
                <a:ext uri="{FF2B5EF4-FFF2-40B4-BE49-F238E27FC236}">
                  <a16:creationId xmlns="" xmlns:a16="http://schemas.microsoft.com/office/drawing/2014/main" id="{A60A9712-7E8F-4B4C-BE8B-8CBECFA8E861}"/>
                </a:ext>
              </a:extLst>
            </p:cNvPr>
            <p:cNvSpPr txBox="1"/>
            <p:nvPr/>
          </p:nvSpPr>
          <p:spPr>
            <a:xfrm>
              <a:off x="3844470" y="5301349"/>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algn="just"/>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的含义</a:t>
              </a:r>
            </a:p>
          </p:txBody>
        </p:sp>
        <p:sp>
          <p:nvSpPr>
            <p:cNvPr id="65" name="Freeform 21">
              <a:extLst>
                <a:ext uri="{FF2B5EF4-FFF2-40B4-BE49-F238E27FC236}">
                  <a16:creationId xmlns="" xmlns:a16="http://schemas.microsoft.com/office/drawing/2014/main" id="{50BD56E3-1EB6-4206-975F-98DE74C26AC9}"/>
                </a:ext>
              </a:extLst>
            </p:cNvPr>
            <p:cNvSpPr>
              <a:spLocks noEditPoints="1"/>
            </p:cNvSpPr>
            <p:nvPr/>
          </p:nvSpPr>
          <p:spPr bwMode="auto">
            <a:xfrm>
              <a:off x="1208025"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6" name="Freeform 22">
              <a:extLst>
                <a:ext uri="{FF2B5EF4-FFF2-40B4-BE49-F238E27FC236}">
                  <a16:creationId xmlns="" xmlns:a16="http://schemas.microsoft.com/office/drawing/2014/main" id="{C2978C10-9DBF-4D90-8A82-E6755B938D55}"/>
                </a:ext>
              </a:extLst>
            </p:cNvPr>
            <p:cNvSpPr>
              <a:spLocks noEditPoints="1"/>
            </p:cNvSpPr>
            <p:nvPr/>
          </p:nvSpPr>
          <p:spPr bwMode="auto">
            <a:xfrm>
              <a:off x="3547379" y="536726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7" name="TextBox 15">
              <a:extLst>
                <a:ext uri="{FF2B5EF4-FFF2-40B4-BE49-F238E27FC236}">
                  <a16:creationId xmlns="" xmlns:a16="http://schemas.microsoft.com/office/drawing/2014/main" id="{FBF6F4AB-B20E-47CA-A7A6-D0F82F5280FD}"/>
                </a:ext>
              </a:extLst>
            </p:cNvPr>
            <p:cNvSpPr txBox="1"/>
            <p:nvPr/>
          </p:nvSpPr>
          <p:spPr>
            <a:xfrm>
              <a:off x="5921234" y="5297766"/>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延伸与发展</a:t>
              </a:r>
            </a:p>
          </p:txBody>
        </p:sp>
        <p:sp>
          <p:nvSpPr>
            <p:cNvPr id="68" name="Freeform 22">
              <a:extLst>
                <a:ext uri="{FF2B5EF4-FFF2-40B4-BE49-F238E27FC236}">
                  <a16:creationId xmlns="" xmlns:a16="http://schemas.microsoft.com/office/drawing/2014/main" id="{9716F4F1-6A08-4FDB-8386-5F0714411CAF}"/>
                </a:ext>
              </a:extLst>
            </p:cNvPr>
            <p:cNvSpPr>
              <a:spLocks noEditPoints="1"/>
            </p:cNvSpPr>
            <p:nvPr/>
          </p:nvSpPr>
          <p:spPr bwMode="auto">
            <a:xfrm>
              <a:off x="5624143" y="5363677"/>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9" name="TextBox 15">
              <a:extLst>
                <a:ext uri="{FF2B5EF4-FFF2-40B4-BE49-F238E27FC236}">
                  <a16:creationId xmlns="" xmlns:a16="http://schemas.microsoft.com/office/drawing/2014/main" id="{06D9B8B7-E245-4BFA-B3B3-B1BFB536F0DC}"/>
                </a:ext>
              </a:extLst>
            </p:cNvPr>
            <p:cNvSpPr txBox="1"/>
            <p:nvPr/>
          </p:nvSpPr>
          <p:spPr>
            <a:xfrm>
              <a:off x="1511826" y="577789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zh-CN" altLang="en-US" sz="1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为何要推行</a:t>
              </a:r>
              <a:r>
                <a:rPr lang="en-US" altLang="zh-CN" sz="1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endParaRPr lang="zh-CN" altLang="en-US" sz="1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70" name="Freeform 22">
              <a:extLst>
                <a:ext uri="{FF2B5EF4-FFF2-40B4-BE49-F238E27FC236}">
                  <a16:creationId xmlns="" xmlns:a16="http://schemas.microsoft.com/office/drawing/2014/main" id="{1C24F9DD-A2B5-4641-A167-1C9415837845}"/>
                </a:ext>
              </a:extLst>
            </p:cNvPr>
            <p:cNvSpPr>
              <a:spLocks noEditPoints="1"/>
            </p:cNvSpPr>
            <p:nvPr/>
          </p:nvSpPr>
          <p:spPr bwMode="auto">
            <a:xfrm>
              <a:off x="1214735" y="584380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6" name="TextBox 66">
              <a:extLst>
                <a:ext uri="{FF2B5EF4-FFF2-40B4-BE49-F238E27FC236}">
                  <a16:creationId xmlns="" xmlns:a16="http://schemas.microsoft.com/office/drawing/2014/main" id="{68C23405-75BA-4B77-A283-7D8AB6352076}"/>
                </a:ext>
              </a:extLst>
            </p:cNvPr>
            <p:cNvSpPr txBox="1"/>
            <p:nvPr/>
          </p:nvSpPr>
          <p:spPr>
            <a:xfrm>
              <a:off x="3844470" y="5782143"/>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algn="just"/>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的作用</a:t>
              </a:r>
            </a:p>
          </p:txBody>
        </p:sp>
        <p:sp>
          <p:nvSpPr>
            <p:cNvPr id="17" name="Freeform 22">
              <a:extLst>
                <a:ext uri="{FF2B5EF4-FFF2-40B4-BE49-F238E27FC236}">
                  <a16:creationId xmlns="" xmlns:a16="http://schemas.microsoft.com/office/drawing/2014/main" id="{0C667A8E-CEEE-423D-A70A-5D016C634512}"/>
                </a:ext>
              </a:extLst>
            </p:cNvPr>
            <p:cNvSpPr>
              <a:spLocks noEditPoints="1"/>
            </p:cNvSpPr>
            <p:nvPr/>
          </p:nvSpPr>
          <p:spPr bwMode="auto">
            <a:xfrm>
              <a:off x="3547379" y="5848054"/>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8" name="TextBox 15">
              <a:extLst>
                <a:ext uri="{FF2B5EF4-FFF2-40B4-BE49-F238E27FC236}">
                  <a16:creationId xmlns="" xmlns:a16="http://schemas.microsoft.com/office/drawing/2014/main" id="{6297239B-3CBC-40D4-A7DA-513E323E8672}"/>
                </a:ext>
              </a:extLst>
            </p:cNvPr>
            <p:cNvSpPr txBox="1"/>
            <p:nvPr/>
          </p:nvSpPr>
          <p:spPr>
            <a:xfrm>
              <a:off x="5921234" y="5778560"/>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r>
                <a:rPr lang="en-US" altLang="zh-CN"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的特点</a:t>
              </a:r>
            </a:p>
          </p:txBody>
        </p:sp>
        <p:sp>
          <p:nvSpPr>
            <p:cNvPr id="19" name="Freeform 22">
              <a:extLst>
                <a:ext uri="{FF2B5EF4-FFF2-40B4-BE49-F238E27FC236}">
                  <a16:creationId xmlns="" xmlns:a16="http://schemas.microsoft.com/office/drawing/2014/main" id="{87FD4EA8-1A0F-41FD-B9A3-4FA18B02F3C6}"/>
                </a:ext>
              </a:extLst>
            </p:cNvPr>
            <p:cNvSpPr>
              <a:spLocks noEditPoints="1"/>
            </p:cNvSpPr>
            <p:nvPr/>
          </p:nvSpPr>
          <p:spPr bwMode="auto">
            <a:xfrm>
              <a:off x="5624143" y="5844471"/>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zh-CN" altLang="en-US" sz="14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spTree>
    <p:extLst>
      <p:ext uri="{BB962C8B-B14F-4D97-AF65-F5344CB8AC3E}">
        <p14:creationId xmlns:p14="http://schemas.microsoft.com/office/powerpoint/2010/main" val="162821321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314">
        <p15:prstTrans prst="pageCurlDouble"/>
      </p:transition>
    </mc:Choice>
    <mc:Fallback xmlns="">
      <p:transition spd="slow" advTm="4314">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by="(-#ppt_w*2)" calcmode="lin" valueType="num">
                                      <p:cBhvr rctx="PPT">
                                        <p:cTn id="7" dur="200" autoRev="1" fill="hold">
                                          <p:stCondLst>
                                            <p:cond delay="0"/>
                                          </p:stCondLst>
                                        </p:cTn>
                                        <p:tgtEl>
                                          <p:spTgt spid="62"/>
                                        </p:tgtEl>
                                        <p:attrNameLst>
                                          <p:attrName>ppt_w</p:attrName>
                                        </p:attrNameLst>
                                      </p:cBhvr>
                                    </p:anim>
                                    <p:anim by="(#ppt_w*0.50)" calcmode="lin" valueType="num">
                                      <p:cBhvr>
                                        <p:cTn id="8" dur="200" decel="50000" autoRev="1" fill="hold">
                                          <p:stCondLst>
                                            <p:cond delay="0"/>
                                          </p:stCondLst>
                                        </p:cTn>
                                        <p:tgtEl>
                                          <p:spTgt spid="62"/>
                                        </p:tgtEl>
                                        <p:attrNameLst>
                                          <p:attrName>ppt_x</p:attrName>
                                        </p:attrNameLst>
                                      </p:cBhvr>
                                    </p:anim>
                                    <p:anim from="(-#ppt_h/2)" to="(#ppt_y)" calcmode="lin" valueType="num">
                                      <p:cBhvr>
                                        <p:cTn id="9" dur="400" fill="hold">
                                          <p:stCondLst>
                                            <p:cond delay="0"/>
                                          </p:stCondLst>
                                        </p:cTn>
                                        <p:tgtEl>
                                          <p:spTgt spid="62"/>
                                        </p:tgtEl>
                                        <p:attrNameLst>
                                          <p:attrName>ppt_y</p:attrName>
                                        </p:attrNameLst>
                                      </p:cBhvr>
                                    </p:anim>
                                    <p:animRot by="21600000">
                                      <p:cBhvr>
                                        <p:cTn id="10" dur="400"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15" name="TextBox 39">
            <a:extLst>
              <a:ext uri="{FF2B5EF4-FFF2-40B4-BE49-F238E27FC236}">
                <a16:creationId xmlns="" xmlns:a16="http://schemas.microsoft.com/office/drawing/2014/main" id="{85F194DC-1C19-4A63-AA23-578AD10D2854}"/>
              </a:ext>
            </a:extLst>
          </p:cNvPr>
          <p:cNvSpPr txBox="1">
            <a:spLocks noChangeArrowheads="1"/>
          </p:cNvSpPr>
          <p:nvPr/>
        </p:nvSpPr>
        <p:spPr bwMode="auto">
          <a:xfrm>
            <a:off x="3977556" y="486536"/>
            <a:ext cx="3922869" cy="338554"/>
          </a:xfrm>
          <a:prstGeom prst="rect">
            <a:avLst/>
          </a:prstGeom>
          <a:noFill/>
          <a:ln w="9525">
            <a:noFill/>
            <a:miter lim="800000"/>
          </a:ln>
        </p:spPr>
        <p:txBody>
          <a:bodyPr wrap="none">
            <a:spAutoFit/>
          </a:bodyPr>
          <a:lstStyle/>
          <a:p>
            <a:pPr fontAlgn="auto">
              <a:spcBef>
                <a:spcPts val="0"/>
              </a:spcBef>
              <a:spcAft>
                <a:spcPts val="0"/>
              </a:spcAft>
            </a:pPr>
            <a:r>
              <a:rPr lang="en-US" altLang="zh-CN" sz="1600" b="1">
                <a:solidFill>
                  <a:schemeClr val="accent1"/>
                </a:solidFill>
                <a:latin typeface="+mj-ea"/>
                <a:ea typeface="+mj-ea"/>
              </a:rPr>
              <a:t>6S</a:t>
            </a:r>
            <a:r>
              <a:rPr lang="zh-CN" altLang="en-US" sz="1600" b="1">
                <a:solidFill>
                  <a:schemeClr val="accent1"/>
                </a:solidFill>
                <a:latin typeface="+mj-ea"/>
                <a:ea typeface="+mj-ea"/>
              </a:rPr>
              <a:t>推行第一阶段第一期工作布置及进度表</a:t>
            </a:r>
          </a:p>
        </p:txBody>
      </p:sp>
      <p:graphicFrame>
        <p:nvGraphicFramePr>
          <p:cNvPr id="117" name="表格 116">
            <a:extLst>
              <a:ext uri="{FF2B5EF4-FFF2-40B4-BE49-F238E27FC236}">
                <a16:creationId xmlns="" xmlns:a16="http://schemas.microsoft.com/office/drawing/2014/main" id="{D5A9C734-08AF-4D1A-871F-014AA4140B10}"/>
              </a:ext>
            </a:extLst>
          </p:cNvPr>
          <p:cNvGraphicFramePr>
            <a:graphicFrameLocks noGrp="1"/>
          </p:cNvGraphicFramePr>
          <p:nvPr>
            <p:extLst>
              <p:ext uri="{D42A27DB-BD31-4B8C-83A1-F6EECF244321}">
                <p14:modId xmlns:p14="http://schemas.microsoft.com/office/powerpoint/2010/main" val="2036266747"/>
              </p:ext>
            </p:extLst>
          </p:nvPr>
        </p:nvGraphicFramePr>
        <p:xfrm>
          <a:off x="992809" y="857146"/>
          <a:ext cx="10627427" cy="5685960"/>
        </p:xfrm>
        <a:graphic>
          <a:graphicData uri="http://schemas.openxmlformats.org/drawingml/2006/table">
            <a:tbl>
              <a:tblPr>
                <a:tableStyleId>{5C22544A-7EE6-4342-B048-85BDC9FD1C3A}</a:tableStyleId>
              </a:tblPr>
              <a:tblGrid>
                <a:gridCol w="438660">
                  <a:extLst>
                    <a:ext uri="{9D8B030D-6E8A-4147-A177-3AD203B41FA5}">
                      <a16:colId xmlns="" xmlns:a16="http://schemas.microsoft.com/office/drawing/2014/main" val="2001273567"/>
                    </a:ext>
                  </a:extLst>
                </a:gridCol>
                <a:gridCol w="1051697">
                  <a:extLst>
                    <a:ext uri="{9D8B030D-6E8A-4147-A177-3AD203B41FA5}">
                      <a16:colId xmlns="" xmlns:a16="http://schemas.microsoft.com/office/drawing/2014/main" val="3155061612"/>
                    </a:ext>
                  </a:extLst>
                </a:gridCol>
                <a:gridCol w="4525952">
                  <a:extLst>
                    <a:ext uri="{9D8B030D-6E8A-4147-A177-3AD203B41FA5}">
                      <a16:colId xmlns="" xmlns:a16="http://schemas.microsoft.com/office/drawing/2014/main" val="2484812912"/>
                    </a:ext>
                  </a:extLst>
                </a:gridCol>
                <a:gridCol w="1563511">
                  <a:extLst>
                    <a:ext uri="{9D8B030D-6E8A-4147-A177-3AD203B41FA5}">
                      <a16:colId xmlns="" xmlns:a16="http://schemas.microsoft.com/office/drawing/2014/main" val="4096773461"/>
                    </a:ext>
                  </a:extLst>
                </a:gridCol>
                <a:gridCol w="1595108">
                  <a:extLst>
                    <a:ext uri="{9D8B030D-6E8A-4147-A177-3AD203B41FA5}">
                      <a16:colId xmlns="" xmlns:a16="http://schemas.microsoft.com/office/drawing/2014/main" val="108044125"/>
                    </a:ext>
                  </a:extLst>
                </a:gridCol>
                <a:gridCol w="660412">
                  <a:extLst>
                    <a:ext uri="{9D8B030D-6E8A-4147-A177-3AD203B41FA5}">
                      <a16:colId xmlns="" xmlns:a16="http://schemas.microsoft.com/office/drawing/2014/main" val="2713509747"/>
                    </a:ext>
                  </a:extLst>
                </a:gridCol>
                <a:gridCol w="792087">
                  <a:extLst>
                    <a:ext uri="{9D8B030D-6E8A-4147-A177-3AD203B41FA5}">
                      <a16:colId xmlns="" xmlns:a16="http://schemas.microsoft.com/office/drawing/2014/main" val="3886043641"/>
                    </a:ext>
                  </a:extLst>
                </a:gridCol>
              </a:tblGrid>
              <a:tr h="273155">
                <a:tc>
                  <a:txBody>
                    <a:bodyPr/>
                    <a:lstStyle/>
                    <a:p>
                      <a:pPr algn="ctr" fontAlgn="ctr"/>
                      <a:r>
                        <a:rPr lang="zh-CN" altLang="en-US" sz="800" u="none" strike="noStrike">
                          <a:solidFill>
                            <a:schemeClr val="accent2"/>
                          </a:solidFill>
                          <a:effectLst/>
                        </a:rPr>
                        <a:t>序号</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项     目</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项目内容</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计划完成时间</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责任人</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实际完成时间</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800" u="none" strike="noStrike">
                          <a:solidFill>
                            <a:schemeClr val="accent2"/>
                          </a:solidFill>
                          <a:effectLst/>
                        </a:rPr>
                        <a:t>备注</a:t>
                      </a:r>
                      <a:endParaRPr lang="zh-CN" altLang="en-US" sz="800" b="0" i="0" u="none" strike="noStrike">
                        <a:solidFill>
                          <a:schemeClr val="accent2"/>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3902573659"/>
                  </a:ext>
                </a:extLst>
              </a:tr>
              <a:tr h="149369">
                <a:tc rowSpan="3">
                  <a:txBody>
                    <a:bodyPr/>
                    <a:lstStyle/>
                    <a:p>
                      <a:pPr algn="ctr" fontAlgn="ctr"/>
                      <a:r>
                        <a:rPr lang="en-US" altLang="zh-CN" sz="800" u="none" strike="noStrike">
                          <a:solidFill>
                            <a:schemeClr val="accent1"/>
                          </a:solidFill>
                          <a:effectLst/>
                        </a:rPr>
                        <a:t>1</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3">
                  <a:txBody>
                    <a:bodyPr/>
                    <a:lstStyle/>
                    <a:p>
                      <a:pPr algn="ctr" fontAlgn="ctr"/>
                      <a:r>
                        <a:rPr lang="zh-CN" altLang="en-US" sz="800" u="none" strike="noStrike">
                          <a:solidFill>
                            <a:schemeClr val="accent1"/>
                          </a:solidFill>
                          <a:effectLst/>
                        </a:rPr>
                        <a:t>高层查检</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依据每次工作布置及执行方案，建立查检表</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30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14983088"/>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组织高层检查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a:t>
                      </a:r>
                      <a:r>
                        <a:rPr lang="zh-CN" altLang="en-US" sz="800" u="none" strike="noStrike">
                          <a:solidFill>
                            <a:schemeClr val="accent1"/>
                          </a:solidFill>
                          <a:effectLst/>
                        </a:rPr>
                        <a:t>月</a:t>
                      </a:r>
                      <a:r>
                        <a:rPr lang="en-US" altLang="zh-CN" sz="800" u="none" strike="noStrike">
                          <a:solidFill>
                            <a:schemeClr val="accent1"/>
                          </a:solidFill>
                          <a:effectLst/>
                        </a:rPr>
                        <a:t>1</a:t>
                      </a:r>
                      <a:r>
                        <a:rPr lang="zh-CN" altLang="en-US" sz="800" u="none" strike="noStrike">
                          <a:solidFill>
                            <a:schemeClr val="accent1"/>
                          </a:solidFill>
                          <a:effectLst/>
                        </a:rPr>
                        <a:t>日</a:t>
                      </a:r>
                      <a:r>
                        <a:rPr lang="en-US" altLang="zh-CN" sz="800" u="none" strike="noStrike">
                          <a:solidFill>
                            <a:schemeClr val="accent1"/>
                          </a:solidFill>
                          <a:effectLst/>
                        </a:rPr>
                        <a:t>--5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监察小组</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59464869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检查结果汇总</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自检查日起第二天</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292155953"/>
                  </a:ext>
                </a:extLst>
              </a:tr>
              <a:tr h="149369">
                <a:tc rowSpan="2">
                  <a:txBody>
                    <a:bodyPr/>
                    <a:lstStyle/>
                    <a:p>
                      <a:pPr algn="ctr" fontAlgn="ctr"/>
                      <a:r>
                        <a:rPr lang="en-US" altLang="zh-CN" sz="800" u="none" strike="noStrike">
                          <a:solidFill>
                            <a:schemeClr val="accent1"/>
                          </a:solidFill>
                          <a:effectLst/>
                        </a:rPr>
                        <a:t>2</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2">
                  <a:txBody>
                    <a:bodyPr/>
                    <a:lstStyle/>
                    <a:p>
                      <a:pPr algn="ctr" fontAlgn="ctr"/>
                      <a:r>
                        <a:rPr lang="en-US" sz="800" u="none" strike="noStrike">
                          <a:solidFill>
                            <a:schemeClr val="accent1"/>
                          </a:solidFill>
                          <a:effectLst/>
                        </a:rPr>
                        <a:t>5S</a:t>
                      </a:r>
                      <a:r>
                        <a:rPr lang="zh-CN" altLang="en-US" sz="800" u="none" strike="noStrike">
                          <a:solidFill>
                            <a:schemeClr val="accent1"/>
                          </a:solidFill>
                          <a:effectLst/>
                        </a:rPr>
                        <a:t>章程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en-US" altLang="zh-CN" sz="800" u="none" strike="noStrike">
                          <a:solidFill>
                            <a:schemeClr val="accent1"/>
                          </a:solidFill>
                          <a:effectLst/>
                        </a:rPr>
                        <a:t>5S</a:t>
                      </a:r>
                      <a:r>
                        <a:rPr lang="zh-CN" altLang="en-US" sz="800" u="none" strike="noStrike">
                          <a:solidFill>
                            <a:schemeClr val="accent1"/>
                          </a:solidFill>
                          <a:effectLst/>
                        </a:rPr>
                        <a:t>章程的内容</a:t>
                      </a:r>
                      <a:r>
                        <a:rPr lang="en-US" altLang="zh-CN" sz="800" u="none" strike="noStrike">
                          <a:solidFill>
                            <a:schemeClr val="accent1"/>
                          </a:solidFill>
                          <a:effectLst/>
                        </a:rPr>
                        <a:t>(</a:t>
                      </a:r>
                      <a:r>
                        <a:rPr lang="zh-CN" altLang="en-US" sz="800" u="none" strike="noStrike">
                          <a:solidFill>
                            <a:schemeClr val="accent1"/>
                          </a:solidFill>
                          <a:effectLst/>
                        </a:rPr>
                        <a:t>结构图、职责、会议培训纪律、推行计划时程</a:t>
                      </a:r>
                      <a:r>
                        <a:rPr lang="en-US" altLang="zh-CN" sz="800" u="none" strike="noStrike">
                          <a:solidFill>
                            <a:schemeClr val="accent1"/>
                          </a:solidFill>
                          <a:effectLst/>
                        </a:rPr>
                        <a:t>) </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14</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53196084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画线标准</a:t>
                      </a:r>
                      <a:r>
                        <a:rPr lang="en-US" altLang="zh-CN" sz="800" u="none" strike="noStrike">
                          <a:solidFill>
                            <a:schemeClr val="accent1"/>
                          </a:solidFill>
                          <a:effectLst/>
                        </a:rPr>
                        <a:t>(</a:t>
                      </a:r>
                      <a:r>
                        <a:rPr lang="zh-CN" altLang="en-US" sz="800" u="none" strike="noStrike">
                          <a:solidFill>
                            <a:schemeClr val="accent1"/>
                          </a:solidFill>
                          <a:effectLst/>
                        </a:rPr>
                        <a:t>主线用</a:t>
                      </a:r>
                      <a:r>
                        <a:rPr lang="en-US" altLang="zh-CN" sz="800" u="none" strike="noStrike">
                          <a:solidFill>
                            <a:schemeClr val="accent1"/>
                          </a:solidFill>
                          <a:effectLst/>
                        </a:rPr>
                        <a:t>8CM</a:t>
                      </a:r>
                      <a:r>
                        <a:rPr lang="zh-CN" altLang="en-US" sz="800" u="none" strike="noStrike">
                          <a:solidFill>
                            <a:schemeClr val="accent1"/>
                          </a:solidFill>
                          <a:effectLst/>
                        </a:rPr>
                        <a:t>宽</a:t>
                      </a:r>
                      <a:r>
                        <a:rPr lang="en-US" altLang="zh-CN" sz="800" u="none" strike="noStrike">
                          <a:solidFill>
                            <a:schemeClr val="accent1"/>
                          </a:solidFill>
                          <a:effectLst/>
                        </a:rPr>
                        <a:t>/</a:t>
                      </a:r>
                      <a:r>
                        <a:rPr lang="zh-CN" altLang="en-US" sz="800" u="none" strike="noStrike">
                          <a:solidFill>
                            <a:schemeClr val="accent1"/>
                          </a:solidFill>
                          <a:effectLst/>
                        </a:rPr>
                        <a:t>辅线用</a:t>
                      </a:r>
                      <a:r>
                        <a:rPr lang="en-US" altLang="zh-CN" sz="800" u="none" strike="noStrike">
                          <a:solidFill>
                            <a:schemeClr val="accent1"/>
                          </a:solidFill>
                          <a:effectLst/>
                        </a:rPr>
                        <a:t>5CM</a:t>
                      </a:r>
                      <a:r>
                        <a:rPr lang="zh-CN" altLang="en-US" sz="800" u="none" strike="noStrike">
                          <a:solidFill>
                            <a:schemeClr val="accent1"/>
                          </a:solidFill>
                          <a:effectLst/>
                        </a:rPr>
                        <a:t>的黄线标示</a:t>
                      </a:r>
                      <a:r>
                        <a:rPr lang="en-US" altLang="zh-CN" sz="800" u="none" strike="noStrike">
                          <a:solidFill>
                            <a:schemeClr val="accent1"/>
                          </a:solidFill>
                          <a:effectLst/>
                        </a:rPr>
                        <a:t>) </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820998907"/>
                  </a:ext>
                </a:extLst>
              </a:tr>
              <a:tr h="149369">
                <a:tc rowSpan="4">
                  <a:txBody>
                    <a:bodyPr/>
                    <a:lstStyle/>
                    <a:p>
                      <a:pPr algn="ctr" fontAlgn="ctr"/>
                      <a:r>
                        <a:rPr lang="en-US" altLang="zh-CN" sz="800" u="none" strike="noStrike">
                          <a:solidFill>
                            <a:schemeClr val="accent1"/>
                          </a:solidFill>
                          <a:effectLst/>
                        </a:rPr>
                        <a:t>3</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4">
                  <a:txBody>
                    <a:bodyPr/>
                    <a:lstStyle/>
                    <a:p>
                      <a:pPr algn="ctr" fontAlgn="ctr"/>
                      <a:r>
                        <a:rPr lang="zh-CN" altLang="en-US" sz="800" u="none" strike="noStrike">
                          <a:solidFill>
                            <a:schemeClr val="accent1"/>
                          </a:solidFill>
                          <a:effectLst/>
                        </a:rPr>
                        <a:t>区域划分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各区域平面图草图划分的提交</a:t>
                      </a:r>
                      <a:r>
                        <a:rPr lang="en-US" altLang="zh-CN" sz="800" u="none" strike="noStrike">
                          <a:solidFill>
                            <a:schemeClr val="accent1"/>
                          </a:solidFill>
                          <a:effectLst/>
                        </a:rPr>
                        <a:t>(</a:t>
                      </a:r>
                      <a:r>
                        <a:rPr lang="zh-CN" altLang="en-US" sz="800" u="none" strike="noStrike">
                          <a:solidFill>
                            <a:schemeClr val="accent1"/>
                          </a:solidFill>
                          <a:effectLst/>
                        </a:rPr>
                        <a:t>统一用</a:t>
                      </a:r>
                      <a:r>
                        <a:rPr lang="en-US" altLang="zh-CN" sz="800" u="none" strike="noStrike">
                          <a:solidFill>
                            <a:schemeClr val="accent1"/>
                          </a:solidFill>
                          <a:effectLst/>
                        </a:rPr>
                        <a:t>A3</a:t>
                      </a:r>
                      <a:r>
                        <a:rPr lang="zh-CN" altLang="en-US" sz="800" u="none" strike="noStrike">
                          <a:solidFill>
                            <a:schemeClr val="accent1"/>
                          </a:solidFill>
                          <a:effectLst/>
                        </a:rPr>
                        <a:t>纸</a:t>
                      </a:r>
                      <a:r>
                        <a:rPr lang="en-US" altLang="zh-CN" sz="800" u="none" strike="noStrike">
                          <a:solidFill>
                            <a:schemeClr val="accent1"/>
                          </a:solidFill>
                          <a:effectLst/>
                        </a:rPr>
                        <a:t>,</a:t>
                      </a:r>
                      <a:r>
                        <a:rPr lang="zh-CN" altLang="en-US" sz="800" u="none" strike="noStrike">
                          <a:solidFill>
                            <a:schemeClr val="accent1"/>
                          </a:solidFill>
                          <a:effectLst/>
                        </a:rPr>
                        <a:t>要有比例显示</a:t>
                      </a:r>
                      <a:r>
                        <a:rPr lang="en-US" altLang="zh-CN" sz="800" u="none" strike="noStrike">
                          <a:solidFill>
                            <a:schemeClr val="accent1"/>
                          </a:solidFill>
                          <a:effectLst/>
                        </a:rPr>
                        <a:t>)</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16</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111075692"/>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平面区域图的制作</a:t>
                      </a:r>
                      <a:r>
                        <a:rPr lang="en-US" altLang="zh-CN" sz="800" u="none" strike="noStrike">
                          <a:solidFill>
                            <a:schemeClr val="accent1"/>
                          </a:solidFill>
                          <a:effectLst/>
                        </a:rPr>
                        <a:t>(</a:t>
                      </a:r>
                      <a:r>
                        <a:rPr lang="zh-CN" altLang="en-US" sz="800" u="none" strike="noStrike">
                          <a:solidFill>
                            <a:schemeClr val="accent1"/>
                          </a:solidFill>
                          <a:effectLst/>
                        </a:rPr>
                        <a:t>计算机绘制</a:t>
                      </a:r>
                      <a:r>
                        <a:rPr lang="en-US" altLang="zh-CN" sz="800" u="none" strike="noStrike">
                          <a:solidFill>
                            <a:schemeClr val="accent1"/>
                          </a:solidFill>
                          <a:effectLst/>
                        </a:rPr>
                        <a:t>)</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23</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r>
                        <a:rPr lang="zh-CN" altLang="en-US" sz="800" u="none" strike="noStrike">
                          <a:solidFill>
                            <a:schemeClr val="accent1"/>
                          </a:solidFill>
                          <a:effectLst/>
                        </a:rPr>
                        <a:t>研發协助</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77062503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平面区域图的审批</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总經理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844405167"/>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主通道划线 </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/11/5</a:t>
                      </a:r>
                      <a:r>
                        <a:rPr lang="zh-CN" altLang="en-US" sz="800" u="none" strike="noStrike">
                          <a:solidFill>
                            <a:schemeClr val="accent1"/>
                          </a:solidFill>
                          <a:effectLst/>
                        </a:rPr>
                        <a:t>前</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801240576"/>
                  </a:ext>
                </a:extLst>
              </a:tr>
              <a:tr h="149369">
                <a:tc rowSpan="4">
                  <a:txBody>
                    <a:bodyPr/>
                    <a:lstStyle/>
                    <a:p>
                      <a:pPr algn="ctr" fontAlgn="ctr"/>
                      <a:r>
                        <a:rPr lang="en-US" altLang="zh-CN" sz="800" u="none" strike="noStrike">
                          <a:solidFill>
                            <a:schemeClr val="accent1"/>
                          </a:solidFill>
                          <a:effectLst/>
                        </a:rPr>
                        <a:t>4</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4">
                  <a:txBody>
                    <a:bodyPr/>
                    <a:lstStyle/>
                    <a:p>
                      <a:pPr algn="ctr" fontAlgn="ctr"/>
                      <a:r>
                        <a:rPr lang="zh-CN" altLang="en-US" sz="800" u="none" strike="noStrike">
                          <a:solidFill>
                            <a:schemeClr val="accent1"/>
                          </a:solidFill>
                          <a:effectLst/>
                        </a:rPr>
                        <a:t>制作标识牌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标识内容收集（公司、各车间）及提出</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18</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67297623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各类标识牌总数量统计</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22</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027551494"/>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各类标识牌制作要求：字体、大小一致</a:t>
                      </a:r>
                      <a:r>
                        <a:rPr lang="en-US" altLang="zh-CN" sz="800" u="none" strike="noStrike">
                          <a:solidFill>
                            <a:schemeClr val="accent1"/>
                          </a:solidFill>
                          <a:effectLst/>
                        </a:rPr>
                        <a:t>(</a:t>
                      </a:r>
                      <a:r>
                        <a:rPr lang="zh-CN" altLang="en-US" sz="800" u="none" strike="noStrike">
                          <a:solidFill>
                            <a:schemeClr val="accent1"/>
                          </a:solidFill>
                          <a:effectLst/>
                        </a:rPr>
                        <a:t>参考原有设计，进行优化）</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18</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63138172"/>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主要区域标识牌总数量制作</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a:t>
                      </a:r>
                      <a:r>
                        <a:rPr lang="zh-CN" altLang="en-US" sz="800" u="none" strike="noStrike">
                          <a:solidFill>
                            <a:schemeClr val="accent1"/>
                          </a:solidFill>
                          <a:effectLst/>
                        </a:rPr>
                        <a:t>月</a:t>
                      </a:r>
                      <a:r>
                        <a:rPr lang="en-US" altLang="zh-CN" sz="800" u="none" strike="noStrike">
                          <a:solidFill>
                            <a:schemeClr val="accent1"/>
                          </a:solidFill>
                          <a:effectLst/>
                        </a:rPr>
                        <a:t>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368522531"/>
                  </a:ext>
                </a:extLst>
              </a:tr>
              <a:tr h="149369">
                <a:tc rowSpan="2">
                  <a:txBody>
                    <a:bodyPr/>
                    <a:lstStyle/>
                    <a:p>
                      <a:pPr algn="ctr" fontAlgn="ctr"/>
                      <a:r>
                        <a:rPr lang="en-US" altLang="zh-CN" sz="800" u="none" strike="noStrike">
                          <a:solidFill>
                            <a:schemeClr val="accent1"/>
                          </a:solidFill>
                          <a:effectLst/>
                        </a:rPr>
                        <a:t>5</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2">
                  <a:txBody>
                    <a:bodyPr/>
                    <a:lstStyle/>
                    <a:p>
                      <a:pPr algn="ctr" fontAlgn="ctr"/>
                      <a:r>
                        <a:rPr lang="zh-CN" altLang="en-US" sz="800" u="none" strike="noStrike">
                          <a:solidFill>
                            <a:schemeClr val="accent1"/>
                          </a:solidFill>
                          <a:effectLst/>
                        </a:rPr>
                        <a:t>呆滞物处理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物品整理工作，整理完毕需填写清单。</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18</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005570393"/>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评审</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监委</a:t>
                      </a:r>
                      <a:r>
                        <a:rPr lang="en-US" altLang="zh-CN" sz="800" u="none" strike="noStrike">
                          <a:solidFill>
                            <a:schemeClr val="accent1"/>
                          </a:solidFill>
                          <a:effectLst/>
                        </a:rPr>
                        <a:t>/</a:t>
                      </a:r>
                      <a:r>
                        <a:rPr lang="zh-CN" altLang="en-US" sz="800" u="none" strike="noStrike">
                          <a:solidFill>
                            <a:schemeClr val="accent1"/>
                          </a:solidFill>
                          <a:effectLst/>
                        </a:rPr>
                        <a:t>总干事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899587486"/>
                  </a:ext>
                </a:extLst>
              </a:tr>
              <a:tr h="149369">
                <a:tc rowSpan="5">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5">
                  <a:txBody>
                    <a:bodyPr/>
                    <a:lstStyle/>
                    <a:p>
                      <a:pPr algn="ctr" fontAlgn="ctr"/>
                      <a:r>
                        <a:rPr lang="en-US" sz="800" u="none" strike="noStrike">
                          <a:solidFill>
                            <a:schemeClr val="accent1"/>
                          </a:solidFill>
                          <a:effectLst/>
                        </a:rPr>
                        <a:t>5S</a:t>
                      </a:r>
                      <a:r>
                        <a:rPr lang="zh-CN" altLang="en-US" sz="800" u="none" strike="noStrike">
                          <a:solidFill>
                            <a:schemeClr val="accent1"/>
                          </a:solidFill>
                          <a:effectLst/>
                        </a:rPr>
                        <a:t>缺陷照片制作及展示</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设计</a:t>
                      </a:r>
                      <a:r>
                        <a:rPr lang="en-US" altLang="zh-CN" sz="800" u="none" strike="noStrike">
                          <a:solidFill>
                            <a:schemeClr val="accent1"/>
                          </a:solidFill>
                          <a:effectLst/>
                        </a:rPr>
                        <a:t>5S</a:t>
                      </a:r>
                      <a:r>
                        <a:rPr lang="zh-CN" altLang="en-US" sz="800" u="none" strike="noStrike">
                          <a:solidFill>
                            <a:schemeClr val="accent1"/>
                          </a:solidFill>
                          <a:effectLst/>
                        </a:rPr>
                        <a:t>缺陷照片展示架</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662558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照片冲洗</a:t>
                      </a:r>
                      <a:r>
                        <a:rPr lang="en-US" altLang="zh-CN" sz="800" u="none" strike="noStrike">
                          <a:solidFill>
                            <a:schemeClr val="accent1"/>
                          </a:solidFill>
                          <a:effectLst/>
                        </a:rPr>
                        <a:t>(5</a:t>
                      </a:r>
                      <a:r>
                        <a:rPr lang="zh-CN" altLang="en-US" sz="800" u="none" strike="noStrike">
                          <a:solidFill>
                            <a:schemeClr val="accent1"/>
                          </a:solidFill>
                          <a:effectLst/>
                        </a:rPr>
                        <a:t>张</a:t>
                      </a:r>
                      <a:r>
                        <a:rPr lang="en-US" altLang="zh-CN" sz="800" u="none" strike="noStrike">
                          <a:solidFill>
                            <a:schemeClr val="accent1"/>
                          </a:solidFill>
                          <a:effectLst/>
                        </a:rPr>
                        <a:t>)</a:t>
                      </a:r>
                      <a:r>
                        <a:rPr lang="zh-CN" altLang="en-US" sz="800" u="none" strike="noStrike">
                          <a:solidFill>
                            <a:schemeClr val="accent1"/>
                          </a:solidFill>
                          <a:effectLst/>
                        </a:rPr>
                        <a:t>并发放</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执行干事</a:t>
                      </a:r>
                      <a:r>
                        <a:rPr lang="en-US" altLang="zh-CN" sz="800" u="none" strike="noStrike">
                          <a:solidFill>
                            <a:schemeClr val="accent1"/>
                          </a:solidFill>
                          <a:effectLst/>
                        </a:rPr>
                        <a:t>/</a:t>
                      </a: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157902241"/>
                  </a:ext>
                </a:extLst>
              </a:tr>
              <a:tr h="149369">
                <a:tc vMerge="1">
                  <a:txBody>
                    <a:bodyPr/>
                    <a:lstStyle/>
                    <a:p>
                      <a:endParaRPr lang="zh-CN" altLang="en-US"/>
                    </a:p>
                  </a:txBody>
                  <a:tcPr/>
                </a:tc>
                <a:tc vMerge="1">
                  <a:txBody>
                    <a:bodyPr/>
                    <a:lstStyle/>
                    <a:p>
                      <a:endParaRPr lang="zh-CN" altLang="en-US"/>
                    </a:p>
                  </a:txBody>
                  <a:tcPr/>
                </a:tc>
                <a:tc>
                  <a:txBody>
                    <a:bodyPr/>
                    <a:lstStyle/>
                    <a:p>
                      <a:pPr algn="l" fontAlgn="ctr"/>
                      <a:r>
                        <a:rPr lang="en-US" altLang="zh-CN" sz="800" u="none" strike="noStrike">
                          <a:solidFill>
                            <a:schemeClr val="accent1"/>
                          </a:solidFill>
                          <a:effectLst/>
                        </a:rPr>
                        <a:t>5S</a:t>
                      </a:r>
                      <a:r>
                        <a:rPr lang="zh-CN" altLang="en-US" sz="800" u="none" strike="noStrike">
                          <a:solidFill>
                            <a:schemeClr val="accent1"/>
                          </a:solidFill>
                          <a:effectLst/>
                        </a:rPr>
                        <a:t>缺陷照片的张贴</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16</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文宣</a:t>
                      </a:r>
                      <a:r>
                        <a:rPr lang="en-US" altLang="zh-CN" sz="800" u="none" strike="noStrike">
                          <a:solidFill>
                            <a:schemeClr val="accent1"/>
                          </a:solidFill>
                          <a:effectLst/>
                        </a:rPr>
                        <a:t>/</a:t>
                      </a: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982398875"/>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en-US" sz="800" u="none" strike="noStrike">
                          <a:solidFill>
                            <a:schemeClr val="accent1"/>
                          </a:solidFill>
                          <a:effectLst/>
                        </a:rPr>
                        <a:t>5S</a:t>
                      </a:r>
                      <a:r>
                        <a:rPr lang="zh-CN" altLang="en-US" sz="800" u="none" strike="noStrike">
                          <a:solidFill>
                            <a:schemeClr val="accent1"/>
                          </a:solidFill>
                          <a:effectLst/>
                        </a:rPr>
                        <a:t>缺陷照片的更新</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544183169"/>
                  </a:ext>
                </a:extLst>
              </a:tr>
              <a:tr h="153495">
                <a:tc vMerge="1">
                  <a:txBody>
                    <a:bodyPr/>
                    <a:lstStyle/>
                    <a:p>
                      <a:endParaRPr lang="zh-CN" altLang="en-US"/>
                    </a:p>
                  </a:txBody>
                  <a:tcPr/>
                </a:tc>
                <a:tc vMerge="1">
                  <a:txBody>
                    <a:bodyPr/>
                    <a:lstStyle/>
                    <a:p>
                      <a:endParaRPr lang="zh-CN" altLang="en-US"/>
                    </a:p>
                  </a:txBody>
                  <a:tcPr/>
                </a:tc>
                <a:tc>
                  <a:txBody>
                    <a:bodyPr/>
                    <a:lstStyle/>
                    <a:p>
                      <a:pPr algn="just" fontAlgn="ctr"/>
                      <a:r>
                        <a:rPr lang="en-US" sz="800" u="none" strike="noStrike">
                          <a:solidFill>
                            <a:schemeClr val="accent1"/>
                          </a:solidFill>
                          <a:effectLst/>
                        </a:rPr>
                        <a:t>5S</a:t>
                      </a:r>
                      <a:r>
                        <a:rPr lang="zh-CN" altLang="en-US" sz="800" u="none" strike="noStrike">
                          <a:solidFill>
                            <a:schemeClr val="accent1"/>
                          </a:solidFill>
                          <a:effectLst/>
                        </a:rPr>
                        <a:t>缺陷照片展示架巡回展出</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10/17</a:t>
                      </a:r>
                      <a:r>
                        <a:rPr lang="zh-CN" altLang="en-US" sz="800" u="none" strike="noStrike">
                          <a:solidFill>
                            <a:schemeClr val="accent1"/>
                          </a:solidFill>
                          <a:effectLst/>
                        </a:rPr>
                        <a:t>起</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文宣</a:t>
                      </a:r>
                      <a:r>
                        <a:rPr lang="en-US" altLang="zh-CN" sz="800" u="none" strike="noStrike">
                          <a:solidFill>
                            <a:schemeClr val="accent1"/>
                          </a:solidFill>
                          <a:effectLst/>
                        </a:rPr>
                        <a:t>/</a:t>
                      </a: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r>
                        <a:rPr lang="zh-CN" altLang="en-US" sz="800" u="none" strike="noStrike">
                          <a:solidFill>
                            <a:schemeClr val="accent1"/>
                          </a:solidFill>
                          <a:effectLst/>
                        </a:rPr>
                        <a:t>每区域三天</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702586805"/>
                  </a:ext>
                </a:extLst>
              </a:tr>
              <a:tr h="149369">
                <a:tc rowSpan="6">
                  <a:txBody>
                    <a:bodyPr/>
                    <a:lstStyle/>
                    <a:p>
                      <a:pPr algn="ctr" fontAlgn="ctr"/>
                      <a:r>
                        <a:rPr lang="en-US" altLang="zh-CN" sz="800" u="none" strike="noStrike">
                          <a:solidFill>
                            <a:schemeClr val="accent1"/>
                          </a:solidFill>
                          <a:effectLst/>
                        </a:rPr>
                        <a:t>7 </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6">
                  <a:txBody>
                    <a:bodyPr/>
                    <a:lstStyle/>
                    <a:p>
                      <a:pPr algn="ctr" fontAlgn="ctr"/>
                      <a:r>
                        <a:rPr lang="zh-CN" altLang="en-US" sz="800" u="none" strike="noStrike">
                          <a:solidFill>
                            <a:schemeClr val="accent1"/>
                          </a:solidFill>
                          <a:effectLst/>
                        </a:rPr>
                        <a:t>文 件夹</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文 件夹之标示方案设计</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总干事</a:t>
                      </a:r>
                      <a:r>
                        <a:rPr lang="en-US" altLang="zh-CN" sz="800" u="none" strike="noStrike">
                          <a:solidFill>
                            <a:schemeClr val="accent1"/>
                          </a:solidFill>
                          <a:effectLst/>
                        </a:rPr>
                        <a:t>/</a:t>
                      </a:r>
                      <a:r>
                        <a:rPr lang="zh-CN" altLang="en-US" sz="800" u="none" strike="noStrike">
                          <a:solidFill>
                            <a:schemeClr val="accent1"/>
                          </a:solidFill>
                          <a:effectLst/>
                        </a:rPr>
                        <a:t>执行干事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910913809"/>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文 件夹之标示方案评审</a:t>
                      </a:r>
                      <a:r>
                        <a:rPr lang="en-US" altLang="zh-CN" sz="800" u="none" strike="noStrike">
                          <a:solidFill>
                            <a:schemeClr val="accent1"/>
                          </a:solidFill>
                          <a:effectLst/>
                        </a:rPr>
                        <a:t>(</a:t>
                      </a:r>
                      <a:r>
                        <a:rPr lang="zh-CN" altLang="en-US" sz="800" u="none" strike="noStrike">
                          <a:solidFill>
                            <a:schemeClr val="accent1"/>
                          </a:solidFill>
                          <a:effectLst/>
                        </a:rPr>
                        <a:t>督导级人员会议评审</a:t>
                      </a:r>
                      <a:r>
                        <a:rPr lang="en-US" altLang="zh-CN" sz="800" u="none" strike="noStrike">
                          <a:solidFill>
                            <a:schemeClr val="accent1"/>
                          </a:solidFill>
                          <a:effectLst/>
                        </a:rPr>
                        <a:t>)</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23</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监委</a:t>
                      </a:r>
                      <a:r>
                        <a:rPr lang="en-US" altLang="zh-CN" sz="800" u="none" strike="noStrike">
                          <a:solidFill>
                            <a:schemeClr val="accent1"/>
                          </a:solidFill>
                          <a:effectLst/>
                        </a:rPr>
                        <a:t>/</a:t>
                      </a:r>
                      <a:r>
                        <a:rPr lang="zh-CN" altLang="en-US" sz="800" u="none" strike="noStrike">
                          <a:solidFill>
                            <a:schemeClr val="accent1"/>
                          </a:solidFill>
                          <a:effectLst/>
                        </a:rPr>
                        <a:t>推委</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426131767"/>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各片区之文 件夹整理工作</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279520144"/>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文 件夹需求统计</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执行干事</a:t>
                      </a:r>
                      <a:r>
                        <a:rPr lang="en-US" altLang="zh-CN" sz="800" u="none" strike="noStrike">
                          <a:solidFill>
                            <a:schemeClr val="accent1"/>
                          </a:solidFill>
                          <a:effectLst/>
                        </a:rPr>
                        <a:t>/</a:t>
                      </a: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52518891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文 件夹需求购买及整合分配</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30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执行干事</a:t>
                      </a:r>
                      <a:r>
                        <a:rPr lang="en-US" altLang="zh-CN" sz="800" u="none" strike="noStrike">
                          <a:solidFill>
                            <a:schemeClr val="accent1"/>
                          </a:solidFill>
                          <a:effectLst/>
                        </a:rPr>
                        <a:t>/</a:t>
                      </a:r>
                      <a:r>
                        <a:rPr lang="zh-CN" altLang="en-US" sz="800" u="none" strike="noStrike">
                          <a:solidFill>
                            <a:schemeClr val="accent1"/>
                          </a:solidFill>
                          <a:effectLst/>
                        </a:rPr>
                        <a:t>助理</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91178260"/>
                  </a:ext>
                </a:extLst>
              </a:tr>
              <a:tr h="149369">
                <a:tc vMerge="1">
                  <a:txBody>
                    <a:bodyPr/>
                    <a:lstStyle/>
                    <a:p>
                      <a:endParaRPr lang="zh-CN" altLang="en-US"/>
                    </a:p>
                  </a:txBody>
                  <a:tcPr/>
                </a:tc>
                <a:tc vMerge="1">
                  <a:txBody>
                    <a:bodyPr/>
                    <a:lstStyle/>
                    <a:p>
                      <a:endParaRPr lang="zh-CN" altLang="en-US"/>
                    </a:p>
                  </a:txBody>
                  <a:tcPr/>
                </a:tc>
                <a:tc>
                  <a:txBody>
                    <a:bodyPr/>
                    <a:lstStyle/>
                    <a:p>
                      <a:pPr algn="l" fontAlgn="ctr"/>
                      <a:r>
                        <a:rPr lang="zh-CN" altLang="en-US" sz="800" u="none" strike="noStrike">
                          <a:solidFill>
                            <a:schemeClr val="accent1"/>
                          </a:solidFill>
                          <a:effectLst/>
                        </a:rPr>
                        <a:t>各部门文 件夹之标示完成</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a:t>
                      </a:r>
                      <a:r>
                        <a:rPr lang="zh-CN" altLang="en-US" sz="800" u="none" strike="noStrike">
                          <a:solidFill>
                            <a:schemeClr val="accent1"/>
                          </a:solidFill>
                          <a:effectLst/>
                        </a:rPr>
                        <a:t>月</a:t>
                      </a:r>
                      <a:r>
                        <a:rPr lang="en-US" altLang="zh-CN" sz="800" u="none" strike="noStrike">
                          <a:solidFill>
                            <a:schemeClr val="accent1"/>
                          </a:solidFill>
                          <a:effectLst/>
                        </a:rPr>
                        <a:t>6</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116628874"/>
                  </a:ext>
                </a:extLst>
              </a:tr>
              <a:tr h="149369">
                <a:tc>
                  <a:txBody>
                    <a:bodyPr/>
                    <a:lstStyle/>
                    <a:p>
                      <a:pPr algn="ctr" fontAlgn="ctr"/>
                      <a:r>
                        <a:rPr lang="en-US" altLang="zh-CN" sz="800" u="none" strike="noStrike">
                          <a:solidFill>
                            <a:schemeClr val="accent1"/>
                          </a:solidFill>
                          <a:effectLst/>
                        </a:rPr>
                        <a:t>8</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sz="800" u="none" strike="noStrike">
                          <a:solidFill>
                            <a:schemeClr val="accent1"/>
                          </a:solidFill>
                          <a:effectLst/>
                        </a:rPr>
                        <a:t>5S</a:t>
                      </a:r>
                      <a:r>
                        <a:rPr lang="zh-CN" altLang="en-US" sz="800" u="none" strike="noStrike">
                          <a:solidFill>
                            <a:schemeClr val="accent1"/>
                          </a:solidFill>
                          <a:effectLst/>
                        </a:rPr>
                        <a:t>宣传专栏 </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r>
                        <a:rPr lang="zh-CN" altLang="en-US" sz="800" u="none" strike="noStrike">
                          <a:solidFill>
                            <a:schemeClr val="accent1"/>
                          </a:solidFill>
                          <a:effectLst/>
                        </a:rPr>
                        <a:t>开辟</a:t>
                      </a:r>
                      <a:r>
                        <a:rPr lang="en-US" altLang="zh-CN" sz="800" u="none" strike="noStrike">
                          <a:solidFill>
                            <a:schemeClr val="accent1"/>
                          </a:solidFill>
                          <a:effectLst/>
                        </a:rPr>
                        <a:t>5S</a:t>
                      </a:r>
                      <a:r>
                        <a:rPr lang="zh-CN" altLang="en-US" sz="800" u="none" strike="noStrike">
                          <a:solidFill>
                            <a:schemeClr val="accent1"/>
                          </a:solidFill>
                          <a:effectLst/>
                        </a:rPr>
                        <a:t>宣传专栏</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18</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文宣</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942206589"/>
                  </a:ext>
                </a:extLst>
              </a:tr>
              <a:tr h="149369">
                <a:tc rowSpan="5">
                  <a:txBody>
                    <a:bodyPr/>
                    <a:lstStyle/>
                    <a:p>
                      <a:pPr algn="ctr" fontAlgn="ctr"/>
                      <a:r>
                        <a:rPr lang="en-US" altLang="zh-CN" sz="800" u="none" strike="noStrike">
                          <a:solidFill>
                            <a:schemeClr val="accent1"/>
                          </a:solidFill>
                          <a:effectLst/>
                        </a:rPr>
                        <a:t>9 </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rowSpan="5">
                  <a:txBody>
                    <a:bodyPr/>
                    <a:lstStyle/>
                    <a:p>
                      <a:pPr algn="ctr" fontAlgn="ctr"/>
                      <a:r>
                        <a:rPr lang="en-US" altLang="zh-CN" sz="800" u="none" strike="noStrike">
                          <a:solidFill>
                            <a:schemeClr val="accent1"/>
                          </a:solidFill>
                          <a:effectLst/>
                        </a:rPr>
                        <a:t>5S</a:t>
                      </a:r>
                      <a:r>
                        <a:rPr lang="zh-CN" altLang="en-US" sz="800" u="none" strike="noStrike">
                          <a:solidFill>
                            <a:schemeClr val="accent1"/>
                          </a:solidFill>
                          <a:effectLst/>
                        </a:rPr>
                        <a:t>改善推进时程表的制作</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r>
                        <a:rPr lang="zh-CN" altLang="en-US" sz="800" u="none" strike="noStrike">
                          <a:solidFill>
                            <a:schemeClr val="accent1"/>
                          </a:solidFill>
                          <a:effectLst/>
                        </a:rPr>
                        <a:t>各个车间工作所需的物品放置改善方案</a:t>
                      </a:r>
                      <a:r>
                        <a:rPr lang="en-US" altLang="zh-CN" sz="800" u="none" strike="noStrike">
                          <a:solidFill>
                            <a:schemeClr val="accent1"/>
                          </a:solidFill>
                          <a:effectLst/>
                        </a:rPr>
                        <a:t>(</a:t>
                      </a:r>
                      <a:r>
                        <a:rPr lang="zh-CN" altLang="en-US" sz="800" u="none" strike="noStrike">
                          <a:solidFill>
                            <a:schemeClr val="accent1"/>
                          </a:solidFill>
                          <a:effectLst/>
                        </a:rPr>
                        <a:t>如形迹管理</a:t>
                      </a:r>
                      <a:r>
                        <a:rPr lang="en-US" altLang="zh-CN" sz="800" u="none" strike="noStrike">
                          <a:solidFill>
                            <a:schemeClr val="accent1"/>
                          </a:solidFill>
                          <a:effectLst/>
                        </a:rPr>
                        <a:t>.</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304592519"/>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各个车间所需的標示的改善方案</a:t>
                      </a:r>
                      <a:r>
                        <a:rPr lang="en-US" altLang="zh-CN" sz="800" u="none" strike="noStrike">
                          <a:solidFill>
                            <a:schemeClr val="accent1"/>
                          </a:solidFill>
                          <a:effectLst/>
                        </a:rPr>
                        <a:t>(.</a:t>
                      </a:r>
                      <a:r>
                        <a:rPr lang="zh-CN" altLang="en-US" sz="800" u="none" strike="noStrike">
                          <a:solidFill>
                            <a:schemeClr val="accent1"/>
                          </a:solidFill>
                          <a:effectLst/>
                        </a:rPr>
                        <a:t>移动标示牌</a:t>
                      </a:r>
                      <a:r>
                        <a:rPr lang="en-US" altLang="zh-CN" sz="800" u="none" strike="noStrike">
                          <a:solidFill>
                            <a:schemeClr val="accent1"/>
                          </a:solidFill>
                          <a:effectLst/>
                        </a:rPr>
                        <a:t>……)</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68233687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各个车间所需的盛放的改善方案（如洁具架</a:t>
                      </a:r>
                      <a:r>
                        <a:rPr lang="en-US" altLang="zh-CN" sz="800" u="none" strike="noStrike">
                          <a:solidFill>
                            <a:schemeClr val="accent1"/>
                          </a:solidFill>
                          <a:effectLst/>
                        </a:rPr>
                        <a:t>.</a:t>
                      </a:r>
                      <a:r>
                        <a:rPr lang="zh-CN" altLang="en-US" sz="800" u="none" strike="noStrike">
                          <a:solidFill>
                            <a:schemeClr val="accent1"/>
                          </a:solidFill>
                          <a:effectLst/>
                        </a:rPr>
                        <a:t>水杯置放等）</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265511101"/>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各个车间所需的改善方案</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20</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064364315"/>
                  </a:ext>
                </a:extLst>
              </a:tr>
              <a:tr h="149369">
                <a:tc vMerge="1">
                  <a:txBody>
                    <a:bodyPr/>
                    <a:lstStyle/>
                    <a:p>
                      <a:endParaRPr lang="zh-CN" altLang="en-US"/>
                    </a:p>
                  </a:txBody>
                  <a:tcPr/>
                </a:tc>
                <a:tc vMerge="1">
                  <a:txBody>
                    <a:bodyPr/>
                    <a:lstStyle/>
                    <a:p>
                      <a:endParaRPr lang="zh-CN" altLang="en-US"/>
                    </a:p>
                  </a:txBody>
                  <a:tcPr/>
                </a:tc>
                <a:tc>
                  <a:txBody>
                    <a:bodyPr/>
                    <a:lstStyle/>
                    <a:p>
                      <a:pPr algn="just" fontAlgn="ctr"/>
                      <a:r>
                        <a:rPr lang="zh-CN" altLang="en-US" sz="800" u="none" strike="noStrike">
                          <a:solidFill>
                            <a:schemeClr val="accent1"/>
                          </a:solidFill>
                          <a:effectLst/>
                        </a:rPr>
                        <a:t>改善方案评审</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10</a:t>
                      </a:r>
                      <a:r>
                        <a:rPr lang="zh-CN" altLang="en-US" sz="800" u="none" strike="noStrike">
                          <a:solidFill>
                            <a:schemeClr val="accent1"/>
                          </a:solidFill>
                          <a:effectLst/>
                        </a:rPr>
                        <a:t>月</a:t>
                      </a:r>
                      <a:r>
                        <a:rPr lang="en-US" altLang="zh-CN" sz="800" u="none" strike="noStrike">
                          <a:solidFill>
                            <a:schemeClr val="accent1"/>
                          </a:solidFill>
                          <a:effectLst/>
                        </a:rPr>
                        <a:t>25</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总經理</a:t>
                      </a:r>
                      <a:r>
                        <a:rPr lang="en-US" altLang="zh-CN" sz="800" u="none" strike="noStrike">
                          <a:solidFill>
                            <a:schemeClr val="accent1"/>
                          </a:solidFill>
                          <a:effectLst/>
                        </a:rPr>
                        <a:t>/</a:t>
                      </a:r>
                      <a:r>
                        <a:rPr lang="zh-CN" altLang="en-US" sz="800" u="none" strike="noStrike">
                          <a:solidFill>
                            <a:schemeClr val="accent1"/>
                          </a:solidFill>
                          <a:effectLst/>
                        </a:rPr>
                        <a:t>监委</a:t>
                      </a:r>
                      <a:r>
                        <a:rPr lang="en-US" altLang="zh-CN" sz="800" u="none" strike="noStrike">
                          <a:solidFill>
                            <a:schemeClr val="accent1"/>
                          </a:solidFill>
                          <a:effectLst/>
                        </a:rPr>
                        <a:t>/</a:t>
                      </a:r>
                      <a:r>
                        <a:rPr lang="zh-CN" altLang="en-US" sz="800" u="none" strike="noStrike">
                          <a:solidFill>
                            <a:schemeClr val="accent1"/>
                          </a:solidFill>
                          <a:effectLst/>
                        </a:rPr>
                        <a:t>总干事</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520877914"/>
                  </a:ext>
                </a:extLst>
              </a:tr>
              <a:tr h="149369">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改善推进时程表的跟踪</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执行干事</a:t>
                      </a:r>
                      <a:r>
                        <a:rPr lang="en-US" altLang="zh-CN" sz="800" u="none" strike="noStrike">
                          <a:solidFill>
                            <a:schemeClr val="accent1"/>
                          </a:solidFill>
                          <a:effectLst/>
                        </a:rPr>
                        <a:t>/</a:t>
                      </a:r>
                      <a:r>
                        <a:rPr lang="zh-CN" altLang="en-US" sz="800" u="none" strike="noStrike">
                          <a:solidFill>
                            <a:schemeClr val="accent1"/>
                          </a:solidFill>
                          <a:effectLst/>
                        </a:rPr>
                        <a:t>推委</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781195996"/>
                  </a:ext>
                </a:extLst>
              </a:tr>
              <a:tr h="149369">
                <a:tc>
                  <a:txBody>
                    <a:bodyPr/>
                    <a:lstStyle/>
                    <a:p>
                      <a:pPr algn="ctr" fontAlgn="ctr"/>
                      <a:r>
                        <a:rPr lang="en-US" altLang="zh-CN" sz="800" u="none" strike="noStrike">
                          <a:solidFill>
                            <a:schemeClr val="accent1"/>
                          </a:solidFill>
                          <a:effectLst/>
                        </a:rPr>
                        <a:t>10</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报告</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r>
                        <a:rPr lang="zh-CN" altLang="en-US" sz="800" u="none" strike="noStrike">
                          <a:solidFill>
                            <a:schemeClr val="accent1"/>
                          </a:solidFill>
                          <a:effectLst/>
                        </a:rPr>
                        <a:t>区域推行阶段性总结报告</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a:t>
                      </a:r>
                      <a:r>
                        <a:rPr lang="zh-CN" altLang="en-US" sz="800" u="none" strike="noStrike">
                          <a:solidFill>
                            <a:schemeClr val="accent1"/>
                          </a:solidFill>
                          <a:effectLst/>
                        </a:rPr>
                        <a:t>月</a:t>
                      </a:r>
                      <a:r>
                        <a:rPr lang="en-US" altLang="zh-CN" sz="800" u="none" strike="noStrike">
                          <a:solidFill>
                            <a:schemeClr val="accent1"/>
                          </a:solidFill>
                          <a:effectLst/>
                        </a:rPr>
                        <a:t>6</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推委</a:t>
                      </a:r>
                      <a:r>
                        <a:rPr lang="en-US" altLang="zh-CN" sz="800" u="none" strike="noStrike">
                          <a:solidFill>
                            <a:schemeClr val="accent1"/>
                          </a:solidFill>
                          <a:effectLst/>
                        </a:rPr>
                        <a:t>/</a:t>
                      </a:r>
                      <a:r>
                        <a:rPr lang="zh-CN" altLang="en-US" sz="800" u="none" strike="noStrike">
                          <a:solidFill>
                            <a:schemeClr val="accent1"/>
                          </a:solidFill>
                          <a:effectLst/>
                        </a:rPr>
                        <a:t>督导</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932657591"/>
                  </a:ext>
                </a:extLst>
              </a:tr>
              <a:tr h="149369">
                <a:tc>
                  <a:txBody>
                    <a:bodyPr/>
                    <a:lstStyle/>
                    <a:p>
                      <a:pPr algn="ctr" fontAlgn="ctr"/>
                      <a:r>
                        <a:rPr lang="en-US" altLang="zh-CN" sz="800" u="none" strike="noStrike">
                          <a:solidFill>
                            <a:schemeClr val="accent1"/>
                          </a:solidFill>
                          <a:effectLst/>
                        </a:rPr>
                        <a:t>11</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清扫清洁工作</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zh-CN" altLang="en-US" sz="800" u="none" strike="noStrike">
                          <a:solidFill>
                            <a:schemeClr val="accent1"/>
                          </a:solidFill>
                          <a:effectLst/>
                        </a:rPr>
                        <a:t>设备之清扫、日常清洁维护、物料摆放整齐</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持续实施</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督导</a:t>
                      </a:r>
                      <a:r>
                        <a:rPr lang="en-US" altLang="zh-CN" sz="800" u="none" strike="noStrike">
                          <a:solidFill>
                            <a:schemeClr val="accent1"/>
                          </a:solidFill>
                          <a:effectLst/>
                        </a:rPr>
                        <a:t>/</a:t>
                      </a:r>
                      <a:r>
                        <a:rPr lang="zh-CN" altLang="en-US" sz="800" u="none" strike="noStrike">
                          <a:solidFill>
                            <a:schemeClr val="accent1"/>
                          </a:solidFill>
                          <a:effectLst/>
                        </a:rPr>
                        <a:t>执行</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579027659"/>
                  </a:ext>
                </a:extLst>
              </a:tr>
              <a:tr h="149369">
                <a:tc>
                  <a:txBody>
                    <a:bodyPr/>
                    <a:lstStyle/>
                    <a:p>
                      <a:pPr algn="ctr" fontAlgn="ctr"/>
                      <a:r>
                        <a:rPr lang="en-US" altLang="zh-CN" sz="800" u="none" strike="noStrike">
                          <a:solidFill>
                            <a:schemeClr val="accent1"/>
                          </a:solidFill>
                          <a:effectLst/>
                        </a:rPr>
                        <a:t>12</a:t>
                      </a:r>
                      <a:endParaRPr lang="en-US" altLang="zh-CN"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考核</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just" fontAlgn="ctr"/>
                      <a:r>
                        <a:rPr lang="en-US" altLang="zh-CN" sz="800" u="none" strike="noStrike">
                          <a:solidFill>
                            <a:schemeClr val="accent1"/>
                          </a:solidFill>
                          <a:effectLst/>
                        </a:rPr>
                        <a:t>5S</a:t>
                      </a:r>
                      <a:r>
                        <a:rPr lang="zh-CN" altLang="en-US" sz="800" u="none" strike="noStrike">
                          <a:solidFill>
                            <a:schemeClr val="accent1"/>
                          </a:solidFill>
                          <a:effectLst/>
                        </a:rPr>
                        <a:t>推行第一阶段第一期工作布置考核</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800" u="none" strike="noStrike">
                          <a:solidFill>
                            <a:schemeClr val="accent1"/>
                          </a:solidFill>
                          <a:effectLst/>
                        </a:rPr>
                        <a:t>11</a:t>
                      </a:r>
                      <a:r>
                        <a:rPr lang="zh-CN" altLang="en-US" sz="800" u="none" strike="noStrike">
                          <a:solidFill>
                            <a:schemeClr val="accent1"/>
                          </a:solidFill>
                          <a:effectLst/>
                        </a:rPr>
                        <a:t>月</a:t>
                      </a:r>
                      <a:r>
                        <a:rPr lang="en-US" altLang="zh-CN" sz="800" u="none" strike="noStrike">
                          <a:solidFill>
                            <a:schemeClr val="accent1"/>
                          </a:solidFill>
                          <a:effectLst/>
                        </a:rPr>
                        <a:t>6</a:t>
                      </a:r>
                      <a:r>
                        <a:rPr lang="zh-CN" altLang="en-US" sz="800" u="none" strike="noStrike">
                          <a:solidFill>
                            <a:schemeClr val="accent1"/>
                          </a:solidFill>
                          <a:effectLst/>
                        </a:rPr>
                        <a:t>日</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800" u="none" strike="noStrike">
                          <a:solidFill>
                            <a:schemeClr val="accent1"/>
                          </a:solidFill>
                          <a:effectLst/>
                        </a:rPr>
                        <a:t>监委</a:t>
                      </a:r>
                      <a:r>
                        <a:rPr lang="en-US" altLang="zh-CN" sz="800" u="none" strike="noStrike">
                          <a:solidFill>
                            <a:schemeClr val="accent1"/>
                          </a:solidFill>
                          <a:effectLst/>
                        </a:rPr>
                        <a:t>/</a:t>
                      </a:r>
                      <a:r>
                        <a:rPr lang="zh-CN" altLang="en-US" sz="800" u="none" strike="noStrike">
                          <a:solidFill>
                            <a:schemeClr val="accent1"/>
                          </a:solidFill>
                          <a:effectLst/>
                        </a:rPr>
                        <a:t>执行干事</a:t>
                      </a:r>
                      <a:r>
                        <a:rPr lang="en-US" altLang="zh-CN" sz="800" u="none" strike="noStrike">
                          <a:solidFill>
                            <a:schemeClr val="accent1"/>
                          </a:solidFill>
                          <a:effectLst/>
                        </a:rPr>
                        <a:t>/</a:t>
                      </a:r>
                      <a:r>
                        <a:rPr lang="zh-CN" altLang="en-US" sz="800" u="none" strike="noStrike">
                          <a:solidFill>
                            <a:schemeClr val="accent1"/>
                          </a:solidFill>
                          <a:effectLst/>
                        </a:rPr>
                        <a:t>推委</a:t>
                      </a: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l" fontAlgn="ctr"/>
                      <a:endParaRPr lang="zh-CN" altLang="en-US" sz="800" b="0" i="0" u="none" strike="noStrike">
                        <a:solidFill>
                          <a:schemeClr val="accent1"/>
                        </a:solidFill>
                        <a:effectLst/>
                        <a:latin typeface="宋体" panose="02010600030101010101" pitchFamily="2" charset="-122"/>
                        <a:ea typeface="宋体" panose="02010600030101010101" pitchFamily="2" charset="-122"/>
                      </a:endParaRPr>
                    </a:p>
                  </a:txBody>
                  <a:tcPr marL="28346" marR="28346" marT="14173" marB="14173"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023548784"/>
                  </a:ext>
                </a:extLst>
              </a:tr>
            </a:tbl>
          </a:graphicData>
        </a:graphic>
      </p:graphicFrame>
    </p:spTree>
    <p:extLst>
      <p:ext uri="{BB962C8B-B14F-4D97-AF65-F5344CB8AC3E}">
        <p14:creationId xmlns:p14="http://schemas.microsoft.com/office/powerpoint/2010/main" val="945401332"/>
      </p:ext>
    </p:extLst>
  </p:cSld>
  <p:clrMapOvr>
    <a:masterClrMapping/>
  </p:clrMapOvr>
  <mc:AlternateContent xmlns:mc="http://schemas.openxmlformats.org/markup-compatibility/2006" xmlns:p14="http://schemas.microsoft.com/office/powerpoint/2010/main">
    <mc:Choice Requires="p14">
      <p:transition spd="slow" p14:dur="800" advTm="2464">
        <p:wipe/>
      </p:transition>
    </mc:Choice>
    <mc:Fallback xmlns="">
      <p:transition spd="slow" advTm="2464">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500"/>
                                        <p:tgtEl>
                                          <p:spTgt spid="115"/>
                                        </p:tgtEl>
                                      </p:cBhvr>
                                    </p:animEffect>
                                    <p:anim calcmode="lin" valueType="num">
                                      <p:cBhvr>
                                        <p:cTn id="8" dur="500" fill="hold"/>
                                        <p:tgtEl>
                                          <p:spTgt spid="115"/>
                                        </p:tgtEl>
                                        <p:attrNameLst>
                                          <p:attrName>ppt_x</p:attrName>
                                        </p:attrNameLst>
                                      </p:cBhvr>
                                      <p:tavLst>
                                        <p:tav tm="0">
                                          <p:val>
                                            <p:strVal val="#ppt_x"/>
                                          </p:val>
                                        </p:tav>
                                        <p:tav tm="100000">
                                          <p:val>
                                            <p:strVal val="#ppt_x"/>
                                          </p:val>
                                        </p:tav>
                                      </p:tavLst>
                                    </p:anim>
                                    <p:anim calcmode="lin" valueType="num">
                                      <p:cBhvr>
                                        <p:cTn id="9" dur="500" fill="hold"/>
                                        <p:tgtEl>
                                          <p:spTgt spid="11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117"/>
                                        </p:tgtEl>
                                        <p:attrNameLst>
                                          <p:attrName>style.visibility</p:attrName>
                                        </p:attrNameLst>
                                      </p:cBhvr>
                                      <p:to>
                                        <p:strVal val="visible"/>
                                      </p:to>
                                    </p:set>
                                    <p:animEffect transition="in" filter="wipe(up)">
                                      <p:cBhvr>
                                        <p:cTn id="13" dur="500"/>
                                        <p:tgtEl>
                                          <p:spTgt spid="1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15" name="TextBox 39">
            <a:extLst>
              <a:ext uri="{FF2B5EF4-FFF2-40B4-BE49-F238E27FC236}">
                <a16:creationId xmlns="" xmlns:a16="http://schemas.microsoft.com/office/drawing/2014/main" id="{85F194DC-1C19-4A63-AA23-578AD10D2854}"/>
              </a:ext>
            </a:extLst>
          </p:cNvPr>
          <p:cNvSpPr txBox="1">
            <a:spLocks noChangeArrowheads="1"/>
          </p:cNvSpPr>
          <p:nvPr/>
        </p:nvSpPr>
        <p:spPr bwMode="auto">
          <a:xfrm>
            <a:off x="4514205" y="936906"/>
            <a:ext cx="3005951" cy="400110"/>
          </a:xfrm>
          <a:prstGeom prst="rect">
            <a:avLst/>
          </a:prstGeom>
          <a:noFill/>
          <a:ln w="9525">
            <a:noFill/>
            <a:miter lim="800000"/>
          </a:ln>
        </p:spPr>
        <p:txBody>
          <a:bodyPr wrap="none">
            <a:spAutoFit/>
          </a:bodyPr>
          <a:lstStyle/>
          <a:p>
            <a:pPr fontAlgn="auto">
              <a:spcBef>
                <a:spcPts val="0"/>
              </a:spcBef>
              <a:spcAft>
                <a:spcPts val="0"/>
              </a:spcAft>
            </a:pPr>
            <a:r>
              <a:rPr lang="zh-CN" altLang="en-US" sz="2000" b="1">
                <a:solidFill>
                  <a:schemeClr val="accent1"/>
                </a:solidFill>
                <a:latin typeface="+mj-ea"/>
                <a:ea typeface="+mj-ea"/>
              </a:rPr>
              <a:t>某某部门吊滞物品清单表</a:t>
            </a:r>
          </a:p>
        </p:txBody>
      </p:sp>
      <p:graphicFrame>
        <p:nvGraphicFramePr>
          <p:cNvPr id="3" name="表格 2">
            <a:extLst>
              <a:ext uri="{FF2B5EF4-FFF2-40B4-BE49-F238E27FC236}">
                <a16:creationId xmlns="" xmlns:a16="http://schemas.microsoft.com/office/drawing/2014/main" id="{E4AEDE0E-DE9D-4F40-9E4B-2B5F15C9AE46}"/>
              </a:ext>
            </a:extLst>
          </p:cNvPr>
          <p:cNvGraphicFramePr>
            <a:graphicFrameLocks noGrp="1"/>
          </p:cNvGraphicFramePr>
          <p:nvPr>
            <p:extLst>
              <p:ext uri="{D42A27DB-BD31-4B8C-83A1-F6EECF244321}">
                <p14:modId xmlns:p14="http://schemas.microsoft.com/office/powerpoint/2010/main" val="3077318500"/>
              </p:ext>
            </p:extLst>
          </p:nvPr>
        </p:nvGraphicFramePr>
        <p:xfrm>
          <a:off x="805793" y="1484784"/>
          <a:ext cx="10585176" cy="4436310"/>
        </p:xfrm>
        <a:graphic>
          <a:graphicData uri="http://schemas.openxmlformats.org/drawingml/2006/table">
            <a:tbl>
              <a:tblPr>
                <a:tableStyleId>{5C22544A-7EE6-4342-B048-85BDC9FD1C3A}</a:tableStyleId>
              </a:tblPr>
              <a:tblGrid>
                <a:gridCol w="627663">
                  <a:extLst>
                    <a:ext uri="{9D8B030D-6E8A-4147-A177-3AD203B41FA5}">
                      <a16:colId xmlns="" xmlns:a16="http://schemas.microsoft.com/office/drawing/2014/main" val="1545492813"/>
                    </a:ext>
                  </a:extLst>
                </a:gridCol>
                <a:gridCol w="1180859">
                  <a:extLst>
                    <a:ext uri="{9D8B030D-6E8A-4147-A177-3AD203B41FA5}">
                      <a16:colId xmlns="" xmlns:a16="http://schemas.microsoft.com/office/drawing/2014/main" val="2580582479"/>
                    </a:ext>
                  </a:extLst>
                </a:gridCol>
                <a:gridCol w="1223412">
                  <a:extLst>
                    <a:ext uri="{9D8B030D-6E8A-4147-A177-3AD203B41FA5}">
                      <a16:colId xmlns="" xmlns:a16="http://schemas.microsoft.com/office/drawing/2014/main" val="2162504466"/>
                    </a:ext>
                  </a:extLst>
                </a:gridCol>
                <a:gridCol w="787239">
                  <a:extLst>
                    <a:ext uri="{9D8B030D-6E8A-4147-A177-3AD203B41FA5}">
                      <a16:colId xmlns="" xmlns:a16="http://schemas.microsoft.com/office/drawing/2014/main" val="2095378191"/>
                    </a:ext>
                  </a:extLst>
                </a:gridCol>
                <a:gridCol w="1393627">
                  <a:extLst>
                    <a:ext uri="{9D8B030D-6E8A-4147-A177-3AD203B41FA5}">
                      <a16:colId xmlns="" xmlns:a16="http://schemas.microsoft.com/office/drawing/2014/main" val="3661347267"/>
                    </a:ext>
                  </a:extLst>
                </a:gridCol>
                <a:gridCol w="3468108">
                  <a:extLst>
                    <a:ext uri="{9D8B030D-6E8A-4147-A177-3AD203B41FA5}">
                      <a16:colId xmlns="" xmlns:a16="http://schemas.microsoft.com/office/drawing/2014/main" val="3867568471"/>
                    </a:ext>
                  </a:extLst>
                </a:gridCol>
                <a:gridCol w="1904268">
                  <a:extLst>
                    <a:ext uri="{9D8B030D-6E8A-4147-A177-3AD203B41FA5}">
                      <a16:colId xmlns="" xmlns:a16="http://schemas.microsoft.com/office/drawing/2014/main" val="1845274252"/>
                    </a:ext>
                  </a:extLst>
                </a:gridCol>
              </a:tblGrid>
              <a:tr h="289080">
                <a:tc>
                  <a:txBody>
                    <a:bodyPr/>
                    <a:lstStyle/>
                    <a:p>
                      <a:pPr algn="ctr" fontAlgn="ctr"/>
                      <a:r>
                        <a:rPr lang="zh-CN" altLang="en-US" sz="1200" u="none" strike="noStrike">
                          <a:solidFill>
                            <a:schemeClr val="accent2"/>
                          </a:solidFill>
                          <a:effectLst/>
                        </a:rPr>
                        <a:t>项次</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物品名称</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放置位置</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数量</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放置时间</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评   审   意   见</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tc>
                  <a:txBody>
                    <a:bodyPr/>
                    <a:lstStyle/>
                    <a:p>
                      <a:pPr algn="ctr" fontAlgn="ctr"/>
                      <a:r>
                        <a:rPr lang="zh-CN" altLang="en-US" sz="1200" u="none" strike="noStrike">
                          <a:solidFill>
                            <a:schemeClr val="accent2"/>
                          </a:solidFill>
                          <a:effectLst/>
                        </a:rPr>
                        <a:t>备注</a:t>
                      </a:r>
                      <a:endParaRPr lang="zh-CN" altLang="en-US" sz="1200" b="0" i="0" u="none" strike="noStrike">
                        <a:solidFill>
                          <a:schemeClr val="accent2"/>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bg1"/>
                    </a:solidFill>
                  </a:tcPr>
                </a:tc>
                <a:extLst>
                  <a:ext uri="{0D108BD9-81ED-4DB2-BD59-A6C34878D82A}">
                    <a16:rowId xmlns="" xmlns:a16="http://schemas.microsoft.com/office/drawing/2014/main" val="540467080"/>
                  </a:ext>
                </a:extLst>
              </a:tr>
              <a:tr h="293894">
                <a:tc>
                  <a:txBody>
                    <a:bodyPr/>
                    <a:lstStyle/>
                    <a:p>
                      <a:pPr algn="ctr" fontAlgn="ctr"/>
                      <a:r>
                        <a:rPr lang="en-US" altLang="zh-CN" sz="1200" u="none" strike="noStrike">
                          <a:solidFill>
                            <a:schemeClr val="accent1"/>
                          </a:solidFill>
                          <a:effectLst/>
                        </a:rPr>
                        <a:t>1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气动枪</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50</a:t>
                      </a:r>
                      <a:r>
                        <a:rPr lang="zh-CN" altLang="en-US" sz="1200" u="none" strike="noStrike">
                          <a:solidFill>
                            <a:schemeClr val="accent1"/>
                          </a:solidFill>
                          <a:effectLst/>
                        </a:rPr>
                        <a:t>把</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3</a:t>
                      </a:r>
                      <a:r>
                        <a:rPr lang="en-US" altLang="zh-CN" sz="1200" u="none" strike="noStrike" baseline="-25000">
                          <a:solidFill>
                            <a:schemeClr val="accent1"/>
                          </a:solidFill>
                          <a:effectLst/>
                        </a:rPr>
                        <a:t>~</a:t>
                      </a:r>
                      <a:r>
                        <a:rPr lang="en-US" altLang="zh-CN" sz="1200" u="none" strike="noStrike">
                          <a:solidFill>
                            <a:schemeClr val="accent1"/>
                          </a:solidFill>
                          <a:effectLst/>
                        </a:rPr>
                        <a:t>4</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报废</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55289765"/>
                  </a:ext>
                </a:extLst>
              </a:tr>
              <a:tr h="293894">
                <a:tc>
                  <a:txBody>
                    <a:bodyPr/>
                    <a:lstStyle/>
                    <a:p>
                      <a:pPr algn="ctr" fontAlgn="ctr"/>
                      <a:r>
                        <a:rPr lang="en-US" altLang="zh-CN" sz="1200" u="none" strike="noStrike">
                          <a:solidFill>
                            <a:schemeClr val="accent1"/>
                          </a:solidFill>
                          <a:effectLst/>
                        </a:rPr>
                        <a:t>2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枪头</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500</a:t>
                      </a:r>
                      <a:r>
                        <a:rPr lang="zh-CN" altLang="en-US" sz="1200" u="none" strike="noStrike">
                          <a:solidFill>
                            <a:schemeClr val="accent1"/>
                          </a:solidFill>
                          <a:effectLst/>
                        </a:rPr>
                        <a:t>斤</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损坏报废</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249324036"/>
                  </a:ext>
                </a:extLst>
              </a:tr>
              <a:tr h="293894">
                <a:tc>
                  <a:txBody>
                    <a:bodyPr/>
                    <a:lstStyle/>
                    <a:p>
                      <a:pPr algn="ctr" fontAlgn="ctr"/>
                      <a:r>
                        <a:rPr lang="en-US" altLang="zh-CN" sz="1200" u="none" strike="noStrike">
                          <a:solidFill>
                            <a:schemeClr val="accent1"/>
                          </a:solidFill>
                          <a:effectLst/>
                        </a:rPr>
                        <a:t>3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打包机滑道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12</a:t>
                      </a:r>
                      <a:r>
                        <a:rPr lang="zh-CN" altLang="en-US" sz="1200" u="none" strike="noStrike">
                          <a:solidFill>
                            <a:schemeClr val="accent1"/>
                          </a:solidFill>
                          <a:effectLst/>
                        </a:rPr>
                        <a:t>个</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报废</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29529868"/>
                  </a:ext>
                </a:extLst>
              </a:tr>
              <a:tr h="293894">
                <a:tc>
                  <a:txBody>
                    <a:bodyPr/>
                    <a:lstStyle/>
                    <a:p>
                      <a:pPr algn="ctr" fontAlgn="ctr"/>
                      <a:r>
                        <a:rPr lang="en-US" altLang="zh-CN" sz="1200" u="none" strike="noStrike">
                          <a:solidFill>
                            <a:schemeClr val="accent1"/>
                          </a:solidFill>
                          <a:effectLst/>
                        </a:rPr>
                        <a:t>4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显示器</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zh-CN" altLang="en-US" sz="1200" u="none" strike="noStrike">
                          <a:solidFill>
                            <a:schemeClr val="accent1"/>
                          </a:solidFill>
                          <a:effectLst/>
                        </a:rPr>
                        <a:t>台</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搬家时带来的，不再使用</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986622191"/>
                  </a:ext>
                </a:extLst>
              </a:tr>
              <a:tr h="293894">
                <a:tc>
                  <a:txBody>
                    <a:bodyPr/>
                    <a:lstStyle/>
                    <a:p>
                      <a:pPr algn="ctr" fontAlgn="ctr"/>
                      <a:r>
                        <a:rPr lang="en-US" altLang="zh-CN" sz="1200" u="none" strike="noStrike">
                          <a:solidFill>
                            <a:schemeClr val="accent1"/>
                          </a:solidFill>
                          <a:effectLst/>
                        </a:rPr>
                        <a:t>5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主机</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a:t>
                      </a:r>
                      <a:r>
                        <a:rPr lang="zh-CN" altLang="en-US" sz="1200" u="none" strike="noStrike">
                          <a:solidFill>
                            <a:schemeClr val="accent1"/>
                          </a:solidFill>
                          <a:effectLst/>
                        </a:rPr>
                        <a:t>台</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搬家时带来的，已坏</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268800333"/>
                  </a:ext>
                </a:extLst>
              </a:tr>
              <a:tr h="293894">
                <a:tc>
                  <a:txBody>
                    <a:bodyPr/>
                    <a:lstStyle/>
                    <a:p>
                      <a:pPr algn="ctr" fontAlgn="ctr"/>
                      <a:r>
                        <a:rPr lang="en-US" altLang="zh-CN" sz="1200" u="none" strike="noStrike">
                          <a:solidFill>
                            <a:schemeClr val="accent1"/>
                          </a:solidFill>
                          <a:effectLst/>
                        </a:rPr>
                        <a:t>6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键盘</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zh-CN" altLang="en-US" sz="1200" u="none" strike="noStrike">
                          <a:solidFill>
                            <a:schemeClr val="accent1"/>
                          </a:solidFill>
                          <a:effectLst/>
                        </a:rPr>
                        <a:t>个</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损坏 </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337560056"/>
                  </a:ext>
                </a:extLst>
              </a:tr>
              <a:tr h="293894">
                <a:tc>
                  <a:txBody>
                    <a:bodyPr/>
                    <a:lstStyle/>
                    <a:p>
                      <a:pPr algn="ctr" fontAlgn="ctr"/>
                      <a:r>
                        <a:rPr lang="en-US" altLang="zh-CN" sz="1200" u="none" strike="noStrike">
                          <a:solidFill>
                            <a:schemeClr val="accent1"/>
                          </a:solidFill>
                          <a:effectLst/>
                        </a:rPr>
                        <a:t>7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鼠标</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zh-CN" altLang="en-US" sz="1200" u="none" strike="noStrike">
                          <a:solidFill>
                            <a:schemeClr val="accent1"/>
                          </a:solidFill>
                          <a:effectLst/>
                        </a:rPr>
                        <a:t>个</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损坏 </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4121198990"/>
                  </a:ext>
                </a:extLst>
              </a:tr>
              <a:tr h="293894">
                <a:tc>
                  <a:txBody>
                    <a:bodyPr/>
                    <a:lstStyle/>
                    <a:p>
                      <a:pPr algn="ctr" fontAlgn="ctr"/>
                      <a:r>
                        <a:rPr lang="en-US" altLang="zh-CN" sz="1200" u="none" strike="noStrike">
                          <a:solidFill>
                            <a:schemeClr val="accent1"/>
                          </a:solidFill>
                          <a:effectLst/>
                        </a:rPr>
                        <a:t>8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椅子</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zh-CN" altLang="en-US" sz="1200" u="none" strike="noStrike">
                          <a:solidFill>
                            <a:schemeClr val="accent1"/>
                          </a:solidFill>
                          <a:effectLst/>
                        </a:rPr>
                        <a:t>把</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a:t>
                      </a:r>
                      <a:r>
                        <a:rPr lang="en-US" altLang="zh-CN" sz="1200" u="none" strike="noStrike" baseline="-25000">
                          <a:solidFill>
                            <a:schemeClr val="accent1"/>
                          </a:solidFill>
                          <a:effectLst/>
                        </a:rPr>
                        <a:t>~</a:t>
                      </a:r>
                      <a:r>
                        <a:rPr lang="en-US" altLang="zh-CN" sz="1200" u="none" strike="noStrike">
                          <a:solidFill>
                            <a:schemeClr val="accent1"/>
                          </a:solidFill>
                          <a:effectLst/>
                        </a:rPr>
                        <a:t>2</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损坏</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371325469"/>
                  </a:ext>
                </a:extLst>
              </a:tr>
              <a:tr h="293894">
                <a:tc>
                  <a:txBody>
                    <a:bodyPr/>
                    <a:lstStyle/>
                    <a:p>
                      <a:pPr algn="ctr" fontAlgn="ctr"/>
                      <a:r>
                        <a:rPr lang="en-US" altLang="zh-CN" sz="1200" u="none" strike="noStrike">
                          <a:solidFill>
                            <a:schemeClr val="accent1"/>
                          </a:solidFill>
                          <a:effectLst/>
                        </a:rPr>
                        <a:t>9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附柜</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zh-CN" altLang="en-US" sz="1200" u="none" strike="noStrike">
                          <a:solidFill>
                            <a:schemeClr val="accent1"/>
                          </a:solidFill>
                          <a:effectLst/>
                        </a:rPr>
                        <a:t>台</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a:t>
                      </a:r>
                      <a:r>
                        <a:rPr lang="en-US" altLang="zh-CN" sz="1200" u="none" strike="noStrike" baseline="-25000">
                          <a:solidFill>
                            <a:schemeClr val="accent1"/>
                          </a:solidFill>
                          <a:effectLst/>
                        </a:rPr>
                        <a:t>~</a:t>
                      </a:r>
                      <a:r>
                        <a:rPr lang="en-US" altLang="zh-CN" sz="1200" u="none" strike="noStrike">
                          <a:solidFill>
                            <a:schemeClr val="accent1"/>
                          </a:solidFill>
                          <a:effectLst/>
                        </a:rPr>
                        <a:t>3</a:t>
                      </a:r>
                      <a:r>
                        <a:rPr lang="zh-CN" altLang="en-US" sz="1200" u="none" strike="noStrike">
                          <a:solidFill>
                            <a:schemeClr val="accent1"/>
                          </a:solidFill>
                          <a:effectLst/>
                        </a:rPr>
                        <a:t>个月</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损坏</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578989286"/>
                  </a:ext>
                </a:extLst>
              </a:tr>
              <a:tr h="293894">
                <a:tc>
                  <a:txBody>
                    <a:bodyPr/>
                    <a:lstStyle/>
                    <a:p>
                      <a:pPr algn="ctr" fontAlgn="ctr"/>
                      <a:r>
                        <a:rPr lang="en-US" altLang="zh-CN" sz="1200" u="none" strike="noStrike">
                          <a:solidFill>
                            <a:schemeClr val="accent1"/>
                          </a:solidFill>
                          <a:effectLst/>
                        </a:rPr>
                        <a:t>10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铁桌子</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组装生产仓库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58</a:t>
                      </a:r>
                      <a:r>
                        <a:rPr lang="zh-CN" altLang="en-US" sz="1200" u="none" strike="noStrike">
                          <a:solidFill>
                            <a:schemeClr val="accent1"/>
                          </a:solidFill>
                          <a:effectLst/>
                        </a:rPr>
                        <a:t>把</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报废</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1112267005"/>
                  </a:ext>
                </a:extLst>
              </a:tr>
              <a:tr h="176336">
                <a:tc>
                  <a:txBody>
                    <a:bodyPr/>
                    <a:lstStyle/>
                    <a:p>
                      <a:pPr algn="ctr" fontAlgn="ctr"/>
                      <a:r>
                        <a:rPr lang="en-US" altLang="zh-CN" sz="1200" u="none" strike="noStrike">
                          <a:solidFill>
                            <a:schemeClr val="accent1"/>
                          </a:solidFill>
                          <a:effectLst/>
                        </a:rPr>
                        <a:t>11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17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20</a:t>
                      </a:r>
                      <a:r>
                        <a:rPr lang="zh-CN" altLang="en-US" sz="1200" u="none" strike="noStrike">
                          <a:solidFill>
                            <a:schemeClr val="accent1"/>
                          </a:solidFill>
                          <a:effectLst/>
                        </a:rPr>
                        <a:t>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因塑件有损坏，客户退回</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177807501"/>
                  </a:ext>
                </a:extLst>
              </a:tr>
              <a:tr h="176336">
                <a:tc>
                  <a:txBody>
                    <a:bodyPr/>
                    <a:lstStyle/>
                    <a:p>
                      <a:pPr algn="ctr" fontAlgn="ctr"/>
                      <a:r>
                        <a:rPr lang="en-US" altLang="zh-CN" sz="1200" u="none" strike="noStrike">
                          <a:solidFill>
                            <a:schemeClr val="accent1"/>
                          </a:solidFill>
                          <a:effectLst/>
                        </a:rPr>
                        <a:t>12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电池盒</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17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20</a:t>
                      </a:r>
                      <a:r>
                        <a:rPr lang="zh-CN" altLang="en-US" sz="1200" u="none" strike="noStrike">
                          <a:solidFill>
                            <a:schemeClr val="accent1"/>
                          </a:solidFill>
                          <a:effectLst/>
                        </a:rPr>
                        <a:t>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因塑件有损坏，客户退回</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212513484"/>
                  </a:ext>
                </a:extLst>
              </a:tr>
              <a:tr h="176336">
                <a:tc>
                  <a:txBody>
                    <a:bodyPr/>
                    <a:lstStyle/>
                    <a:p>
                      <a:pPr algn="ctr" fontAlgn="ctr"/>
                      <a:r>
                        <a:rPr lang="en-US" altLang="zh-CN" sz="1200" u="none" strike="noStrike">
                          <a:solidFill>
                            <a:schemeClr val="accent1"/>
                          </a:solidFill>
                          <a:effectLst/>
                        </a:rPr>
                        <a:t>13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链罩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17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20</a:t>
                      </a:r>
                      <a:r>
                        <a:rPr lang="zh-CN" altLang="en-US" sz="1200" u="none" strike="noStrike">
                          <a:solidFill>
                            <a:schemeClr val="accent1"/>
                          </a:solidFill>
                          <a:effectLst/>
                        </a:rPr>
                        <a:t>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因塑件有损坏，客户退回</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635063850"/>
                  </a:ext>
                </a:extLst>
              </a:tr>
              <a:tr h="176336">
                <a:tc>
                  <a:txBody>
                    <a:bodyPr/>
                    <a:lstStyle/>
                    <a:p>
                      <a:pPr algn="ctr" fontAlgn="ctr"/>
                      <a:r>
                        <a:rPr lang="en-US" altLang="zh-CN" sz="1200" u="none" strike="noStrike">
                          <a:solidFill>
                            <a:schemeClr val="accent1"/>
                          </a:solidFill>
                          <a:effectLst/>
                        </a:rPr>
                        <a:t>14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表头上壳</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17</a:t>
                      </a:r>
                      <a:r>
                        <a:rPr lang="zh-CN" altLang="en-US" sz="1200" u="none" strike="noStrike">
                          <a:solidFill>
                            <a:schemeClr val="accent1"/>
                          </a:solidFill>
                          <a:effectLst/>
                        </a:rPr>
                        <a:t>套</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20</a:t>
                      </a:r>
                      <a:r>
                        <a:rPr lang="zh-CN" altLang="en-US" sz="1200" u="none" strike="noStrike">
                          <a:solidFill>
                            <a:schemeClr val="accent1"/>
                          </a:solidFill>
                          <a:effectLst/>
                        </a:rPr>
                        <a:t>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因塑件有损坏，客户退回</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3864349235"/>
                  </a:ext>
                </a:extLst>
              </a:tr>
              <a:tr h="176336">
                <a:tc>
                  <a:txBody>
                    <a:bodyPr/>
                    <a:lstStyle/>
                    <a:p>
                      <a:pPr algn="ctr" fontAlgn="ctr"/>
                      <a:r>
                        <a:rPr lang="en-US" altLang="zh-CN" sz="1200" u="none" strike="noStrike">
                          <a:solidFill>
                            <a:schemeClr val="accent1"/>
                          </a:solidFill>
                          <a:effectLst/>
                        </a:rPr>
                        <a:t>15 </a:t>
                      </a:r>
                      <a:endParaRPr lang="en-US" altLang="zh-CN"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熊猫车筐</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塑件库</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17</a:t>
                      </a:r>
                      <a:r>
                        <a:rPr lang="zh-CN" altLang="en-US" sz="1200" u="none" strike="noStrike">
                          <a:solidFill>
                            <a:schemeClr val="accent1"/>
                          </a:solidFill>
                          <a:effectLst/>
                        </a:rPr>
                        <a:t>套</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en-US" altLang="zh-CN" sz="1200" u="none" strike="noStrike">
                          <a:solidFill>
                            <a:schemeClr val="accent1"/>
                          </a:solidFill>
                          <a:effectLst/>
                        </a:rPr>
                        <a:t>20</a:t>
                      </a:r>
                      <a:r>
                        <a:rPr lang="zh-CN" altLang="en-US" sz="1200" u="none" strike="noStrike">
                          <a:solidFill>
                            <a:schemeClr val="accent1"/>
                          </a:solidFill>
                          <a:effectLst/>
                        </a:rPr>
                        <a:t>天</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tc>
                  <a:txBody>
                    <a:bodyPr/>
                    <a:lstStyle/>
                    <a:p>
                      <a:pPr algn="ctr" fontAlgn="ctr"/>
                      <a:r>
                        <a:rPr lang="zh-CN" altLang="en-US" sz="1200" u="none" strike="noStrike">
                          <a:solidFill>
                            <a:schemeClr val="accent1"/>
                          </a:solidFill>
                          <a:effectLst/>
                        </a:rPr>
                        <a:t>因塑件有损坏，客户退回</a:t>
                      </a:r>
                      <a:endParaRPr lang="zh-CN" altLang="en-US" sz="1200" b="0" i="0" u="none" strike="noStrike">
                        <a:solidFill>
                          <a:schemeClr val="accent1"/>
                        </a:solidFill>
                        <a:effectLst/>
                        <a:latin typeface="宋体" panose="02010600030101010101" pitchFamily="2" charset="-122"/>
                        <a:ea typeface="宋体" panose="02010600030101010101" pitchFamily="2" charset="-122"/>
                      </a:endParaRPr>
                    </a:p>
                  </a:txBody>
                  <a:tcPr marL="58779" marR="58779" marT="29389" marB="29389" anchor="ctr">
                    <a:lnL w="6350" cap="flat" cmpd="sng" algn="ctr">
                      <a:solidFill>
                        <a:schemeClr val="accent1">
                          <a:lumMod val="60000"/>
                          <a:lumOff val="40000"/>
                        </a:schemeClr>
                      </a:solidFill>
                      <a:prstDash val="solid"/>
                      <a:round/>
                      <a:headEnd type="none" w="med" len="med"/>
                      <a:tailEnd type="none" w="med" len="med"/>
                    </a:lnL>
                    <a:lnR w="6350" cap="flat" cmpd="sng" algn="ctr">
                      <a:solidFill>
                        <a:schemeClr val="accent1">
                          <a:lumMod val="60000"/>
                          <a:lumOff val="40000"/>
                        </a:schemeClr>
                      </a:solidFill>
                      <a:prstDash val="solid"/>
                      <a:round/>
                      <a:headEnd type="none" w="med" len="med"/>
                      <a:tailEnd type="none" w="med" len="med"/>
                    </a:lnR>
                    <a:lnT w="6350" cap="flat" cmpd="sng" algn="ctr">
                      <a:solidFill>
                        <a:schemeClr val="accent1">
                          <a:lumMod val="60000"/>
                          <a:lumOff val="40000"/>
                        </a:schemeClr>
                      </a:solidFill>
                      <a:prstDash val="solid"/>
                      <a:round/>
                      <a:headEnd type="none" w="med" len="med"/>
                      <a:tailEnd type="none" w="med" len="med"/>
                    </a:lnT>
                    <a:lnB w="6350" cap="flat" cmpd="sng" algn="ctr">
                      <a:solidFill>
                        <a:schemeClr val="accent1">
                          <a:lumMod val="60000"/>
                          <a:lumOff val="40000"/>
                        </a:schemeClr>
                      </a:solidFill>
                      <a:prstDash val="solid"/>
                      <a:round/>
                      <a:headEnd type="none" w="med" len="med"/>
                      <a:tailEnd type="none" w="med" len="med"/>
                    </a:lnB>
                    <a:solidFill>
                      <a:schemeClr val="accent2"/>
                    </a:solidFill>
                  </a:tcPr>
                </a:tc>
                <a:extLst>
                  <a:ext uri="{0D108BD9-81ED-4DB2-BD59-A6C34878D82A}">
                    <a16:rowId xmlns="" xmlns:a16="http://schemas.microsoft.com/office/drawing/2014/main" val="2095374693"/>
                  </a:ext>
                </a:extLst>
              </a:tr>
            </a:tbl>
          </a:graphicData>
        </a:graphic>
      </p:graphicFrame>
    </p:spTree>
    <p:extLst>
      <p:ext uri="{BB962C8B-B14F-4D97-AF65-F5344CB8AC3E}">
        <p14:creationId xmlns:p14="http://schemas.microsoft.com/office/powerpoint/2010/main" val="3234680518"/>
      </p:ext>
    </p:extLst>
  </p:cSld>
  <p:clrMapOvr>
    <a:masterClrMapping/>
  </p:clrMapOvr>
  <mc:AlternateContent xmlns:mc="http://schemas.openxmlformats.org/markup-compatibility/2006" xmlns:p14="http://schemas.microsoft.com/office/powerpoint/2010/main">
    <mc:Choice Requires="p14">
      <p:transition spd="slow" p14:dur="800" advTm="2108">
        <p:wipe/>
      </p:transition>
    </mc:Choice>
    <mc:Fallback xmlns="">
      <p:transition spd="slow" advTm="2108">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5"/>
                                        </p:tgtEl>
                                        <p:attrNameLst>
                                          <p:attrName>style.visibility</p:attrName>
                                        </p:attrNameLst>
                                      </p:cBhvr>
                                      <p:to>
                                        <p:strVal val="visible"/>
                                      </p:to>
                                    </p:set>
                                    <p:animEffect transition="in" filter="fade">
                                      <p:cBhvr>
                                        <p:cTn id="7" dur="500"/>
                                        <p:tgtEl>
                                          <p:spTgt spid="115"/>
                                        </p:tgtEl>
                                      </p:cBhvr>
                                    </p:animEffect>
                                    <p:anim calcmode="lin" valueType="num">
                                      <p:cBhvr>
                                        <p:cTn id="8" dur="500" fill="hold"/>
                                        <p:tgtEl>
                                          <p:spTgt spid="115"/>
                                        </p:tgtEl>
                                        <p:attrNameLst>
                                          <p:attrName>ppt_x</p:attrName>
                                        </p:attrNameLst>
                                      </p:cBhvr>
                                      <p:tavLst>
                                        <p:tav tm="0">
                                          <p:val>
                                            <p:strVal val="#ppt_x"/>
                                          </p:val>
                                        </p:tav>
                                        <p:tav tm="100000">
                                          <p:val>
                                            <p:strVal val="#ppt_x"/>
                                          </p:val>
                                        </p:tav>
                                      </p:tavLst>
                                    </p:anim>
                                    <p:anim calcmode="lin" valueType="num">
                                      <p:cBhvr>
                                        <p:cTn id="9" dur="500" fill="hold"/>
                                        <p:tgtEl>
                                          <p:spTgt spid="11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22" presetClass="entr" presetSubtype="1"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第一阶段</a:t>
            </a:r>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55" name="Pentagon 12">
            <a:extLst>
              <a:ext uri="{FF2B5EF4-FFF2-40B4-BE49-F238E27FC236}">
                <a16:creationId xmlns="" xmlns:a16="http://schemas.microsoft.com/office/drawing/2014/main" id="{DE7D9BC0-76C2-47A0-9E37-6DC291FB5B7E}"/>
              </a:ext>
            </a:extLst>
          </p:cNvPr>
          <p:cNvSpPr>
            <a:spLocks noChangeArrowheads="1"/>
          </p:cNvSpPr>
          <p:nvPr/>
        </p:nvSpPr>
        <p:spPr bwMode="auto">
          <a:xfrm>
            <a:off x="1017118" y="3493620"/>
            <a:ext cx="10528152" cy="611576"/>
          </a:xfrm>
          <a:prstGeom prst="chevron">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zh-CN" sz="2000">
              <a:solidFill>
                <a:schemeClr val="accent2"/>
              </a:solidFill>
              <a:latin typeface="+mj-ea"/>
              <a:ea typeface="+mj-ea"/>
              <a:sym typeface="+mn-lt"/>
            </a:endParaRPr>
          </a:p>
        </p:txBody>
      </p:sp>
      <p:cxnSp>
        <p:nvCxnSpPr>
          <p:cNvPr id="57" name="直接连接符 56">
            <a:extLst>
              <a:ext uri="{FF2B5EF4-FFF2-40B4-BE49-F238E27FC236}">
                <a16:creationId xmlns="" xmlns:a16="http://schemas.microsoft.com/office/drawing/2014/main" id="{210AE601-482E-4955-BD13-20CB3DB4490E}"/>
              </a:ext>
            </a:extLst>
          </p:cNvPr>
          <p:cNvCxnSpPr>
            <a:cxnSpLocks/>
          </p:cNvCxnSpPr>
          <p:nvPr/>
        </p:nvCxnSpPr>
        <p:spPr bwMode="auto">
          <a:xfrm>
            <a:off x="4170022" y="4212485"/>
            <a:ext cx="0" cy="1313559"/>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cxnSp>
        <p:nvCxnSpPr>
          <p:cNvPr id="60" name="直接连接符 59">
            <a:extLst>
              <a:ext uri="{FF2B5EF4-FFF2-40B4-BE49-F238E27FC236}">
                <a16:creationId xmlns="" xmlns:a16="http://schemas.microsoft.com/office/drawing/2014/main" id="{3AA95567-E2F0-4542-9FB1-9504CF233CA7}"/>
              </a:ext>
            </a:extLst>
          </p:cNvPr>
          <p:cNvCxnSpPr>
            <a:cxnSpLocks/>
          </p:cNvCxnSpPr>
          <p:nvPr/>
        </p:nvCxnSpPr>
        <p:spPr bwMode="auto">
          <a:xfrm>
            <a:off x="3010655" y="1933952"/>
            <a:ext cx="0" cy="1906266"/>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cxnSp>
        <p:nvCxnSpPr>
          <p:cNvPr id="63" name="直接连接符 62">
            <a:extLst>
              <a:ext uri="{FF2B5EF4-FFF2-40B4-BE49-F238E27FC236}">
                <a16:creationId xmlns="" xmlns:a16="http://schemas.microsoft.com/office/drawing/2014/main" id="{2C680FA4-E302-4462-B703-1D526E20656A}"/>
              </a:ext>
            </a:extLst>
          </p:cNvPr>
          <p:cNvCxnSpPr>
            <a:cxnSpLocks/>
          </p:cNvCxnSpPr>
          <p:nvPr/>
        </p:nvCxnSpPr>
        <p:spPr bwMode="auto">
          <a:xfrm>
            <a:off x="1815406" y="4249212"/>
            <a:ext cx="0" cy="1628060"/>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sp>
        <p:nvSpPr>
          <p:cNvPr id="64" name="流程图: 联系 129">
            <a:extLst>
              <a:ext uri="{FF2B5EF4-FFF2-40B4-BE49-F238E27FC236}">
                <a16:creationId xmlns="" xmlns:a16="http://schemas.microsoft.com/office/drawing/2014/main" id="{9AA6C662-F16C-40AB-9D2D-7BC0303D391C}"/>
              </a:ext>
            </a:extLst>
          </p:cNvPr>
          <p:cNvSpPr/>
          <p:nvPr/>
        </p:nvSpPr>
        <p:spPr bwMode="auto">
          <a:xfrm rot="30982">
            <a:off x="1551549" y="3503357"/>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dirty="0">
                <a:solidFill>
                  <a:schemeClr val="accent2"/>
                </a:solidFill>
                <a:latin typeface="+mj-ea"/>
                <a:ea typeface="+mj-ea"/>
                <a:sym typeface="+mn-lt"/>
              </a:rPr>
              <a:t>1</a:t>
            </a:r>
            <a:endParaRPr lang="zh-CN" altLang="zh-CN" sz="1600" dirty="0">
              <a:solidFill>
                <a:schemeClr val="accent2"/>
              </a:solidFill>
              <a:latin typeface="+mj-ea"/>
              <a:ea typeface="+mj-ea"/>
              <a:sym typeface="+mn-lt"/>
            </a:endParaRPr>
          </a:p>
        </p:txBody>
      </p:sp>
      <p:cxnSp>
        <p:nvCxnSpPr>
          <p:cNvPr id="66" name="直接连接符 65">
            <a:extLst>
              <a:ext uri="{FF2B5EF4-FFF2-40B4-BE49-F238E27FC236}">
                <a16:creationId xmlns="" xmlns:a16="http://schemas.microsoft.com/office/drawing/2014/main" id="{88E8C3CB-9DF9-4730-9DD6-A48F8A02546B}"/>
              </a:ext>
            </a:extLst>
          </p:cNvPr>
          <p:cNvCxnSpPr/>
          <p:nvPr/>
        </p:nvCxnSpPr>
        <p:spPr bwMode="auto">
          <a:xfrm flipV="1">
            <a:off x="6635635" y="3770459"/>
            <a:ext cx="0" cy="864974"/>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cxnSp>
        <p:nvCxnSpPr>
          <p:cNvPr id="69" name="直接连接符 68">
            <a:extLst>
              <a:ext uri="{FF2B5EF4-FFF2-40B4-BE49-F238E27FC236}">
                <a16:creationId xmlns="" xmlns:a16="http://schemas.microsoft.com/office/drawing/2014/main" id="{00BB6E0C-53A2-4B02-A0A2-E3213891DD25}"/>
              </a:ext>
            </a:extLst>
          </p:cNvPr>
          <p:cNvCxnSpPr>
            <a:cxnSpLocks/>
          </p:cNvCxnSpPr>
          <p:nvPr/>
        </p:nvCxnSpPr>
        <p:spPr bwMode="auto">
          <a:xfrm flipV="1">
            <a:off x="7831388" y="2134007"/>
            <a:ext cx="0" cy="1257161"/>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cxnSp>
        <p:nvCxnSpPr>
          <p:cNvPr id="72" name="直接连接符 71">
            <a:extLst>
              <a:ext uri="{FF2B5EF4-FFF2-40B4-BE49-F238E27FC236}">
                <a16:creationId xmlns="" xmlns:a16="http://schemas.microsoft.com/office/drawing/2014/main" id="{50B95025-7A0D-4F31-87EE-B1FC9CA1F626}"/>
              </a:ext>
            </a:extLst>
          </p:cNvPr>
          <p:cNvCxnSpPr>
            <a:cxnSpLocks/>
          </p:cNvCxnSpPr>
          <p:nvPr/>
        </p:nvCxnSpPr>
        <p:spPr bwMode="auto">
          <a:xfrm flipV="1">
            <a:off x="9045836" y="3770461"/>
            <a:ext cx="0" cy="1760051"/>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sp>
        <p:nvSpPr>
          <p:cNvPr id="77" name="矩形 76">
            <a:extLst>
              <a:ext uri="{FF2B5EF4-FFF2-40B4-BE49-F238E27FC236}">
                <a16:creationId xmlns="" xmlns:a16="http://schemas.microsoft.com/office/drawing/2014/main" id="{BF458C24-C62B-451A-9BDC-9E6EA53A1D28}"/>
              </a:ext>
            </a:extLst>
          </p:cNvPr>
          <p:cNvSpPr/>
          <p:nvPr/>
        </p:nvSpPr>
        <p:spPr>
          <a:xfrm>
            <a:off x="1867345" y="5477162"/>
            <a:ext cx="16388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kern="0" dirty="0">
                <a:solidFill>
                  <a:srgbClr val="4D4D4D"/>
                </a:solidFill>
                <a:latin typeface="+mj-ea"/>
                <a:ea typeface="+mj-ea"/>
                <a:cs typeface="+mn-ea"/>
                <a:sym typeface="+mn-lt"/>
              </a:rPr>
              <a:t>通道画线</a:t>
            </a:r>
          </a:p>
        </p:txBody>
      </p:sp>
      <p:sp>
        <p:nvSpPr>
          <p:cNvPr id="78" name="矩形 77">
            <a:extLst>
              <a:ext uri="{FF2B5EF4-FFF2-40B4-BE49-F238E27FC236}">
                <a16:creationId xmlns="" xmlns:a16="http://schemas.microsoft.com/office/drawing/2014/main" id="{C2575578-6E44-46FB-BD21-B42093C9EAB8}"/>
              </a:ext>
            </a:extLst>
          </p:cNvPr>
          <p:cNvSpPr/>
          <p:nvPr/>
        </p:nvSpPr>
        <p:spPr>
          <a:xfrm>
            <a:off x="3010656" y="1933952"/>
            <a:ext cx="24054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kern="0">
                <a:solidFill>
                  <a:srgbClr val="4D4D4D"/>
                </a:solidFill>
                <a:latin typeface="+mj-ea"/>
                <a:ea typeface="+mj-ea"/>
                <a:cs typeface="+mn-ea"/>
                <a:sym typeface="+mn-lt"/>
              </a:rPr>
              <a:t>制作标识牌</a:t>
            </a:r>
          </a:p>
        </p:txBody>
      </p:sp>
      <p:sp>
        <p:nvSpPr>
          <p:cNvPr id="79" name="矩形 78">
            <a:extLst>
              <a:ext uri="{FF2B5EF4-FFF2-40B4-BE49-F238E27FC236}">
                <a16:creationId xmlns="" xmlns:a16="http://schemas.microsoft.com/office/drawing/2014/main" id="{4920DDDD-6267-49A1-9F3E-FB5271976FAE}"/>
              </a:ext>
            </a:extLst>
          </p:cNvPr>
          <p:cNvSpPr/>
          <p:nvPr/>
        </p:nvSpPr>
        <p:spPr>
          <a:xfrm>
            <a:off x="4213378" y="5125934"/>
            <a:ext cx="22316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kern="0" dirty="0">
                <a:solidFill>
                  <a:srgbClr val="4D4D4D"/>
                </a:solidFill>
                <a:latin typeface="+mj-ea"/>
                <a:ea typeface="+mj-ea"/>
                <a:cs typeface="+mn-ea"/>
                <a:sym typeface="+mn-lt"/>
              </a:rPr>
              <a:t>定置管理</a:t>
            </a:r>
          </a:p>
        </p:txBody>
      </p:sp>
      <p:cxnSp>
        <p:nvCxnSpPr>
          <p:cNvPr id="81" name="直接连接符 80">
            <a:extLst>
              <a:ext uri="{FF2B5EF4-FFF2-40B4-BE49-F238E27FC236}">
                <a16:creationId xmlns="" xmlns:a16="http://schemas.microsoft.com/office/drawing/2014/main" id="{E97FC63A-3A74-4935-B8F4-2FE014234729}"/>
              </a:ext>
            </a:extLst>
          </p:cNvPr>
          <p:cNvCxnSpPr>
            <a:cxnSpLocks/>
          </p:cNvCxnSpPr>
          <p:nvPr/>
        </p:nvCxnSpPr>
        <p:spPr bwMode="auto">
          <a:xfrm>
            <a:off x="5358661" y="3083917"/>
            <a:ext cx="0" cy="756304"/>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sp>
        <p:nvSpPr>
          <p:cNvPr id="84" name="矩形 83">
            <a:extLst>
              <a:ext uri="{FF2B5EF4-FFF2-40B4-BE49-F238E27FC236}">
                <a16:creationId xmlns="" xmlns:a16="http://schemas.microsoft.com/office/drawing/2014/main" id="{044A2D25-2B5E-4561-B231-A09819060195}"/>
              </a:ext>
            </a:extLst>
          </p:cNvPr>
          <p:cNvSpPr/>
          <p:nvPr/>
        </p:nvSpPr>
        <p:spPr>
          <a:xfrm>
            <a:off x="5473826" y="2955497"/>
            <a:ext cx="176560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kern="0">
                <a:solidFill>
                  <a:srgbClr val="4D4D4D"/>
                </a:solidFill>
                <a:latin typeface="+mj-ea"/>
                <a:ea typeface="+mj-ea"/>
                <a:cs typeface="+mn-ea"/>
                <a:sym typeface="+mn-lt"/>
              </a:rPr>
              <a:t>统一文件夹</a:t>
            </a:r>
          </a:p>
        </p:txBody>
      </p:sp>
      <p:sp>
        <p:nvSpPr>
          <p:cNvPr id="86" name="矩形 85">
            <a:extLst>
              <a:ext uri="{FF2B5EF4-FFF2-40B4-BE49-F238E27FC236}">
                <a16:creationId xmlns="" xmlns:a16="http://schemas.microsoft.com/office/drawing/2014/main" id="{7870AB5E-A01C-4D5D-9BBE-5EAB96F11EB1}"/>
              </a:ext>
            </a:extLst>
          </p:cNvPr>
          <p:cNvSpPr/>
          <p:nvPr/>
        </p:nvSpPr>
        <p:spPr>
          <a:xfrm>
            <a:off x="5537348" y="2037044"/>
            <a:ext cx="406572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000" kern="0" dirty="0">
                <a:solidFill>
                  <a:srgbClr val="4D4D4D"/>
                </a:solidFill>
                <a:latin typeface="+mj-ea"/>
                <a:ea typeface="+mj-ea"/>
                <a:cs typeface="+mn-ea"/>
                <a:sym typeface="+mn-lt"/>
              </a:rPr>
              <a:t>6S</a:t>
            </a:r>
            <a:r>
              <a:rPr lang="zh-CN" altLang="en-US" sz="2000" kern="0" dirty="0">
                <a:solidFill>
                  <a:srgbClr val="4D4D4D"/>
                </a:solidFill>
                <a:latin typeface="+mj-ea"/>
                <a:ea typeface="+mj-ea"/>
                <a:cs typeface="+mn-ea"/>
                <a:sym typeface="+mn-lt"/>
              </a:rPr>
              <a:t>展示板使用</a:t>
            </a:r>
          </a:p>
        </p:txBody>
      </p:sp>
      <p:sp>
        <p:nvSpPr>
          <p:cNvPr id="88" name="矩形 87">
            <a:extLst>
              <a:ext uri="{FF2B5EF4-FFF2-40B4-BE49-F238E27FC236}">
                <a16:creationId xmlns="" xmlns:a16="http://schemas.microsoft.com/office/drawing/2014/main" id="{5E051E33-90E6-4E73-92F5-B37F7FC0A61B}"/>
              </a:ext>
            </a:extLst>
          </p:cNvPr>
          <p:cNvSpPr/>
          <p:nvPr/>
        </p:nvSpPr>
        <p:spPr>
          <a:xfrm>
            <a:off x="4465596" y="4719885"/>
            <a:ext cx="33953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kern="0">
                <a:solidFill>
                  <a:srgbClr val="4D4D4D"/>
                </a:solidFill>
                <a:latin typeface="+mj-ea"/>
                <a:ea typeface="+mj-ea"/>
                <a:cs typeface="+mn-ea"/>
                <a:sym typeface="+mn-lt"/>
              </a:rPr>
              <a:t>水杯定置统一</a:t>
            </a:r>
          </a:p>
        </p:txBody>
      </p:sp>
      <p:sp>
        <p:nvSpPr>
          <p:cNvPr id="89" name="矩形 88">
            <a:extLst>
              <a:ext uri="{FF2B5EF4-FFF2-40B4-BE49-F238E27FC236}">
                <a16:creationId xmlns="" xmlns:a16="http://schemas.microsoft.com/office/drawing/2014/main" id="{D702595F-8BB7-46C1-BF22-806C1FDEE44D}"/>
              </a:ext>
            </a:extLst>
          </p:cNvPr>
          <p:cNvSpPr/>
          <p:nvPr/>
        </p:nvSpPr>
        <p:spPr>
          <a:xfrm>
            <a:off x="7461583" y="5200501"/>
            <a:ext cx="33995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en-US" altLang="zh-CN" sz="2000" kern="0" dirty="0">
                <a:solidFill>
                  <a:srgbClr val="4D4D4D"/>
                </a:solidFill>
                <a:latin typeface="+mj-ea"/>
                <a:ea typeface="+mj-ea"/>
                <a:cs typeface="+mn-ea"/>
                <a:sym typeface="+mn-lt"/>
              </a:rPr>
              <a:t>6S</a:t>
            </a:r>
            <a:r>
              <a:rPr lang="zh-CN" altLang="en-US" sz="2000" kern="0" dirty="0">
                <a:solidFill>
                  <a:srgbClr val="4D4D4D"/>
                </a:solidFill>
                <a:latin typeface="+mj-ea"/>
                <a:ea typeface="+mj-ea"/>
                <a:cs typeface="+mn-ea"/>
                <a:sym typeface="+mn-lt"/>
              </a:rPr>
              <a:t>时程表追踪</a:t>
            </a:r>
          </a:p>
        </p:txBody>
      </p:sp>
      <p:sp>
        <p:nvSpPr>
          <p:cNvPr id="91" name="流程图: 联系 129">
            <a:extLst>
              <a:ext uri="{FF2B5EF4-FFF2-40B4-BE49-F238E27FC236}">
                <a16:creationId xmlns="" xmlns:a16="http://schemas.microsoft.com/office/drawing/2014/main" id="{BC819A45-D0A6-459D-B27F-F86B7EE03389}"/>
              </a:ext>
            </a:extLst>
          </p:cNvPr>
          <p:cNvSpPr/>
          <p:nvPr/>
        </p:nvSpPr>
        <p:spPr bwMode="auto">
          <a:xfrm rot="30982">
            <a:off x="2750366" y="3503357"/>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dirty="0">
                <a:solidFill>
                  <a:schemeClr val="accent2"/>
                </a:solidFill>
                <a:latin typeface="+mj-ea"/>
                <a:ea typeface="+mj-ea"/>
                <a:sym typeface="+mn-lt"/>
              </a:rPr>
              <a:t>2</a:t>
            </a:r>
            <a:endParaRPr lang="zh-CN" altLang="zh-CN" sz="1600" dirty="0">
              <a:solidFill>
                <a:schemeClr val="accent2"/>
              </a:solidFill>
              <a:latin typeface="+mj-ea"/>
              <a:ea typeface="+mj-ea"/>
              <a:sym typeface="+mn-lt"/>
            </a:endParaRPr>
          </a:p>
        </p:txBody>
      </p:sp>
      <p:sp>
        <p:nvSpPr>
          <p:cNvPr id="92" name="流程图: 联系 129">
            <a:extLst>
              <a:ext uri="{FF2B5EF4-FFF2-40B4-BE49-F238E27FC236}">
                <a16:creationId xmlns="" xmlns:a16="http://schemas.microsoft.com/office/drawing/2014/main" id="{9F00C787-E5A7-47BE-A24C-3EA58C74D849}"/>
              </a:ext>
            </a:extLst>
          </p:cNvPr>
          <p:cNvSpPr/>
          <p:nvPr/>
        </p:nvSpPr>
        <p:spPr bwMode="auto">
          <a:xfrm rot="30982">
            <a:off x="3920910" y="3503356"/>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3</a:t>
            </a:r>
            <a:endParaRPr lang="zh-CN" altLang="zh-CN" sz="1600">
              <a:solidFill>
                <a:schemeClr val="accent2"/>
              </a:solidFill>
              <a:latin typeface="+mj-ea"/>
              <a:ea typeface="+mj-ea"/>
              <a:sym typeface="+mn-lt"/>
            </a:endParaRPr>
          </a:p>
        </p:txBody>
      </p:sp>
      <p:sp>
        <p:nvSpPr>
          <p:cNvPr id="93" name="流程图: 联系 129">
            <a:extLst>
              <a:ext uri="{FF2B5EF4-FFF2-40B4-BE49-F238E27FC236}">
                <a16:creationId xmlns="" xmlns:a16="http://schemas.microsoft.com/office/drawing/2014/main" id="{E2437978-B86D-473F-A52D-7BE831405A0D}"/>
              </a:ext>
            </a:extLst>
          </p:cNvPr>
          <p:cNvSpPr/>
          <p:nvPr/>
        </p:nvSpPr>
        <p:spPr bwMode="auto">
          <a:xfrm rot="30982">
            <a:off x="5110353" y="3503356"/>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4</a:t>
            </a:r>
            <a:endParaRPr lang="zh-CN" altLang="zh-CN" sz="1600">
              <a:solidFill>
                <a:schemeClr val="accent2"/>
              </a:solidFill>
              <a:latin typeface="+mj-ea"/>
              <a:ea typeface="+mj-ea"/>
              <a:sym typeface="+mn-lt"/>
            </a:endParaRPr>
          </a:p>
        </p:txBody>
      </p:sp>
      <p:sp>
        <p:nvSpPr>
          <p:cNvPr id="94" name="流程图: 联系 129">
            <a:extLst>
              <a:ext uri="{FF2B5EF4-FFF2-40B4-BE49-F238E27FC236}">
                <a16:creationId xmlns="" xmlns:a16="http://schemas.microsoft.com/office/drawing/2014/main" id="{33CE9464-0D7D-44F0-9364-B7FC108E158B}"/>
              </a:ext>
            </a:extLst>
          </p:cNvPr>
          <p:cNvSpPr/>
          <p:nvPr/>
        </p:nvSpPr>
        <p:spPr bwMode="auto">
          <a:xfrm rot="30982">
            <a:off x="6371503" y="3503356"/>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5</a:t>
            </a:r>
            <a:endParaRPr lang="zh-CN" altLang="zh-CN" sz="1600">
              <a:solidFill>
                <a:schemeClr val="accent2"/>
              </a:solidFill>
              <a:latin typeface="+mj-ea"/>
              <a:ea typeface="+mj-ea"/>
              <a:sym typeface="+mn-lt"/>
            </a:endParaRPr>
          </a:p>
        </p:txBody>
      </p:sp>
      <p:sp>
        <p:nvSpPr>
          <p:cNvPr id="95" name="流程图: 联系 129">
            <a:extLst>
              <a:ext uri="{FF2B5EF4-FFF2-40B4-BE49-F238E27FC236}">
                <a16:creationId xmlns="" xmlns:a16="http://schemas.microsoft.com/office/drawing/2014/main" id="{41844BEC-DE4F-40DB-832C-2D64F170DF6D}"/>
              </a:ext>
            </a:extLst>
          </p:cNvPr>
          <p:cNvSpPr/>
          <p:nvPr/>
        </p:nvSpPr>
        <p:spPr bwMode="auto">
          <a:xfrm rot="30982">
            <a:off x="7589067" y="3503356"/>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6</a:t>
            </a:r>
            <a:endParaRPr lang="zh-CN" altLang="zh-CN" sz="1600">
              <a:solidFill>
                <a:schemeClr val="accent2"/>
              </a:solidFill>
              <a:latin typeface="+mj-ea"/>
              <a:ea typeface="+mj-ea"/>
              <a:sym typeface="+mn-lt"/>
            </a:endParaRPr>
          </a:p>
        </p:txBody>
      </p:sp>
      <p:sp>
        <p:nvSpPr>
          <p:cNvPr id="99" name="流程图: 联系 129">
            <a:extLst>
              <a:ext uri="{FF2B5EF4-FFF2-40B4-BE49-F238E27FC236}">
                <a16:creationId xmlns="" xmlns:a16="http://schemas.microsoft.com/office/drawing/2014/main" id="{AFDB7A31-9C62-4DAB-A010-CFC12F9D38A9}"/>
              </a:ext>
            </a:extLst>
          </p:cNvPr>
          <p:cNvSpPr/>
          <p:nvPr/>
        </p:nvSpPr>
        <p:spPr bwMode="auto">
          <a:xfrm rot="30982">
            <a:off x="8810174" y="3503355"/>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7</a:t>
            </a:r>
            <a:endParaRPr lang="zh-CN" altLang="zh-CN" sz="1600">
              <a:solidFill>
                <a:schemeClr val="accent2"/>
              </a:solidFill>
              <a:latin typeface="+mj-ea"/>
              <a:ea typeface="+mj-ea"/>
              <a:sym typeface="+mn-lt"/>
            </a:endParaRPr>
          </a:p>
        </p:txBody>
      </p:sp>
      <p:cxnSp>
        <p:nvCxnSpPr>
          <p:cNvPr id="100" name="直接连接符 99">
            <a:extLst>
              <a:ext uri="{FF2B5EF4-FFF2-40B4-BE49-F238E27FC236}">
                <a16:creationId xmlns="" xmlns:a16="http://schemas.microsoft.com/office/drawing/2014/main" id="{2DF46EFF-316B-41D8-8C0B-6D282601A984}"/>
              </a:ext>
            </a:extLst>
          </p:cNvPr>
          <p:cNvCxnSpPr>
            <a:cxnSpLocks/>
          </p:cNvCxnSpPr>
          <p:nvPr/>
        </p:nvCxnSpPr>
        <p:spPr bwMode="auto">
          <a:xfrm flipV="1">
            <a:off x="10371108" y="1136742"/>
            <a:ext cx="0" cy="2254426"/>
          </a:xfrm>
          <a:prstGeom prst="line">
            <a:avLst/>
          </a:prstGeom>
          <a:solidFill>
            <a:schemeClr val="bg2"/>
          </a:solidFill>
          <a:ln w="19050" cap="flat" cmpd="sng" algn="ctr">
            <a:solidFill>
              <a:schemeClr val="accent1">
                <a:lumMod val="60000"/>
                <a:lumOff val="40000"/>
              </a:schemeClr>
            </a:solidFill>
            <a:prstDash val="solid"/>
            <a:round/>
            <a:headEnd type="none" w="med" len="med"/>
            <a:tailEnd type="none" w="med" len="med"/>
          </a:ln>
          <a:effectLst/>
        </p:spPr>
      </p:cxnSp>
      <p:sp>
        <p:nvSpPr>
          <p:cNvPr id="101" name="矩形 100">
            <a:extLst>
              <a:ext uri="{FF2B5EF4-FFF2-40B4-BE49-F238E27FC236}">
                <a16:creationId xmlns="" xmlns:a16="http://schemas.microsoft.com/office/drawing/2014/main" id="{408828A8-AB6F-409E-8B79-8DAA6371DC67}"/>
              </a:ext>
            </a:extLst>
          </p:cNvPr>
          <p:cNvSpPr/>
          <p:nvPr/>
        </p:nvSpPr>
        <p:spPr>
          <a:xfrm>
            <a:off x="6896803" y="1028322"/>
            <a:ext cx="339954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r"/>
            <a:r>
              <a:rPr lang="zh-CN" altLang="en-US" sz="2000" kern="0" dirty="0">
                <a:solidFill>
                  <a:srgbClr val="4D4D4D"/>
                </a:solidFill>
                <a:latin typeface="+mj-ea"/>
                <a:ea typeface="+mj-ea"/>
                <a:cs typeface="+mn-ea"/>
                <a:sym typeface="+mn-lt"/>
              </a:rPr>
              <a:t>等待检查和考核</a:t>
            </a:r>
          </a:p>
        </p:txBody>
      </p:sp>
      <p:sp>
        <p:nvSpPr>
          <p:cNvPr id="102" name="流程图: 联系 129">
            <a:extLst>
              <a:ext uri="{FF2B5EF4-FFF2-40B4-BE49-F238E27FC236}">
                <a16:creationId xmlns="" xmlns:a16="http://schemas.microsoft.com/office/drawing/2014/main" id="{54999459-A390-4CF2-86E3-BCC16867D64E}"/>
              </a:ext>
            </a:extLst>
          </p:cNvPr>
          <p:cNvSpPr/>
          <p:nvPr/>
        </p:nvSpPr>
        <p:spPr bwMode="auto">
          <a:xfrm rot="30982">
            <a:off x="10109585" y="3503355"/>
            <a:ext cx="523046" cy="502531"/>
          </a:xfrm>
          <a:prstGeom prst="diamond">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600">
                <a:solidFill>
                  <a:schemeClr val="accent2"/>
                </a:solidFill>
                <a:latin typeface="+mj-ea"/>
                <a:ea typeface="+mj-ea"/>
                <a:sym typeface="+mn-lt"/>
              </a:rPr>
              <a:t>8</a:t>
            </a:r>
            <a:endParaRPr lang="zh-CN" altLang="zh-CN" sz="1600">
              <a:solidFill>
                <a:schemeClr val="accent2"/>
              </a:solidFill>
              <a:latin typeface="+mj-ea"/>
              <a:ea typeface="+mj-ea"/>
              <a:sym typeface="+mn-lt"/>
            </a:endParaRPr>
          </a:p>
        </p:txBody>
      </p:sp>
    </p:spTree>
    <p:extLst>
      <p:ext uri="{BB962C8B-B14F-4D97-AF65-F5344CB8AC3E}">
        <p14:creationId xmlns:p14="http://schemas.microsoft.com/office/powerpoint/2010/main" val="3834059640"/>
      </p:ext>
    </p:extLst>
  </p:cSld>
  <p:clrMapOvr>
    <a:masterClrMapping/>
  </p:clrMapOvr>
  <mc:AlternateContent xmlns:mc="http://schemas.openxmlformats.org/markup-compatibility/2006" xmlns:p14="http://schemas.microsoft.com/office/powerpoint/2010/main">
    <mc:Choice Requires="p14">
      <p:transition spd="slow" p14:dur="800" advTm="10518">
        <p:wipe/>
      </p:transition>
    </mc:Choice>
    <mc:Fallback xmlns="">
      <p:transition spd="slow" advTm="10518">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55"/>
                                        </p:tgtEl>
                                        <p:attrNameLst>
                                          <p:attrName>style.visibility</p:attrName>
                                        </p:attrNameLst>
                                      </p:cBhvr>
                                      <p:to>
                                        <p:strVal val="visible"/>
                                      </p:to>
                                    </p:set>
                                    <p:anim calcmode="lin" valueType="num">
                                      <p:cBhvr additive="base">
                                        <p:cTn id="7" dur="500" fill="hold"/>
                                        <p:tgtEl>
                                          <p:spTgt spid="55"/>
                                        </p:tgtEl>
                                        <p:attrNameLst>
                                          <p:attrName>ppt_x</p:attrName>
                                        </p:attrNameLst>
                                      </p:cBhvr>
                                      <p:tavLst>
                                        <p:tav tm="0">
                                          <p:val>
                                            <p:strVal val="0-#ppt_w/2"/>
                                          </p:val>
                                        </p:tav>
                                        <p:tav tm="100000">
                                          <p:val>
                                            <p:strVal val="#ppt_x"/>
                                          </p:val>
                                        </p:tav>
                                      </p:tavLst>
                                    </p:anim>
                                    <p:anim calcmode="lin" valueType="num">
                                      <p:cBhvr additive="base">
                                        <p:cTn id="8" dur="500" fill="hold"/>
                                        <p:tgtEl>
                                          <p:spTgt spid="5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grpId="0" nodeType="afterEffect">
                                  <p:stCondLst>
                                    <p:cond delay="0"/>
                                  </p:stCondLst>
                                  <p:childTnLst>
                                    <p:set>
                                      <p:cBhvr>
                                        <p:cTn id="11" dur="1" fill="hold">
                                          <p:stCondLst>
                                            <p:cond delay="0"/>
                                          </p:stCondLst>
                                        </p:cTn>
                                        <p:tgtEl>
                                          <p:spTgt spid="64"/>
                                        </p:tgtEl>
                                        <p:attrNameLst>
                                          <p:attrName>style.visibility</p:attrName>
                                        </p:attrNameLst>
                                      </p:cBhvr>
                                      <p:to>
                                        <p:strVal val="visible"/>
                                      </p:to>
                                    </p:set>
                                    <p:anim calcmode="lin" valueType="num">
                                      <p:cBhvr>
                                        <p:cTn id="12" dur="300" fill="hold"/>
                                        <p:tgtEl>
                                          <p:spTgt spid="64"/>
                                        </p:tgtEl>
                                        <p:attrNameLst>
                                          <p:attrName>ppt_w</p:attrName>
                                        </p:attrNameLst>
                                      </p:cBhvr>
                                      <p:tavLst>
                                        <p:tav tm="0">
                                          <p:val>
                                            <p:fltVal val="0"/>
                                          </p:val>
                                        </p:tav>
                                        <p:tav tm="100000">
                                          <p:val>
                                            <p:strVal val="#ppt_w"/>
                                          </p:val>
                                        </p:tav>
                                      </p:tavLst>
                                    </p:anim>
                                    <p:anim calcmode="lin" valueType="num">
                                      <p:cBhvr>
                                        <p:cTn id="13" dur="300" fill="hold"/>
                                        <p:tgtEl>
                                          <p:spTgt spid="64"/>
                                        </p:tgtEl>
                                        <p:attrNameLst>
                                          <p:attrName>ppt_h</p:attrName>
                                        </p:attrNameLst>
                                      </p:cBhvr>
                                      <p:tavLst>
                                        <p:tav tm="0">
                                          <p:val>
                                            <p:fltVal val="0"/>
                                          </p:val>
                                        </p:tav>
                                        <p:tav tm="100000">
                                          <p:val>
                                            <p:strVal val="#ppt_h"/>
                                          </p:val>
                                        </p:tav>
                                      </p:tavLst>
                                    </p:anim>
                                    <p:animEffect transition="in" filter="fade">
                                      <p:cBhvr>
                                        <p:cTn id="14" dur="300"/>
                                        <p:tgtEl>
                                          <p:spTgt spid="64"/>
                                        </p:tgtEl>
                                      </p:cBhvr>
                                    </p:animEffect>
                                  </p:childTnLst>
                                </p:cTn>
                              </p:par>
                            </p:childTnLst>
                          </p:cTn>
                        </p:par>
                        <p:par>
                          <p:cTn id="15" fill="hold">
                            <p:stCondLst>
                              <p:cond delay="800"/>
                            </p:stCondLst>
                            <p:childTnLst>
                              <p:par>
                                <p:cTn id="16" presetID="22" presetClass="entr" presetSubtype="4" fill="hold" nodeType="afterEffect">
                                  <p:stCondLst>
                                    <p:cond delay="0"/>
                                  </p:stCondLst>
                                  <p:childTnLst>
                                    <p:set>
                                      <p:cBhvr>
                                        <p:cTn id="17" dur="1" fill="hold">
                                          <p:stCondLst>
                                            <p:cond delay="0"/>
                                          </p:stCondLst>
                                        </p:cTn>
                                        <p:tgtEl>
                                          <p:spTgt spid="63"/>
                                        </p:tgtEl>
                                        <p:attrNameLst>
                                          <p:attrName>style.visibility</p:attrName>
                                        </p:attrNameLst>
                                      </p:cBhvr>
                                      <p:to>
                                        <p:strVal val="visible"/>
                                      </p:to>
                                    </p:set>
                                    <p:animEffect transition="in" filter="wipe(down)">
                                      <p:cBhvr>
                                        <p:cTn id="18" dur="300"/>
                                        <p:tgtEl>
                                          <p:spTgt spid="63"/>
                                        </p:tgtEl>
                                      </p:cBhvr>
                                    </p:animEffect>
                                  </p:childTnLst>
                                </p:cTn>
                              </p:par>
                            </p:childTnLst>
                          </p:cTn>
                        </p:par>
                        <p:par>
                          <p:cTn id="19" fill="hold">
                            <p:stCondLst>
                              <p:cond delay="1100"/>
                            </p:stCondLst>
                            <p:childTnLst>
                              <p:par>
                                <p:cTn id="20" presetID="31" presetClass="entr" presetSubtype="0" fill="hold" grpId="0" nodeType="afterEffect">
                                  <p:stCondLst>
                                    <p:cond delay="0"/>
                                  </p:stCondLst>
                                  <p:childTnLst>
                                    <p:set>
                                      <p:cBhvr>
                                        <p:cTn id="21" dur="1" fill="hold">
                                          <p:stCondLst>
                                            <p:cond delay="0"/>
                                          </p:stCondLst>
                                        </p:cTn>
                                        <p:tgtEl>
                                          <p:spTgt spid="77"/>
                                        </p:tgtEl>
                                        <p:attrNameLst>
                                          <p:attrName>style.visibility</p:attrName>
                                        </p:attrNameLst>
                                      </p:cBhvr>
                                      <p:to>
                                        <p:strVal val="visible"/>
                                      </p:to>
                                    </p:set>
                                    <p:anim calcmode="lin" valueType="num">
                                      <p:cBhvr>
                                        <p:cTn id="22" dur="400" fill="hold"/>
                                        <p:tgtEl>
                                          <p:spTgt spid="77"/>
                                        </p:tgtEl>
                                        <p:attrNameLst>
                                          <p:attrName>ppt_w</p:attrName>
                                        </p:attrNameLst>
                                      </p:cBhvr>
                                      <p:tavLst>
                                        <p:tav tm="0">
                                          <p:val>
                                            <p:fltVal val="0"/>
                                          </p:val>
                                        </p:tav>
                                        <p:tav tm="100000">
                                          <p:val>
                                            <p:strVal val="#ppt_w"/>
                                          </p:val>
                                        </p:tav>
                                      </p:tavLst>
                                    </p:anim>
                                    <p:anim calcmode="lin" valueType="num">
                                      <p:cBhvr>
                                        <p:cTn id="23" dur="400" fill="hold"/>
                                        <p:tgtEl>
                                          <p:spTgt spid="77"/>
                                        </p:tgtEl>
                                        <p:attrNameLst>
                                          <p:attrName>ppt_h</p:attrName>
                                        </p:attrNameLst>
                                      </p:cBhvr>
                                      <p:tavLst>
                                        <p:tav tm="0">
                                          <p:val>
                                            <p:fltVal val="0"/>
                                          </p:val>
                                        </p:tav>
                                        <p:tav tm="100000">
                                          <p:val>
                                            <p:strVal val="#ppt_h"/>
                                          </p:val>
                                        </p:tav>
                                      </p:tavLst>
                                    </p:anim>
                                    <p:anim calcmode="lin" valueType="num">
                                      <p:cBhvr>
                                        <p:cTn id="24" dur="400" fill="hold"/>
                                        <p:tgtEl>
                                          <p:spTgt spid="77"/>
                                        </p:tgtEl>
                                        <p:attrNameLst>
                                          <p:attrName>style.rotation</p:attrName>
                                        </p:attrNameLst>
                                      </p:cBhvr>
                                      <p:tavLst>
                                        <p:tav tm="0">
                                          <p:val>
                                            <p:fltVal val="90"/>
                                          </p:val>
                                        </p:tav>
                                        <p:tav tm="100000">
                                          <p:val>
                                            <p:fltVal val="0"/>
                                          </p:val>
                                        </p:tav>
                                      </p:tavLst>
                                    </p:anim>
                                    <p:animEffect transition="in" filter="fade">
                                      <p:cBhvr>
                                        <p:cTn id="25" dur="400"/>
                                        <p:tgtEl>
                                          <p:spTgt spid="77"/>
                                        </p:tgtEl>
                                      </p:cBhvr>
                                    </p:animEffect>
                                  </p:childTnLst>
                                </p:cTn>
                              </p:par>
                            </p:childTnLst>
                          </p:cTn>
                        </p:par>
                        <p:par>
                          <p:cTn id="26" fill="hold">
                            <p:stCondLst>
                              <p:cond delay="1500"/>
                            </p:stCondLst>
                            <p:childTnLst>
                              <p:par>
                                <p:cTn id="27" presetID="53" presetClass="entr" presetSubtype="16" fill="hold" grpId="0" nodeType="afterEffect">
                                  <p:stCondLst>
                                    <p:cond delay="0"/>
                                  </p:stCondLst>
                                  <p:childTnLst>
                                    <p:set>
                                      <p:cBhvr>
                                        <p:cTn id="28" dur="1" fill="hold">
                                          <p:stCondLst>
                                            <p:cond delay="0"/>
                                          </p:stCondLst>
                                        </p:cTn>
                                        <p:tgtEl>
                                          <p:spTgt spid="91"/>
                                        </p:tgtEl>
                                        <p:attrNameLst>
                                          <p:attrName>style.visibility</p:attrName>
                                        </p:attrNameLst>
                                      </p:cBhvr>
                                      <p:to>
                                        <p:strVal val="visible"/>
                                      </p:to>
                                    </p:set>
                                    <p:anim calcmode="lin" valueType="num">
                                      <p:cBhvr>
                                        <p:cTn id="29" dur="300" fill="hold"/>
                                        <p:tgtEl>
                                          <p:spTgt spid="91"/>
                                        </p:tgtEl>
                                        <p:attrNameLst>
                                          <p:attrName>ppt_w</p:attrName>
                                        </p:attrNameLst>
                                      </p:cBhvr>
                                      <p:tavLst>
                                        <p:tav tm="0">
                                          <p:val>
                                            <p:fltVal val="0"/>
                                          </p:val>
                                        </p:tav>
                                        <p:tav tm="100000">
                                          <p:val>
                                            <p:strVal val="#ppt_w"/>
                                          </p:val>
                                        </p:tav>
                                      </p:tavLst>
                                    </p:anim>
                                    <p:anim calcmode="lin" valueType="num">
                                      <p:cBhvr>
                                        <p:cTn id="30" dur="300" fill="hold"/>
                                        <p:tgtEl>
                                          <p:spTgt spid="91"/>
                                        </p:tgtEl>
                                        <p:attrNameLst>
                                          <p:attrName>ppt_h</p:attrName>
                                        </p:attrNameLst>
                                      </p:cBhvr>
                                      <p:tavLst>
                                        <p:tav tm="0">
                                          <p:val>
                                            <p:fltVal val="0"/>
                                          </p:val>
                                        </p:tav>
                                        <p:tav tm="100000">
                                          <p:val>
                                            <p:strVal val="#ppt_h"/>
                                          </p:val>
                                        </p:tav>
                                      </p:tavLst>
                                    </p:anim>
                                    <p:animEffect transition="in" filter="fade">
                                      <p:cBhvr>
                                        <p:cTn id="31" dur="300"/>
                                        <p:tgtEl>
                                          <p:spTgt spid="91"/>
                                        </p:tgtEl>
                                      </p:cBhvr>
                                    </p:animEffect>
                                  </p:childTnLst>
                                </p:cTn>
                              </p:par>
                            </p:childTnLst>
                          </p:cTn>
                        </p:par>
                        <p:par>
                          <p:cTn id="32" fill="hold">
                            <p:stCondLst>
                              <p:cond delay="1800"/>
                            </p:stCondLst>
                            <p:childTnLst>
                              <p:par>
                                <p:cTn id="33" presetID="22" presetClass="entr" presetSubtype="4" fill="hold" nodeType="afterEffect">
                                  <p:stCondLst>
                                    <p:cond delay="0"/>
                                  </p:stCondLst>
                                  <p:childTnLst>
                                    <p:set>
                                      <p:cBhvr>
                                        <p:cTn id="34" dur="1" fill="hold">
                                          <p:stCondLst>
                                            <p:cond delay="0"/>
                                          </p:stCondLst>
                                        </p:cTn>
                                        <p:tgtEl>
                                          <p:spTgt spid="60"/>
                                        </p:tgtEl>
                                        <p:attrNameLst>
                                          <p:attrName>style.visibility</p:attrName>
                                        </p:attrNameLst>
                                      </p:cBhvr>
                                      <p:to>
                                        <p:strVal val="visible"/>
                                      </p:to>
                                    </p:set>
                                    <p:animEffect transition="in" filter="wipe(down)">
                                      <p:cBhvr>
                                        <p:cTn id="35" dur="300"/>
                                        <p:tgtEl>
                                          <p:spTgt spid="60"/>
                                        </p:tgtEl>
                                      </p:cBhvr>
                                    </p:animEffect>
                                  </p:childTnLst>
                                </p:cTn>
                              </p:par>
                            </p:childTnLst>
                          </p:cTn>
                        </p:par>
                        <p:par>
                          <p:cTn id="36" fill="hold">
                            <p:stCondLst>
                              <p:cond delay="2100"/>
                            </p:stCondLst>
                            <p:childTnLst>
                              <p:par>
                                <p:cTn id="37" presetID="31" presetClass="entr" presetSubtype="0" fill="hold" grpId="0" nodeType="afterEffect">
                                  <p:stCondLst>
                                    <p:cond delay="0"/>
                                  </p:stCondLst>
                                  <p:childTnLst>
                                    <p:set>
                                      <p:cBhvr>
                                        <p:cTn id="38" dur="1" fill="hold">
                                          <p:stCondLst>
                                            <p:cond delay="0"/>
                                          </p:stCondLst>
                                        </p:cTn>
                                        <p:tgtEl>
                                          <p:spTgt spid="78"/>
                                        </p:tgtEl>
                                        <p:attrNameLst>
                                          <p:attrName>style.visibility</p:attrName>
                                        </p:attrNameLst>
                                      </p:cBhvr>
                                      <p:to>
                                        <p:strVal val="visible"/>
                                      </p:to>
                                    </p:set>
                                    <p:anim calcmode="lin" valueType="num">
                                      <p:cBhvr>
                                        <p:cTn id="39" dur="400" fill="hold"/>
                                        <p:tgtEl>
                                          <p:spTgt spid="78"/>
                                        </p:tgtEl>
                                        <p:attrNameLst>
                                          <p:attrName>ppt_w</p:attrName>
                                        </p:attrNameLst>
                                      </p:cBhvr>
                                      <p:tavLst>
                                        <p:tav tm="0">
                                          <p:val>
                                            <p:fltVal val="0"/>
                                          </p:val>
                                        </p:tav>
                                        <p:tav tm="100000">
                                          <p:val>
                                            <p:strVal val="#ppt_w"/>
                                          </p:val>
                                        </p:tav>
                                      </p:tavLst>
                                    </p:anim>
                                    <p:anim calcmode="lin" valueType="num">
                                      <p:cBhvr>
                                        <p:cTn id="40" dur="400" fill="hold"/>
                                        <p:tgtEl>
                                          <p:spTgt spid="78"/>
                                        </p:tgtEl>
                                        <p:attrNameLst>
                                          <p:attrName>ppt_h</p:attrName>
                                        </p:attrNameLst>
                                      </p:cBhvr>
                                      <p:tavLst>
                                        <p:tav tm="0">
                                          <p:val>
                                            <p:fltVal val="0"/>
                                          </p:val>
                                        </p:tav>
                                        <p:tav tm="100000">
                                          <p:val>
                                            <p:strVal val="#ppt_h"/>
                                          </p:val>
                                        </p:tav>
                                      </p:tavLst>
                                    </p:anim>
                                    <p:anim calcmode="lin" valueType="num">
                                      <p:cBhvr>
                                        <p:cTn id="41" dur="400" fill="hold"/>
                                        <p:tgtEl>
                                          <p:spTgt spid="78"/>
                                        </p:tgtEl>
                                        <p:attrNameLst>
                                          <p:attrName>style.rotation</p:attrName>
                                        </p:attrNameLst>
                                      </p:cBhvr>
                                      <p:tavLst>
                                        <p:tav tm="0">
                                          <p:val>
                                            <p:fltVal val="90"/>
                                          </p:val>
                                        </p:tav>
                                        <p:tav tm="100000">
                                          <p:val>
                                            <p:fltVal val="0"/>
                                          </p:val>
                                        </p:tav>
                                      </p:tavLst>
                                    </p:anim>
                                    <p:animEffect transition="in" filter="fade">
                                      <p:cBhvr>
                                        <p:cTn id="42" dur="400"/>
                                        <p:tgtEl>
                                          <p:spTgt spid="78"/>
                                        </p:tgtEl>
                                      </p:cBhvr>
                                    </p:animEffect>
                                  </p:childTnLst>
                                </p:cTn>
                              </p:par>
                            </p:childTnLst>
                          </p:cTn>
                        </p:par>
                        <p:par>
                          <p:cTn id="43" fill="hold">
                            <p:stCondLst>
                              <p:cond delay="2500"/>
                            </p:stCondLst>
                            <p:childTnLst>
                              <p:par>
                                <p:cTn id="44" presetID="53" presetClass="entr" presetSubtype="16" fill="hold" grpId="0" nodeType="afterEffect">
                                  <p:stCondLst>
                                    <p:cond delay="0"/>
                                  </p:stCondLst>
                                  <p:childTnLst>
                                    <p:set>
                                      <p:cBhvr>
                                        <p:cTn id="45" dur="1" fill="hold">
                                          <p:stCondLst>
                                            <p:cond delay="0"/>
                                          </p:stCondLst>
                                        </p:cTn>
                                        <p:tgtEl>
                                          <p:spTgt spid="92"/>
                                        </p:tgtEl>
                                        <p:attrNameLst>
                                          <p:attrName>style.visibility</p:attrName>
                                        </p:attrNameLst>
                                      </p:cBhvr>
                                      <p:to>
                                        <p:strVal val="visible"/>
                                      </p:to>
                                    </p:set>
                                    <p:anim calcmode="lin" valueType="num">
                                      <p:cBhvr>
                                        <p:cTn id="46" dur="300" fill="hold"/>
                                        <p:tgtEl>
                                          <p:spTgt spid="92"/>
                                        </p:tgtEl>
                                        <p:attrNameLst>
                                          <p:attrName>ppt_w</p:attrName>
                                        </p:attrNameLst>
                                      </p:cBhvr>
                                      <p:tavLst>
                                        <p:tav tm="0">
                                          <p:val>
                                            <p:fltVal val="0"/>
                                          </p:val>
                                        </p:tav>
                                        <p:tav tm="100000">
                                          <p:val>
                                            <p:strVal val="#ppt_w"/>
                                          </p:val>
                                        </p:tav>
                                      </p:tavLst>
                                    </p:anim>
                                    <p:anim calcmode="lin" valueType="num">
                                      <p:cBhvr>
                                        <p:cTn id="47" dur="300" fill="hold"/>
                                        <p:tgtEl>
                                          <p:spTgt spid="92"/>
                                        </p:tgtEl>
                                        <p:attrNameLst>
                                          <p:attrName>ppt_h</p:attrName>
                                        </p:attrNameLst>
                                      </p:cBhvr>
                                      <p:tavLst>
                                        <p:tav tm="0">
                                          <p:val>
                                            <p:fltVal val="0"/>
                                          </p:val>
                                        </p:tav>
                                        <p:tav tm="100000">
                                          <p:val>
                                            <p:strVal val="#ppt_h"/>
                                          </p:val>
                                        </p:tav>
                                      </p:tavLst>
                                    </p:anim>
                                    <p:animEffect transition="in" filter="fade">
                                      <p:cBhvr>
                                        <p:cTn id="48" dur="300"/>
                                        <p:tgtEl>
                                          <p:spTgt spid="92"/>
                                        </p:tgtEl>
                                      </p:cBhvr>
                                    </p:animEffect>
                                  </p:childTnLst>
                                </p:cTn>
                              </p:par>
                            </p:childTnLst>
                          </p:cTn>
                        </p:par>
                        <p:par>
                          <p:cTn id="49" fill="hold">
                            <p:stCondLst>
                              <p:cond delay="2800"/>
                            </p:stCondLst>
                            <p:childTnLst>
                              <p:par>
                                <p:cTn id="50" presetID="22" presetClass="entr" presetSubtype="4" fill="hold" nodeType="afterEffect">
                                  <p:stCondLst>
                                    <p:cond delay="0"/>
                                  </p:stCondLst>
                                  <p:childTnLst>
                                    <p:set>
                                      <p:cBhvr>
                                        <p:cTn id="51" dur="1" fill="hold">
                                          <p:stCondLst>
                                            <p:cond delay="0"/>
                                          </p:stCondLst>
                                        </p:cTn>
                                        <p:tgtEl>
                                          <p:spTgt spid="57"/>
                                        </p:tgtEl>
                                        <p:attrNameLst>
                                          <p:attrName>style.visibility</p:attrName>
                                        </p:attrNameLst>
                                      </p:cBhvr>
                                      <p:to>
                                        <p:strVal val="visible"/>
                                      </p:to>
                                    </p:set>
                                    <p:animEffect transition="in" filter="wipe(down)">
                                      <p:cBhvr>
                                        <p:cTn id="52" dur="300"/>
                                        <p:tgtEl>
                                          <p:spTgt spid="57"/>
                                        </p:tgtEl>
                                      </p:cBhvr>
                                    </p:animEffect>
                                  </p:childTnLst>
                                </p:cTn>
                              </p:par>
                            </p:childTnLst>
                          </p:cTn>
                        </p:par>
                        <p:par>
                          <p:cTn id="53" fill="hold">
                            <p:stCondLst>
                              <p:cond delay="3100"/>
                            </p:stCondLst>
                            <p:childTnLst>
                              <p:par>
                                <p:cTn id="54" presetID="31" presetClass="entr" presetSubtype="0" fill="hold" grpId="0" nodeType="afterEffect">
                                  <p:stCondLst>
                                    <p:cond delay="0"/>
                                  </p:stCondLst>
                                  <p:childTnLst>
                                    <p:set>
                                      <p:cBhvr>
                                        <p:cTn id="55" dur="1" fill="hold">
                                          <p:stCondLst>
                                            <p:cond delay="0"/>
                                          </p:stCondLst>
                                        </p:cTn>
                                        <p:tgtEl>
                                          <p:spTgt spid="79"/>
                                        </p:tgtEl>
                                        <p:attrNameLst>
                                          <p:attrName>style.visibility</p:attrName>
                                        </p:attrNameLst>
                                      </p:cBhvr>
                                      <p:to>
                                        <p:strVal val="visible"/>
                                      </p:to>
                                    </p:set>
                                    <p:anim calcmode="lin" valueType="num">
                                      <p:cBhvr>
                                        <p:cTn id="56" dur="400" fill="hold"/>
                                        <p:tgtEl>
                                          <p:spTgt spid="79"/>
                                        </p:tgtEl>
                                        <p:attrNameLst>
                                          <p:attrName>ppt_w</p:attrName>
                                        </p:attrNameLst>
                                      </p:cBhvr>
                                      <p:tavLst>
                                        <p:tav tm="0">
                                          <p:val>
                                            <p:fltVal val="0"/>
                                          </p:val>
                                        </p:tav>
                                        <p:tav tm="100000">
                                          <p:val>
                                            <p:strVal val="#ppt_w"/>
                                          </p:val>
                                        </p:tav>
                                      </p:tavLst>
                                    </p:anim>
                                    <p:anim calcmode="lin" valueType="num">
                                      <p:cBhvr>
                                        <p:cTn id="57" dur="400" fill="hold"/>
                                        <p:tgtEl>
                                          <p:spTgt spid="79"/>
                                        </p:tgtEl>
                                        <p:attrNameLst>
                                          <p:attrName>ppt_h</p:attrName>
                                        </p:attrNameLst>
                                      </p:cBhvr>
                                      <p:tavLst>
                                        <p:tav tm="0">
                                          <p:val>
                                            <p:fltVal val="0"/>
                                          </p:val>
                                        </p:tav>
                                        <p:tav tm="100000">
                                          <p:val>
                                            <p:strVal val="#ppt_h"/>
                                          </p:val>
                                        </p:tav>
                                      </p:tavLst>
                                    </p:anim>
                                    <p:anim calcmode="lin" valueType="num">
                                      <p:cBhvr>
                                        <p:cTn id="58" dur="400" fill="hold"/>
                                        <p:tgtEl>
                                          <p:spTgt spid="79"/>
                                        </p:tgtEl>
                                        <p:attrNameLst>
                                          <p:attrName>style.rotation</p:attrName>
                                        </p:attrNameLst>
                                      </p:cBhvr>
                                      <p:tavLst>
                                        <p:tav tm="0">
                                          <p:val>
                                            <p:fltVal val="90"/>
                                          </p:val>
                                        </p:tav>
                                        <p:tav tm="100000">
                                          <p:val>
                                            <p:fltVal val="0"/>
                                          </p:val>
                                        </p:tav>
                                      </p:tavLst>
                                    </p:anim>
                                    <p:animEffect transition="in" filter="fade">
                                      <p:cBhvr>
                                        <p:cTn id="59" dur="400"/>
                                        <p:tgtEl>
                                          <p:spTgt spid="79"/>
                                        </p:tgtEl>
                                      </p:cBhvr>
                                    </p:animEffect>
                                  </p:childTnLst>
                                </p:cTn>
                              </p:par>
                            </p:childTnLst>
                          </p:cTn>
                        </p:par>
                        <p:par>
                          <p:cTn id="60" fill="hold">
                            <p:stCondLst>
                              <p:cond delay="3500"/>
                            </p:stCondLst>
                            <p:childTnLst>
                              <p:par>
                                <p:cTn id="61" presetID="53" presetClass="entr" presetSubtype="16" fill="hold" grpId="0" nodeType="afterEffect">
                                  <p:stCondLst>
                                    <p:cond delay="0"/>
                                  </p:stCondLst>
                                  <p:childTnLst>
                                    <p:set>
                                      <p:cBhvr>
                                        <p:cTn id="62" dur="1" fill="hold">
                                          <p:stCondLst>
                                            <p:cond delay="0"/>
                                          </p:stCondLst>
                                        </p:cTn>
                                        <p:tgtEl>
                                          <p:spTgt spid="93"/>
                                        </p:tgtEl>
                                        <p:attrNameLst>
                                          <p:attrName>style.visibility</p:attrName>
                                        </p:attrNameLst>
                                      </p:cBhvr>
                                      <p:to>
                                        <p:strVal val="visible"/>
                                      </p:to>
                                    </p:set>
                                    <p:anim calcmode="lin" valueType="num">
                                      <p:cBhvr>
                                        <p:cTn id="63" dur="300" fill="hold"/>
                                        <p:tgtEl>
                                          <p:spTgt spid="93"/>
                                        </p:tgtEl>
                                        <p:attrNameLst>
                                          <p:attrName>ppt_w</p:attrName>
                                        </p:attrNameLst>
                                      </p:cBhvr>
                                      <p:tavLst>
                                        <p:tav tm="0">
                                          <p:val>
                                            <p:fltVal val="0"/>
                                          </p:val>
                                        </p:tav>
                                        <p:tav tm="100000">
                                          <p:val>
                                            <p:strVal val="#ppt_w"/>
                                          </p:val>
                                        </p:tav>
                                      </p:tavLst>
                                    </p:anim>
                                    <p:anim calcmode="lin" valueType="num">
                                      <p:cBhvr>
                                        <p:cTn id="64" dur="300" fill="hold"/>
                                        <p:tgtEl>
                                          <p:spTgt spid="93"/>
                                        </p:tgtEl>
                                        <p:attrNameLst>
                                          <p:attrName>ppt_h</p:attrName>
                                        </p:attrNameLst>
                                      </p:cBhvr>
                                      <p:tavLst>
                                        <p:tav tm="0">
                                          <p:val>
                                            <p:fltVal val="0"/>
                                          </p:val>
                                        </p:tav>
                                        <p:tav tm="100000">
                                          <p:val>
                                            <p:strVal val="#ppt_h"/>
                                          </p:val>
                                        </p:tav>
                                      </p:tavLst>
                                    </p:anim>
                                    <p:animEffect transition="in" filter="fade">
                                      <p:cBhvr>
                                        <p:cTn id="65" dur="300"/>
                                        <p:tgtEl>
                                          <p:spTgt spid="93"/>
                                        </p:tgtEl>
                                      </p:cBhvr>
                                    </p:animEffect>
                                  </p:childTnLst>
                                </p:cTn>
                              </p:par>
                            </p:childTnLst>
                          </p:cTn>
                        </p:par>
                        <p:par>
                          <p:cTn id="66" fill="hold">
                            <p:stCondLst>
                              <p:cond delay="3800"/>
                            </p:stCondLst>
                            <p:childTnLst>
                              <p:par>
                                <p:cTn id="67" presetID="22" presetClass="entr" presetSubtype="4" fill="hold" nodeType="afterEffect">
                                  <p:stCondLst>
                                    <p:cond delay="0"/>
                                  </p:stCondLst>
                                  <p:childTnLst>
                                    <p:set>
                                      <p:cBhvr>
                                        <p:cTn id="68" dur="1" fill="hold">
                                          <p:stCondLst>
                                            <p:cond delay="0"/>
                                          </p:stCondLst>
                                        </p:cTn>
                                        <p:tgtEl>
                                          <p:spTgt spid="81"/>
                                        </p:tgtEl>
                                        <p:attrNameLst>
                                          <p:attrName>style.visibility</p:attrName>
                                        </p:attrNameLst>
                                      </p:cBhvr>
                                      <p:to>
                                        <p:strVal val="visible"/>
                                      </p:to>
                                    </p:set>
                                    <p:animEffect transition="in" filter="wipe(down)">
                                      <p:cBhvr>
                                        <p:cTn id="69" dur="300"/>
                                        <p:tgtEl>
                                          <p:spTgt spid="81"/>
                                        </p:tgtEl>
                                      </p:cBhvr>
                                    </p:animEffect>
                                  </p:childTnLst>
                                </p:cTn>
                              </p:par>
                            </p:childTnLst>
                          </p:cTn>
                        </p:par>
                        <p:par>
                          <p:cTn id="70" fill="hold">
                            <p:stCondLst>
                              <p:cond delay="4100"/>
                            </p:stCondLst>
                            <p:childTnLst>
                              <p:par>
                                <p:cTn id="71" presetID="31" presetClass="entr" presetSubtype="0" fill="hold" grpId="0" nodeType="afterEffect">
                                  <p:stCondLst>
                                    <p:cond delay="0"/>
                                  </p:stCondLst>
                                  <p:childTnLst>
                                    <p:set>
                                      <p:cBhvr>
                                        <p:cTn id="72" dur="1" fill="hold">
                                          <p:stCondLst>
                                            <p:cond delay="0"/>
                                          </p:stCondLst>
                                        </p:cTn>
                                        <p:tgtEl>
                                          <p:spTgt spid="84"/>
                                        </p:tgtEl>
                                        <p:attrNameLst>
                                          <p:attrName>style.visibility</p:attrName>
                                        </p:attrNameLst>
                                      </p:cBhvr>
                                      <p:to>
                                        <p:strVal val="visible"/>
                                      </p:to>
                                    </p:set>
                                    <p:anim calcmode="lin" valueType="num">
                                      <p:cBhvr>
                                        <p:cTn id="73" dur="400" fill="hold"/>
                                        <p:tgtEl>
                                          <p:spTgt spid="84"/>
                                        </p:tgtEl>
                                        <p:attrNameLst>
                                          <p:attrName>ppt_w</p:attrName>
                                        </p:attrNameLst>
                                      </p:cBhvr>
                                      <p:tavLst>
                                        <p:tav tm="0">
                                          <p:val>
                                            <p:fltVal val="0"/>
                                          </p:val>
                                        </p:tav>
                                        <p:tav tm="100000">
                                          <p:val>
                                            <p:strVal val="#ppt_w"/>
                                          </p:val>
                                        </p:tav>
                                      </p:tavLst>
                                    </p:anim>
                                    <p:anim calcmode="lin" valueType="num">
                                      <p:cBhvr>
                                        <p:cTn id="74" dur="400" fill="hold"/>
                                        <p:tgtEl>
                                          <p:spTgt spid="84"/>
                                        </p:tgtEl>
                                        <p:attrNameLst>
                                          <p:attrName>ppt_h</p:attrName>
                                        </p:attrNameLst>
                                      </p:cBhvr>
                                      <p:tavLst>
                                        <p:tav tm="0">
                                          <p:val>
                                            <p:fltVal val="0"/>
                                          </p:val>
                                        </p:tav>
                                        <p:tav tm="100000">
                                          <p:val>
                                            <p:strVal val="#ppt_h"/>
                                          </p:val>
                                        </p:tav>
                                      </p:tavLst>
                                    </p:anim>
                                    <p:anim calcmode="lin" valueType="num">
                                      <p:cBhvr>
                                        <p:cTn id="75" dur="400" fill="hold"/>
                                        <p:tgtEl>
                                          <p:spTgt spid="84"/>
                                        </p:tgtEl>
                                        <p:attrNameLst>
                                          <p:attrName>style.rotation</p:attrName>
                                        </p:attrNameLst>
                                      </p:cBhvr>
                                      <p:tavLst>
                                        <p:tav tm="0">
                                          <p:val>
                                            <p:fltVal val="90"/>
                                          </p:val>
                                        </p:tav>
                                        <p:tav tm="100000">
                                          <p:val>
                                            <p:fltVal val="0"/>
                                          </p:val>
                                        </p:tav>
                                      </p:tavLst>
                                    </p:anim>
                                    <p:animEffect transition="in" filter="fade">
                                      <p:cBhvr>
                                        <p:cTn id="76" dur="400"/>
                                        <p:tgtEl>
                                          <p:spTgt spid="84"/>
                                        </p:tgtEl>
                                      </p:cBhvr>
                                    </p:animEffect>
                                  </p:childTnLst>
                                </p:cTn>
                              </p:par>
                            </p:childTnLst>
                          </p:cTn>
                        </p:par>
                        <p:par>
                          <p:cTn id="77" fill="hold">
                            <p:stCondLst>
                              <p:cond delay="4500"/>
                            </p:stCondLst>
                            <p:childTnLst>
                              <p:par>
                                <p:cTn id="78" presetID="53" presetClass="entr" presetSubtype="16" fill="hold" grpId="0" nodeType="afterEffect">
                                  <p:stCondLst>
                                    <p:cond delay="0"/>
                                  </p:stCondLst>
                                  <p:childTnLst>
                                    <p:set>
                                      <p:cBhvr>
                                        <p:cTn id="79" dur="1" fill="hold">
                                          <p:stCondLst>
                                            <p:cond delay="0"/>
                                          </p:stCondLst>
                                        </p:cTn>
                                        <p:tgtEl>
                                          <p:spTgt spid="94"/>
                                        </p:tgtEl>
                                        <p:attrNameLst>
                                          <p:attrName>style.visibility</p:attrName>
                                        </p:attrNameLst>
                                      </p:cBhvr>
                                      <p:to>
                                        <p:strVal val="visible"/>
                                      </p:to>
                                    </p:set>
                                    <p:anim calcmode="lin" valueType="num">
                                      <p:cBhvr>
                                        <p:cTn id="80" dur="300" fill="hold"/>
                                        <p:tgtEl>
                                          <p:spTgt spid="94"/>
                                        </p:tgtEl>
                                        <p:attrNameLst>
                                          <p:attrName>ppt_w</p:attrName>
                                        </p:attrNameLst>
                                      </p:cBhvr>
                                      <p:tavLst>
                                        <p:tav tm="0">
                                          <p:val>
                                            <p:fltVal val="0"/>
                                          </p:val>
                                        </p:tav>
                                        <p:tav tm="100000">
                                          <p:val>
                                            <p:strVal val="#ppt_w"/>
                                          </p:val>
                                        </p:tav>
                                      </p:tavLst>
                                    </p:anim>
                                    <p:anim calcmode="lin" valueType="num">
                                      <p:cBhvr>
                                        <p:cTn id="81" dur="300" fill="hold"/>
                                        <p:tgtEl>
                                          <p:spTgt spid="94"/>
                                        </p:tgtEl>
                                        <p:attrNameLst>
                                          <p:attrName>ppt_h</p:attrName>
                                        </p:attrNameLst>
                                      </p:cBhvr>
                                      <p:tavLst>
                                        <p:tav tm="0">
                                          <p:val>
                                            <p:fltVal val="0"/>
                                          </p:val>
                                        </p:tav>
                                        <p:tav tm="100000">
                                          <p:val>
                                            <p:strVal val="#ppt_h"/>
                                          </p:val>
                                        </p:tav>
                                      </p:tavLst>
                                    </p:anim>
                                    <p:animEffect transition="in" filter="fade">
                                      <p:cBhvr>
                                        <p:cTn id="82" dur="300"/>
                                        <p:tgtEl>
                                          <p:spTgt spid="94"/>
                                        </p:tgtEl>
                                      </p:cBhvr>
                                    </p:animEffect>
                                  </p:childTnLst>
                                </p:cTn>
                              </p:par>
                            </p:childTnLst>
                          </p:cTn>
                        </p:par>
                        <p:par>
                          <p:cTn id="83" fill="hold">
                            <p:stCondLst>
                              <p:cond delay="4800"/>
                            </p:stCondLst>
                            <p:childTnLst>
                              <p:par>
                                <p:cTn id="84" presetID="22" presetClass="entr" presetSubtype="1" fill="hold" nodeType="afterEffect">
                                  <p:stCondLst>
                                    <p:cond delay="0"/>
                                  </p:stCondLst>
                                  <p:childTnLst>
                                    <p:set>
                                      <p:cBhvr>
                                        <p:cTn id="85" dur="1" fill="hold">
                                          <p:stCondLst>
                                            <p:cond delay="0"/>
                                          </p:stCondLst>
                                        </p:cTn>
                                        <p:tgtEl>
                                          <p:spTgt spid="66"/>
                                        </p:tgtEl>
                                        <p:attrNameLst>
                                          <p:attrName>style.visibility</p:attrName>
                                        </p:attrNameLst>
                                      </p:cBhvr>
                                      <p:to>
                                        <p:strVal val="visible"/>
                                      </p:to>
                                    </p:set>
                                    <p:animEffect transition="in" filter="wipe(up)">
                                      <p:cBhvr>
                                        <p:cTn id="86" dur="300"/>
                                        <p:tgtEl>
                                          <p:spTgt spid="66"/>
                                        </p:tgtEl>
                                      </p:cBhvr>
                                    </p:animEffect>
                                  </p:childTnLst>
                                </p:cTn>
                              </p:par>
                            </p:childTnLst>
                          </p:cTn>
                        </p:par>
                        <p:par>
                          <p:cTn id="87" fill="hold">
                            <p:stCondLst>
                              <p:cond delay="5100"/>
                            </p:stCondLst>
                            <p:childTnLst>
                              <p:par>
                                <p:cTn id="88" presetID="31" presetClass="entr" presetSubtype="0" fill="hold" grpId="0" nodeType="afterEffect">
                                  <p:stCondLst>
                                    <p:cond delay="0"/>
                                  </p:stCondLst>
                                  <p:childTnLst>
                                    <p:set>
                                      <p:cBhvr>
                                        <p:cTn id="89" dur="1" fill="hold">
                                          <p:stCondLst>
                                            <p:cond delay="0"/>
                                          </p:stCondLst>
                                        </p:cTn>
                                        <p:tgtEl>
                                          <p:spTgt spid="86"/>
                                        </p:tgtEl>
                                        <p:attrNameLst>
                                          <p:attrName>style.visibility</p:attrName>
                                        </p:attrNameLst>
                                      </p:cBhvr>
                                      <p:to>
                                        <p:strVal val="visible"/>
                                      </p:to>
                                    </p:set>
                                    <p:anim calcmode="lin" valueType="num">
                                      <p:cBhvr>
                                        <p:cTn id="90" dur="400" fill="hold"/>
                                        <p:tgtEl>
                                          <p:spTgt spid="86"/>
                                        </p:tgtEl>
                                        <p:attrNameLst>
                                          <p:attrName>ppt_w</p:attrName>
                                        </p:attrNameLst>
                                      </p:cBhvr>
                                      <p:tavLst>
                                        <p:tav tm="0">
                                          <p:val>
                                            <p:fltVal val="0"/>
                                          </p:val>
                                        </p:tav>
                                        <p:tav tm="100000">
                                          <p:val>
                                            <p:strVal val="#ppt_w"/>
                                          </p:val>
                                        </p:tav>
                                      </p:tavLst>
                                    </p:anim>
                                    <p:anim calcmode="lin" valueType="num">
                                      <p:cBhvr>
                                        <p:cTn id="91" dur="400" fill="hold"/>
                                        <p:tgtEl>
                                          <p:spTgt spid="86"/>
                                        </p:tgtEl>
                                        <p:attrNameLst>
                                          <p:attrName>ppt_h</p:attrName>
                                        </p:attrNameLst>
                                      </p:cBhvr>
                                      <p:tavLst>
                                        <p:tav tm="0">
                                          <p:val>
                                            <p:fltVal val="0"/>
                                          </p:val>
                                        </p:tav>
                                        <p:tav tm="100000">
                                          <p:val>
                                            <p:strVal val="#ppt_h"/>
                                          </p:val>
                                        </p:tav>
                                      </p:tavLst>
                                    </p:anim>
                                    <p:anim calcmode="lin" valueType="num">
                                      <p:cBhvr>
                                        <p:cTn id="92" dur="400" fill="hold"/>
                                        <p:tgtEl>
                                          <p:spTgt spid="86"/>
                                        </p:tgtEl>
                                        <p:attrNameLst>
                                          <p:attrName>style.rotation</p:attrName>
                                        </p:attrNameLst>
                                      </p:cBhvr>
                                      <p:tavLst>
                                        <p:tav tm="0">
                                          <p:val>
                                            <p:fltVal val="90"/>
                                          </p:val>
                                        </p:tav>
                                        <p:tav tm="100000">
                                          <p:val>
                                            <p:fltVal val="0"/>
                                          </p:val>
                                        </p:tav>
                                      </p:tavLst>
                                    </p:anim>
                                    <p:animEffect transition="in" filter="fade">
                                      <p:cBhvr>
                                        <p:cTn id="93" dur="400"/>
                                        <p:tgtEl>
                                          <p:spTgt spid="86"/>
                                        </p:tgtEl>
                                      </p:cBhvr>
                                    </p:animEffect>
                                  </p:childTnLst>
                                </p:cTn>
                              </p:par>
                            </p:childTnLst>
                          </p:cTn>
                        </p:par>
                        <p:par>
                          <p:cTn id="94" fill="hold">
                            <p:stCondLst>
                              <p:cond delay="5500"/>
                            </p:stCondLst>
                            <p:childTnLst>
                              <p:par>
                                <p:cTn id="95" presetID="53" presetClass="entr" presetSubtype="16" fill="hold" grpId="0" nodeType="afterEffect">
                                  <p:stCondLst>
                                    <p:cond delay="0"/>
                                  </p:stCondLst>
                                  <p:childTnLst>
                                    <p:set>
                                      <p:cBhvr>
                                        <p:cTn id="96" dur="1" fill="hold">
                                          <p:stCondLst>
                                            <p:cond delay="0"/>
                                          </p:stCondLst>
                                        </p:cTn>
                                        <p:tgtEl>
                                          <p:spTgt spid="95"/>
                                        </p:tgtEl>
                                        <p:attrNameLst>
                                          <p:attrName>style.visibility</p:attrName>
                                        </p:attrNameLst>
                                      </p:cBhvr>
                                      <p:to>
                                        <p:strVal val="visible"/>
                                      </p:to>
                                    </p:set>
                                    <p:anim calcmode="lin" valueType="num">
                                      <p:cBhvr>
                                        <p:cTn id="97" dur="300" fill="hold"/>
                                        <p:tgtEl>
                                          <p:spTgt spid="95"/>
                                        </p:tgtEl>
                                        <p:attrNameLst>
                                          <p:attrName>ppt_w</p:attrName>
                                        </p:attrNameLst>
                                      </p:cBhvr>
                                      <p:tavLst>
                                        <p:tav tm="0">
                                          <p:val>
                                            <p:fltVal val="0"/>
                                          </p:val>
                                        </p:tav>
                                        <p:tav tm="100000">
                                          <p:val>
                                            <p:strVal val="#ppt_w"/>
                                          </p:val>
                                        </p:tav>
                                      </p:tavLst>
                                    </p:anim>
                                    <p:anim calcmode="lin" valueType="num">
                                      <p:cBhvr>
                                        <p:cTn id="98" dur="300" fill="hold"/>
                                        <p:tgtEl>
                                          <p:spTgt spid="95"/>
                                        </p:tgtEl>
                                        <p:attrNameLst>
                                          <p:attrName>ppt_h</p:attrName>
                                        </p:attrNameLst>
                                      </p:cBhvr>
                                      <p:tavLst>
                                        <p:tav tm="0">
                                          <p:val>
                                            <p:fltVal val="0"/>
                                          </p:val>
                                        </p:tav>
                                        <p:tav tm="100000">
                                          <p:val>
                                            <p:strVal val="#ppt_h"/>
                                          </p:val>
                                        </p:tav>
                                      </p:tavLst>
                                    </p:anim>
                                    <p:animEffect transition="in" filter="fade">
                                      <p:cBhvr>
                                        <p:cTn id="99" dur="300"/>
                                        <p:tgtEl>
                                          <p:spTgt spid="95"/>
                                        </p:tgtEl>
                                      </p:cBhvr>
                                    </p:animEffect>
                                  </p:childTnLst>
                                </p:cTn>
                              </p:par>
                            </p:childTnLst>
                          </p:cTn>
                        </p:par>
                        <p:par>
                          <p:cTn id="100" fill="hold">
                            <p:stCondLst>
                              <p:cond delay="5800"/>
                            </p:stCondLst>
                            <p:childTnLst>
                              <p:par>
                                <p:cTn id="101" presetID="22" presetClass="entr" presetSubtype="1" fill="hold" nodeType="afterEffect">
                                  <p:stCondLst>
                                    <p:cond delay="0"/>
                                  </p:stCondLst>
                                  <p:childTnLst>
                                    <p:set>
                                      <p:cBhvr>
                                        <p:cTn id="102" dur="1" fill="hold">
                                          <p:stCondLst>
                                            <p:cond delay="0"/>
                                          </p:stCondLst>
                                        </p:cTn>
                                        <p:tgtEl>
                                          <p:spTgt spid="69"/>
                                        </p:tgtEl>
                                        <p:attrNameLst>
                                          <p:attrName>style.visibility</p:attrName>
                                        </p:attrNameLst>
                                      </p:cBhvr>
                                      <p:to>
                                        <p:strVal val="visible"/>
                                      </p:to>
                                    </p:set>
                                    <p:animEffect transition="in" filter="wipe(up)">
                                      <p:cBhvr>
                                        <p:cTn id="103" dur="300"/>
                                        <p:tgtEl>
                                          <p:spTgt spid="69"/>
                                        </p:tgtEl>
                                      </p:cBhvr>
                                    </p:animEffect>
                                  </p:childTnLst>
                                </p:cTn>
                              </p:par>
                            </p:childTnLst>
                          </p:cTn>
                        </p:par>
                        <p:par>
                          <p:cTn id="104" fill="hold">
                            <p:stCondLst>
                              <p:cond delay="6100"/>
                            </p:stCondLst>
                            <p:childTnLst>
                              <p:par>
                                <p:cTn id="105" presetID="31" presetClass="entr" presetSubtype="0" fill="hold" grpId="0" nodeType="afterEffect">
                                  <p:stCondLst>
                                    <p:cond delay="0"/>
                                  </p:stCondLst>
                                  <p:childTnLst>
                                    <p:set>
                                      <p:cBhvr>
                                        <p:cTn id="106" dur="1" fill="hold">
                                          <p:stCondLst>
                                            <p:cond delay="0"/>
                                          </p:stCondLst>
                                        </p:cTn>
                                        <p:tgtEl>
                                          <p:spTgt spid="88"/>
                                        </p:tgtEl>
                                        <p:attrNameLst>
                                          <p:attrName>style.visibility</p:attrName>
                                        </p:attrNameLst>
                                      </p:cBhvr>
                                      <p:to>
                                        <p:strVal val="visible"/>
                                      </p:to>
                                    </p:set>
                                    <p:anim calcmode="lin" valueType="num">
                                      <p:cBhvr>
                                        <p:cTn id="107" dur="400" fill="hold"/>
                                        <p:tgtEl>
                                          <p:spTgt spid="88"/>
                                        </p:tgtEl>
                                        <p:attrNameLst>
                                          <p:attrName>ppt_w</p:attrName>
                                        </p:attrNameLst>
                                      </p:cBhvr>
                                      <p:tavLst>
                                        <p:tav tm="0">
                                          <p:val>
                                            <p:fltVal val="0"/>
                                          </p:val>
                                        </p:tav>
                                        <p:tav tm="100000">
                                          <p:val>
                                            <p:strVal val="#ppt_w"/>
                                          </p:val>
                                        </p:tav>
                                      </p:tavLst>
                                    </p:anim>
                                    <p:anim calcmode="lin" valueType="num">
                                      <p:cBhvr>
                                        <p:cTn id="108" dur="400" fill="hold"/>
                                        <p:tgtEl>
                                          <p:spTgt spid="88"/>
                                        </p:tgtEl>
                                        <p:attrNameLst>
                                          <p:attrName>ppt_h</p:attrName>
                                        </p:attrNameLst>
                                      </p:cBhvr>
                                      <p:tavLst>
                                        <p:tav tm="0">
                                          <p:val>
                                            <p:fltVal val="0"/>
                                          </p:val>
                                        </p:tav>
                                        <p:tav tm="100000">
                                          <p:val>
                                            <p:strVal val="#ppt_h"/>
                                          </p:val>
                                        </p:tav>
                                      </p:tavLst>
                                    </p:anim>
                                    <p:anim calcmode="lin" valueType="num">
                                      <p:cBhvr>
                                        <p:cTn id="109" dur="400" fill="hold"/>
                                        <p:tgtEl>
                                          <p:spTgt spid="88"/>
                                        </p:tgtEl>
                                        <p:attrNameLst>
                                          <p:attrName>style.rotation</p:attrName>
                                        </p:attrNameLst>
                                      </p:cBhvr>
                                      <p:tavLst>
                                        <p:tav tm="0">
                                          <p:val>
                                            <p:fltVal val="90"/>
                                          </p:val>
                                        </p:tav>
                                        <p:tav tm="100000">
                                          <p:val>
                                            <p:fltVal val="0"/>
                                          </p:val>
                                        </p:tav>
                                      </p:tavLst>
                                    </p:anim>
                                    <p:animEffect transition="in" filter="fade">
                                      <p:cBhvr>
                                        <p:cTn id="110" dur="400"/>
                                        <p:tgtEl>
                                          <p:spTgt spid="88"/>
                                        </p:tgtEl>
                                      </p:cBhvr>
                                    </p:animEffect>
                                  </p:childTnLst>
                                </p:cTn>
                              </p:par>
                            </p:childTnLst>
                          </p:cTn>
                        </p:par>
                        <p:par>
                          <p:cTn id="111" fill="hold">
                            <p:stCondLst>
                              <p:cond delay="6500"/>
                            </p:stCondLst>
                            <p:childTnLst>
                              <p:par>
                                <p:cTn id="112" presetID="53" presetClass="entr" presetSubtype="16" fill="hold" grpId="0" nodeType="afterEffect">
                                  <p:stCondLst>
                                    <p:cond delay="0"/>
                                  </p:stCondLst>
                                  <p:childTnLst>
                                    <p:set>
                                      <p:cBhvr>
                                        <p:cTn id="113" dur="1" fill="hold">
                                          <p:stCondLst>
                                            <p:cond delay="0"/>
                                          </p:stCondLst>
                                        </p:cTn>
                                        <p:tgtEl>
                                          <p:spTgt spid="99"/>
                                        </p:tgtEl>
                                        <p:attrNameLst>
                                          <p:attrName>style.visibility</p:attrName>
                                        </p:attrNameLst>
                                      </p:cBhvr>
                                      <p:to>
                                        <p:strVal val="visible"/>
                                      </p:to>
                                    </p:set>
                                    <p:anim calcmode="lin" valueType="num">
                                      <p:cBhvr>
                                        <p:cTn id="114" dur="300" fill="hold"/>
                                        <p:tgtEl>
                                          <p:spTgt spid="99"/>
                                        </p:tgtEl>
                                        <p:attrNameLst>
                                          <p:attrName>ppt_w</p:attrName>
                                        </p:attrNameLst>
                                      </p:cBhvr>
                                      <p:tavLst>
                                        <p:tav tm="0">
                                          <p:val>
                                            <p:fltVal val="0"/>
                                          </p:val>
                                        </p:tav>
                                        <p:tav tm="100000">
                                          <p:val>
                                            <p:strVal val="#ppt_w"/>
                                          </p:val>
                                        </p:tav>
                                      </p:tavLst>
                                    </p:anim>
                                    <p:anim calcmode="lin" valueType="num">
                                      <p:cBhvr>
                                        <p:cTn id="115" dur="300" fill="hold"/>
                                        <p:tgtEl>
                                          <p:spTgt spid="99"/>
                                        </p:tgtEl>
                                        <p:attrNameLst>
                                          <p:attrName>ppt_h</p:attrName>
                                        </p:attrNameLst>
                                      </p:cBhvr>
                                      <p:tavLst>
                                        <p:tav tm="0">
                                          <p:val>
                                            <p:fltVal val="0"/>
                                          </p:val>
                                        </p:tav>
                                        <p:tav tm="100000">
                                          <p:val>
                                            <p:strVal val="#ppt_h"/>
                                          </p:val>
                                        </p:tav>
                                      </p:tavLst>
                                    </p:anim>
                                    <p:animEffect transition="in" filter="fade">
                                      <p:cBhvr>
                                        <p:cTn id="116" dur="300"/>
                                        <p:tgtEl>
                                          <p:spTgt spid="99"/>
                                        </p:tgtEl>
                                      </p:cBhvr>
                                    </p:animEffect>
                                  </p:childTnLst>
                                </p:cTn>
                              </p:par>
                            </p:childTnLst>
                          </p:cTn>
                        </p:par>
                        <p:par>
                          <p:cTn id="117" fill="hold">
                            <p:stCondLst>
                              <p:cond delay="6800"/>
                            </p:stCondLst>
                            <p:childTnLst>
                              <p:par>
                                <p:cTn id="118" presetID="22" presetClass="entr" presetSubtype="1" fill="hold" nodeType="afterEffect">
                                  <p:stCondLst>
                                    <p:cond delay="0"/>
                                  </p:stCondLst>
                                  <p:childTnLst>
                                    <p:set>
                                      <p:cBhvr>
                                        <p:cTn id="119" dur="1" fill="hold">
                                          <p:stCondLst>
                                            <p:cond delay="0"/>
                                          </p:stCondLst>
                                        </p:cTn>
                                        <p:tgtEl>
                                          <p:spTgt spid="72"/>
                                        </p:tgtEl>
                                        <p:attrNameLst>
                                          <p:attrName>style.visibility</p:attrName>
                                        </p:attrNameLst>
                                      </p:cBhvr>
                                      <p:to>
                                        <p:strVal val="visible"/>
                                      </p:to>
                                    </p:set>
                                    <p:animEffect transition="in" filter="wipe(up)">
                                      <p:cBhvr>
                                        <p:cTn id="120" dur="300"/>
                                        <p:tgtEl>
                                          <p:spTgt spid="72"/>
                                        </p:tgtEl>
                                      </p:cBhvr>
                                    </p:animEffect>
                                  </p:childTnLst>
                                </p:cTn>
                              </p:par>
                            </p:childTnLst>
                          </p:cTn>
                        </p:par>
                        <p:par>
                          <p:cTn id="121" fill="hold">
                            <p:stCondLst>
                              <p:cond delay="7100"/>
                            </p:stCondLst>
                            <p:childTnLst>
                              <p:par>
                                <p:cTn id="122" presetID="31" presetClass="entr" presetSubtype="0" fill="hold" grpId="0" nodeType="afterEffect">
                                  <p:stCondLst>
                                    <p:cond delay="0"/>
                                  </p:stCondLst>
                                  <p:childTnLst>
                                    <p:set>
                                      <p:cBhvr>
                                        <p:cTn id="123" dur="1" fill="hold">
                                          <p:stCondLst>
                                            <p:cond delay="0"/>
                                          </p:stCondLst>
                                        </p:cTn>
                                        <p:tgtEl>
                                          <p:spTgt spid="89"/>
                                        </p:tgtEl>
                                        <p:attrNameLst>
                                          <p:attrName>style.visibility</p:attrName>
                                        </p:attrNameLst>
                                      </p:cBhvr>
                                      <p:to>
                                        <p:strVal val="visible"/>
                                      </p:to>
                                    </p:set>
                                    <p:anim calcmode="lin" valueType="num">
                                      <p:cBhvr>
                                        <p:cTn id="124" dur="400" fill="hold"/>
                                        <p:tgtEl>
                                          <p:spTgt spid="89"/>
                                        </p:tgtEl>
                                        <p:attrNameLst>
                                          <p:attrName>ppt_w</p:attrName>
                                        </p:attrNameLst>
                                      </p:cBhvr>
                                      <p:tavLst>
                                        <p:tav tm="0">
                                          <p:val>
                                            <p:fltVal val="0"/>
                                          </p:val>
                                        </p:tav>
                                        <p:tav tm="100000">
                                          <p:val>
                                            <p:strVal val="#ppt_w"/>
                                          </p:val>
                                        </p:tav>
                                      </p:tavLst>
                                    </p:anim>
                                    <p:anim calcmode="lin" valueType="num">
                                      <p:cBhvr>
                                        <p:cTn id="125" dur="400" fill="hold"/>
                                        <p:tgtEl>
                                          <p:spTgt spid="89"/>
                                        </p:tgtEl>
                                        <p:attrNameLst>
                                          <p:attrName>ppt_h</p:attrName>
                                        </p:attrNameLst>
                                      </p:cBhvr>
                                      <p:tavLst>
                                        <p:tav tm="0">
                                          <p:val>
                                            <p:fltVal val="0"/>
                                          </p:val>
                                        </p:tav>
                                        <p:tav tm="100000">
                                          <p:val>
                                            <p:strVal val="#ppt_h"/>
                                          </p:val>
                                        </p:tav>
                                      </p:tavLst>
                                    </p:anim>
                                    <p:anim calcmode="lin" valueType="num">
                                      <p:cBhvr>
                                        <p:cTn id="126" dur="400" fill="hold"/>
                                        <p:tgtEl>
                                          <p:spTgt spid="89"/>
                                        </p:tgtEl>
                                        <p:attrNameLst>
                                          <p:attrName>style.rotation</p:attrName>
                                        </p:attrNameLst>
                                      </p:cBhvr>
                                      <p:tavLst>
                                        <p:tav tm="0">
                                          <p:val>
                                            <p:fltVal val="90"/>
                                          </p:val>
                                        </p:tav>
                                        <p:tav tm="100000">
                                          <p:val>
                                            <p:fltVal val="0"/>
                                          </p:val>
                                        </p:tav>
                                      </p:tavLst>
                                    </p:anim>
                                    <p:animEffect transition="in" filter="fade">
                                      <p:cBhvr>
                                        <p:cTn id="127" dur="400"/>
                                        <p:tgtEl>
                                          <p:spTgt spid="89"/>
                                        </p:tgtEl>
                                      </p:cBhvr>
                                    </p:animEffect>
                                  </p:childTnLst>
                                </p:cTn>
                              </p:par>
                            </p:childTnLst>
                          </p:cTn>
                        </p:par>
                        <p:par>
                          <p:cTn id="128" fill="hold">
                            <p:stCondLst>
                              <p:cond delay="7500"/>
                            </p:stCondLst>
                            <p:childTnLst>
                              <p:par>
                                <p:cTn id="129" presetID="53" presetClass="entr" presetSubtype="16" fill="hold" grpId="0" nodeType="afterEffect">
                                  <p:stCondLst>
                                    <p:cond delay="0"/>
                                  </p:stCondLst>
                                  <p:childTnLst>
                                    <p:set>
                                      <p:cBhvr>
                                        <p:cTn id="130" dur="1" fill="hold">
                                          <p:stCondLst>
                                            <p:cond delay="0"/>
                                          </p:stCondLst>
                                        </p:cTn>
                                        <p:tgtEl>
                                          <p:spTgt spid="102"/>
                                        </p:tgtEl>
                                        <p:attrNameLst>
                                          <p:attrName>style.visibility</p:attrName>
                                        </p:attrNameLst>
                                      </p:cBhvr>
                                      <p:to>
                                        <p:strVal val="visible"/>
                                      </p:to>
                                    </p:set>
                                    <p:anim calcmode="lin" valueType="num">
                                      <p:cBhvr>
                                        <p:cTn id="131" dur="300" fill="hold"/>
                                        <p:tgtEl>
                                          <p:spTgt spid="102"/>
                                        </p:tgtEl>
                                        <p:attrNameLst>
                                          <p:attrName>ppt_w</p:attrName>
                                        </p:attrNameLst>
                                      </p:cBhvr>
                                      <p:tavLst>
                                        <p:tav tm="0">
                                          <p:val>
                                            <p:fltVal val="0"/>
                                          </p:val>
                                        </p:tav>
                                        <p:tav tm="100000">
                                          <p:val>
                                            <p:strVal val="#ppt_w"/>
                                          </p:val>
                                        </p:tav>
                                      </p:tavLst>
                                    </p:anim>
                                    <p:anim calcmode="lin" valueType="num">
                                      <p:cBhvr>
                                        <p:cTn id="132" dur="300" fill="hold"/>
                                        <p:tgtEl>
                                          <p:spTgt spid="102"/>
                                        </p:tgtEl>
                                        <p:attrNameLst>
                                          <p:attrName>ppt_h</p:attrName>
                                        </p:attrNameLst>
                                      </p:cBhvr>
                                      <p:tavLst>
                                        <p:tav tm="0">
                                          <p:val>
                                            <p:fltVal val="0"/>
                                          </p:val>
                                        </p:tav>
                                        <p:tav tm="100000">
                                          <p:val>
                                            <p:strVal val="#ppt_h"/>
                                          </p:val>
                                        </p:tav>
                                      </p:tavLst>
                                    </p:anim>
                                    <p:animEffect transition="in" filter="fade">
                                      <p:cBhvr>
                                        <p:cTn id="133" dur="300"/>
                                        <p:tgtEl>
                                          <p:spTgt spid="102"/>
                                        </p:tgtEl>
                                      </p:cBhvr>
                                    </p:animEffect>
                                  </p:childTnLst>
                                </p:cTn>
                              </p:par>
                            </p:childTnLst>
                          </p:cTn>
                        </p:par>
                        <p:par>
                          <p:cTn id="134" fill="hold">
                            <p:stCondLst>
                              <p:cond delay="7800"/>
                            </p:stCondLst>
                            <p:childTnLst>
                              <p:par>
                                <p:cTn id="135" presetID="22" presetClass="entr" presetSubtype="1" fill="hold" nodeType="afterEffect">
                                  <p:stCondLst>
                                    <p:cond delay="0"/>
                                  </p:stCondLst>
                                  <p:childTnLst>
                                    <p:set>
                                      <p:cBhvr>
                                        <p:cTn id="136" dur="1" fill="hold">
                                          <p:stCondLst>
                                            <p:cond delay="0"/>
                                          </p:stCondLst>
                                        </p:cTn>
                                        <p:tgtEl>
                                          <p:spTgt spid="100"/>
                                        </p:tgtEl>
                                        <p:attrNameLst>
                                          <p:attrName>style.visibility</p:attrName>
                                        </p:attrNameLst>
                                      </p:cBhvr>
                                      <p:to>
                                        <p:strVal val="visible"/>
                                      </p:to>
                                    </p:set>
                                    <p:animEffect transition="in" filter="wipe(up)">
                                      <p:cBhvr>
                                        <p:cTn id="137" dur="300"/>
                                        <p:tgtEl>
                                          <p:spTgt spid="100"/>
                                        </p:tgtEl>
                                      </p:cBhvr>
                                    </p:animEffect>
                                  </p:childTnLst>
                                </p:cTn>
                              </p:par>
                            </p:childTnLst>
                          </p:cTn>
                        </p:par>
                        <p:par>
                          <p:cTn id="138" fill="hold">
                            <p:stCondLst>
                              <p:cond delay="8100"/>
                            </p:stCondLst>
                            <p:childTnLst>
                              <p:par>
                                <p:cTn id="139" presetID="31" presetClass="entr" presetSubtype="0" fill="hold" grpId="0" nodeType="afterEffect">
                                  <p:stCondLst>
                                    <p:cond delay="0"/>
                                  </p:stCondLst>
                                  <p:childTnLst>
                                    <p:set>
                                      <p:cBhvr>
                                        <p:cTn id="140" dur="1" fill="hold">
                                          <p:stCondLst>
                                            <p:cond delay="0"/>
                                          </p:stCondLst>
                                        </p:cTn>
                                        <p:tgtEl>
                                          <p:spTgt spid="101"/>
                                        </p:tgtEl>
                                        <p:attrNameLst>
                                          <p:attrName>style.visibility</p:attrName>
                                        </p:attrNameLst>
                                      </p:cBhvr>
                                      <p:to>
                                        <p:strVal val="visible"/>
                                      </p:to>
                                    </p:set>
                                    <p:anim calcmode="lin" valueType="num">
                                      <p:cBhvr>
                                        <p:cTn id="141" dur="400" fill="hold"/>
                                        <p:tgtEl>
                                          <p:spTgt spid="101"/>
                                        </p:tgtEl>
                                        <p:attrNameLst>
                                          <p:attrName>ppt_w</p:attrName>
                                        </p:attrNameLst>
                                      </p:cBhvr>
                                      <p:tavLst>
                                        <p:tav tm="0">
                                          <p:val>
                                            <p:fltVal val="0"/>
                                          </p:val>
                                        </p:tav>
                                        <p:tav tm="100000">
                                          <p:val>
                                            <p:strVal val="#ppt_w"/>
                                          </p:val>
                                        </p:tav>
                                      </p:tavLst>
                                    </p:anim>
                                    <p:anim calcmode="lin" valueType="num">
                                      <p:cBhvr>
                                        <p:cTn id="142" dur="400" fill="hold"/>
                                        <p:tgtEl>
                                          <p:spTgt spid="101"/>
                                        </p:tgtEl>
                                        <p:attrNameLst>
                                          <p:attrName>ppt_h</p:attrName>
                                        </p:attrNameLst>
                                      </p:cBhvr>
                                      <p:tavLst>
                                        <p:tav tm="0">
                                          <p:val>
                                            <p:fltVal val="0"/>
                                          </p:val>
                                        </p:tav>
                                        <p:tav tm="100000">
                                          <p:val>
                                            <p:strVal val="#ppt_h"/>
                                          </p:val>
                                        </p:tav>
                                      </p:tavLst>
                                    </p:anim>
                                    <p:anim calcmode="lin" valueType="num">
                                      <p:cBhvr>
                                        <p:cTn id="143" dur="400" fill="hold"/>
                                        <p:tgtEl>
                                          <p:spTgt spid="101"/>
                                        </p:tgtEl>
                                        <p:attrNameLst>
                                          <p:attrName>style.rotation</p:attrName>
                                        </p:attrNameLst>
                                      </p:cBhvr>
                                      <p:tavLst>
                                        <p:tav tm="0">
                                          <p:val>
                                            <p:fltVal val="90"/>
                                          </p:val>
                                        </p:tav>
                                        <p:tav tm="100000">
                                          <p:val>
                                            <p:fltVal val="0"/>
                                          </p:val>
                                        </p:tav>
                                      </p:tavLst>
                                    </p:anim>
                                    <p:animEffect transition="in" filter="fade">
                                      <p:cBhvr>
                                        <p:cTn id="144" dur="4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64" grpId="0" animBg="1"/>
      <p:bldP spid="77" grpId="0"/>
      <p:bldP spid="78" grpId="0"/>
      <p:bldP spid="79" grpId="0"/>
      <p:bldP spid="84" grpId="0"/>
      <p:bldP spid="86" grpId="0"/>
      <p:bldP spid="88" grpId="0"/>
      <p:bldP spid="89" grpId="0"/>
      <p:bldP spid="91" grpId="0" animBg="1"/>
      <p:bldP spid="92" grpId="0" animBg="1"/>
      <p:bldP spid="93" grpId="0" animBg="1"/>
      <p:bldP spid="94" grpId="0" animBg="1"/>
      <p:bldP spid="95" grpId="0" animBg="1"/>
      <p:bldP spid="99" grpId="0" animBg="1"/>
      <p:bldP spid="101" grpId="0"/>
      <p:bldP spid="10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3" descr="E:\文件夹制作\文件夹名档式样.jpg">
            <a:extLst>
              <a:ext uri="{FF2B5EF4-FFF2-40B4-BE49-F238E27FC236}">
                <a16:creationId xmlns="" xmlns:a16="http://schemas.microsoft.com/office/drawing/2014/main" id="{614A9687-2AC5-40A7-AC9B-3D654EFB068F}"/>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7825508" y="1104816"/>
            <a:ext cx="4024788" cy="3960812"/>
          </a:xfrm>
          <a:prstGeom prst="rect">
            <a:avLst/>
          </a:prstGeom>
          <a:noFill/>
          <a:ln w="9525">
            <a:noFill/>
            <a:miter lim="800000"/>
            <a:headEnd/>
            <a:tailEnd/>
          </a:ln>
        </p:spPr>
      </p:pic>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9" name="TextBox 3">
            <a:extLst>
              <a:ext uri="{FF2B5EF4-FFF2-40B4-BE49-F238E27FC236}">
                <a16:creationId xmlns="" xmlns:a16="http://schemas.microsoft.com/office/drawing/2014/main" id="{2A2D6B55-FA76-4BBC-886C-68F6C4B586CB}"/>
              </a:ext>
            </a:extLst>
          </p:cNvPr>
          <p:cNvSpPr txBox="1">
            <a:spLocks noChangeArrowheads="1"/>
          </p:cNvSpPr>
          <p:nvPr/>
        </p:nvSpPr>
        <p:spPr bwMode="auto">
          <a:xfrm>
            <a:off x="8937656" y="5484938"/>
            <a:ext cx="1800493" cy="369332"/>
          </a:xfrm>
          <a:prstGeom prst="rect">
            <a:avLst/>
          </a:prstGeom>
          <a:noFill/>
          <a:ln w="9525">
            <a:noFill/>
            <a:miter lim="800000"/>
          </a:ln>
        </p:spPr>
        <p:txBody>
          <a:bodyPr wrap="none">
            <a:spAutoFit/>
          </a:bodyPr>
          <a:lstStyle/>
          <a:p>
            <a:pPr algn="ctr" fontAlgn="auto">
              <a:spcBef>
                <a:spcPts val="0"/>
              </a:spcBef>
              <a:spcAft>
                <a:spcPts val="0"/>
              </a:spcAft>
            </a:pPr>
            <a:r>
              <a:rPr lang="zh-CN" altLang="en-US" dirty="0">
                <a:solidFill>
                  <a:prstClr val="black"/>
                </a:solidFill>
                <a:latin typeface="+mj-ea"/>
                <a:ea typeface="+mj-ea"/>
              </a:rPr>
              <a:t>统一文件夹样式</a:t>
            </a:r>
          </a:p>
        </p:txBody>
      </p:sp>
      <p:pic>
        <p:nvPicPr>
          <p:cNvPr id="23" name="Picture 16">
            <a:extLst>
              <a:ext uri="{FF2B5EF4-FFF2-40B4-BE49-F238E27FC236}">
                <a16:creationId xmlns="" xmlns:a16="http://schemas.microsoft.com/office/drawing/2014/main" id="{78557F4A-2A44-4B67-A8AA-1B16BDD886EB}"/>
              </a:ext>
            </a:extLst>
          </p:cNvPr>
          <p:cNvPicPr>
            <a:picLocks noChangeArrowheads="1"/>
          </p:cNvPicPr>
          <p:nvPr/>
        </p:nvPicPr>
        <p:blipFill>
          <a:blip r:embed="rId4" cstate="screen">
            <a:extLst>
              <a:ext uri="{28A0092B-C50C-407E-A947-70E740481C1C}">
                <a14:useLocalDpi xmlns:a14="http://schemas.microsoft.com/office/drawing/2010/main"/>
              </a:ext>
            </a:extLst>
          </a:blip>
          <a:srcRect/>
          <a:stretch/>
        </p:blipFill>
        <p:spPr bwMode="auto">
          <a:xfrm>
            <a:off x="554211" y="1104816"/>
            <a:ext cx="4319588" cy="3836352"/>
          </a:xfrm>
          <a:prstGeom prst="rect">
            <a:avLst/>
          </a:prstGeom>
          <a:noFill/>
          <a:ln w="9525">
            <a:noFill/>
            <a:miter lim="800000"/>
            <a:headEnd/>
            <a:tailEnd/>
          </a:ln>
        </p:spPr>
      </p:pic>
      <p:pic>
        <p:nvPicPr>
          <p:cNvPr id="24" name="Picture 16">
            <a:extLst>
              <a:ext uri="{FF2B5EF4-FFF2-40B4-BE49-F238E27FC236}">
                <a16:creationId xmlns="" xmlns:a16="http://schemas.microsoft.com/office/drawing/2014/main" id="{AC877BF4-AD88-45C6-AD97-0B42689335D3}"/>
              </a:ext>
            </a:extLst>
          </p:cNvPr>
          <p:cNvPicPr>
            <a:picLocks noChangeArrowheads="1"/>
          </p:cNvPicPr>
          <p:nvPr/>
        </p:nvPicPr>
        <p:blipFill>
          <a:blip r:embed="rId5" cstate="screen">
            <a:extLst>
              <a:ext uri="{28A0092B-C50C-407E-A947-70E740481C1C}">
                <a14:useLocalDpi xmlns:a14="http://schemas.microsoft.com/office/drawing/2010/main"/>
              </a:ext>
            </a:extLst>
          </a:blip>
          <a:srcRect/>
          <a:stretch/>
        </p:blipFill>
        <p:spPr bwMode="auto">
          <a:xfrm>
            <a:off x="5024994" y="1104816"/>
            <a:ext cx="2657563" cy="3836352"/>
          </a:xfrm>
          <a:prstGeom prst="rect">
            <a:avLst/>
          </a:prstGeom>
          <a:noFill/>
          <a:ln w="9525">
            <a:noFill/>
            <a:miter lim="800000"/>
            <a:headEnd/>
            <a:tailEnd/>
          </a:ln>
        </p:spPr>
      </p:pic>
      <p:sp>
        <p:nvSpPr>
          <p:cNvPr id="25" name="TextBox 4">
            <a:extLst>
              <a:ext uri="{FF2B5EF4-FFF2-40B4-BE49-F238E27FC236}">
                <a16:creationId xmlns="" xmlns:a16="http://schemas.microsoft.com/office/drawing/2014/main" id="{49C5AB99-D85B-49A4-84EC-90C0A067EFFA}"/>
              </a:ext>
            </a:extLst>
          </p:cNvPr>
          <p:cNvSpPr txBox="1">
            <a:spLocks noChangeArrowheads="1"/>
          </p:cNvSpPr>
          <p:nvPr/>
        </p:nvSpPr>
        <p:spPr bwMode="auto">
          <a:xfrm>
            <a:off x="2451229" y="5669604"/>
            <a:ext cx="3647152" cy="369332"/>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办公区文件柜标识和电源开关标识</a:t>
            </a:r>
          </a:p>
        </p:txBody>
      </p:sp>
    </p:spTree>
    <p:extLst>
      <p:ext uri="{BB962C8B-B14F-4D97-AF65-F5344CB8AC3E}">
        <p14:creationId xmlns:p14="http://schemas.microsoft.com/office/powerpoint/2010/main" val="267885900"/>
      </p:ext>
    </p:extLst>
  </p:cSld>
  <p:clrMapOvr>
    <a:masterClrMapping/>
  </p:clrMapOvr>
  <mc:AlternateContent xmlns:mc="http://schemas.openxmlformats.org/markup-compatibility/2006" xmlns:p14="http://schemas.microsoft.com/office/powerpoint/2010/main">
    <mc:Choice Requires="p14">
      <p:transition spd="slow" p14:dur="800" advTm="1873">
        <p:wipe/>
      </p:transition>
    </mc:Choice>
    <mc:Fallback xmlns="">
      <p:transition spd="slow" advTm="1873">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anim calcmode="lin" valueType="num">
                                      <p:cBhvr>
                                        <p:cTn id="8" dur="500" fill="hold"/>
                                        <p:tgtEl>
                                          <p:spTgt spid="28"/>
                                        </p:tgtEl>
                                        <p:attrNameLst>
                                          <p:attrName>ppt_x</p:attrName>
                                        </p:attrNameLst>
                                      </p:cBhvr>
                                      <p:tavLst>
                                        <p:tav tm="0">
                                          <p:val>
                                            <p:strVal val="#ppt_x"/>
                                          </p:val>
                                        </p:tav>
                                        <p:tav tm="100000">
                                          <p:val>
                                            <p:strVal val="#ppt_x"/>
                                          </p:val>
                                        </p:tav>
                                      </p:tavLst>
                                    </p:anim>
                                    <p:anim calcmode="lin" valueType="num">
                                      <p:cBhvr>
                                        <p:cTn id="9" dur="500" fill="hold"/>
                                        <p:tgtEl>
                                          <p:spTgt spid="28"/>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anim calcmode="lin" valueType="num">
                                      <p:cBhvr>
                                        <p:cTn id="13" dur="500" fill="hold"/>
                                        <p:tgtEl>
                                          <p:spTgt spid="23"/>
                                        </p:tgtEl>
                                        <p:attrNameLst>
                                          <p:attrName>ppt_x</p:attrName>
                                        </p:attrNameLst>
                                      </p:cBhvr>
                                      <p:tavLst>
                                        <p:tav tm="0">
                                          <p:val>
                                            <p:strVal val="#ppt_x"/>
                                          </p:val>
                                        </p:tav>
                                        <p:tav tm="100000">
                                          <p:val>
                                            <p:strVal val="#ppt_x"/>
                                          </p:val>
                                        </p:tav>
                                      </p:tavLst>
                                    </p:anim>
                                    <p:anim calcmode="lin" valueType="num">
                                      <p:cBhvr>
                                        <p:cTn id="14" dur="500" fill="hold"/>
                                        <p:tgtEl>
                                          <p:spTgt spid="23"/>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100"/>
                                  </p:stCondLst>
                                  <p:childTnLst>
                                    <p:set>
                                      <p:cBhvr>
                                        <p:cTn id="16" dur="1" fill="hold">
                                          <p:stCondLst>
                                            <p:cond delay="0"/>
                                          </p:stCondLst>
                                        </p:cTn>
                                        <p:tgtEl>
                                          <p:spTgt spid="24"/>
                                        </p:tgtEl>
                                        <p:attrNameLst>
                                          <p:attrName>style.visibility</p:attrName>
                                        </p:attrNameLst>
                                      </p:cBhvr>
                                      <p:to>
                                        <p:strVal val="visible"/>
                                      </p:to>
                                    </p:set>
                                    <p:animEffect transition="in" filter="fade">
                                      <p:cBhvr>
                                        <p:cTn id="17" dur="500"/>
                                        <p:tgtEl>
                                          <p:spTgt spid="24"/>
                                        </p:tgtEl>
                                      </p:cBhvr>
                                    </p:animEffect>
                                    <p:anim calcmode="lin" valueType="num">
                                      <p:cBhvr>
                                        <p:cTn id="18" dur="500" fill="hold"/>
                                        <p:tgtEl>
                                          <p:spTgt spid="24"/>
                                        </p:tgtEl>
                                        <p:attrNameLst>
                                          <p:attrName>ppt_x</p:attrName>
                                        </p:attrNameLst>
                                      </p:cBhvr>
                                      <p:tavLst>
                                        <p:tav tm="0">
                                          <p:val>
                                            <p:strVal val="#ppt_x"/>
                                          </p:val>
                                        </p:tav>
                                        <p:tav tm="100000">
                                          <p:val>
                                            <p:strVal val="#ppt_x"/>
                                          </p:val>
                                        </p:tav>
                                      </p:tavLst>
                                    </p:anim>
                                    <p:anim calcmode="lin" valueType="num">
                                      <p:cBhvr>
                                        <p:cTn id="19" dur="500" fill="hold"/>
                                        <p:tgtEl>
                                          <p:spTgt spid="24"/>
                                        </p:tgtEl>
                                        <p:attrNameLst>
                                          <p:attrName>ppt_y</p:attrName>
                                        </p:attrNameLst>
                                      </p:cBhvr>
                                      <p:tavLst>
                                        <p:tav tm="0">
                                          <p:val>
                                            <p:strVal val="#ppt_y+.1"/>
                                          </p:val>
                                        </p:tav>
                                        <p:tav tm="100000">
                                          <p:val>
                                            <p:strVal val="#ppt_y"/>
                                          </p:val>
                                        </p:tav>
                                      </p:tavLst>
                                    </p:anim>
                                  </p:childTnLst>
                                </p:cTn>
                              </p:par>
                            </p:childTnLst>
                          </p:cTn>
                        </p:par>
                        <p:par>
                          <p:cTn id="20" fill="hold">
                            <p:stCondLst>
                              <p:cond delay="600"/>
                            </p:stCondLst>
                            <p:childTnLst>
                              <p:par>
                                <p:cTn id="21" presetID="22" presetClass="entr" presetSubtype="8" fill="hold" grpId="0" nodeType="after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wipe(left)">
                                      <p:cBhvr>
                                        <p:cTn id="23" dur="500"/>
                                        <p:tgtEl>
                                          <p:spTgt spid="19"/>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wipe(left)">
                                      <p:cBhvr>
                                        <p:cTn id="26"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41" name="TextBox 3">
            <a:extLst>
              <a:ext uri="{FF2B5EF4-FFF2-40B4-BE49-F238E27FC236}">
                <a16:creationId xmlns="" xmlns:a16="http://schemas.microsoft.com/office/drawing/2014/main" id="{35E07072-FA22-4274-9C01-3F35D46137B2}"/>
              </a:ext>
            </a:extLst>
          </p:cNvPr>
          <p:cNvSpPr txBox="1">
            <a:spLocks noChangeArrowheads="1"/>
          </p:cNvSpPr>
          <p:nvPr/>
        </p:nvSpPr>
        <p:spPr bwMode="auto">
          <a:xfrm>
            <a:off x="5911771" y="2056534"/>
            <a:ext cx="373220" cy="2308324"/>
          </a:xfrm>
          <a:prstGeom prst="rect">
            <a:avLst/>
          </a:prstGeom>
          <a:noFill/>
          <a:ln w="9525">
            <a:noFill/>
            <a:miter lim="800000"/>
          </a:ln>
        </p:spPr>
        <p:txBody>
          <a:bodyPr wrap="squar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生产区域定位划线</a:t>
            </a:r>
          </a:p>
        </p:txBody>
      </p:sp>
      <p:pic>
        <p:nvPicPr>
          <p:cNvPr id="42" name="Picture 2">
            <a:extLst>
              <a:ext uri="{FF2B5EF4-FFF2-40B4-BE49-F238E27FC236}">
                <a16:creationId xmlns="" xmlns:a16="http://schemas.microsoft.com/office/drawing/2014/main" id="{9B5A1803-9914-4072-9529-C84C47A8E9C3}"/>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516268" y="1450868"/>
            <a:ext cx="4692874" cy="3519655"/>
          </a:xfrm>
          <a:prstGeom prst="rect">
            <a:avLst/>
          </a:prstGeom>
          <a:noFill/>
          <a:ln w="9525">
            <a:noFill/>
            <a:miter lim="800000"/>
            <a:headEnd/>
            <a:tailEnd/>
          </a:ln>
        </p:spPr>
      </p:pic>
      <p:sp>
        <p:nvSpPr>
          <p:cNvPr id="44" name="TextBox 6">
            <a:extLst>
              <a:ext uri="{FF2B5EF4-FFF2-40B4-BE49-F238E27FC236}">
                <a16:creationId xmlns="" xmlns:a16="http://schemas.microsoft.com/office/drawing/2014/main" id="{BC8E211E-E5B5-4FFF-B9B8-F2D65F238A6B}"/>
              </a:ext>
            </a:extLst>
          </p:cNvPr>
          <p:cNvSpPr txBox="1">
            <a:spLocks noChangeArrowheads="1"/>
          </p:cNvSpPr>
          <p:nvPr/>
        </p:nvSpPr>
        <p:spPr bwMode="auto">
          <a:xfrm>
            <a:off x="1969478" y="6089376"/>
            <a:ext cx="7201009" cy="307777"/>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sz="1400" dirty="0"/>
              <a:t>注：车间主干道为</a:t>
            </a:r>
            <a:r>
              <a:rPr lang="en-US" altLang="zh-CN" sz="1400" dirty="0"/>
              <a:t>120mm</a:t>
            </a:r>
            <a:r>
              <a:rPr lang="zh-CN" altLang="en-US" sz="1400" dirty="0"/>
              <a:t>的黄实线，倒角为</a:t>
            </a:r>
            <a:r>
              <a:rPr lang="en-US" altLang="zh-CN" sz="1400" dirty="0"/>
              <a:t>80mm×45°</a:t>
            </a:r>
            <a:r>
              <a:rPr lang="zh-CN" altLang="en-US" sz="1400" dirty="0"/>
              <a:t>；辅助通道为</a:t>
            </a:r>
            <a:r>
              <a:rPr lang="en-US" altLang="zh-CN" sz="1400" dirty="0"/>
              <a:t>80mm</a:t>
            </a:r>
            <a:r>
              <a:rPr lang="zh-CN" altLang="en-US" sz="1400" dirty="0"/>
              <a:t>的黄实线，</a:t>
            </a:r>
            <a:endParaRPr lang="en-US" altLang="zh-CN" sz="1400" dirty="0"/>
          </a:p>
        </p:txBody>
      </p:sp>
      <p:pic>
        <p:nvPicPr>
          <p:cNvPr id="45" name="Picture 3">
            <a:extLst>
              <a:ext uri="{FF2B5EF4-FFF2-40B4-BE49-F238E27FC236}">
                <a16:creationId xmlns="" xmlns:a16="http://schemas.microsoft.com/office/drawing/2014/main" id="{787CF5A2-5B32-48A8-98E5-F498F76B7418}"/>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6824050" y="1416865"/>
            <a:ext cx="4692875" cy="3519656"/>
          </a:xfrm>
          <a:prstGeom prst="rect">
            <a:avLst/>
          </a:prstGeom>
          <a:noFill/>
          <a:ln w="9525">
            <a:noFill/>
            <a:miter lim="800000"/>
            <a:headEnd/>
            <a:tailEnd/>
          </a:ln>
        </p:spPr>
      </p:pic>
    </p:spTree>
    <p:extLst>
      <p:ext uri="{BB962C8B-B14F-4D97-AF65-F5344CB8AC3E}">
        <p14:creationId xmlns:p14="http://schemas.microsoft.com/office/powerpoint/2010/main" val="1786210286"/>
      </p:ext>
    </p:extLst>
  </p:cSld>
  <p:clrMapOvr>
    <a:masterClrMapping/>
  </p:clrMapOvr>
  <mc:AlternateContent xmlns:mc="http://schemas.openxmlformats.org/markup-compatibility/2006" xmlns:p14="http://schemas.microsoft.com/office/powerpoint/2010/main">
    <mc:Choice Requires="p14">
      <p:transition spd="slow" p14:dur="800" advTm="2629">
        <p:wipe/>
      </p:transition>
    </mc:Choice>
    <mc:Fallback xmlns="">
      <p:transition spd="slow" advTm="2629">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fade">
                                      <p:cBhvr>
                                        <p:cTn id="7" dur="500"/>
                                        <p:tgtEl>
                                          <p:spTgt spid="42"/>
                                        </p:tgtEl>
                                      </p:cBhvr>
                                    </p:animEffect>
                                    <p:anim calcmode="lin" valueType="num">
                                      <p:cBhvr>
                                        <p:cTn id="8" dur="500" fill="hold"/>
                                        <p:tgtEl>
                                          <p:spTgt spid="42"/>
                                        </p:tgtEl>
                                        <p:attrNameLst>
                                          <p:attrName>ppt_x</p:attrName>
                                        </p:attrNameLst>
                                      </p:cBhvr>
                                      <p:tavLst>
                                        <p:tav tm="0">
                                          <p:val>
                                            <p:strVal val="#ppt_x"/>
                                          </p:val>
                                        </p:tav>
                                        <p:tav tm="100000">
                                          <p:val>
                                            <p:strVal val="#ppt_x"/>
                                          </p:val>
                                        </p:tav>
                                      </p:tavLst>
                                    </p:anim>
                                    <p:anim calcmode="lin" valueType="num">
                                      <p:cBhvr>
                                        <p:cTn id="9" dur="500" fill="hold"/>
                                        <p:tgtEl>
                                          <p:spTgt spid="42"/>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100"/>
                                  </p:stCondLst>
                                  <p:childTnLst>
                                    <p:set>
                                      <p:cBhvr>
                                        <p:cTn id="11" dur="1" fill="hold">
                                          <p:stCondLst>
                                            <p:cond delay="0"/>
                                          </p:stCondLst>
                                        </p:cTn>
                                        <p:tgtEl>
                                          <p:spTgt spid="45"/>
                                        </p:tgtEl>
                                        <p:attrNameLst>
                                          <p:attrName>style.visibility</p:attrName>
                                        </p:attrNameLst>
                                      </p:cBhvr>
                                      <p:to>
                                        <p:strVal val="visible"/>
                                      </p:to>
                                    </p:set>
                                    <p:animEffect transition="in" filter="fade">
                                      <p:cBhvr>
                                        <p:cTn id="12" dur="500"/>
                                        <p:tgtEl>
                                          <p:spTgt spid="45"/>
                                        </p:tgtEl>
                                      </p:cBhvr>
                                    </p:animEffect>
                                    <p:anim calcmode="lin" valueType="num">
                                      <p:cBhvr>
                                        <p:cTn id="13" dur="500" fill="hold"/>
                                        <p:tgtEl>
                                          <p:spTgt spid="45"/>
                                        </p:tgtEl>
                                        <p:attrNameLst>
                                          <p:attrName>ppt_x</p:attrName>
                                        </p:attrNameLst>
                                      </p:cBhvr>
                                      <p:tavLst>
                                        <p:tav tm="0">
                                          <p:val>
                                            <p:strVal val="#ppt_x"/>
                                          </p:val>
                                        </p:tav>
                                        <p:tav tm="100000">
                                          <p:val>
                                            <p:strVal val="#ppt_x"/>
                                          </p:val>
                                        </p:tav>
                                      </p:tavLst>
                                    </p:anim>
                                    <p:anim calcmode="lin" valueType="num">
                                      <p:cBhvr>
                                        <p:cTn id="14" dur="500" fill="hold"/>
                                        <p:tgtEl>
                                          <p:spTgt spid="45"/>
                                        </p:tgtEl>
                                        <p:attrNameLst>
                                          <p:attrName>ppt_y</p:attrName>
                                        </p:attrNameLst>
                                      </p:cBhvr>
                                      <p:tavLst>
                                        <p:tav tm="0">
                                          <p:val>
                                            <p:strVal val="#ppt_y+.1"/>
                                          </p:val>
                                        </p:tav>
                                        <p:tav tm="100000">
                                          <p:val>
                                            <p:strVal val="#ppt_y"/>
                                          </p:val>
                                        </p:tav>
                                      </p:tavLst>
                                    </p:anim>
                                  </p:childTnLst>
                                </p:cTn>
                              </p:par>
                            </p:childTnLst>
                          </p:cTn>
                        </p:par>
                        <p:par>
                          <p:cTn id="15" fill="hold">
                            <p:stCondLst>
                              <p:cond delay="600"/>
                            </p:stCondLst>
                            <p:childTnLst>
                              <p:par>
                                <p:cTn id="16" presetID="31" presetClass="entr" presetSubtype="0" fill="hold" grpId="0" nodeType="afterEffect">
                                  <p:stCondLst>
                                    <p:cond delay="0"/>
                                  </p:stCondLst>
                                  <p:childTnLst>
                                    <p:set>
                                      <p:cBhvr>
                                        <p:cTn id="17" dur="1" fill="hold">
                                          <p:stCondLst>
                                            <p:cond delay="0"/>
                                          </p:stCondLst>
                                        </p:cTn>
                                        <p:tgtEl>
                                          <p:spTgt spid="41"/>
                                        </p:tgtEl>
                                        <p:attrNameLst>
                                          <p:attrName>style.visibility</p:attrName>
                                        </p:attrNameLst>
                                      </p:cBhvr>
                                      <p:to>
                                        <p:strVal val="visible"/>
                                      </p:to>
                                    </p:set>
                                    <p:anim calcmode="lin" valueType="num">
                                      <p:cBhvr>
                                        <p:cTn id="18" dur="500" fill="hold"/>
                                        <p:tgtEl>
                                          <p:spTgt spid="41"/>
                                        </p:tgtEl>
                                        <p:attrNameLst>
                                          <p:attrName>ppt_w</p:attrName>
                                        </p:attrNameLst>
                                      </p:cBhvr>
                                      <p:tavLst>
                                        <p:tav tm="0">
                                          <p:val>
                                            <p:fltVal val="0"/>
                                          </p:val>
                                        </p:tav>
                                        <p:tav tm="100000">
                                          <p:val>
                                            <p:strVal val="#ppt_w"/>
                                          </p:val>
                                        </p:tav>
                                      </p:tavLst>
                                    </p:anim>
                                    <p:anim calcmode="lin" valueType="num">
                                      <p:cBhvr>
                                        <p:cTn id="19" dur="500" fill="hold"/>
                                        <p:tgtEl>
                                          <p:spTgt spid="41"/>
                                        </p:tgtEl>
                                        <p:attrNameLst>
                                          <p:attrName>ppt_h</p:attrName>
                                        </p:attrNameLst>
                                      </p:cBhvr>
                                      <p:tavLst>
                                        <p:tav tm="0">
                                          <p:val>
                                            <p:fltVal val="0"/>
                                          </p:val>
                                        </p:tav>
                                        <p:tav tm="100000">
                                          <p:val>
                                            <p:strVal val="#ppt_h"/>
                                          </p:val>
                                        </p:tav>
                                      </p:tavLst>
                                    </p:anim>
                                    <p:anim calcmode="lin" valueType="num">
                                      <p:cBhvr>
                                        <p:cTn id="20" dur="500" fill="hold"/>
                                        <p:tgtEl>
                                          <p:spTgt spid="41"/>
                                        </p:tgtEl>
                                        <p:attrNameLst>
                                          <p:attrName>style.rotation</p:attrName>
                                        </p:attrNameLst>
                                      </p:cBhvr>
                                      <p:tavLst>
                                        <p:tav tm="0">
                                          <p:val>
                                            <p:fltVal val="90"/>
                                          </p:val>
                                        </p:tav>
                                        <p:tav tm="100000">
                                          <p:val>
                                            <p:fltVal val="0"/>
                                          </p:val>
                                        </p:tav>
                                      </p:tavLst>
                                    </p:anim>
                                    <p:animEffect transition="in" filter="fade">
                                      <p:cBhvr>
                                        <p:cTn id="21" dur="500"/>
                                        <p:tgtEl>
                                          <p:spTgt spid="41"/>
                                        </p:tgtEl>
                                      </p:cBhvr>
                                    </p:animEffect>
                                  </p:childTnLst>
                                </p:cTn>
                              </p:par>
                            </p:childTnLst>
                          </p:cTn>
                        </p:par>
                        <p:par>
                          <p:cTn id="22" fill="hold">
                            <p:stCondLst>
                              <p:cond delay="1100"/>
                            </p:stCondLst>
                            <p:childTnLst>
                              <p:par>
                                <p:cTn id="23" presetID="22" presetClass="entr" presetSubtype="8" fill="hold" grpId="0" nodeType="after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wipe(left)">
                                      <p:cBhvr>
                                        <p:cTn id="25"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p:bldP spid="44"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pic>
        <p:nvPicPr>
          <p:cNvPr id="4" name="图片 12">
            <a:extLst>
              <a:ext uri="{FF2B5EF4-FFF2-40B4-BE49-F238E27FC236}">
                <a16:creationId xmlns="" xmlns:a16="http://schemas.microsoft.com/office/drawing/2014/main" id="{BBC212F1-BD3A-4981-858F-4C89B9895DF0}"/>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6824776" y="1578773"/>
            <a:ext cx="4804698" cy="3603523"/>
          </a:xfrm>
          <a:prstGeom prst="rect">
            <a:avLst/>
          </a:prstGeom>
          <a:noFill/>
          <a:ln w="9525">
            <a:noFill/>
            <a:miter lim="800000"/>
            <a:headEnd/>
            <a:tailEnd/>
          </a:ln>
        </p:spPr>
      </p:pic>
      <p:pic>
        <p:nvPicPr>
          <p:cNvPr id="5" name="图片 4">
            <a:extLst>
              <a:ext uri="{FF2B5EF4-FFF2-40B4-BE49-F238E27FC236}">
                <a16:creationId xmlns="" xmlns:a16="http://schemas.microsoft.com/office/drawing/2014/main" id="{0973A2B2-27F9-4F76-B927-63A5BA66A111}"/>
              </a:ext>
            </a:extLst>
          </p:cNvPr>
          <p:cNvPicPr/>
          <p:nvPr/>
        </p:nvPicPr>
        <p:blipFill>
          <a:blip r:embed="rId3" cstate="screen">
            <a:extLst>
              <a:ext uri="{28A0092B-C50C-407E-A947-70E740481C1C}">
                <a14:useLocalDpi xmlns:a14="http://schemas.microsoft.com/office/drawing/2010/main"/>
              </a:ext>
            </a:extLst>
          </a:blip>
          <a:srcRect/>
          <a:stretch/>
        </p:blipFill>
        <p:spPr bwMode="auto">
          <a:xfrm>
            <a:off x="500603" y="1627238"/>
            <a:ext cx="4804698" cy="3603523"/>
          </a:xfrm>
          <a:prstGeom prst="rect">
            <a:avLst/>
          </a:prstGeom>
          <a:noFill/>
          <a:ln w="9525">
            <a:noFill/>
            <a:miter lim="800000"/>
            <a:headEnd/>
            <a:tailEnd/>
          </a:ln>
        </p:spPr>
      </p:pic>
      <p:sp>
        <p:nvSpPr>
          <p:cNvPr id="6" name="TextBox 5">
            <a:extLst>
              <a:ext uri="{FF2B5EF4-FFF2-40B4-BE49-F238E27FC236}">
                <a16:creationId xmlns="" xmlns:a16="http://schemas.microsoft.com/office/drawing/2014/main" id="{91AF9AA1-CAB5-4BDC-9F6F-3E8BD3928BF6}"/>
              </a:ext>
            </a:extLst>
          </p:cNvPr>
          <p:cNvSpPr txBox="1">
            <a:spLocks noChangeArrowheads="1"/>
          </p:cNvSpPr>
          <p:nvPr/>
        </p:nvSpPr>
        <p:spPr bwMode="auto">
          <a:xfrm>
            <a:off x="5910012" y="1997839"/>
            <a:ext cx="310053" cy="2862322"/>
          </a:xfrm>
          <a:prstGeom prst="rect">
            <a:avLst/>
          </a:prstGeom>
          <a:noFill/>
          <a:ln w="9525">
            <a:noFill/>
            <a:miter lim="800000"/>
          </a:ln>
        </p:spPr>
        <p:txBody>
          <a:bodyPr wrap="squar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洁具、水杯的定置摆放</a:t>
            </a:r>
          </a:p>
        </p:txBody>
      </p:sp>
    </p:spTree>
    <p:extLst>
      <p:ext uri="{BB962C8B-B14F-4D97-AF65-F5344CB8AC3E}">
        <p14:creationId xmlns:p14="http://schemas.microsoft.com/office/powerpoint/2010/main" val="4091497078"/>
      </p:ext>
    </p:extLst>
  </p:cSld>
  <p:clrMapOvr>
    <a:masterClrMapping/>
  </p:clrMapOvr>
  <mc:AlternateContent xmlns:mc="http://schemas.openxmlformats.org/markup-compatibility/2006" xmlns:p14="http://schemas.microsoft.com/office/powerpoint/2010/main">
    <mc:Choice Requires="p14">
      <p:transition spd="slow" p14:dur="800" advTm="2011">
        <p:wipe/>
      </p:transition>
    </mc:Choice>
    <mc:Fallback xmlns="">
      <p:transition spd="slow" advTm="2011">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500"/>
                                        <p:tgtEl>
                                          <p:spTgt spid="5"/>
                                        </p:tgtEl>
                                      </p:cBhvr>
                                    </p:animEffect>
                                  </p:childTnLst>
                                </p:cTn>
                              </p:par>
                              <p:par>
                                <p:cTn id="8" presetID="22" presetClass="entr" presetSubtype="8"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par>
                          <p:cTn id="11" fill="hold">
                            <p:stCondLst>
                              <p:cond delay="500"/>
                            </p:stCondLst>
                            <p:childTnLst>
                              <p:par>
                                <p:cTn id="12" presetID="42"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500"/>
                                        <p:tgtEl>
                                          <p:spTgt spid="6"/>
                                        </p:tgtEl>
                                      </p:cBhvr>
                                    </p:animEffect>
                                    <p:anim calcmode="lin" valueType="num">
                                      <p:cBhvr>
                                        <p:cTn id="15" dur="500" fill="hold"/>
                                        <p:tgtEl>
                                          <p:spTgt spid="6"/>
                                        </p:tgtEl>
                                        <p:attrNameLst>
                                          <p:attrName>ppt_x</p:attrName>
                                        </p:attrNameLst>
                                      </p:cBhvr>
                                      <p:tavLst>
                                        <p:tav tm="0">
                                          <p:val>
                                            <p:strVal val="#ppt_x"/>
                                          </p:val>
                                        </p:tav>
                                        <p:tav tm="100000">
                                          <p:val>
                                            <p:strVal val="#ppt_x"/>
                                          </p:val>
                                        </p:tav>
                                      </p:tavLst>
                                    </p:anim>
                                    <p:anim calcmode="lin" valueType="num">
                                      <p:cBhvr>
                                        <p:cTn id="16"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pic>
        <p:nvPicPr>
          <p:cNvPr id="5" name="Picture 13">
            <a:extLst>
              <a:ext uri="{FF2B5EF4-FFF2-40B4-BE49-F238E27FC236}">
                <a16:creationId xmlns="" xmlns:a16="http://schemas.microsoft.com/office/drawing/2014/main" id="{B3093D9B-74D4-4104-B867-2CFE8CEB9A4A}"/>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500603" y="1821489"/>
            <a:ext cx="4692764" cy="3519573"/>
          </a:xfrm>
          <a:prstGeom prst="rect">
            <a:avLst/>
          </a:prstGeom>
          <a:noFill/>
          <a:ln w="9525">
            <a:noFill/>
            <a:miter lim="800000"/>
            <a:headEnd/>
            <a:tailEnd/>
          </a:ln>
        </p:spPr>
      </p:pic>
      <p:pic>
        <p:nvPicPr>
          <p:cNvPr id="6" name="Picture 6">
            <a:extLst>
              <a:ext uri="{FF2B5EF4-FFF2-40B4-BE49-F238E27FC236}">
                <a16:creationId xmlns="" xmlns:a16="http://schemas.microsoft.com/office/drawing/2014/main" id="{74F4BF5D-72B8-4477-8A9A-321A8E687C5F}"/>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6992493" y="1819903"/>
            <a:ext cx="4692764" cy="3519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Box 5">
            <a:extLst>
              <a:ext uri="{FF2B5EF4-FFF2-40B4-BE49-F238E27FC236}">
                <a16:creationId xmlns="" xmlns:a16="http://schemas.microsoft.com/office/drawing/2014/main" id="{9E2609C6-CE76-4942-B804-5FF11983108B}"/>
              </a:ext>
            </a:extLst>
          </p:cNvPr>
          <p:cNvSpPr txBox="1">
            <a:spLocks noChangeArrowheads="1"/>
          </p:cNvSpPr>
          <p:nvPr/>
        </p:nvSpPr>
        <p:spPr bwMode="auto">
          <a:xfrm>
            <a:off x="6025077" y="1871530"/>
            <a:ext cx="135705" cy="3416320"/>
          </a:xfrm>
          <a:prstGeom prst="rect">
            <a:avLst/>
          </a:prstGeom>
          <a:noFill/>
          <a:ln w="9525">
            <a:noFill/>
            <a:miter lim="800000"/>
          </a:ln>
        </p:spPr>
        <p:txBody>
          <a:bodyPr wrap="squar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库房的区域划分和定置摆放</a:t>
            </a:r>
          </a:p>
        </p:txBody>
      </p:sp>
    </p:spTree>
    <p:extLst>
      <p:ext uri="{BB962C8B-B14F-4D97-AF65-F5344CB8AC3E}">
        <p14:creationId xmlns:p14="http://schemas.microsoft.com/office/powerpoint/2010/main" val="4225418902"/>
      </p:ext>
    </p:extLst>
  </p:cSld>
  <p:clrMapOvr>
    <a:masterClrMapping/>
  </p:clrMapOvr>
  <mc:AlternateContent xmlns:mc="http://schemas.openxmlformats.org/markup-compatibility/2006" xmlns:p14="http://schemas.microsoft.com/office/powerpoint/2010/main">
    <mc:Choice Requires="p14">
      <p:transition spd="slow" p14:dur="800" advTm="1865">
        <p:wipe/>
      </p:transition>
    </mc:Choice>
    <mc:Fallback xmlns="">
      <p:transition spd="slow" advTm="1865">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0-#ppt_w/2"/>
                                          </p:val>
                                        </p:tav>
                                        <p:tav tm="100000">
                                          <p:val>
                                            <p:strVal val="#ppt_x"/>
                                          </p:val>
                                        </p:tav>
                                      </p:tavLst>
                                    </p:anim>
                                    <p:anim calcmode="lin" valueType="num">
                                      <p:cBhvr additive="base">
                                        <p:cTn id="8" dur="500" fill="hold"/>
                                        <p:tgtEl>
                                          <p:spTgt spid="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500" fill="hold"/>
                                        <p:tgtEl>
                                          <p:spTgt spid="6"/>
                                        </p:tgtEl>
                                        <p:attrNameLst>
                                          <p:attrName>ppt_x</p:attrName>
                                        </p:attrNameLst>
                                      </p:cBhvr>
                                      <p:tavLst>
                                        <p:tav tm="0">
                                          <p:val>
                                            <p:strVal val="1+#ppt_w/2"/>
                                          </p:val>
                                        </p:tav>
                                        <p:tav tm="100000">
                                          <p:val>
                                            <p:strVal val="#ppt_x"/>
                                          </p:val>
                                        </p:tav>
                                      </p:tavLst>
                                    </p:anim>
                                    <p:anim calcmode="lin" valueType="num">
                                      <p:cBhvr additive="base">
                                        <p:cTn id="12" dur="500" fill="hold"/>
                                        <p:tgtEl>
                                          <p:spTgt spid="6"/>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anim calcmode="lin" valueType="num">
                                      <p:cBhvr>
                                        <p:cTn id="17" dur="500" fill="hold"/>
                                        <p:tgtEl>
                                          <p:spTgt spid="7"/>
                                        </p:tgtEl>
                                        <p:attrNameLst>
                                          <p:attrName>ppt_x</p:attrName>
                                        </p:attrNameLst>
                                      </p:cBhvr>
                                      <p:tavLst>
                                        <p:tav tm="0">
                                          <p:val>
                                            <p:strVal val="#ppt_x"/>
                                          </p:val>
                                        </p:tav>
                                        <p:tav tm="100000">
                                          <p:val>
                                            <p:strVal val="#ppt_x"/>
                                          </p:val>
                                        </p:tav>
                                      </p:tavLst>
                                    </p:anim>
                                    <p:anim calcmode="lin" valueType="num">
                                      <p:cBhvr>
                                        <p:cTn id="18"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4" name="TextBox 4">
            <a:extLst>
              <a:ext uri="{FF2B5EF4-FFF2-40B4-BE49-F238E27FC236}">
                <a16:creationId xmlns="" xmlns:a16="http://schemas.microsoft.com/office/drawing/2014/main" id="{289DDB79-E3B3-4BFC-AD42-981DFBCA0114}"/>
              </a:ext>
            </a:extLst>
          </p:cNvPr>
          <p:cNvSpPr txBox="1">
            <a:spLocks noChangeArrowheads="1"/>
          </p:cNvSpPr>
          <p:nvPr/>
        </p:nvSpPr>
        <p:spPr bwMode="auto">
          <a:xfrm>
            <a:off x="1437705" y="1303992"/>
            <a:ext cx="2723823" cy="369332"/>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企业管理部文件夹整改前</a:t>
            </a:r>
          </a:p>
        </p:txBody>
      </p:sp>
      <p:pic>
        <p:nvPicPr>
          <p:cNvPr id="5" name="Picture 2">
            <a:extLst>
              <a:ext uri="{FF2B5EF4-FFF2-40B4-BE49-F238E27FC236}">
                <a16:creationId xmlns="" xmlns:a16="http://schemas.microsoft.com/office/drawing/2014/main" id="{676D184B-6BC8-41A5-B8DA-B27B0821606C}"/>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450259" y="2021154"/>
            <a:ext cx="4698716" cy="3512844"/>
          </a:xfrm>
          <a:prstGeom prst="rect">
            <a:avLst/>
          </a:prstGeom>
          <a:noFill/>
          <a:ln w="9525">
            <a:noFill/>
            <a:miter lim="800000"/>
            <a:headEnd/>
            <a:tailEnd/>
          </a:ln>
        </p:spPr>
      </p:pic>
      <p:pic>
        <p:nvPicPr>
          <p:cNvPr id="6" name="Picture 3">
            <a:extLst>
              <a:ext uri="{FF2B5EF4-FFF2-40B4-BE49-F238E27FC236}">
                <a16:creationId xmlns="" xmlns:a16="http://schemas.microsoft.com/office/drawing/2014/main" id="{222FABDA-2B4D-475A-871D-B6828DD23199}"/>
              </a:ext>
            </a:extLst>
          </p:cNvPr>
          <p:cNvPicPr>
            <a:picLocks noChangeArrowheads="1"/>
          </p:cNvPicPr>
          <p:nvPr/>
        </p:nvPicPr>
        <p:blipFill>
          <a:blip r:embed="rId4" cstate="screen">
            <a:extLst>
              <a:ext uri="{28A0092B-C50C-407E-A947-70E740481C1C}">
                <a14:useLocalDpi xmlns:a14="http://schemas.microsoft.com/office/drawing/2010/main"/>
              </a:ext>
            </a:extLst>
          </a:blip>
          <a:srcRect/>
          <a:stretch/>
        </p:blipFill>
        <p:spPr bwMode="auto">
          <a:xfrm>
            <a:off x="6602437" y="1705926"/>
            <a:ext cx="4698716" cy="3512845"/>
          </a:xfrm>
          <a:prstGeom prst="rect">
            <a:avLst/>
          </a:prstGeom>
          <a:noFill/>
          <a:ln w="9525">
            <a:noFill/>
            <a:miter lim="800000"/>
            <a:headEnd/>
            <a:tailEnd/>
          </a:ln>
        </p:spPr>
      </p:pic>
      <p:sp>
        <p:nvSpPr>
          <p:cNvPr id="7" name="TextBox 4">
            <a:extLst>
              <a:ext uri="{FF2B5EF4-FFF2-40B4-BE49-F238E27FC236}">
                <a16:creationId xmlns="" xmlns:a16="http://schemas.microsoft.com/office/drawing/2014/main" id="{31472BF7-84C9-461B-BB63-8A3801BB243C}"/>
              </a:ext>
            </a:extLst>
          </p:cNvPr>
          <p:cNvSpPr txBox="1">
            <a:spLocks noChangeArrowheads="1"/>
          </p:cNvSpPr>
          <p:nvPr/>
        </p:nvSpPr>
        <p:spPr bwMode="auto">
          <a:xfrm>
            <a:off x="7589883" y="6121030"/>
            <a:ext cx="2723823" cy="369332"/>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企业管理部文件夹整改后</a:t>
            </a:r>
          </a:p>
        </p:txBody>
      </p:sp>
      <p:sp>
        <p:nvSpPr>
          <p:cNvPr id="8" name="TextBox 5">
            <a:extLst>
              <a:ext uri="{FF2B5EF4-FFF2-40B4-BE49-F238E27FC236}">
                <a16:creationId xmlns="" xmlns:a16="http://schemas.microsoft.com/office/drawing/2014/main" id="{915DF803-8AD7-4245-A90A-E1F07FDAA149}"/>
              </a:ext>
            </a:extLst>
          </p:cNvPr>
          <p:cNvSpPr txBox="1">
            <a:spLocks noChangeArrowheads="1"/>
          </p:cNvSpPr>
          <p:nvPr/>
        </p:nvSpPr>
        <p:spPr bwMode="auto">
          <a:xfrm>
            <a:off x="5626943" y="2636912"/>
            <a:ext cx="497525" cy="2585323"/>
          </a:xfrm>
          <a:prstGeom prst="rect">
            <a:avLst/>
          </a:prstGeom>
          <a:noFill/>
          <a:ln w="9525">
            <a:noFill/>
            <a:miter lim="800000"/>
          </a:ln>
        </p:spPr>
        <p:txBody>
          <a:bodyPr wrap="squar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办公区域的整理整顿</a:t>
            </a:r>
          </a:p>
        </p:txBody>
      </p:sp>
    </p:spTree>
    <p:extLst>
      <p:ext uri="{BB962C8B-B14F-4D97-AF65-F5344CB8AC3E}">
        <p14:creationId xmlns:p14="http://schemas.microsoft.com/office/powerpoint/2010/main" val="2807210924"/>
      </p:ext>
    </p:extLst>
  </p:cSld>
  <p:clrMapOvr>
    <a:masterClrMapping/>
  </p:clrMapOvr>
  <mc:AlternateContent xmlns:mc="http://schemas.openxmlformats.org/markup-compatibility/2006" xmlns:p14="http://schemas.microsoft.com/office/powerpoint/2010/main">
    <mc:Choice Requires="p14">
      <p:transition spd="slow" p14:dur="800" advTm="2238">
        <p:wipe/>
      </p:transition>
    </mc:Choice>
    <mc:Fallback xmlns="">
      <p:transition spd="slow" advTm="2238">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par>
                                <p:cTn id="8" presetID="22" presetClass="entr" presetSubtype="1"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up)">
                                      <p:cBhvr>
                                        <p:cTn id="10" dur="500"/>
                                        <p:tgtEl>
                                          <p:spTgt spid="6"/>
                                        </p:tgtEl>
                                      </p:cBhvr>
                                    </p:animEffec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left)">
                                      <p:cBhvr>
                                        <p:cTn id="14" dur="500"/>
                                        <p:tgtEl>
                                          <p:spTgt spid="4"/>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par>
                          <p:cTn id="18" fill="hold">
                            <p:stCondLst>
                              <p:cond delay="1000"/>
                            </p:stCondLst>
                            <p:childTnLst>
                              <p:par>
                                <p:cTn id="19" presetID="42"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500"/>
                                        <p:tgtEl>
                                          <p:spTgt spid="8"/>
                                        </p:tgtEl>
                                      </p:cBhvr>
                                    </p:animEffect>
                                    <p:anim calcmode="lin" valueType="num">
                                      <p:cBhvr>
                                        <p:cTn id="22" dur="500" fill="hold"/>
                                        <p:tgtEl>
                                          <p:spTgt spid="8"/>
                                        </p:tgtEl>
                                        <p:attrNameLst>
                                          <p:attrName>ppt_x</p:attrName>
                                        </p:attrNameLst>
                                      </p:cBhvr>
                                      <p:tavLst>
                                        <p:tav tm="0">
                                          <p:val>
                                            <p:strVal val="#ppt_x"/>
                                          </p:val>
                                        </p:tav>
                                        <p:tav tm="100000">
                                          <p:val>
                                            <p:strVal val="#ppt_x"/>
                                          </p:val>
                                        </p:tav>
                                      </p:tavLst>
                                    </p:anim>
                                    <p:anim calcmode="lin" valueType="num">
                                      <p:cBhvr>
                                        <p:cTn id="23" dur="5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P spid="8"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1">
            <a:extLst>
              <a:ext uri="{FF2B5EF4-FFF2-40B4-BE49-F238E27FC236}">
                <a16:creationId xmlns="" xmlns:a16="http://schemas.microsoft.com/office/drawing/2014/main" id="{3A68E0F4-4BA2-4C29-9BF4-F472670FA134}"/>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653396" y="2716766"/>
            <a:ext cx="4667082" cy="3500311"/>
          </a:xfrm>
          <a:prstGeom prst="rect">
            <a:avLst/>
          </a:prstGeom>
          <a:noFill/>
          <a:ln w="9525">
            <a:noFill/>
            <a:miter lim="800000"/>
            <a:headEnd/>
            <a:tailEnd/>
          </a:ln>
        </p:spPr>
      </p:pic>
      <p:pic>
        <p:nvPicPr>
          <p:cNvPr id="10" name="Picture 12">
            <a:extLst>
              <a:ext uri="{FF2B5EF4-FFF2-40B4-BE49-F238E27FC236}">
                <a16:creationId xmlns="" xmlns:a16="http://schemas.microsoft.com/office/drawing/2014/main" id="{EFFF8AB7-1082-43D4-95E3-4FB88BF21EE8}"/>
              </a:ext>
            </a:extLst>
          </p:cNvPr>
          <p:cNvPicPr>
            <a:picLocks noChangeArrowheads="1"/>
          </p:cNvPicPr>
          <p:nvPr/>
        </p:nvPicPr>
        <p:blipFill>
          <a:blip r:embed="rId3" cstate="screen">
            <a:extLst>
              <a:ext uri="{28A0092B-C50C-407E-A947-70E740481C1C}">
                <a14:useLocalDpi xmlns:a14="http://schemas.microsoft.com/office/drawing/2010/main"/>
              </a:ext>
            </a:extLst>
          </a:blip>
          <a:srcRect/>
          <a:stretch/>
        </p:blipFill>
        <p:spPr bwMode="auto">
          <a:xfrm>
            <a:off x="6010036" y="1936435"/>
            <a:ext cx="4667082" cy="3500311"/>
          </a:xfrm>
          <a:prstGeom prst="rect">
            <a:avLst/>
          </a:prstGeom>
          <a:noFill/>
          <a:ln w="9525">
            <a:noFill/>
            <a:miter lim="800000"/>
            <a:headEnd/>
            <a:tailEnd/>
          </a:ln>
        </p:spPr>
      </p:pic>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管理工作推进</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4" name="TextBox 4">
            <a:extLst>
              <a:ext uri="{FF2B5EF4-FFF2-40B4-BE49-F238E27FC236}">
                <a16:creationId xmlns="" xmlns:a16="http://schemas.microsoft.com/office/drawing/2014/main" id="{289DDB79-E3B3-4BFC-AD42-981DFBCA0114}"/>
              </a:ext>
            </a:extLst>
          </p:cNvPr>
          <p:cNvSpPr txBox="1">
            <a:spLocks noChangeArrowheads="1"/>
          </p:cNvSpPr>
          <p:nvPr/>
        </p:nvSpPr>
        <p:spPr bwMode="auto">
          <a:xfrm>
            <a:off x="1987803" y="1611466"/>
            <a:ext cx="2031325" cy="369332"/>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塑件毛坯库整改前</a:t>
            </a:r>
          </a:p>
        </p:txBody>
      </p:sp>
      <p:sp>
        <p:nvSpPr>
          <p:cNvPr id="7" name="TextBox 4">
            <a:extLst>
              <a:ext uri="{FF2B5EF4-FFF2-40B4-BE49-F238E27FC236}">
                <a16:creationId xmlns="" xmlns:a16="http://schemas.microsoft.com/office/drawing/2014/main" id="{31472BF7-84C9-461B-BB63-8A3801BB243C}"/>
              </a:ext>
            </a:extLst>
          </p:cNvPr>
          <p:cNvSpPr txBox="1">
            <a:spLocks noChangeArrowheads="1"/>
          </p:cNvSpPr>
          <p:nvPr/>
        </p:nvSpPr>
        <p:spPr bwMode="auto">
          <a:xfrm>
            <a:off x="7178501" y="6237312"/>
            <a:ext cx="2031325" cy="369332"/>
          </a:xfrm>
          <a:prstGeom prst="rect">
            <a:avLst/>
          </a:prstGeom>
          <a:noFill/>
          <a:ln w="9525">
            <a:noFill/>
            <a:miter lim="800000"/>
          </a:ln>
        </p:spPr>
        <p:txBody>
          <a:bodyPr wrap="none">
            <a:spAutoFit/>
          </a:bodyPr>
          <a:lstStyle>
            <a:defPPr>
              <a:defRPr lang="zh-CN"/>
            </a:defPPr>
            <a:lvl1pPr algn="ctr" fontAlgn="auto">
              <a:spcBef>
                <a:spcPts val="0"/>
              </a:spcBef>
              <a:spcAft>
                <a:spcPts val="0"/>
              </a:spcAft>
              <a:defRPr>
                <a:solidFill>
                  <a:prstClr val="black"/>
                </a:solidFill>
                <a:latin typeface="+mj-ea"/>
                <a:ea typeface="+mj-ea"/>
              </a:defRPr>
            </a:lvl1pPr>
          </a:lstStyle>
          <a:p>
            <a:r>
              <a:rPr lang="zh-CN" altLang="en-US" dirty="0"/>
              <a:t>塑件毛坯库整改后</a:t>
            </a:r>
          </a:p>
        </p:txBody>
      </p:sp>
    </p:spTree>
    <p:extLst>
      <p:ext uri="{BB962C8B-B14F-4D97-AF65-F5344CB8AC3E}">
        <p14:creationId xmlns:p14="http://schemas.microsoft.com/office/powerpoint/2010/main" val="1999948280"/>
      </p:ext>
    </p:extLst>
  </p:cSld>
  <p:clrMapOvr>
    <a:masterClrMapping/>
  </p:clrMapOvr>
  <mc:AlternateContent xmlns:mc="http://schemas.openxmlformats.org/markup-compatibility/2006" xmlns:p14="http://schemas.microsoft.com/office/powerpoint/2010/main">
    <mc:Choice Requires="p14">
      <p:transition spd="slow" p14:dur="800" advTm="1779">
        <p:wipe/>
      </p:transition>
    </mc:Choice>
    <mc:Fallback xmlns="">
      <p:transition spd="slow" advTm="1779">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anim calcmode="lin" valueType="num">
                                      <p:cBhvr>
                                        <p:cTn id="8" dur="500" fill="hold"/>
                                        <p:tgtEl>
                                          <p:spTgt spid="4"/>
                                        </p:tgtEl>
                                        <p:attrNameLst>
                                          <p:attrName>ppt_x</p:attrName>
                                        </p:attrNameLst>
                                      </p:cBhvr>
                                      <p:tavLst>
                                        <p:tav tm="0">
                                          <p:val>
                                            <p:strVal val="#ppt_x"/>
                                          </p:val>
                                        </p:tav>
                                        <p:tav tm="100000">
                                          <p:val>
                                            <p:strVal val="#ppt_x"/>
                                          </p:val>
                                        </p:tav>
                                      </p:tavLst>
                                    </p:anim>
                                    <p:anim calcmode="lin" valueType="num">
                                      <p:cBhvr>
                                        <p:cTn id="9" dur="5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anim calcmode="lin" valueType="num">
                                      <p:cBhvr>
                                        <p:cTn id="13" dur="500" fill="hold"/>
                                        <p:tgtEl>
                                          <p:spTgt spid="7"/>
                                        </p:tgtEl>
                                        <p:attrNameLst>
                                          <p:attrName>ppt_x</p:attrName>
                                        </p:attrNameLst>
                                      </p:cBhvr>
                                      <p:tavLst>
                                        <p:tav tm="0">
                                          <p:val>
                                            <p:strVal val="#ppt_x"/>
                                          </p:val>
                                        </p:tav>
                                        <p:tav tm="100000">
                                          <p:val>
                                            <p:strVal val="#ppt_x"/>
                                          </p:val>
                                        </p:tav>
                                      </p:tavLst>
                                    </p:anim>
                                    <p:anim calcmode="lin" valueType="num">
                                      <p:cBhvr>
                                        <p:cTn id="14" dur="500" fill="hold"/>
                                        <p:tgtEl>
                                          <p:spTgt spid="7"/>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anim calcmode="lin" valueType="num">
                                      <p:cBhvr>
                                        <p:cTn id="19" dur="500" fill="hold"/>
                                        <p:tgtEl>
                                          <p:spTgt spid="9"/>
                                        </p:tgtEl>
                                        <p:attrNameLst>
                                          <p:attrName>ppt_x</p:attrName>
                                        </p:attrNameLst>
                                      </p:cBhvr>
                                      <p:tavLst>
                                        <p:tav tm="0">
                                          <p:val>
                                            <p:strVal val="#ppt_x"/>
                                          </p:val>
                                        </p:tav>
                                        <p:tav tm="100000">
                                          <p:val>
                                            <p:strVal val="#ppt_x"/>
                                          </p:val>
                                        </p:tav>
                                      </p:tavLst>
                                    </p:anim>
                                    <p:anim calcmode="lin" valueType="num">
                                      <p:cBhvr>
                                        <p:cTn id="20" dur="500" fill="hold"/>
                                        <p:tgtEl>
                                          <p:spTgt spid="9"/>
                                        </p:tgtEl>
                                        <p:attrNameLst>
                                          <p:attrName>ppt_y</p:attrName>
                                        </p:attrNameLst>
                                      </p:cBhvr>
                                      <p:tavLst>
                                        <p:tav tm="0">
                                          <p:val>
                                            <p:strVal val="#ppt_y+.1"/>
                                          </p:val>
                                        </p:tav>
                                        <p:tav tm="100000">
                                          <p:val>
                                            <p:strVal val="#ppt_y"/>
                                          </p:val>
                                        </p:tav>
                                      </p:tavLst>
                                    </p:anim>
                                  </p:childTnLst>
                                </p:cTn>
                              </p:par>
                              <p:par>
                                <p:cTn id="21" presetID="42" presetClass="entr" presetSubtype="0" fill="hold" nodeType="withEffect">
                                  <p:stCondLst>
                                    <p:cond delay="10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anim calcmode="lin" valueType="num">
                                      <p:cBhvr>
                                        <p:cTn id="24" dur="500" fill="hold"/>
                                        <p:tgtEl>
                                          <p:spTgt spid="10"/>
                                        </p:tgtEl>
                                        <p:attrNameLst>
                                          <p:attrName>ppt_x</p:attrName>
                                        </p:attrNameLst>
                                      </p:cBhvr>
                                      <p:tavLst>
                                        <p:tav tm="0">
                                          <p:val>
                                            <p:strVal val="#ppt_x"/>
                                          </p:val>
                                        </p:tav>
                                        <p:tav tm="100000">
                                          <p:val>
                                            <p:strVal val="#ppt_x"/>
                                          </p:val>
                                        </p:tav>
                                      </p:tavLst>
                                    </p:anim>
                                    <p:anim calcmode="lin" valueType="num">
                                      <p:cBhvr>
                                        <p:cTn id="25" dur="5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7" grpId="0"/>
    </p:bld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accent2">
            <a:lumMod val="95000"/>
          </a:schemeClr>
        </a:solidFill>
        <a:effectLst/>
      </p:bgPr>
    </p:bg>
    <p:spTree>
      <p:nvGrpSpPr>
        <p:cNvPr id="1" name=""/>
        <p:cNvGrpSpPr/>
        <p:nvPr/>
      </p:nvGrpSpPr>
      <p:grpSpPr>
        <a:xfrm>
          <a:off x="0" y="0"/>
          <a:ext cx="0" cy="0"/>
          <a:chOff x="0" y="0"/>
          <a:chExt cx="0" cy="0"/>
        </a:xfrm>
      </p:grpSpPr>
      <p:sp>
        <p:nvSpPr>
          <p:cNvPr id="62" name="矩形 61">
            <a:extLst>
              <a:ext uri="{FF2B5EF4-FFF2-40B4-BE49-F238E27FC236}">
                <a16:creationId xmlns="" xmlns:a16="http://schemas.microsoft.com/office/drawing/2014/main" id="{5AA736E0-C9A6-42BC-915E-B98487DD31CB}"/>
              </a:ext>
            </a:extLst>
          </p:cNvPr>
          <p:cNvSpPr/>
          <p:nvPr/>
        </p:nvSpPr>
        <p:spPr>
          <a:xfrm>
            <a:off x="1208025" y="4147295"/>
            <a:ext cx="9858908" cy="1107996"/>
          </a:xfrm>
          <a:prstGeom prst="rect">
            <a:avLst/>
          </a:prstGeom>
          <a:noFill/>
          <a:ln>
            <a:noFill/>
          </a:ln>
        </p:spPr>
        <p:txBody>
          <a:bodyPr vert="horz" wrap="square" lIns="0" tIns="0" rIns="0" bIns="0" numCol="1" anchor="t" anchorCtr="0" compatLnSpc="1">
            <a:prstTxWarp prst="textNoShape">
              <a:avLst/>
            </a:prstTxWarp>
            <a:spAutoFit/>
          </a:bodyPr>
          <a:lstStyle/>
          <a:p>
            <a:pPr lvl="0"/>
            <a:r>
              <a:rPr lang="zh-CN" altLang="en-US"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推行</a:t>
            </a:r>
            <a:r>
              <a:rPr lang="en-US" altLang="zh-CN"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7200" b="1">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管理的技巧</a:t>
            </a:r>
          </a:p>
        </p:txBody>
      </p:sp>
      <p:sp>
        <p:nvSpPr>
          <p:cNvPr id="15" name="TextBox 65">
            <a:extLst>
              <a:ext uri="{FF2B5EF4-FFF2-40B4-BE49-F238E27FC236}">
                <a16:creationId xmlns="" xmlns:a16="http://schemas.microsoft.com/office/drawing/2014/main" id="{E4A4A908-38AF-4EC0-9265-AB32EEC04C68}"/>
              </a:ext>
            </a:extLst>
          </p:cNvPr>
          <p:cNvSpPr txBox="1"/>
          <p:nvPr/>
        </p:nvSpPr>
        <p:spPr>
          <a:xfrm>
            <a:off x="1556783" y="5396599"/>
            <a:ext cx="2520041" cy="369332"/>
          </a:xfrm>
          <a:prstGeom prst="rect">
            <a:avLst/>
          </a:prstGeom>
          <a:noFill/>
        </p:spPr>
        <p:txBody>
          <a:bodyPr wrap="square" rtlCol="0">
            <a:spAutoFit/>
          </a:bodyPr>
          <a:lstStyle>
            <a:defPPr>
              <a:defRPr lang="zh-CN"/>
            </a:defPPr>
            <a:lvl1pPr algn="just">
              <a:defRPr sz="1800">
                <a:solidFill>
                  <a:schemeClr val="tx2"/>
                </a:solidFill>
                <a:latin typeface="+mj-ea"/>
                <a:ea typeface="+mn-ea"/>
              </a:defRPr>
            </a:lvl1pPr>
          </a:lstStyle>
          <a:p>
            <a:pPr lvl="0"/>
            <a:r>
              <a:rPr lang="zh-CN" altLang="en-US">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推行</a:t>
            </a:r>
            <a:r>
              <a:rPr lang="en-US" altLang="zh-CN">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管理的要点</a:t>
            </a:r>
          </a:p>
        </p:txBody>
      </p:sp>
      <p:sp>
        <p:nvSpPr>
          <p:cNvPr id="16" name="TextBox 66">
            <a:extLst>
              <a:ext uri="{FF2B5EF4-FFF2-40B4-BE49-F238E27FC236}">
                <a16:creationId xmlns="" xmlns:a16="http://schemas.microsoft.com/office/drawing/2014/main" id="{45EAF882-61B4-4C3F-BFB3-D4242867E6FF}"/>
              </a:ext>
            </a:extLst>
          </p:cNvPr>
          <p:cNvSpPr txBox="1"/>
          <p:nvPr/>
        </p:nvSpPr>
        <p:spPr>
          <a:xfrm>
            <a:off x="5588992" y="5396599"/>
            <a:ext cx="1752548" cy="369332"/>
          </a:xfrm>
          <a:prstGeom prst="rect">
            <a:avLst/>
          </a:prstGeom>
          <a:noFill/>
        </p:spPr>
        <p:txBody>
          <a:bodyPr wrap="square" rtlCol="0">
            <a:spAutoFit/>
          </a:bodyPr>
          <a:lstStyle>
            <a:defPPr>
              <a:defRPr lang="zh-CN"/>
            </a:defPPr>
            <a:lvl1pPr>
              <a:defRPr sz="2000">
                <a:solidFill>
                  <a:srgbClr val="F8F8F8"/>
                </a:solidFill>
                <a:latin typeface="+mn-ea"/>
                <a:ea typeface="+mn-ea"/>
              </a:defRPr>
            </a:lvl1pPr>
          </a:lstStyle>
          <a:p>
            <a:pPr lvl="0" algn="just"/>
            <a:r>
              <a:rPr lang="en-US" altLang="zh-CN"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1800">
                <a:solidFill>
                  <a:srgbClr val="3D3D3D"/>
                </a:solidFill>
                <a:latin typeface="微软雅黑 Light" panose="020B0502040204020203" pitchFamily="34" charset="-122"/>
                <a:ea typeface="微软雅黑 Light" panose="020B0502040204020203" pitchFamily="34" charset="-122"/>
                <a:sym typeface="微软雅黑 Light" panose="020B0502040204020203" pitchFamily="34" charset="-122"/>
              </a:rPr>
              <a:t>巡查与检讨</a:t>
            </a:r>
          </a:p>
        </p:txBody>
      </p:sp>
      <p:sp>
        <p:nvSpPr>
          <p:cNvPr id="17" name="Freeform 21">
            <a:extLst>
              <a:ext uri="{FF2B5EF4-FFF2-40B4-BE49-F238E27FC236}">
                <a16:creationId xmlns="" xmlns:a16="http://schemas.microsoft.com/office/drawing/2014/main" id="{3F0AAE04-BE7E-44D3-800B-D793C0AC7DB5}"/>
              </a:ext>
            </a:extLst>
          </p:cNvPr>
          <p:cNvSpPr>
            <a:spLocks noEditPoints="1"/>
          </p:cNvSpPr>
          <p:nvPr/>
        </p:nvSpPr>
        <p:spPr bwMode="auto">
          <a:xfrm>
            <a:off x="1274700" y="546251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9 h 234"/>
              <a:gd name="T20" fmla="*/ 135 w 234"/>
              <a:gd name="T21" fmla="*/ 99 h 234"/>
              <a:gd name="T22" fmla="*/ 135 w 234"/>
              <a:gd name="T23" fmla="*/ 35 h 234"/>
              <a:gd name="T24" fmla="*/ 99 w 234"/>
              <a:gd name="T25" fmla="*/ 35 h 234"/>
              <a:gd name="T26" fmla="*/ 99 w 234"/>
              <a:gd name="T27" fmla="*/ 99 h 234"/>
              <a:gd name="T28" fmla="*/ 35 w 234"/>
              <a:gd name="T29" fmla="*/ 99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9"/>
                </a:lnTo>
                <a:lnTo>
                  <a:pt x="135" y="99"/>
                </a:lnTo>
                <a:lnTo>
                  <a:pt x="135" y="35"/>
                </a:lnTo>
                <a:lnTo>
                  <a:pt x="99" y="35"/>
                </a:lnTo>
                <a:lnTo>
                  <a:pt x="99" y="99"/>
                </a:lnTo>
                <a:lnTo>
                  <a:pt x="35" y="99"/>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srgbClr val="3D3D3D"/>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18" name="Freeform 22">
            <a:extLst>
              <a:ext uri="{FF2B5EF4-FFF2-40B4-BE49-F238E27FC236}">
                <a16:creationId xmlns="" xmlns:a16="http://schemas.microsoft.com/office/drawing/2014/main" id="{B2488915-D9E7-40C7-9B9D-5155C7270EB4}"/>
              </a:ext>
            </a:extLst>
          </p:cNvPr>
          <p:cNvSpPr>
            <a:spLocks noEditPoints="1"/>
          </p:cNvSpPr>
          <p:nvPr/>
        </p:nvSpPr>
        <p:spPr bwMode="auto">
          <a:xfrm>
            <a:off x="5291901" y="5462510"/>
            <a:ext cx="266700" cy="268288"/>
          </a:xfrm>
          <a:custGeom>
            <a:avLst/>
            <a:gdLst>
              <a:gd name="T0" fmla="*/ 117 w 234"/>
              <a:gd name="T1" fmla="*/ 0 h 234"/>
              <a:gd name="T2" fmla="*/ 234 w 234"/>
              <a:gd name="T3" fmla="*/ 117 h 234"/>
              <a:gd name="T4" fmla="*/ 117 w 234"/>
              <a:gd name="T5" fmla="*/ 234 h 234"/>
              <a:gd name="T6" fmla="*/ 0 w 234"/>
              <a:gd name="T7" fmla="*/ 117 h 234"/>
              <a:gd name="T8" fmla="*/ 117 w 234"/>
              <a:gd name="T9" fmla="*/ 0 h 234"/>
              <a:gd name="T10" fmla="*/ 99 w 234"/>
              <a:gd name="T11" fmla="*/ 199 h 234"/>
              <a:gd name="T12" fmla="*/ 135 w 234"/>
              <a:gd name="T13" fmla="*/ 199 h 234"/>
              <a:gd name="T14" fmla="*/ 135 w 234"/>
              <a:gd name="T15" fmla="*/ 136 h 234"/>
              <a:gd name="T16" fmla="*/ 199 w 234"/>
              <a:gd name="T17" fmla="*/ 136 h 234"/>
              <a:gd name="T18" fmla="*/ 199 w 234"/>
              <a:gd name="T19" fmla="*/ 98 h 234"/>
              <a:gd name="T20" fmla="*/ 135 w 234"/>
              <a:gd name="T21" fmla="*/ 98 h 234"/>
              <a:gd name="T22" fmla="*/ 135 w 234"/>
              <a:gd name="T23" fmla="*/ 35 h 234"/>
              <a:gd name="T24" fmla="*/ 99 w 234"/>
              <a:gd name="T25" fmla="*/ 35 h 234"/>
              <a:gd name="T26" fmla="*/ 99 w 234"/>
              <a:gd name="T27" fmla="*/ 98 h 234"/>
              <a:gd name="T28" fmla="*/ 35 w 234"/>
              <a:gd name="T29" fmla="*/ 98 h 234"/>
              <a:gd name="T30" fmla="*/ 35 w 234"/>
              <a:gd name="T31" fmla="*/ 136 h 234"/>
              <a:gd name="T32" fmla="*/ 99 w 234"/>
              <a:gd name="T33" fmla="*/ 136 h 234"/>
              <a:gd name="T34" fmla="*/ 99 w 234"/>
              <a:gd name="T35" fmla="*/ 199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234">
                <a:moveTo>
                  <a:pt x="117" y="0"/>
                </a:moveTo>
                <a:cubicBezTo>
                  <a:pt x="182" y="0"/>
                  <a:pt x="234" y="52"/>
                  <a:pt x="234" y="117"/>
                </a:cubicBezTo>
                <a:cubicBezTo>
                  <a:pt x="234" y="182"/>
                  <a:pt x="182" y="234"/>
                  <a:pt x="117" y="234"/>
                </a:cubicBezTo>
                <a:cubicBezTo>
                  <a:pt x="52" y="234"/>
                  <a:pt x="0" y="182"/>
                  <a:pt x="0" y="117"/>
                </a:cubicBezTo>
                <a:cubicBezTo>
                  <a:pt x="0" y="52"/>
                  <a:pt x="52" y="0"/>
                  <a:pt x="117" y="0"/>
                </a:cubicBezTo>
                <a:close/>
                <a:moveTo>
                  <a:pt x="99" y="199"/>
                </a:moveTo>
                <a:lnTo>
                  <a:pt x="135" y="199"/>
                </a:lnTo>
                <a:lnTo>
                  <a:pt x="135" y="136"/>
                </a:lnTo>
                <a:lnTo>
                  <a:pt x="199" y="136"/>
                </a:lnTo>
                <a:lnTo>
                  <a:pt x="199" y="98"/>
                </a:lnTo>
                <a:lnTo>
                  <a:pt x="135" y="98"/>
                </a:lnTo>
                <a:lnTo>
                  <a:pt x="135" y="35"/>
                </a:lnTo>
                <a:lnTo>
                  <a:pt x="99" y="35"/>
                </a:lnTo>
                <a:lnTo>
                  <a:pt x="99" y="98"/>
                </a:lnTo>
                <a:lnTo>
                  <a:pt x="35" y="98"/>
                </a:lnTo>
                <a:lnTo>
                  <a:pt x="35" y="136"/>
                </a:lnTo>
                <a:lnTo>
                  <a:pt x="99" y="136"/>
                </a:lnTo>
                <a:lnTo>
                  <a:pt x="99" y="199"/>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 typeface="Arial" pitchFamily="34" charset="0"/>
              <a:buNone/>
              <a:tabLst/>
              <a:defRPr/>
            </a:pPr>
            <a:endParaRPr kumimoji="0" lang="zh-CN" altLang="en-US" sz="1400" b="0" i="0" u="none" strike="noStrike" kern="1200" cap="none" spc="0" normalizeH="0" baseline="0" noProof="0">
              <a:ln>
                <a:noFill/>
              </a:ln>
              <a:solidFill>
                <a:srgbClr val="3D3D3D"/>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grpSp>
        <p:nvGrpSpPr>
          <p:cNvPr id="20" name="组合 19">
            <a:extLst>
              <a:ext uri="{FF2B5EF4-FFF2-40B4-BE49-F238E27FC236}">
                <a16:creationId xmlns="" xmlns:a16="http://schemas.microsoft.com/office/drawing/2014/main" id="{FEEFA330-3E7B-4439-96BF-660774DDD5CA}"/>
              </a:ext>
            </a:extLst>
          </p:cNvPr>
          <p:cNvGrpSpPr/>
          <p:nvPr/>
        </p:nvGrpSpPr>
        <p:grpSpPr>
          <a:xfrm>
            <a:off x="-2381" y="756598"/>
            <a:ext cx="12203906" cy="3201428"/>
            <a:chOff x="-2381" y="756598"/>
            <a:chExt cx="12203906" cy="3201428"/>
          </a:xfrm>
        </p:grpSpPr>
        <p:sp>
          <p:nvSpPr>
            <p:cNvPr id="21" name="TextBox 13">
              <a:extLst>
                <a:ext uri="{FF2B5EF4-FFF2-40B4-BE49-F238E27FC236}">
                  <a16:creationId xmlns="" xmlns:a16="http://schemas.microsoft.com/office/drawing/2014/main" id="{A8155EBA-2C44-423E-9092-DEBBC4E4FBCF}"/>
                </a:ext>
              </a:extLst>
            </p:cNvPr>
            <p:cNvSpPr txBox="1">
              <a:spLocks noChangeArrowheads="1"/>
            </p:cNvSpPr>
            <p:nvPr/>
          </p:nvSpPr>
          <p:spPr bwMode="auto">
            <a:xfrm>
              <a:off x="1479426" y="3128564"/>
              <a:ext cx="117068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8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rPr>
                <a:t>Part</a:t>
              </a:r>
            </a:p>
          </p:txBody>
        </p:sp>
        <p:sp>
          <p:nvSpPr>
            <p:cNvPr id="22" name="矩形 21">
              <a:extLst>
                <a:ext uri="{FF2B5EF4-FFF2-40B4-BE49-F238E27FC236}">
                  <a16:creationId xmlns="" xmlns:a16="http://schemas.microsoft.com/office/drawing/2014/main" id="{D31A5B0A-6198-43BB-9A79-276A749B42CD}"/>
                </a:ext>
              </a:extLst>
            </p:cNvPr>
            <p:cNvSpPr/>
            <p:nvPr/>
          </p:nvSpPr>
          <p:spPr bwMode="auto">
            <a:xfrm>
              <a:off x="-2381" y="756598"/>
              <a:ext cx="12194382" cy="3175000"/>
            </a:xfrm>
            <a:prstGeom prst="rect">
              <a:avLst/>
            </a:prstGeom>
            <a:solidFill>
              <a:srgbClr val="184CB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pic>
          <p:nvPicPr>
            <p:cNvPr id="23" name="图片 22">
              <a:extLst>
                <a:ext uri="{FF2B5EF4-FFF2-40B4-BE49-F238E27FC236}">
                  <a16:creationId xmlns="" xmlns:a16="http://schemas.microsoft.com/office/drawing/2014/main" id="{B4A613DE-2F7E-4647-99BA-CA87E11B9988}"/>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7853" y="783026"/>
              <a:ext cx="3264406" cy="3175000"/>
            </a:xfrm>
            <a:prstGeom prst="rect">
              <a:avLst/>
            </a:prstGeom>
          </p:spPr>
        </p:pic>
        <p:sp>
          <p:nvSpPr>
            <p:cNvPr id="24" name="矩形 23">
              <a:extLst>
                <a:ext uri="{FF2B5EF4-FFF2-40B4-BE49-F238E27FC236}">
                  <a16:creationId xmlns="" xmlns:a16="http://schemas.microsoft.com/office/drawing/2014/main" id="{1A5136D3-1ED6-4D23-B34B-BC1B5D39D30F}"/>
                </a:ext>
              </a:extLst>
            </p:cNvPr>
            <p:cNvSpPr/>
            <p:nvPr/>
          </p:nvSpPr>
          <p:spPr bwMode="auto">
            <a:xfrm flipH="1">
              <a:off x="4762" y="762218"/>
              <a:ext cx="12196763" cy="3175000"/>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dirty="0">
                <a:solidFill>
                  <a:prstClr val="white"/>
                </a:solidFill>
                <a:latin typeface="Helvetica"/>
                <a:ea typeface="微软雅黑 Light"/>
              </a:endParaRPr>
            </a:p>
          </p:txBody>
        </p:sp>
      </p:grpSp>
      <p:sp>
        <p:nvSpPr>
          <p:cNvPr id="25" name="Rectangle 37">
            <a:extLst>
              <a:ext uri="{FF2B5EF4-FFF2-40B4-BE49-F238E27FC236}">
                <a16:creationId xmlns="" xmlns:a16="http://schemas.microsoft.com/office/drawing/2014/main" id="{5D1D7930-13D4-47BA-9AE2-9BBCC9ECA7F4}"/>
              </a:ext>
            </a:extLst>
          </p:cNvPr>
          <p:cNvSpPr>
            <a:spLocks noChangeArrowheads="1"/>
          </p:cNvSpPr>
          <p:nvPr/>
        </p:nvSpPr>
        <p:spPr bwMode="auto">
          <a:xfrm>
            <a:off x="6681034" y="764663"/>
            <a:ext cx="3449638" cy="3175000"/>
          </a:xfrm>
          <a:prstGeom prst="rect">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914400" rtl="0" eaLnBrk="0" fontAlgn="base" latinLnBrk="0" hangingPunct="0">
              <a:lnSpc>
                <a:spcPct val="100000"/>
              </a:lnSpc>
              <a:spcBef>
                <a:spcPct val="0"/>
              </a:spcBef>
              <a:spcAft>
                <a:spcPct val="0"/>
              </a:spcAft>
              <a:buClrTx/>
              <a:buSzTx/>
              <a:buFont typeface="Arial" pitchFamily="34" charset="0"/>
              <a:buNone/>
              <a:tabLst/>
              <a:defRPr/>
            </a:pPr>
            <a:endParaRPr kumimoji="0" lang="id-ID" altLang="en-US" sz="2000" b="0" i="0" u="none" strike="noStrike" kern="1200" cap="none" spc="0" normalizeH="0" baseline="0" noProof="0">
              <a:ln>
                <a:noFill/>
              </a:ln>
              <a:solidFill>
                <a:srgbClr val="FFFFFF"/>
              </a:solidFill>
              <a:effectLst/>
              <a:uLnTx/>
              <a:uFillTx/>
              <a:latin typeface="微软雅黑 Light" panose="020B0502040204020203" pitchFamily="34" charset="-122"/>
              <a:ea typeface="微软雅黑 Light" panose="020B0502040204020203" pitchFamily="34" charset="-122"/>
              <a:cs typeface="+mn-cs"/>
              <a:sym typeface="微软雅黑 Light" panose="020B0502040204020203" pitchFamily="34" charset="-122"/>
            </a:endParaRPr>
          </a:p>
        </p:txBody>
      </p:sp>
      <p:sp>
        <p:nvSpPr>
          <p:cNvPr id="26" name="矩形 25">
            <a:extLst>
              <a:ext uri="{FF2B5EF4-FFF2-40B4-BE49-F238E27FC236}">
                <a16:creationId xmlns="" xmlns:a16="http://schemas.microsoft.com/office/drawing/2014/main" id="{92A22D42-8BEB-40BF-82A2-B4F58D0C6619}"/>
              </a:ext>
            </a:extLst>
          </p:cNvPr>
          <p:cNvSpPr>
            <a:spLocks noChangeArrowheads="1"/>
          </p:cNvSpPr>
          <p:nvPr/>
        </p:nvSpPr>
        <p:spPr bwMode="auto">
          <a:xfrm>
            <a:off x="7350637" y="543158"/>
            <a:ext cx="2420937" cy="3677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marL="0" marR="0" lvl="0" indent="0" algn="ctr" defTabSz="1216025" rtl="0" eaLnBrk="1" fontAlgn="base" latinLnBrk="0" hangingPunct="1">
              <a:lnSpc>
                <a:spcPct val="100000"/>
              </a:lnSpc>
              <a:spcBef>
                <a:spcPct val="20000"/>
              </a:spcBef>
              <a:spcAft>
                <a:spcPct val="0"/>
              </a:spcAft>
              <a:buClrTx/>
              <a:buSzTx/>
              <a:buFont typeface="Arial" pitchFamily="34" charset="0"/>
              <a:buNone/>
              <a:tabLst/>
              <a:defRPr/>
            </a:pPr>
            <a:r>
              <a:rPr kumimoji="0" lang="en-US" altLang="zh-CN" sz="23900" b="0" i="0" u="none" strike="noStrike" kern="1200" cap="none" spc="0" normalizeH="0" baseline="0" noProof="0" dirty="0">
                <a:ln>
                  <a:noFill/>
                </a:ln>
                <a:solidFill>
                  <a:srgbClr val="FFFFFF"/>
                </a:solidFill>
                <a:effectLst/>
                <a:uLnTx/>
                <a:uFillTx/>
                <a:latin typeface="Impact" panose="020B0806030902050204" pitchFamily="34" charset="0"/>
                <a:ea typeface="微软雅黑 Light" panose="020B0502040204020203" pitchFamily="34" charset="-122"/>
                <a:cs typeface="+mn-cs"/>
                <a:sym typeface="微软雅黑 Light" panose="020B0502040204020203" pitchFamily="34" charset="-122"/>
              </a:rPr>
              <a:t>4</a:t>
            </a:r>
          </a:p>
        </p:txBody>
      </p:sp>
    </p:spTree>
    <p:extLst>
      <p:ext uri="{BB962C8B-B14F-4D97-AF65-F5344CB8AC3E}">
        <p14:creationId xmlns:p14="http://schemas.microsoft.com/office/powerpoint/2010/main" val="9643021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4065">
        <p15:prstTrans prst="pageCurlDouble"/>
      </p:transition>
    </mc:Choice>
    <mc:Fallback xmlns="">
      <p:transition spd="slow" advTm="4065">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62"/>
                                        </p:tgtEl>
                                        <p:attrNameLst>
                                          <p:attrName>style.visibility</p:attrName>
                                        </p:attrNameLst>
                                      </p:cBhvr>
                                      <p:to>
                                        <p:strVal val="visible"/>
                                      </p:to>
                                    </p:set>
                                    <p:anim by="(-#ppt_w*2)" calcmode="lin" valueType="num">
                                      <p:cBhvr rctx="PPT">
                                        <p:cTn id="7" dur="200" autoRev="1" fill="hold">
                                          <p:stCondLst>
                                            <p:cond delay="0"/>
                                          </p:stCondLst>
                                        </p:cTn>
                                        <p:tgtEl>
                                          <p:spTgt spid="62"/>
                                        </p:tgtEl>
                                        <p:attrNameLst>
                                          <p:attrName>ppt_w</p:attrName>
                                        </p:attrNameLst>
                                      </p:cBhvr>
                                    </p:anim>
                                    <p:anim by="(#ppt_w*0.50)" calcmode="lin" valueType="num">
                                      <p:cBhvr>
                                        <p:cTn id="8" dur="200" decel="50000" autoRev="1" fill="hold">
                                          <p:stCondLst>
                                            <p:cond delay="0"/>
                                          </p:stCondLst>
                                        </p:cTn>
                                        <p:tgtEl>
                                          <p:spTgt spid="62"/>
                                        </p:tgtEl>
                                        <p:attrNameLst>
                                          <p:attrName>ppt_x</p:attrName>
                                        </p:attrNameLst>
                                      </p:cBhvr>
                                    </p:anim>
                                    <p:anim from="(-#ppt_h/2)" to="(#ppt_y)" calcmode="lin" valueType="num">
                                      <p:cBhvr>
                                        <p:cTn id="9" dur="400" fill="hold">
                                          <p:stCondLst>
                                            <p:cond delay="0"/>
                                          </p:stCondLst>
                                        </p:cTn>
                                        <p:tgtEl>
                                          <p:spTgt spid="62"/>
                                        </p:tgtEl>
                                        <p:attrNameLst>
                                          <p:attrName>ppt_y</p:attrName>
                                        </p:attrNameLst>
                                      </p:cBhvr>
                                    </p:anim>
                                    <p:animRot by="21600000">
                                      <p:cBhvr>
                                        <p:cTn id="10" dur="400" fill="hold">
                                          <p:stCondLst>
                                            <p:cond delay="0"/>
                                          </p:stCondLst>
                                        </p:cTn>
                                        <p:tgtEl>
                                          <p:spTgt spid="62"/>
                                        </p:tgtEl>
                                        <p:attrNameLst>
                                          <p:attrName>r</p:attrName>
                                        </p:attrNameLst>
                                      </p:cBhvr>
                                    </p:animRot>
                                  </p:childTnLst>
                                </p:cTn>
                              </p:par>
                            </p:childTnLst>
                          </p:cTn>
                        </p:par>
                        <p:par>
                          <p:cTn id="11" fill="hold">
                            <p:stCondLst>
                              <p:cond delay="720"/>
                            </p:stCondLst>
                            <p:childTnLst>
                              <p:par>
                                <p:cTn id="12" presetID="53" presetClass="entr" presetSubtype="16" fill="hold" grpId="0" nodeType="after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p:cTn id="14" dur="400" fill="hold"/>
                                        <p:tgtEl>
                                          <p:spTgt spid="17"/>
                                        </p:tgtEl>
                                        <p:attrNameLst>
                                          <p:attrName>ppt_w</p:attrName>
                                        </p:attrNameLst>
                                      </p:cBhvr>
                                      <p:tavLst>
                                        <p:tav tm="0">
                                          <p:val>
                                            <p:fltVal val="0"/>
                                          </p:val>
                                        </p:tav>
                                        <p:tav tm="100000">
                                          <p:val>
                                            <p:strVal val="#ppt_w"/>
                                          </p:val>
                                        </p:tav>
                                      </p:tavLst>
                                    </p:anim>
                                    <p:anim calcmode="lin" valueType="num">
                                      <p:cBhvr>
                                        <p:cTn id="15" dur="400" fill="hold"/>
                                        <p:tgtEl>
                                          <p:spTgt spid="17"/>
                                        </p:tgtEl>
                                        <p:attrNameLst>
                                          <p:attrName>ppt_h</p:attrName>
                                        </p:attrNameLst>
                                      </p:cBhvr>
                                      <p:tavLst>
                                        <p:tav tm="0">
                                          <p:val>
                                            <p:fltVal val="0"/>
                                          </p:val>
                                        </p:tav>
                                        <p:tav tm="100000">
                                          <p:val>
                                            <p:strVal val="#ppt_h"/>
                                          </p:val>
                                        </p:tav>
                                      </p:tavLst>
                                    </p:anim>
                                    <p:animEffect transition="in" filter="fade">
                                      <p:cBhvr>
                                        <p:cTn id="16" dur="400"/>
                                        <p:tgtEl>
                                          <p:spTgt spid="17"/>
                                        </p:tgtEl>
                                      </p:cBhvr>
                                    </p:animEffect>
                                  </p:childTnLst>
                                </p:cTn>
                              </p:par>
                              <p:par>
                                <p:cTn id="17" presetID="53" presetClass="entr" presetSubtype="16"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400" fill="hold"/>
                                        <p:tgtEl>
                                          <p:spTgt spid="18"/>
                                        </p:tgtEl>
                                        <p:attrNameLst>
                                          <p:attrName>ppt_w</p:attrName>
                                        </p:attrNameLst>
                                      </p:cBhvr>
                                      <p:tavLst>
                                        <p:tav tm="0">
                                          <p:val>
                                            <p:fltVal val="0"/>
                                          </p:val>
                                        </p:tav>
                                        <p:tav tm="100000">
                                          <p:val>
                                            <p:strVal val="#ppt_w"/>
                                          </p:val>
                                        </p:tav>
                                      </p:tavLst>
                                    </p:anim>
                                    <p:anim calcmode="lin" valueType="num">
                                      <p:cBhvr>
                                        <p:cTn id="20" dur="400" fill="hold"/>
                                        <p:tgtEl>
                                          <p:spTgt spid="18"/>
                                        </p:tgtEl>
                                        <p:attrNameLst>
                                          <p:attrName>ppt_h</p:attrName>
                                        </p:attrNameLst>
                                      </p:cBhvr>
                                      <p:tavLst>
                                        <p:tav tm="0">
                                          <p:val>
                                            <p:fltVal val="0"/>
                                          </p:val>
                                        </p:tav>
                                        <p:tav tm="100000">
                                          <p:val>
                                            <p:strVal val="#ppt_h"/>
                                          </p:val>
                                        </p:tav>
                                      </p:tavLst>
                                    </p:anim>
                                    <p:animEffect transition="in" filter="fade">
                                      <p:cBhvr>
                                        <p:cTn id="21" dur="400"/>
                                        <p:tgtEl>
                                          <p:spTgt spid="18"/>
                                        </p:tgtEl>
                                      </p:cBhvr>
                                    </p:animEffect>
                                  </p:childTnLst>
                                </p:cTn>
                              </p:par>
                            </p:childTnLst>
                          </p:cTn>
                        </p:par>
                        <p:par>
                          <p:cTn id="22" fill="hold">
                            <p:stCondLst>
                              <p:cond delay="1120"/>
                            </p:stCondLst>
                            <p:childTnLst>
                              <p:par>
                                <p:cTn id="23" presetID="22" presetClass="entr" presetSubtype="8"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wipe(left)">
                                      <p:cBhvr>
                                        <p:cTn id="25" dur="500"/>
                                        <p:tgtEl>
                                          <p:spTgt spid="15"/>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wipe(left)">
                                      <p:cBhvr>
                                        <p:cTn id="28" dur="500"/>
                                        <p:tgtEl>
                                          <p:spTgt spid="16"/>
                                        </p:tgtEl>
                                      </p:cBhvr>
                                    </p:animEffect>
                                  </p:childTnLst>
                                </p:cTn>
                              </p:par>
                            </p:childTnLst>
                          </p:cTn>
                        </p:par>
                        <p:par>
                          <p:cTn id="29" fill="hold">
                            <p:stCondLst>
                              <p:cond delay="1620"/>
                            </p:stCondLst>
                            <p:childTnLst>
                              <p:par>
                                <p:cTn id="30" presetID="12" presetClass="entr" presetSubtype="4" fill="hold" grpId="0" nodeType="afterEffect">
                                  <p:stCondLst>
                                    <p:cond delay="0"/>
                                  </p:stCondLst>
                                  <p:childTnLst>
                                    <p:set>
                                      <p:cBhvr>
                                        <p:cTn id="31" dur="1" fill="hold">
                                          <p:stCondLst>
                                            <p:cond delay="0"/>
                                          </p:stCondLst>
                                        </p:cTn>
                                        <p:tgtEl>
                                          <p:spTgt spid="25"/>
                                        </p:tgtEl>
                                        <p:attrNameLst>
                                          <p:attrName>style.visibility</p:attrName>
                                        </p:attrNameLst>
                                      </p:cBhvr>
                                      <p:to>
                                        <p:strVal val="visible"/>
                                      </p:to>
                                    </p:set>
                                    <p:anim calcmode="lin" valueType="num">
                                      <p:cBhvr additive="base">
                                        <p:cTn id="32" dur="500"/>
                                        <p:tgtEl>
                                          <p:spTgt spid="25"/>
                                        </p:tgtEl>
                                        <p:attrNameLst>
                                          <p:attrName>ppt_y</p:attrName>
                                        </p:attrNameLst>
                                      </p:cBhvr>
                                      <p:tavLst>
                                        <p:tav tm="0">
                                          <p:val>
                                            <p:strVal val="#ppt_y+#ppt_h*1.125000"/>
                                          </p:val>
                                        </p:tav>
                                        <p:tav tm="100000">
                                          <p:val>
                                            <p:strVal val="#ppt_y"/>
                                          </p:val>
                                        </p:tav>
                                      </p:tavLst>
                                    </p:anim>
                                    <p:animEffect transition="in" filter="wipe(up)">
                                      <p:cBhvr>
                                        <p:cTn id="33" dur="500"/>
                                        <p:tgtEl>
                                          <p:spTgt spid="25"/>
                                        </p:tgtEl>
                                      </p:cBhvr>
                                    </p:animEffect>
                                  </p:childTnLst>
                                </p:cTn>
                              </p:par>
                            </p:childTnLst>
                          </p:cTn>
                        </p:par>
                        <p:par>
                          <p:cTn id="34" fill="hold">
                            <p:stCondLst>
                              <p:cond delay="2120"/>
                            </p:stCondLst>
                            <p:childTnLst>
                              <p:par>
                                <p:cTn id="35" presetID="47" presetClass="entr" presetSubtype="0"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400"/>
                                        <p:tgtEl>
                                          <p:spTgt spid="26"/>
                                        </p:tgtEl>
                                      </p:cBhvr>
                                    </p:animEffect>
                                    <p:anim calcmode="lin" valueType="num">
                                      <p:cBhvr>
                                        <p:cTn id="38" dur="400" fill="hold"/>
                                        <p:tgtEl>
                                          <p:spTgt spid="26"/>
                                        </p:tgtEl>
                                        <p:attrNameLst>
                                          <p:attrName>ppt_x</p:attrName>
                                        </p:attrNameLst>
                                      </p:cBhvr>
                                      <p:tavLst>
                                        <p:tav tm="0">
                                          <p:val>
                                            <p:strVal val="#ppt_x"/>
                                          </p:val>
                                        </p:tav>
                                        <p:tav tm="100000">
                                          <p:val>
                                            <p:strVal val="#ppt_x"/>
                                          </p:val>
                                        </p:tav>
                                      </p:tavLst>
                                    </p:anim>
                                    <p:anim calcmode="lin" valueType="num">
                                      <p:cBhvr>
                                        <p:cTn id="39" dur="400" fill="hold"/>
                                        <p:tgtEl>
                                          <p:spTgt spid="2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p:bldP spid="15" grpId="0"/>
      <p:bldP spid="16" grpId="0"/>
      <p:bldP spid="17" grpId="0" animBg="1"/>
      <p:bldP spid="18" grpId="0" animBg="1"/>
      <p:bldP spid="25" grpId="0" animBg="1"/>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a:extLst>
              <a:ext uri="{FF2B5EF4-FFF2-40B4-BE49-F238E27FC236}">
                <a16:creationId xmlns="" xmlns:a16="http://schemas.microsoft.com/office/drawing/2014/main" id="{558ACB7B-DD8C-4EB2-9FA1-795E989DBDE1}"/>
              </a:ext>
            </a:extLst>
          </p:cNvPr>
          <p:cNvGrpSpPr/>
          <p:nvPr/>
        </p:nvGrpSpPr>
        <p:grpSpPr>
          <a:xfrm>
            <a:off x="6810979" y="2706973"/>
            <a:ext cx="1240239" cy="1241328"/>
            <a:chOff x="4612472" y="3296164"/>
            <a:chExt cx="1240239" cy="1241328"/>
          </a:xfrm>
        </p:grpSpPr>
        <p:sp>
          <p:nvSpPr>
            <p:cNvPr id="94" name="Freeform 6">
              <a:extLst>
                <a:ext uri="{FF2B5EF4-FFF2-40B4-BE49-F238E27FC236}">
                  <a16:creationId xmlns="" xmlns:a16="http://schemas.microsoft.com/office/drawing/2014/main" id="{377203E6-B6B5-417E-BF88-177BB80FDF80}"/>
                </a:ext>
              </a:extLst>
            </p:cNvPr>
            <p:cNvSpPr>
              <a:spLocks/>
            </p:cNvSpPr>
            <p:nvPr/>
          </p:nvSpPr>
          <p:spPr bwMode="auto">
            <a:xfrm>
              <a:off x="4612472" y="3296164"/>
              <a:ext cx="1240239" cy="1241328"/>
            </a:xfrm>
            <a:prstGeom prst="ellipse">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105" name="TextBox 59">
              <a:extLst>
                <a:ext uri="{FF2B5EF4-FFF2-40B4-BE49-F238E27FC236}">
                  <a16:creationId xmlns="" xmlns:a16="http://schemas.microsoft.com/office/drawing/2014/main" id="{AA1163EB-7966-46FC-BF74-83ED5D8EB5D0}"/>
                </a:ext>
              </a:extLst>
            </p:cNvPr>
            <p:cNvSpPr txBox="1"/>
            <p:nvPr/>
          </p:nvSpPr>
          <p:spPr>
            <a:xfrm>
              <a:off x="4935297" y="3536001"/>
              <a:ext cx="399679" cy="735747"/>
            </a:xfrm>
            <a:prstGeom prst="ellipse">
              <a:avLst/>
            </a:prstGeom>
            <a:noFill/>
          </p:spPr>
          <p:txBody>
            <a:bodyPr wrap="square" rtlCol="0">
              <a:spAutoFit/>
            </a:bodyPr>
            <a:lstStyle>
              <a:defPPr>
                <a:defRPr lang="zh-CN"/>
              </a:defPPr>
              <a:lvl1pPr algn="ctr">
                <a:defRPr sz="4000" b="0">
                  <a:solidFill>
                    <a:schemeClr val="accent2"/>
                  </a:solidFill>
                  <a:latin typeface="+mj-ea"/>
                  <a:ea typeface="+mj-ea"/>
                </a:defRPr>
              </a:lvl1pPr>
            </a:lstStyle>
            <a:p>
              <a:r>
                <a:rPr lang="en-US" altLang="zh-CN" sz="2800" dirty="0"/>
                <a:t>1</a:t>
              </a:r>
              <a:endParaRPr lang="zh-CN" altLang="en-US" sz="2800" dirty="0"/>
            </a:p>
          </p:txBody>
        </p:sp>
      </p:grpSp>
      <p:grpSp>
        <p:nvGrpSpPr>
          <p:cNvPr id="5" name="组合 4">
            <a:extLst>
              <a:ext uri="{FF2B5EF4-FFF2-40B4-BE49-F238E27FC236}">
                <a16:creationId xmlns="" xmlns:a16="http://schemas.microsoft.com/office/drawing/2014/main" id="{5145FA83-108D-4AE2-9713-1F0CDD87D9DA}"/>
              </a:ext>
            </a:extLst>
          </p:cNvPr>
          <p:cNvGrpSpPr/>
          <p:nvPr/>
        </p:nvGrpSpPr>
        <p:grpSpPr>
          <a:xfrm>
            <a:off x="7856308" y="2616595"/>
            <a:ext cx="1085618" cy="1086707"/>
            <a:chOff x="5657801" y="3205786"/>
            <a:chExt cx="1085618" cy="1086707"/>
          </a:xfrm>
        </p:grpSpPr>
        <p:sp>
          <p:nvSpPr>
            <p:cNvPr id="99" name="Oval 11">
              <a:extLst>
                <a:ext uri="{FF2B5EF4-FFF2-40B4-BE49-F238E27FC236}">
                  <a16:creationId xmlns="" xmlns:a16="http://schemas.microsoft.com/office/drawing/2014/main" id="{6B4CB1EF-EC6C-4915-A073-4049F6B16C6E}"/>
                </a:ext>
              </a:extLst>
            </p:cNvPr>
            <p:cNvSpPr>
              <a:spLocks noChangeArrowheads="1"/>
            </p:cNvSpPr>
            <p:nvPr/>
          </p:nvSpPr>
          <p:spPr bwMode="auto">
            <a:xfrm>
              <a:off x="5657801" y="3205786"/>
              <a:ext cx="1085618" cy="10867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06" name="TextBox 60">
              <a:extLst>
                <a:ext uri="{FF2B5EF4-FFF2-40B4-BE49-F238E27FC236}">
                  <a16:creationId xmlns="" xmlns:a16="http://schemas.microsoft.com/office/drawing/2014/main" id="{645E12D9-0A74-470E-9F2D-B123E5184AA2}"/>
                </a:ext>
              </a:extLst>
            </p:cNvPr>
            <p:cNvSpPr txBox="1"/>
            <p:nvPr/>
          </p:nvSpPr>
          <p:spPr>
            <a:xfrm>
              <a:off x="6049339" y="3341532"/>
              <a:ext cx="399679" cy="735747"/>
            </a:xfrm>
            <a:prstGeom prst="ellipse">
              <a:avLst/>
            </a:prstGeom>
            <a:noFill/>
          </p:spPr>
          <p:txBody>
            <a:bodyPr wrap="square" rtlCol="0">
              <a:spAutoFit/>
            </a:bodyPr>
            <a:lstStyle>
              <a:defPPr>
                <a:defRPr lang="zh-CN"/>
              </a:defPPr>
              <a:lvl1pPr>
                <a:defRPr sz="2000" b="1">
                  <a:solidFill>
                    <a:schemeClr val="accent1"/>
                  </a:solidFill>
                  <a:latin typeface="+mj-ea"/>
                  <a:ea typeface="+mj-ea"/>
                </a:defRPr>
              </a:lvl1pPr>
            </a:lstStyle>
            <a:p>
              <a:pPr algn="ctr"/>
              <a:r>
                <a:rPr lang="en-US" altLang="zh-CN" sz="2800" b="0" dirty="0">
                  <a:solidFill>
                    <a:schemeClr val="accent2"/>
                  </a:solidFill>
                </a:rPr>
                <a:t>2</a:t>
              </a:r>
              <a:endParaRPr lang="zh-CN" altLang="en-US" sz="2800" b="0" dirty="0">
                <a:solidFill>
                  <a:schemeClr val="accent2"/>
                </a:solidFill>
              </a:endParaRPr>
            </a:p>
          </p:txBody>
        </p:sp>
      </p:grpSp>
      <p:grpSp>
        <p:nvGrpSpPr>
          <p:cNvPr id="6" name="组合 5">
            <a:extLst>
              <a:ext uri="{FF2B5EF4-FFF2-40B4-BE49-F238E27FC236}">
                <a16:creationId xmlns="" xmlns:a16="http://schemas.microsoft.com/office/drawing/2014/main" id="{EE691F01-997A-446C-B857-9F2B70701422}"/>
              </a:ext>
            </a:extLst>
          </p:cNvPr>
          <p:cNvGrpSpPr/>
          <p:nvPr/>
        </p:nvGrpSpPr>
        <p:grpSpPr>
          <a:xfrm>
            <a:off x="8408373" y="3293881"/>
            <a:ext cx="1240239" cy="1240239"/>
            <a:chOff x="6209866" y="3883072"/>
            <a:chExt cx="1240239" cy="1240239"/>
          </a:xfrm>
        </p:grpSpPr>
        <p:sp>
          <p:nvSpPr>
            <p:cNvPr id="98" name="Freeform 10">
              <a:extLst>
                <a:ext uri="{FF2B5EF4-FFF2-40B4-BE49-F238E27FC236}">
                  <a16:creationId xmlns="" xmlns:a16="http://schemas.microsoft.com/office/drawing/2014/main" id="{52F2E92B-B8C0-41A1-A2C4-A1F9C1FCAF6F}"/>
                </a:ext>
              </a:extLst>
            </p:cNvPr>
            <p:cNvSpPr>
              <a:spLocks/>
            </p:cNvSpPr>
            <p:nvPr/>
          </p:nvSpPr>
          <p:spPr bwMode="auto">
            <a:xfrm>
              <a:off x="6209866" y="3883072"/>
              <a:ext cx="1240239" cy="1240239"/>
            </a:xfrm>
            <a:prstGeom prst="ellipse">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07" name="TextBox 61">
              <a:extLst>
                <a:ext uri="{FF2B5EF4-FFF2-40B4-BE49-F238E27FC236}">
                  <a16:creationId xmlns="" xmlns:a16="http://schemas.microsoft.com/office/drawing/2014/main" id="{1C350EBE-D9C9-4B7E-9686-1BC45856A969}"/>
                </a:ext>
              </a:extLst>
            </p:cNvPr>
            <p:cNvSpPr txBox="1"/>
            <p:nvPr/>
          </p:nvSpPr>
          <p:spPr>
            <a:xfrm>
              <a:off x="6727520" y="4029248"/>
              <a:ext cx="399679" cy="735747"/>
            </a:xfrm>
            <a:prstGeom prst="ellipse">
              <a:avLst/>
            </a:prstGeom>
            <a:noFill/>
          </p:spPr>
          <p:txBody>
            <a:bodyPr wrap="square" rtlCol="0">
              <a:spAutoFit/>
            </a:bodyPr>
            <a:lstStyle>
              <a:defPPr>
                <a:defRPr lang="zh-CN"/>
              </a:defPPr>
              <a:lvl1pPr algn="ctr">
                <a:defRPr sz="4000" b="0">
                  <a:solidFill>
                    <a:schemeClr val="accent2"/>
                  </a:solidFill>
                  <a:latin typeface="+mj-ea"/>
                  <a:ea typeface="+mj-ea"/>
                </a:defRPr>
              </a:lvl1pPr>
            </a:lstStyle>
            <a:p>
              <a:r>
                <a:rPr lang="en-US" altLang="zh-CN" sz="2800" dirty="0"/>
                <a:t>3</a:t>
              </a:r>
              <a:endParaRPr lang="zh-CN" altLang="en-US" sz="2800" dirty="0"/>
            </a:p>
          </p:txBody>
        </p:sp>
      </p:grpSp>
      <p:grpSp>
        <p:nvGrpSpPr>
          <p:cNvPr id="7" name="组合 6">
            <a:extLst>
              <a:ext uri="{FF2B5EF4-FFF2-40B4-BE49-F238E27FC236}">
                <a16:creationId xmlns="" xmlns:a16="http://schemas.microsoft.com/office/drawing/2014/main" id="{CFD690F7-4385-4FD8-B644-01DC3B6E185D}"/>
              </a:ext>
            </a:extLst>
          </p:cNvPr>
          <p:cNvGrpSpPr/>
          <p:nvPr/>
        </p:nvGrpSpPr>
        <p:grpSpPr>
          <a:xfrm>
            <a:off x="8070819" y="4216167"/>
            <a:ext cx="1240239" cy="1240239"/>
            <a:chOff x="5872312" y="4805358"/>
            <a:chExt cx="1240239" cy="1240239"/>
          </a:xfrm>
        </p:grpSpPr>
        <p:sp>
          <p:nvSpPr>
            <p:cNvPr id="97" name="Freeform 9">
              <a:extLst>
                <a:ext uri="{FF2B5EF4-FFF2-40B4-BE49-F238E27FC236}">
                  <a16:creationId xmlns="" xmlns:a16="http://schemas.microsoft.com/office/drawing/2014/main" id="{CEC6DD20-3D8C-49B6-9FDB-83408882357F}"/>
                </a:ext>
              </a:extLst>
            </p:cNvPr>
            <p:cNvSpPr>
              <a:spLocks/>
            </p:cNvSpPr>
            <p:nvPr/>
          </p:nvSpPr>
          <p:spPr bwMode="auto">
            <a:xfrm>
              <a:off x="5872312" y="4805358"/>
              <a:ext cx="1240239" cy="1240239"/>
            </a:xfrm>
            <a:prstGeom prst="ellipse">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108" name="TextBox 62">
              <a:extLst>
                <a:ext uri="{FF2B5EF4-FFF2-40B4-BE49-F238E27FC236}">
                  <a16:creationId xmlns="" xmlns:a16="http://schemas.microsoft.com/office/drawing/2014/main" id="{CDA81862-C9EB-407F-A057-1BAB65306117}"/>
                </a:ext>
              </a:extLst>
            </p:cNvPr>
            <p:cNvSpPr txBox="1"/>
            <p:nvPr/>
          </p:nvSpPr>
          <p:spPr>
            <a:xfrm>
              <a:off x="6357515" y="5028103"/>
              <a:ext cx="399679" cy="735747"/>
            </a:xfrm>
            <a:prstGeom prst="ellipse">
              <a:avLst/>
            </a:prstGeom>
            <a:noFill/>
          </p:spPr>
          <p:txBody>
            <a:bodyPr wrap="square" rtlCol="0">
              <a:spAutoFit/>
            </a:bodyPr>
            <a:lstStyle>
              <a:defPPr>
                <a:defRPr lang="zh-CN"/>
              </a:defPPr>
              <a:lvl1pPr algn="ctr">
                <a:defRPr sz="4000" b="0">
                  <a:solidFill>
                    <a:schemeClr val="accent2"/>
                  </a:solidFill>
                  <a:latin typeface="+mj-ea"/>
                  <a:ea typeface="+mj-ea"/>
                </a:defRPr>
              </a:lvl1pPr>
            </a:lstStyle>
            <a:p>
              <a:r>
                <a:rPr lang="en-US" altLang="zh-CN" sz="2800" dirty="0"/>
                <a:t>4</a:t>
              </a:r>
              <a:endParaRPr lang="zh-CN" altLang="en-US" sz="2800" dirty="0"/>
            </a:p>
          </p:txBody>
        </p:sp>
      </p:grpSp>
      <p:grpSp>
        <p:nvGrpSpPr>
          <p:cNvPr id="8" name="组合 7">
            <a:extLst>
              <a:ext uri="{FF2B5EF4-FFF2-40B4-BE49-F238E27FC236}">
                <a16:creationId xmlns="" xmlns:a16="http://schemas.microsoft.com/office/drawing/2014/main" id="{158711A7-FFED-4329-9D61-2C3948011152}"/>
              </a:ext>
            </a:extLst>
          </p:cNvPr>
          <p:cNvGrpSpPr/>
          <p:nvPr/>
        </p:nvGrpSpPr>
        <p:grpSpPr>
          <a:xfrm>
            <a:off x="7180111" y="4461166"/>
            <a:ext cx="1085618" cy="1086707"/>
            <a:chOff x="4981604" y="5050357"/>
            <a:chExt cx="1085618" cy="1086707"/>
          </a:xfrm>
        </p:grpSpPr>
        <p:sp>
          <p:nvSpPr>
            <p:cNvPr id="96" name="Oval 8">
              <a:extLst>
                <a:ext uri="{FF2B5EF4-FFF2-40B4-BE49-F238E27FC236}">
                  <a16:creationId xmlns="" xmlns:a16="http://schemas.microsoft.com/office/drawing/2014/main" id="{77563FDF-E424-40C9-8886-10D29141F6F1}"/>
                </a:ext>
              </a:extLst>
            </p:cNvPr>
            <p:cNvSpPr>
              <a:spLocks noChangeArrowheads="1"/>
            </p:cNvSpPr>
            <p:nvPr/>
          </p:nvSpPr>
          <p:spPr bwMode="auto">
            <a:xfrm>
              <a:off x="4981604" y="5050357"/>
              <a:ext cx="1085618" cy="10867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09" name="TextBox 63">
              <a:extLst>
                <a:ext uri="{FF2B5EF4-FFF2-40B4-BE49-F238E27FC236}">
                  <a16:creationId xmlns="" xmlns:a16="http://schemas.microsoft.com/office/drawing/2014/main" id="{42F971D6-7814-44C1-8BE6-99ECF1FD089D}"/>
                </a:ext>
              </a:extLst>
            </p:cNvPr>
            <p:cNvSpPr txBox="1"/>
            <p:nvPr/>
          </p:nvSpPr>
          <p:spPr>
            <a:xfrm>
              <a:off x="5287727" y="5189424"/>
              <a:ext cx="399679" cy="735747"/>
            </a:xfrm>
            <a:prstGeom prst="ellipse">
              <a:avLst/>
            </a:prstGeom>
            <a:noFill/>
          </p:spPr>
          <p:txBody>
            <a:bodyPr wrap="square" rtlCol="0">
              <a:spAutoFit/>
            </a:bodyPr>
            <a:lstStyle>
              <a:defPPr>
                <a:defRPr lang="zh-CN"/>
              </a:defPPr>
              <a:lvl1pPr algn="ctr">
                <a:defRPr sz="4000" b="0">
                  <a:solidFill>
                    <a:schemeClr val="accent2"/>
                  </a:solidFill>
                  <a:latin typeface="+mj-ea"/>
                  <a:ea typeface="+mj-ea"/>
                </a:defRPr>
              </a:lvl1pPr>
            </a:lstStyle>
            <a:p>
              <a:r>
                <a:rPr lang="en-US" altLang="zh-CN" sz="2800" dirty="0"/>
                <a:t>5</a:t>
              </a:r>
              <a:endParaRPr lang="zh-CN" altLang="en-US" sz="2800" dirty="0"/>
            </a:p>
          </p:txBody>
        </p:sp>
      </p:grpSp>
      <p:grpSp>
        <p:nvGrpSpPr>
          <p:cNvPr id="9" name="组合 8">
            <a:extLst>
              <a:ext uri="{FF2B5EF4-FFF2-40B4-BE49-F238E27FC236}">
                <a16:creationId xmlns="" xmlns:a16="http://schemas.microsoft.com/office/drawing/2014/main" id="{73120F29-55EE-4CFC-8162-318626CDF544}"/>
              </a:ext>
            </a:extLst>
          </p:cNvPr>
          <p:cNvGrpSpPr/>
          <p:nvPr/>
        </p:nvGrpSpPr>
        <p:grpSpPr>
          <a:xfrm>
            <a:off x="6473425" y="3630347"/>
            <a:ext cx="1240239" cy="1240239"/>
            <a:chOff x="4274918" y="4219538"/>
            <a:chExt cx="1240239" cy="1240239"/>
          </a:xfrm>
        </p:grpSpPr>
        <p:sp>
          <p:nvSpPr>
            <p:cNvPr id="95" name="Freeform 7">
              <a:extLst>
                <a:ext uri="{FF2B5EF4-FFF2-40B4-BE49-F238E27FC236}">
                  <a16:creationId xmlns="" xmlns:a16="http://schemas.microsoft.com/office/drawing/2014/main" id="{B0804443-D308-4C0C-8826-FD76E6EC6602}"/>
                </a:ext>
              </a:extLst>
            </p:cNvPr>
            <p:cNvSpPr>
              <a:spLocks/>
            </p:cNvSpPr>
            <p:nvPr/>
          </p:nvSpPr>
          <p:spPr bwMode="auto">
            <a:xfrm>
              <a:off x="4274918" y="4219538"/>
              <a:ext cx="1240239" cy="1240239"/>
            </a:xfrm>
            <a:prstGeom prst="ellipse">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10" name="TextBox 64">
              <a:extLst>
                <a:ext uri="{FF2B5EF4-FFF2-40B4-BE49-F238E27FC236}">
                  <a16:creationId xmlns="" xmlns:a16="http://schemas.microsoft.com/office/drawing/2014/main" id="{85AAF40F-7EAB-4B8F-864F-E4BE1900DC96}"/>
                </a:ext>
              </a:extLst>
            </p:cNvPr>
            <p:cNvSpPr txBox="1"/>
            <p:nvPr/>
          </p:nvSpPr>
          <p:spPr>
            <a:xfrm>
              <a:off x="4617203" y="4405621"/>
              <a:ext cx="399679" cy="735747"/>
            </a:xfrm>
            <a:prstGeom prst="ellipse">
              <a:avLst/>
            </a:prstGeom>
            <a:noFill/>
          </p:spPr>
          <p:txBody>
            <a:bodyPr wrap="square" rtlCol="0">
              <a:spAutoFit/>
            </a:bodyPr>
            <a:lstStyle>
              <a:defPPr>
                <a:defRPr lang="zh-CN"/>
              </a:defPPr>
              <a:lvl1pPr algn="ctr">
                <a:defRPr sz="4000" b="0">
                  <a:solidFill>
                    <a:schemeClr val="accent2"/>
                  </a:solidFill>
                  <a:latin typeface="+mj-ea"/>
                  <a:ea typeface="+mj-ea"/>
                </a:defRPr>
              </a:lvl1pPr>
            </a:lstStyle>
            <a:p>
              <a:r>
                <a:rPr lang="en-US" altLang="zh-CN" sz="2800" dirty="0"/>
                <a:t>6</a:t>
              </a:r>
              <a:endParaRPr lang="zh-CN" altLang="en-US" sz="2800" dirty="0"/>
            </a:p>
          </p:txBody>
        </p:sp>
      </p:gr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的起源</a:t>
            </a: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8" name="内容占位符 2">
            <a:extLst>
              <a:ext uri="{FF2B5EF4-FFF2-40B4-BE49-F238E27FC236}">
                <a16:creationId xmlns="" xmlns:a16="http://schemas.microsoft.com/office/drawing/2014/main" id="{7ECF39BD-714D-4C1B-B2B2-68199A4D011D}"/>
              </a:ext>
            </a:extLst>
          </p:cNvPr>
          <p:cNvSpPr txBox="1">
            <a:spLocks/>
          </p:cNvSpPr>
          <p:nvPr/>
        </p:nvSpPr>
        <p:spPr>
          <a:xfrm>
            <a:off x="4061469" y="1893473"/>
            <a:ext cx="8229600" cy="400110"/>
          </a:xfrm>
          <a:prstGeom prst="rect">
            <a:avLst/>
          </a:prstGeom>
          <a:noFill/>
        </p:spPr>
        <p:txBody>
          <a:bodyPr wrap="square" rtlCol="0">
            <a:spAutoFit/>
          </a:bodyPr>
          <a:lstStyle>
            <a:defPPr>
              <a:defRPr lang="zh-CN"/>
            </a:defPPr>
            <a:lvl1pPr algn="just">
              <a:defRPr sz="1600">
                <a:solidFill>
                  <a:schemeClr val="accent1"/>
                </a:solidFill>
                <a:latin typeface="微软雅黑 Light" panose="020B0502040204020203" pitchFamily="34" charset="-122"/>
                <a:ea typeface="微软雅黑 Light" panose="020B0502040204020203" pitchFamily="34" charset="-122"/>
              </a:defRPr>
            </a:lvl1pPr>
            <a:lvl2pPr marL="742950" indent="-285750" algn="l" rtl="0" eaLnBrk="0" fontAlgn="base" hangingPunct="0">
              <a:spcBef>
                <a:spcPct val="20000"/>
              </a:spcBef>
              <a:spcAft>
                <a:spcPct val="0"/>
              </a:spcAft>
              <a:buChar char="–"/>
              <a:defRPr sz="2000">
                <a:solidFill>
                  <a:schemeClr val="accent1"/>
                </a:solidFill>
                <a:latin typeface="+mn-lt"/>
                <a:ea typeface="仿宋_GB2312" pitchFamily="49" charset="-122"/>
              </a:defRPr>
            </a:lvl2pPr>
            <a:lvl3pPr marL="1143000" indent="-228600" algn="l" rtl="0" eaLnBrk="0" fontAlgn="base" hangingPunct="0">
              <a:spcBef>
                <a:spcPct val="20000"/>
              </a:spcBef>
              <a:spcAft>
                <a:spcPct val="0"/>
              </a:spcAft>
              <a:buChar char="•"/>
              <a:defRPr sz="2400">
                <a:solidFill>
                  <a:schemeClr val="tx1"/>
                </a:solidFill>
                <a:latin typeface="+mn-lt"/>
                <a:ea typeface="宋体" pitchFamily="2" charset="-122"/>
              </a:defRPr>
            </a:lvl3pPr>
            <a:lvl4pPr marL="1600200" indent="-228600" algn="l" rtl="0" eaLnBrk="0" fontAlgn="base" hangingPunct="0">
              <a:spcBef>
                <a:spcPct val="20000"/>
              </a:spcBef>
              <a:spcAft>
                <a:spcPct val="0"/>
              </a:spcAft>
              <a:buChar char="–"/>
              <a:defRPr sz="2000">
                <a:solidFill>
                  <a:schemeClr val="tx1"/>
                </a:solidFill>
                <a:latin typeface="+mn-lt"/>
                <a:ea typeface="宋体" pitchFamily="2" charset="-122"/>
              </a:defRPr>
            </a:lvl4pPr>
            <a:lvl5pPr marL="2057400" indent="-228600" algn="l" rtl="0" eaLnBrk="0" fontAlgn="base" hangingPunct="0">
              <a:spcBef>
                <a:spcPct val="20000"/>
              </a:spcBef>
              <a:spcAft>
                <a:spcPct val="0"/>
              </a:spcAft>
              <a:buChar char="»"/>
              <a:defRPr sz="2000">
                <a:solidFill>
                  <a:schemeClr val="tx1"/>
                </a:solidFill>
                <a:latin typeface="+mn-lt"/>
                <a:ea typeface="宋体" pitchFamily="2" charset="-122"/>
              </a:defRPr>
            </a:lvl5pPr>
            <a:lvl6pPr marL="2514600" indent="-228600" algn="l" rtl="0" eaLnBrk="0" fontAlgn="base" hangingPunct="0">
              <a:spcBef>
                <a:spcPct val="20000"/>
              </a:spcBef>
              <a:spcAft>
                <a:spcPct val="0"/>
              </a:spcAft>
              <a:buChar char="»"/>
              <a:defRPr sz="2000">
                <a:solidFill>
                  <a:schemeClr val="tx1"/>
                </a:solidFill>
                <a:latin typeface="+mn-lt"/>
                <a:ea typeface="宋体" pitchFamily="2" charset="-122"/>
              </a:defRPr>
            </a:lvl6pPr>
            <a:lvl7pPr marL="2971800" indent="-228600" algn="l" rtl="0" eaLnBrk="0" fontAlgn="base" hangingPunct="0">
              <a:spcBef>
                <a:spcPct val="20000"/>
              </a:spcBef>
              <a:spcAft>
                <a:spcPct val="0"/>
              </a:spcAft>
              <a:buChar char="»"/>
              <a:defRPr sz="2000">
                <a:solidFill>
                  <a:schemeClr val="tx1"/>
                </a:solidFill>
                <a:latin typeface="+mn-lt"/>
                <a:ea typeface="宋体" pitchFamily="2" charset="-122"/>
              </a:defRPr>
            </a:lvl7pPr>
            <a:lvl8pPr marL="3429000" indent="-228600" algn="l" rtl="0" eaLnBrk="0" fontAlgn="base" hangingPunct="0">
              <a:spcBef>
                <a:spcPct val="20000"/>
              </a:spcBef>
              <a:spcAft>
                <a:spcPct val="0"/>
              </a:spcAft>
              <a:buChar char="»"/>
              <a:defRPr sz="2000">
                <a:solidFill>
                  <a:schemeClr val="tx1"/>
                </a:solidFill>
                <a:latin typeface="+mn-lt"/>
                <a:ea typeface="宋体" pitchFamily="2" charset="-122"/>
              </a:defRPr>
            </a:lvl8pPr>
            <a:lvl9pPr marL="3886200" indent="-228600" algn="l" rtl="0" eaLnBrk="0" fontAlgn="base" hangingPunct="0">
              <a:spcBef>
                <a:spcPct val="20000"/>
              </a:spcBef>
              <a:spcAft>
                <a:spcPct val="0"/>
              </a:spcAft>
              <a:buChar char="»"/>
              <a:defRPr sz="2000">
                <a:solidFill>
                  <a:schemeClr val="tx1"/>
                </a:solidFill>
                <a:latin typeface="+mn-lt"/>
                <a:ea typeface="宋体" pitchFamily="2" charset="-122"/>
              </a:defRPr>
            </a:lvl9pPr>
          </a:lstStyle>
          <a:p>
            <a:pPr algn="ctr"/>
            <a:r>
              <a:rPr lang="zh-CN" altLang="en-US" sz="2000" b="1">
                <a:latin typeface="+mj-ea"/>
                <a:ea typeface="+mj-ea"/>
              </a:rPr>
              <a:t>六个词的第一个字母是“</a:t>
            </a:r>
            <a:r>
              <a:rPr lang="en-US" altLang="zh-CN" sz="2000" b="1">
                <a:latin typeface="+mj-ea"/>
                <a:ea typeface="+mj-ea"/>
              </a:rPr>
              <a:t>S</a:t>
            </a:r>
            <a:r>
              <a:rPr lang="zh-CN" altLang="en-US" sz="2000" b="1">
                <a:latin typeface="+mj-ea"/>
                <a:ea typeface="+mj-ea"/>
              </a:rPr>
              <a:t>”，所以简称</a:t>
            </a:r>
            <a:r>
              <a:rPr lang="en-US" altLang="zh-CN" sz="2000" b="1">
                <a:latin typeface="+mj-ea"/>
                <a:ea typeface="+mj-ea"/>
              </a:rPr>
              <a:t>6S</a:t>
            </a:r>
          </a:p>
        </p:txBody>
      </p:sp>
      <p:sp>
        <p:nvSpPr>
          <p:cNvPr id="76" name="卷形: 水平 75">
            <a:extLst>
              <a:ext uri="{FF2B5EF4-FFF2-40B4-BE49-F238E27FC236}">
                <a16:creationId xmlns="" xmlns:a16="http://schemas.microsoft.com/office/drawing/2014/main" id="{1FAD95C2-BD10-4050-93D2-B1AC236DA2F2}"/>
              </a:ext>
            </a:extLst>
          </p:cNvPr>
          <p:cNvSpPr/>
          <p:nvPr/>
        </p:nvSpPr>
        <p:spPr bwMode="auto">
          <a:xfrm>
            <a:off x="249605" y="1384105"/>
            <a:ext cx="4264127" cy="4638394"/>
          </a:xfrm>
          <a:prstGeom prst="horizontalScroll">
            <a:avLst>
              <a:gd name="adj" fmla="val 8004"/>
            </a:avLst>
          </a:prstGeom>
          <a:solidFill>
            <a:schemeClr val="accent2"/>
          </a:solidFill>
          <a:ln w="9525" cap="flat" cmpd="sng" algn="ctr">
            <a:solidFill>
              <a:schemeClr val="accent3"/>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zh-CN" altLang="en-US"/>
          </a:p>
        </p:txBody>
      </p:sp>
      <p:sp>
        <p:nvSpPr>
          <p:cNvPr id="79" name="矩形 78">
            <a:extLst>
              <a:ext uri="{FF2B5EF4-FFF2-40B4-BE49-F238E27FC236}">
                <a16:creationId xmlns="" xmlns:a16="http://schemas.microsoft.com/office/drawing/2014/main" id="{74EA8C8A-D25A-4FF2-9501-9C8966F25861}"/>
              </a:ext>
            </a:extLst>
          </p:cNvPr>
          <p:cNvSpPr/>
          <p:nvPr/>
        </p:nvSpPr>
        <p:spPr>
          <a:xfrm>
            <a:off x="743676" y="1964906"/>
            <a:ext cx="3504608" cy="3367397"/>
          </a:xfrm>
          <a:prstGeom prst="rect">
            <a:avLst/>
          </a:prstGeom>
        </p:spPr>
        <p:txBody>
          <a:bodyPr wrap="square">
            <a:spAutoFit/>
          </a:bodyPr>
          <a:lstStyle/>
          <a:p>
            <a:pPr algn="just">
              <a:lnSpc>
                <a:spcPct val="150000"/>
              </a:lnSpc>
            </a:pPr>
            <a:r>
              <a:rPr lang="en-US" altLang="zh-CN" dirty="0">
                <a:solidFill>
                  <a:schemeClr val="accent1"/>
                </a:solidFill>
                <a:latin typeface="微软雅黑" pitchFamily="34" charset="-122"/>
                <a:ea typeface="微软雅黑" pitchFamily="34" charset="-122"/>
              </a:rPr>
              <a:t>6S</a:t>
            </a:r>
            <a:r>
              <a:rPr lang="zh-CN" altLang="en-US" dirty="0">
                <a:solidFill>
                  <a:schemeClr val="accent1"/>
                </a:solidFill>
                <a:latin typeface="微软雅黑" pitchFamily="34" charset="-122"/>
                <a:ea typeface="微软雅黑" pitchFamily="34" charset="-122"/>
              </a:rPr>
              <a:t>起源于日本，它是日本企业独特的一种管理模式，被誉为日本经济腾飞的两大法宝之一。所谓</a:t>
            </a:r>
            <a:r>
              <a:rPr lang="en-US" altLang="zh-CN" dirty="0">
                <a:solidFill>
                  <a:schemeClr val="accent1"/>
                </a:solidFill>
                <a:latin typeface="微软雅黑" pitchFamily="34" charset="-122"/>
                <a:ea typeface="微软雅黑" pitchFamily="34" charset="-122"/>
              </a:rPr>
              <a:t>6S</a:t>
            </a:r>
            <a:r>
              <a:rPr lang="zh-CN" altLang="en-US" dirty="0">
                <a:solidFill>
                  <a:schemeClr val="accent1"/>
                </a:solidFill>
                <a:latin typeface="微软雅黑" pitchFamily="34" charset="-122"/>
                <a:ea typeface="微软雅黑" pitchFamily="34" charset="-122"/>
              </a:rPr>
              <a:t>是指对实验、实训、办公、生产现场各运用要素（主要是物的要素）所处状态不断进行整理、整顿、清扫、清洁、提高素养及安全的活动。</a:t>
            </a:r>
          </a:p>
        </p:txBody>
      </p:sp>
      <p:sp>
        <p:nvSpPr>
          <p:cNvPr id="82" name="TextBox 19">
            <a:extLst>
              <a:ext uri="{FF2B5EF4-FFF2-40B4-BE49-F238E27FC236}">
                <a16:creationId xmlns="" xmlns:a16="http://schemas.microsoft.com/office/drawing/2014/main" id="{B0C9DAA8-7646-4C20-97D2-FEF431600263}"/>
              </a:ext>
            </a:extLst>
          </p:cNvPr>
          <p:cNvSpPr txBox="1"/>
          <p:nvPr/>
        </p:nvSpPr>
        <p:spPr>
          <a:xfrm>
            <a:off x="5046121" y="2837806"/>
            <a:ext cx="1774216" cy="461665"/>
          </a:xfrm>
          <a:prstGeom prst="rect">
            <a:avLst/>
          </a:prstGeom>
          <a:noFill/>
        </p:spPr>
        <p:txBody>
          <a:bodyPr wrap="square" rtlCol="0">
            <a:spAutoFit/>
          </a:bodyPr>
          <a:lstStyle/>
          <a:p>
            <a:pPr algn="r"/>
            <a:r>
              <a:rPr lang="zh-CN" altLang="en-US" sz="2400">
                <a:solidFill>
                  <a:schemeClr val="accent1"/>
                </a:solidFill>
                <a:latin typeface="+mj-ea"/>
                <a:ea typeface="+mj-ea"/>
              </a:rPr>
              <a:t>整理  </a:t>
            </a:r>
            <a:r>
              <a:rPr lang="en-US" altLang="zh-CN">
                <a:solidFill>
                  <a:schemeClr val="accent1"/>
                </a:solidFill>
                <a:latin typeface="+mj-ea"/>
                <a:ea typeface="+mj-ea"/>
              </a:rPr>
              <a:t>Seiri</a:t>
            </a:r>
            <a:endParaRPr lang="zh-CN" altLang="en-US" sz="2000" dirty="0">
              <a:solidFill>
                <a:schemeClr val="accent1"/>
              </a:solidFill>
              <a:latin typeface="+mj-ea"/>
              <a:ea typeface="+mj-ea"/>
            </a:endParaRPr>
          </a:p>
        </p:txBody>
      </p:sp>
      <p:sp>
        <p:nvSpPr>
          <p:cNvPr id="84" name="TextBox 21">
            <a:extLst>
              <a:ext uri="{FF2B5EF4-FFF2-40B4-BE49-F238E27FC236}">
                <a16:creationId xmlns="" xmlns:a16="http://schemas.microsoft.com/office/drawing/2014/main" id="{E41DB480-3718-404E-8657-1C343F267AD1}"/>
              </a:ext>
            </a:extLst>
          </p:cNvPr>
          <p:cNvSpPr txBox="1"/>
          <p:nvPr/>
        </p:nvSpPr>
        <p:spPr>
          <a:xfrm>
            <a:off x="9096548" y="2730978"/>
            <a:ext cx="2018687" cy="461665"/>
          </a:xfrm>
          <a:prstGeom prst="rect">
            <a:avLst/>
          </a:prstGeom>
          <a:noFill/>
        </p:spPr>
        <p:txBody>
          <a:bodyPr wrap="square" rtlCol="0">
            <a:spAutoFit/>
          </a:bodyPr>
          <a:lstStyle/>
          <a:p>
            <a:r>
              <a:rPr lang="zh-CN" altLang="en-US" sz="2400">
                <a:solidFill>
                  <a:schemeClr val="accent1"/>
                </a:solidFill>
                <a:latin typeface="+mj-ea"/>
                <a:ea typeface="+mj-ea"/>
              </a:rPr>
              <a:t>整顿  </a:t>
            </a:r>
            <a:r>
              <a:rPr lang="en-US" altLang="zh-CN">
                <a:solidFill>
                  <a:schemeClr val="accent1"/>
                </a:solidFill>
                <a:latin typeface="+mj-ea"/>
                <a:ea typeface="+mj-ea"/>
              </a:rPr>
              <a:t>Seiton</a:t>
            </a:r>
            <a:endParaRPr lang="zh-CN" altLang="en-US" sz="2000" dirty="0">
              <a:solidFill>
                <a:schemeClr val="accent1"/>
              </a:solidFill>
              <a:latin typeface="+mj-ea"/>
              <a:ea typeface="+mj-ea"/>
            </a:endParaRPr>
          </a:p>
        </p:txBody>
      </p:sp>
      <p:sp>
        <p:nvSpPr>
          <p:cNvPr id="86" name="TextBox 23">
            <a:extLst>
              <a:ext uri="{FF2B5EF4-FFF2-40B4-BE49-F238E27FC236}">
                <a16:creationId xmlns="" xmlns:a16="http://schemas.microsoft.com/office/drawing/2014/main" id="{33D464AC-E6B1-4410-AA42-0987CDEE2C03}"/>
              </a:ext>
            </a:extLst>
          </p:cNvPr>
          <p:cNvSpPr txBox="1"/>
          <p:nvPr/>
        </p:nvSpPr>
        <p:spPr>
          <a:xfrm>
            <a:off x="9619763" y="3690797"/>
            <a:ext cx="2018687" cy="461665"/>
          </a:xfrm>
          <a:prstGeom prst="rect">
            <a:avLst/>
          </a:prstGeom>
          <a:noFill/>
        </p:spPr>
        <p:txBody>
          <a:bodyPr wrap="square" rtlCol="0">
            <a:spAutoFit/>
          </a:bodyPr>
          <a:lstStyle/>
          <a:p>
            <a:r>
              <a:rPr lang="zh-CN" altLang="en-US" sz="2400">
                <a:solidFill>
                  <a:schemeClr val="accent1"/>
                </a:solidFill>
                <a:latin typeface="+mj-ea"/>
                <a:ea typeface="+mj-ea"/>
              </a:rPr>
              <a:t>清扫  </a:t>
            </a:r>
            <a:r>
              <a:rPr lang="en-US" altLang="zh-CN">
                <a:solidFill>
                  <a:schemeClr val="accent1"/>
                </a:solidFill>
                <a:latin typeface="+mj-ea"/>
                <a:ea typeface="+mj-ea"/>
              </a:rPr>
              <a:t>Seiso</a:t>
            </a:r>
            <a:endParaRPr lang="zh-CN" altLang="en-US" sz="2000" dirty="0">
              <a:solidFill>
                <a:schemeClr val="accent1"/>
              </a:solidFill>
              <a:latin typeface="+mj-ea"/>
              <a:ea typeface="+mj-ea"/>
            </a:endParaRPr>
          </a:p>
        </p:txBody>
      </p:sp>
      <p:sp>
        <p:nvSpPr>
          <p:cNvPr id="88" name="TextBox 25">
            <a:extLst>
              <a:ext uri="{FF2B5EF4-FFF2-40B4-BE49-F238E27FC236}">
                <a16:creationId xmlns="" xmlns:a16="http://schemas.microsoft.com/office/drawing/2014/main" id="{5FC6EC5C-9E2A-4F46-85CA-72075EA6233E}"/>
              </a:ext>
            </a:extLst>
          </p:cNvPr>
          <p:cNvSpPr txBox="1"/>
          <p:nvPr/>
        </p:nvSpPr>
        <p:spPr>
          <a:xfrm>
            <a:off x="9313301" y="4763502"/>
            <a:ext cx="2472860" cy="461665"/>
          </a:xfrm>
          <a:prstGeom prst="rect">
            <a:avLst/>
          </a:prstGeom>
          <a:noFill/>
        </p:spPr>
        <p:txBody>
          <a:bodyPr wrap="square" rtlCol="0">
            <a:spAutoFit/>
          </a:bodyPr>
          <a:lstStyle/>
          <a:p>
            <a:r>
              <a:rPr lang="zh-CN" altLang="en-US" sz="2400">
                <a:solidFill>
                  <a:schemeClr val="accent1"/>
                </a:solidFill>
                <a:latin typeface="+mj-ea"/>
                <a:ea typeface="+mj-ea"/>
              </a:rPr>
              <a:t>清洁  </a:t>
            </a:r>
            <a:r>
              <a:rPr lang="en-US" altLang="zh-CN">
                <a:solidFill>
                  <a:schemeClr val="accent1"/>
                </a:solidFill>
                <a:latin typeface="+mj-ea"/>
                <a:ea typeface="+mj-ea"/>
              </a:rPr>
              <a:t>Seiketsu</a:t>
            </a:r>
            <a:endParaRPr lang="zh-CN" altLang="en-US" sz="2000" dirty="0">
              <a:solidFill>
                <a:schemeClr val="accent1"/>
              </a:solidFill>
              <a:latin typeface="+mj-ea"/>
              <a:ea typeface="+mj-ea"/>
            </a:endParaRPr>
          </a:p>
        </p:txBody>
      </p:sp>
      <p:sp>
        <p:nvSpPr>
          <p:cNvPr id="90" name="TextBox 27">
            <a:extLst>
              <a:ext uri="{FF2B5EF4-FFF2-40B4-BE49-F238E27FC236}">
                <a16:creationId xmlns="" xmlns:a16="http://schemas.microsoft.com/office/drawing/2014/main" id="{C732D9D1-014C-4444-8068-5E7E077C92BE}"/>
              </a:ext>
            </a:extLst>
          </p:cNvPr>
          <p:cNvSpPr txBox="1"/>
          <p:nvPr/>
        </p:nvSpPr>
        <p:spPr>
          <a:xfrm>
            <a:off x="4885428" y="4929737"/>
            <a:ext cx="2184178" cy="461665"/>
          </a:xfrm>
          <a:prstGeom prst="rect">
            <a:avLst/>
          </a:prstGeom>
          <a:noFill/>
        </p:spPr>
        <p:txBody>
          <a:bodyPr wrap="square" rtlCol="0">
            <a:spAutoFit/>
          </a:bodyPr>
          <a:lstStyle/>
          <a:p>
            <a:pPr algn="r"/>
            <a:r>
              <a:rPr lang="zh-CN" altLang="en-US" sz="2400">
                <a:solidFill>
                  <a:schemeClr val="accent1"/>
                </a:solidFill>
                <a:latin typeface="+mj-ea"/>
                <a:ea typeface="+mj-ea"/>
              </a:rPr>
              <a:t>素养  </a:t>
            </a:r>
            <a:r>
              <a:rPr lang="en-US" altLang="zh-CN">
                <a:solidFill>
                  <a:schemeClr val="accent1"/>
                </a:solidFill>
                <a:latin typeface="+mj-ea"/>
                <a:ea typeface="+mj-ea"/>
              </a:rPr>
              <a:t>Shitsuke</a:t>
            </a:r>
            <a:endParaRPr lang="zh-CN" altLang="en-US" sz="2000" dirty="0">
              <a:solidFill>
                <a:schemeClr val="accent1"/>
              </a:solidFill>
              <a:latin typeface="+mj-ea"/>
              <a:ea typeface="+mj-ea"/>
            </a:endParaRPr>
          </a:p>
        </p:txBody>
      </p:sp>
      <p:sp>
        <p:nvSpPr>
          <p:cNvPr id="92" name="TextBox 29">
            <a:extLst>
              <a:ext uri="{FF2B5EF4-FFF2-40B4-BE49-F238E27FC236}">
                <a16:creationId xmlns="" xmlns:a16="http://schemas.microsoft.com/office/drawing/2014/main" id="{B3E0C83A-5877-41E0-86FF-053D074EA6B5}"/>
              </a:ext>
            </a:extLst>
          </p:cNvPr>
          <p:cNvSpPr txBox="1"/>
          <p:nvPr/>
        </p:nvSpPr>
        <p:spPr>
          <a:xfrm>
            <a:off x="4433190" y="4017572"/>
            <a:ext cx="2004717" cy="461665"/>
          </a:xfrm>
          <a:prstGeom prst="rect">
            <a:avLst/>
          </a:prstGeom>
          <a:noFill/>
        </p:spPr>
        <p:txBody>
          <a:bodyPr wrap="square" rtlCol="0">
            <a:spAutoFit/>
          </a:bodyPr>
          <a:lstStyle/>
          <a:p>
            <a:pPr algn="r"/>
            <a:r>
              <a:rPr lang="zh-CN" altLang="en-US" sz="2400" dirty="0">
                <a:solidFill>
                  <a:schemeClr val="accent1"/>
                </a:solidFill>
                <a:latin typeface="+mj-ea"/>
                <a:ea typeface="+mj-ea"/>
              </a:rPr>
              <a:t>安全</a:t>
            </a:r>
            <a:r>
              <a:rPr lang="zh-CN" altLang="en-US" sz="2400" b="1" dirty="0">
                <a:solidFill>
                  <a:schemeClr val="accent1"/>
                </a:solidFill>
                <a:latin typeface="+mj-ea"/>
                <a:ea typeface="+mj-ea"/>
              </a:rPr>
              <a:t>  </a:t>
            </a:r>
            <a:r>
              <a:rPr lang="en-US" altLang="zh-CN" dirty="0">
                <a:solidFill>
                  <a:schemeClr val="accent1"/>
                </a:solidFill>
                <a:latin typeface="+mj-ea"/>
                <a:ea typeface="+mj-ea"/>
              </a:rPr>
              <a:t>Safety</a:t>
            </a:r>
            <a:endParaRPr lang="zh-CN" altLang="en-US" sz="2000" dirty="0">
              <a:solidFill>
                <a:schemeClr val="accent1"/>
              </a:solidFill>
              <a:latin typeface="+mj-ea"/>
              <a:ea typeface="+mj-ea"/>
            </a:endParaRPr>
          </a:p>
        </p:txBody>
      </p:sp>
      <p:grpSp>
        <p:nvGrpSpPr>
          <p:cNvPr id="100" name="组合 99">
            <a:extLst>
              <a:ext uri="{FF2B5EF4-FFF2-40B4-BE49-F238E27FC236}">
                <a16:creationId xmlns="" xmlns:a16="http://schemas.microsoft.com/office/drawing/2014/main" id="{4C21191F-C3EC-4448-8700-D38966A9AB24}"/>
              </a:ext>
            </a:extLst>
          </p:cNvPr>
          <p:cNvGrpSpPr/>
          <p:nvPr/>
        </p:nvGrpSpPr>
        <p:grpSpPr>
          <a:xfrm>
            <a:off x="7234299" y="3226988"/>
            <a:ext cx="1714829" cy="1714833"/>
            <a:chOff x="4598426" y="1496202"/>
            <a:chExt cx="3167150" cy="3167154"/>
          </a:xfrm>
        </p:grpSpPr>
        <p:sp>
          <p:nvSpPr>
            <p:cNvPr id="101" name="椭圆 100">
              <a:extLst>
                <a:ext uri="{FF2B5EF4-FFF2-40B4-BE49-F238E27FC236}">
                  <a16:creationId xmlns="" xmlns:a16="http://schemas.microsoft.com/office/drawing/2014/main" id="{3E4532B6-F5A0-4808-A2BD-9A4F174616B0}"/>
                </a:ext>
              </a:extLst>
            </p:cNvPr>
            <p:cNvSpPr/>
            <p:nvPr/>
          </p:nvSpPr>
          <p:spPr>
            <a:xfrm flipH="1">
              <a:off x="4598426" y="1496202"/>
              <a:ext cx="3167150" cy="3167154"/>
            </a:xfrm>
            <a:prstGeom prst="hexagon">
              <a:avLst/>
            </a:prstGeom>
            <a:gradFill flip="none" rotWithShape="1">
              <a:gsLst>
                <a:gs pos="0">
                  <a:srgbClr val="DCDCDC"/>
                </a:gs>
                <a:gs pos="100000">
                  <a:srgbClr val="FFFFFF"/>
                </a:gs>
              </a:gsLst>
              <a:lin ang="18900000" scaled="1"/>
              <a:tileRect/>
            </a:gradFill>
            <a:ln>
              <a:noFill/>
            </a:ln>
            <a:effectLst>
              <a:outerShdw blurRad="317500" dist="1524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600" b="0" i="0" u="none" strike="noStrike" kern="0" cap="none" spc="0" normalizeH="0" baseline="0" noProof="0">
                <a:ln>
                  <a:noFill/>
                </a:ln>
                <a:solidFill>
                  <a:sysClr val="windowText" lastClr="000000"/>
                </a:solidFill>
                <a:effectLst/>
                <a:uLnTx/>
                <a:uFillTx/>
              </a:endParaRPr>
            </a:p>
          </p:txBody>
        </p:sp>
        <p:sp>
          <p:nvSpPr>
            <p:cNvPr id="102" name="椭圆 101">
              <a:extLst>
                <a:ext uri="{FF2B5EF4-FFF2-40B4-BE49-F238E27FC236}">
                  <a16:creationId xmlns="" xmlns:a16="http://schemas.microsoft.com/office/drawing/2014/main" id="{192BD3D8-531E-4E55-8FB0-ED535073F6C7}"/>
                </a:ext>
              </a:extLst>
            </p:cNvPr>
            <p:cNvSpPr/>
            <p:nvPr/>
          </p:nvSpPr>
          <p:spPr>
            <a:xfrm flipH="1">
              <a:off x="4672200" y="1569976"/>
              <a:ext cx="3019603" cy="3019607"/>
            </a:xfrm>
            <a:prstGeom prst="hexagon">
              <a:avLst/>
            </a:prstGeom>
            <a:gradFill flip="none" rotWithShape="1">
              <a:gsLst>
                <a:gs pos="0">
                  <a:srgbClr val="DCDCDC"/>
                </a:gs>
                <a:gs pos="100000">
                  <a:srgbClr val="FFFFFF"/>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9600" b="0" i="0" u="none" strike="noStrike" kern="0" cap="none" spc="0" normalizeH="0" baseline="0" noProof="0">
                <a:ln>
                  <a:noFill/>
                </a:ln>
                <a:solidFill>
                  <a:sysClr val="windowText" lastClr="000000"/>
                </a:solidFill>
                <a:effectLst/>
                <a:uLnTx/>
                <a:uFillTx/>
              </a:endParaRPr>
            </a:p>
          </p:txBody>
        </p:sp>
      </p:grpSp>
      <p:sp>
        <p:nvSpPr>
          <p:cNvPr id="104" name="TextBox 50">
            <a:extLst>
              <a:ext uri="{FF2B5EF4-FFF2-40B4-BE49-F238E27FC236}">
                <a16:creationId xmlns="" xmlns:a16="http://schemas.microsoft.com/office/drawing/2014/main" id="{9BAEC210-2281-48BA-B2AB-B7B26575BE88}"/>
              </a:ext>
            </a:extLst>
          </p:cNvPr>
          <p:cNvSpPr txBox="1"/>
          <p:nvPr/>
        </p:nvSpPr>
        <p:spPr>
          <a:xfrm>
            <a:off x="7600651" y="3651512"/>
            <a:ext cx="987822" cy="821204"/>
          </a:xfrm>
          <a:prstGeom prst="rect">
            <a:avLst/>
          </a:prstGeom>
          <a:noFill/>
        </p:spPr>
        <p:txBody>
          <a:bodyPr wrap="square" rtlCol="0">
            <a:spAutoFit/>
          </a:bodyPr>
          <a:lstStyle>
            <a:defPPr>
              <a:defRPr lang="zh-CN"/>
            </a:defPPr>
            <a:lvl1pPr>
              <a:defRPr sz="3200" b="1">
                <a:solidFill>
                  <a:schemeClr val="accent1"/>
                </a:solidFill>
                <a:latin typeface="微软雅黑"/>
                <a:ea typeface="微软雅黑"/>
              </a:defRPr>
            </a:lvl1pPr>
          </a:lstStyle>
          <a:p>
            <a:pPr algn="ctr"/>
            <a:r>
              <a:rPr lang="zh-CN" altLang="en-US" sz="2400" b="0">
                <a:latin typeface="微软雅黑" pitchFamily="34" charset="-122"/>
                <a:ea typeface="微软雅黑" pitchFamily="34" charset="-122"/>
              </a:rPr>
              <a:t>什么是</a:t>
            </a:r>
            <a:r>
              <a:rPr lang="en-US" altLang="zh-CN">
                <a:latin typeface="微软雅黑" pitchFamily="34" charset="-122"/>
                <a:ea typeface="微软雅黑" pitchFamily="34" charset="-122"/>
              </a:rPr>
              <a:t>6S</a:t>
            </a:r>
            <a:endParaRPr lang="en-US" altLang="zh-CN" sz="2400" dirty="0">
              <a:latin typeface="微软雅黑" pitchFamily="34" charset="-122"/>
              <a:ea typeface="微软雅黑" pitchFamily="34" charset="-122"/>
            </a:endParaRPr>
          </a:p>
        </p:txBody>
      </p:sp>
      <p:sp>
        <p:nvSpPr>
          <p:cNvPr id="3" name="文本框 2"/>
          <p:cNvSpPr txBox="1"/>
          <p:nvPr/>
        </p:nvSpPr>
        <p:spPr>
          <a:xfrm>
            <a:off x="4946253" y="404664"/>
            <a:ext cx="2327990" cy="307777"/>
          </a:xfrm>
          <a:prstGeom prst="rect">
            <a:avLst/>
          </a:prstGeom>
          <a:noFill/>
        </p:spPr>
        <p:txBody>
          <a:bodyPr wrap="square" rtlCol="0">
            <a:spAutoFit/>
          </a:bodyPr>
          <a:lstStyle/>
          <a:p>
            <a:r>
              <a:rPr lang="en-US" altLang="zh-CN" sz="1400" dirty="0">
                <a:solidFill>
                  <a:srgbClr val="F6F6F6"/>
                </a:solidFill>
              </a:rPr>
              <a:t>https://www.ypppt.com/</a:t>
            </a:r>
            <a:endParaRPr lang="zh-CN" altLang="en-US" sz="1400" dirty="0">
              <a:solidFill>
                <a:srgbClr val="F6F6F6"/>
              </a:solidFill>
            </a:endParaRPr>
          </a:p>
        </p:txBody>
      </p:sp>
    </p:spTree>
    <p:extLst>
      <p:ext uri="{BB962C8B-B14F-4D97-AF65-F5344CB8AC3E}">
        <p14:creationId xmlns:p14="http://schemas.microsoft.com/office/powerpoint/2010/main" val="302465247"/>
      </p:ext>
    </p:extLst>
  </p:cSld>
  <p:clrMapOvr>
    <a:masterClrMapping/>
  </p:clrMapOvr>
  <p:transition spd="slow" advTm="6292">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4" fill="hold" grpId="0" nodeType="afterEffect">
                                  <p:stCondLst>
                                    <p:cond delay="0"/>
                                  </p:stCondLst>
                                  <p:childTnLst>
                                    <p:set>
                                      <p:cBhvr>
                                        <p:cTn id="19" dur="1" fill="hold">
                                          <p:stCondLst>
                                            <p:cond delay="0"/>
                                          </p:stCondLst>
                                        </p:cTn>
                                        <p:tgtEl>
                                          <p:spTgt spid="76"/>
                                        </p:tgtEl>
                                        <p:attrNameLst>
                                          <p:attrName>style.visibility</p:attrName>
                                        </p:attrNameLst>
                                      </p:cBhvr>
                                      <p:to>
                                        <p:strVal val="visible"/>
                                      </p:to>
                                    </p:set>
                                    <p:anim calcmode="lin" valueType="num">
                                      <p:cBhvr additive="base">
                                        <p:cTn id="20" dur="500" fill="hold"/>
                                        <p:tgtEl>
                                          <p:spTgt spid="76"/>
                                        </p:tgtEl>
                                        <p:attrNameLst>
                                          <p:attrName>ppt_x</p:attrName>
                                        </p:attrNameLst>
                                      </p:cBhvr>
                                      <p:tavLst>
                                        <p:tav tm="0">
                                          <p:val>
                                            <p:strVal val="#ppt_x"/>
                                          </p:val>
                                        </p:tav>
                                        <p:tav tm="100000">
                                          <p:val>
                                            <p:strVal val="#ppt_x"/>
                                          </p:val>
                                        </p:tav>
                                      </p:tavLst>
                                    </p:anim>
                                    <p:anim calcmode="lin" valueType="num">
                                      <p:cBhvr additive="base">
                                        <p:cTn id="21" dur="500" fill="hold"/>
                                        <p:tgtEl>
                                          <p:spTgt spid="76"/>
                                        </p:tgtEl>
                                        <p:attrNameLst>
                                          <p:attrName>ppt_y</p:attrName>
                                        </p:attrNameLst>
                                      </p:cBhvr>
                                      <p:tavLst>
                                        <p:tav tm="0">
                                          <p:val>
                                            <p:strVal val="1+#ppt_h/2"/>
                                          </p:val>
                                        </p:tav>
                                        <p:tav tm="100000">
                                          <p:val>
                                            <p:strVal val="#ppt_y"/>
                                          </p:val>
                                        </p:tav>
                                      </p:tavLst>
                                    </p:anim>
                                  </p:childTnLst>
                                </p:cTn>
                              </p:par>
                              <p:par>
                                <p:cTn id="22" presetID="53" presetClass="entr" presetSubtype="16" fill="hold" grpId="1" nodeType="withEffect">
                                  <p:stCondLst>
                                    <p:cond delay="0"/>
                                  </p:stCondLst>
                                  <p:childTnLst>
                                    <p:set>
                                      <p:cBhvr>
                                        <p:cTn id="23" dur="1" fill="hold">
                                          <p:stCondLst>
                                            <p:cond delay="0"/>
                                          </p:stCondLst>
                                        </p:cTn>
                                        <p:tgtEl>
                                          <p:spTgt spid="76"/>
                                        </p:tgtEl>
                                        <p:attrNameLst>
                                          <p:attrName>style.visibility</p:attrName>
                                        </p:attrNameLst>
                                      </p:cBhvr>
                                      <p:to>
                                        <p:strVal val="visible"/>
                                      </p:to>
                                    </p:set>
                                    <p:anim calcmode="lin" valueType="num">
                                      <p:cBhvr>
                                        <p:cTn id="24" dur="500" fill="hold"/>
                                        <p:tgtEl>
                                          <p:spTgt spid="76"/>
                                        </p:tgtEl>
                                        <p:attrNameLst>
                                          <p:attrName>ppt_w</p:attrName>
                                        </p:attrNameLst>
                                      </p:cBhvr>
                                      <p:tavLst>
                                        <p:tav tm="0">
                                          <p:val>
                                            <p:fltVal val="0"/>
                                          </p:val>
                                        </p:tav>
                                        <p:tav tm="100000">
                                          <p:val>
                                            <p:strVal val="#ppt_w"/>
                                          </p:val>
                                        </p:tav>
                                      </p:tavLst>
                                    </p:anim>
                                    <p:anim calcmode="lin" valueType="num">
                                      <p:cBhvr>
                                        <p:cTn id="25" dur="500" fill="hold"/>
                                        <p:tgtEl>
                                          <p:spTgt spid="76"/>
                                        </p:tgtEl>
                                        <p:attrNameLst>
                                          <p:attrName>ppt_h</p:attrName>
                                        </p:attrNameLst>
                                      </p:cBhvr>
                                      <p:tavLst>
                                        <p:tav tm="0">
                                          <p:val>
                                            <p:fltVal val="0"/>
                                          </p:val>
                                        </p:tav>
                                        <p:tav tm="100000">
                                          <p:val>
                                            <p:strVal val="#ppt_h"/>
                                          </p:val>
                                        </p:tav>
                                      </p:tavLst>
                                    </p:anim>
                                    <p:animEffect transition="in" filter="fade">
                                      <p:cBhvr>
                                        <p:cTn id="26" dur="500"/>
                                        <p:tgtEl>
                                          <p:spTgt spid="76"/>
                                        </p:tgtEl>
                                      </p:cBhvr>
                                    </p:animEffect>
                                  </p:childTnLst>
                                </p:cTn>
                              </p:par>
                              <p:par>
                                <p:cTn id="27" presetID="16" presetClass="entr" presetSubtype="37" fill="hold" grpId="0" nodeType="withEffect">
                                  <p:stCondLst>
                                    <p:cond delay="100"/>
                                  </p:stCondLst>
                                  <p:childTnLst>
                                    <p:set>
                                      <p:cBhvr>
                                        <p:cTn id="28" dur="1" fill="hold">
                                          <p:stCondLst>
                                            <p:cond delay="0"/>
                                          </p:stCondLst>
                                        </p:cTn>
                                        <p:tgtEl>
                                          <p:spTgt spid="79"/>
                                        </p:tgtEl>
                                        <p:attrNameLst>
                                          <p:attrName>style.visibility</p:attrName>
                                        </p:attrNameLst>
                                      </p:cBhvr>
                                      <p:to>
                                        <p:strVal val="visible"/>
                                      </p:to>
                                    </p:set>
                                    <p:animEffect transition="in" filter="barn(outVertical)">
                                      <p:cBhvr>
                                        <p:cTn id="29" dur="500"/>
                                        <p:tgtEl>
                                          <p:spTgt spid="79"/>
                                        </p:tgtEl>
                                      </p:cBhvr>
                                    </p:animEffect>
                                  </p:childTnLst>
                                </p:cTn>
                              </p:par>
                            </p:childTnLst>
                          </p:cTn>
                        </p:par>
                        <p:par>
                          <p:cTn id="30" fill="hold">
                            <p:stCondLst>
                              <p:cond delay="1500"/>
                            </p:stCondLst>
                            <p:childTnLst>
                              <p:par>
                                <p:cTn id="31" presetID="42"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anim calcmode="lin" valueType="num">
                                      <p:cBhvr>
                                        <p:cTn id="34" dur="500" fill="hold"/>
                                        <p:tgtEl>
                                          <p:spTgt spid="28"/>
                                        </p:tgtEl>
                                        <p:attrNameLst>
                                          <p:attrName>ppt_x</p:attrName>
                                        </p:attrNameLst>
                                      </p:cBhvr>
                                      <p:tavLst>
                                        <p:tav tm="0">
                                          <p:val>
                                            <p:strVal val="#ppt_x"/>
                                          </p:val>
                                        </p:tav>
                                        <p:tav tm="100000">
                                          <p:val>
                                            <p:strVal val="#ppt_x"/>
                                          </p:val>
                                        </p:tav>
                                      </p:tavLst>
                                    </p:anim>
                                    <p:anim calcmode="lin" valueType="num">
                                      <p:cBhvr>
                                        <p:cTn id="35" dur="500" fill="hold"/>
                                        <p:tgtEl>
                                          <p:spTgt spid="28"/>
                                        </p:tgtEl>
                                        <p:attrNameLst>
                                          <p:attrName>ppt_y</p:attrName>
                                        </p:attrNameLst>
                                      </p:cBhvr>
                                      <p:tavLst>
                                        <p:tav tm="0">
                                          <p:val>
                                            <p:strVal val="#ppt_y+.1"/>
                                          </p:val>
                                        </p:tav>
                                        <p:tav tm="100000">
                                          <p:val>
                                            <p:strVal val="#ppt_y"/>
                                          </p:val>
                                        </p:tav>
                                      </p:tavLst>
                                    </p:anim>
                                  </p:childTnLst>
                                </p:cTn>
                              </p:par>
                            </p:childTnLst>
                          </p:cTn>
                        </p:par>
                        <p:par>
                          <p:cTn id="36" fill="hold">
                            <p:stCondLst>
                              <p:cond delay="2000"/>
                            </p:stCondLst>
                            <p:childTnLst>
                              <p:par>
                                <p:cTn id="37" presetID="53" presetClass="entr" presetSubtype="16" fill="hold" grpId="0" nodeType="afterEffect">
                                  <p:stCondLst>
                                    <p:cond delay="0"/>
                                  </p:stCondLst>
                                  <p:childTnLst>
                                    <p:set>
                                      <p:cBhvr>
                                        <p:cTn id="38" dur="1" fill="hold">
                                          <p:stCondLst>
                                            <p:cond delay="0"/>
                                          </p:stCondLst>
                                        </p:cTn>
                                        <p:tgtEl>
                                          <p:spTgt spid="104"/>
                                        </p:tgtEl>
                                        <p:attrNameLst>
                                          <p:attrName>style.visibility</p:attrName>
                                        </p:attrNameLst>
                                      </p:cBhvr>
                                      <p:to>
                                        <p:strVal val="visible"/>
                                      </p:to>
                                    </p:set>
                                    <p:anim calcmode="lin" valueType="num">
                                      <p:cBhvr>
                                        <p:cTn id="39" dur="500" fill="hold"/>
                                        <p:tgtEl>
                                          <p:spTgt spid="104"/>
                                        </p:tgtEl>
                                        <p:attrNameLst>
                                          <p:attrName>ppt_w</p:attrName>
                                        </p:attrNameLst>
                                      </p:cBhvr>
                                      <p:tavLst>
                                        <p:tav tm="0">
                                          <p:val>
                                            <p:fltVal val="0"/>
                                          </p:val>
                                        </p:tav>
                                        <p:tav tm="100000">
                                          <p:val>
                                            <p:strVal val="#ppt_w"/>
                                          </p:val>
                                        </p:tav>
                                      </p:tavLst>
                                    </p:anim>
                                    <p:anim calcmode="lin" valueType="num">
                                      <p:cBhvr>
                                        <p:cTn id="40" dur="500" fill="hold"/>
                                        <p:tgtEl>
                                          <p:spTgt spid="104"/>
                                        </p:tgtEl>
                                        <p:attrNameLst>
                                          <p:attrName>ppt_h</p:attrName>
                                        </p:attrNameLst>
                                      </p:cBhvr>
                                      <p:tavLst>
                                        <p:tav tm="0">
                                          <p:val>
                                            <p:fltVal val="0"/>
                                          </p:val>
                                        </p:tav>
                                        <p:tav tm="100000">
                                          <p:val>
                                            <p:strVal val="#ppt_h"/>
                                          </p:val>
                                        </p:tav>
                                      </p:tavLst>
                                    </p:anim>
                                    <p:animEffect transition="in" filter="fade">
                                      <p:cBhvr>
                                        <p:cTn id="41" dur="500"/>
                                        <p:tgtEl>
                                          <p:spTgt spid="104"/>
                                        </p:tgtEl>
                                      </p:cBhvr>
                                    </p:animEffect>
                                  </p:childTnLst>
                                </p:cTn>
                              </p:par>
                              <p:par>
                                <p:cTn id="42" presetID="53" presetClass="entr" presetSubtype="16" fill="hold" nodeType="withEffect">
                                  <p:stCondLst>
                                    <p:cond delay="0"/>
                                  </p:stCondLst>
                                  <p:childTnLst>
                                    <p:set>
                                      <p:cBhvr>
                                        <p:cTn id="43" dur="1" fill="hold">
                                          <p:stCondLst>
                                            <p:cond delay="0"/>
                                          </p:stCondLst>
                                        </p:cTn>
                                        <p:tgtEl>
                                          <p:spTgt spid="100"/>
                                        </p:tgtEl>
                                        <p:attrNameLst>
                                          <p:attrName>style.visibility</p:attrName>
                                        </p:attrNameLst>
                                      </p:cBhvr>
                                      <p:to>
                                        <p:strVal val="visible"/>
                                      </p:to>
                                    </p:set>
                                    <p:anim calcmode="lin" valueType="num">
                                      <p:cBhvr>
                                        <p:cTn id="44" dur="500" fill="hold"/>
                                        <p:tgtEl>
                                          <p:spTgt spid="100"/>
                                        </p:tgtEl>
                                        <p:attrNameLst>
                                          <p:attrName>ppt_w</p:attrName>
                                        </p:attrNameLst>
                                      </p:cBhvr>
                                      <p:tavLst>
                                        <p:tav tm="0">
                                          <p:val>
                                            <p:fltVal val="0"/>
                                          </p:val>
                                        </p:tav>
                                        <p:tav tm="100000">
                                          <p:val>
                                            <p:strVal val="#ppt_w"/>
                                          </p:val>
                                        </p:tav>
                                      </p:tavLst>
                                    </p:anim>
                                    <p:anim calcmode="lin" valueType="num">
                                      <p:cBhvr>
                                        <p:cTn id="45" dur="500" fill="hold"/>
                                        <p:tgtEl>
                                          <p:spTgt spid="100"/>
                                        </p:tgtEl>
                                        <p:attrNameLst>
                                          <p:attrName>ppt_h</p:attrName>
                                        </p:attrNameLst>
                                      </p:cBhvr>
                                      <p:tavLst>
                                        <p:tav tm="0">
                                          <p:val>
                                            <p:fltVal val="0"/>
                                          </p:val>
                                        </p:tav>
                                        <p:tav tm="100000">
                                          <p:val>
                                            <p:strVal val="#ppt_h"/>
                                          </p:val>
                                        </p:tav>
                                      </p:tavLst>
                                    </p:anim>
                                    <p:animEffect transition="in" filter="fade">
                                      <p:cBhvr>
                                        <p:cTn id="46" dur="500"/>
                                        <p:tgtEl>
                                          <p:spTgt spid="100"/>
                                        </p:tgtEl>
                                      </p:cBhvr>
                                    </p:animEffect>
                                  </p:childTnLst>
                                </p:cTn>
                              </p:par>
                            </p:childTnLst>
                          </p:cTn>
                        </p:par>
                        <p:par>
                          <p:cTn id="47" fill="hold">
                            <p:stCondLst>
                              <p:cond delay="2500"/>
                            </p:stCondLst>
                            <p:childTnLst>
                              <p:par>
                                <p:cTn id="48" presetID="53" presetClass="entr" presetSubtype="16" fill="hold" nodeType="afterEffect">
                                  <p:stCondLst>
                                    <p:cond delay="0"/>
                                  </p:stCondLst>
                                  <p:childTnLst>
                                    <p:set>
                                      <p:cBhvr>
                                        <p:cTn id="49" dur="1" fill="hold">
                                          <p:stCondLst>
                                            <p:cond delay="0"/>
                                          </p:stCondLst>
                                        </p:cTn>
                                        <p:tgtEl>
                                          <p:spTgt spid="4"/>
                                        </p:tgtEl>
                                        <p:attrNameLst>
                                          <p:attrName>style.visibility</p:attrName>
                                        </p:attrNameLst>
                                      </p:cBhvr>
                                      <p:to>
                                        <p:strVal val="visible"/>
                                      </p:to>
                                    </p:set>
                                    <p:anim calcmode="lin" valueType="num">
                                      <p:cBhvr>
                                        <p:cTn id="50" dur="500" fill="hold"/>
                                        <p:tgtEl>
                                          <p:spTgt spid="4"/>
                                        </p:tgtEl>
                                        <p:attrNameLst>
                                          <p:attrName>ppt_w</p:attrName>
                                        </p:attrNameLst>
                                      </p:cBhvr>
                                      <p:tavLst>
                                        <p:tav tm="0">
                                          <p:val>
                                            <p:fltVal val="0"/>
                                          </p:val>
                                        </p:tav>
                                        <p:tav tm="100000">
                                          <p:val>
                                            <p:strVal val="#ppt_w"/>
                                          </p:val>
                                        </p:tav>
                                      </p:tavLst>
                                    </p:anim>
                                    <p:anim calcmode="lin" valueType="num">
                                      <p:cBhvr>
                                        <p:cTn id="51" dur="500" fill="hold"/>
                                        <p:tgtEl>
                                          <p:spTgt spid="4"/>
                                        </p:tgtEl>
                                        <p:attrNameLst>
                                          <p:attrName>ppt_h</p:attrName>
                                        </p:attrNameLst>
                                      </p:cBhvr>
                                      <p:tavLst>
                                        <p:tav tm="0">
                                          <p:val>
                                            <p:fltVal val="0"/>
                                          </p:val>
                                        </p:tav>
                                        <p:tav tm="100000">
                                          <p:val>
                                            <p:strVal val="#ppt_h"/>
                                          </p:val>
                                        </p:tav>
                                      </p:tavLst>
                                    </p:anim>
                                    <p:animEffect transition="in" filter="fade">
                                      <p:cBhvr>
                                        <p:cTn id="52" dur="500"/>
                                        <p:tgtEl>
                                          <p:spTgt spid="4"/>
                                        </p:tgtEl>
                                      </p:cBhvr>
                                    </p:animEffect>
                                  </p:childTnLst>
                                </p:cTn>
                              </p:par>
                              <p:par>
                                <p:cTn id="53" presetID="53" presetClass="entr" presetSubtype="16" fill="hold" nodeType="withEffect">
                                  <p:stCondLst>
                                    <p:cond delay="100"/>
                                  </p:stCondLst>
                                  <p:childTnLst>
                                    <p:set>
                                      <p:cBhvr>
                                        <p:cTn id="54" dur="1" fill="hold">
                                          <p:stCondLst>
                                            <p:cond delay="0"/>
                                          </p:stCondLst>
                                        </p:cTn>
                                        <p:tgtEl>
                                          <p:spTgt spid="5"/>
                                        </p:tgtEl>
                                        <p:attrNameLst>
                                          <p:attrName>style.visibility</p:attrName>
                                        </p:attrNameLst>
                                      </p:cBhvr>
                                      <p:to>
                                        <p:strVal val="visible"/>
                                      </p:to>
                                    </p:set>
                                    <p:anim calcmode="lin" valueType="num">
                                      <p:cBhvr>
                                        <p:cTn id="55" dur="500" fill="hold"/>
                                        <p:tgtEl>
                                          <p:spTgt spid="5"/>
                                        </p:tgtEl>
                                        <p:attrNameLst>
                                          <p:attrName>ppt_w</p:attrName>
                                        </p:attrNameLst>
                                      </p:cBhvr>
                                      <p:tavLst>
                                        <p:tav tm="0">
                                          <p:val>
                                            <p:fltVal val="0"/>
                                          </p:val>
                                        </p:tav>
                                        <p:tav tm="100000">
                                          <p:val>
                                            <p:strVal val="#ppt_w"/>
                                          </p:val>
                                        </p:tav>
                                      </p:tavLst>
                                    </p:anim>
                                    <p:anim calcmode="lin" valueType="num">
                                      <p:cBhvr>
                                        <p:cTn id="56" dur="500" fill="hold"/>
                                        <p:tgtEl>
                                          <p:spTgt spid="5"/>
                                        </p:tgtEl>
                                        <p:attrNameLst>
                                          <p:attrName>ppt_h</p:attrName>
                                        </p:attrNameLst>
                                      </p:cBhvr>
                                      <p:tavLst>
                                        <p:tav tm="0">
                                          <p:val>
                                            <p:fltVal val="0"/>
                                          </p:val>
                                        </p:tav>
                                        <p:tav tm="100000">
                                          <p:val>
                                            <p:strVal val="#ppt_h"/>
                                          </p:val>
                                        </p:tav>
                                      </p:tavLst>
                                    </p:anim>
                                    <p:animEffect transition="in" filter="fade">
                                      <p:cBhvr>
                                        <p:cTn id="57" dur="500"/>
                                        <p:tgtEl>
                                          <p:spTgt spid="5"/>
                                        </p:tgtEl>
                                      </p:cBhvr>
                                    </p:animEffect>
                                  </p:childTnLst>
                                </p:cTn>
                              </p:par>
                              <p:par>
                                <p:cTn id="58" presetID="53" presetClass="entr" presetSubtype="16" fill="hold" nodeType="withEffect">
                                  <p:stCondLst>
                                    <p:cond delay="200"/>
                                  </p:stCondLst>
                                  <p:childTnLst>
                                    <p:set>
                                      <p:cBhvr>
                                        <p:cTn id="59" dur="1" fill="hold">
                                          <p:stCondLst>
                                            <p:cond delay="0"/>
                                          </p:stCondLst>
                                        </p:cTn>
                                        <p:tgtEl>
                                          <p:spTgt spid="6"/>
                                        </p:tgtEl>
                                        <p:attrNameLst>
                                          <p:attrName>style.visibility</p:attrName>
                                        </p:attrNameLst>
                                      </p:cBhvr>
                                      <p:to>
                                        <p:strVal val="visible"/>
                                      </p:to>
                                    </p:set>
                                    <p:anim calcmode="lin" valueType="num">
                                      <p:cBhvr>
                                        <p:cTn id="60" dur="500" fill="hold"/>
                                        <p:tgtEl>
                                          <p:spTgt spid="6"/>
                                        </p:tgtEl>
                                        <p:attrNameLst>
                                          <p:attrName>ppt_w</p:attrName>
                                        </p:attrNameLst>
                                      </p:cBhvr>
                                      <p:tavLst>
                                        <p:tav tm="0">
                                          <p:val>
                                            <p:fltVal val="0"/>
                                          </p:val>
                                        </p:tav>
                                        <p:tav tm="100000">
                                          <p:val>
                                            <p:strVal val="#ppt_w"/>
                                          </p:val>
                                        </p:tav>
                                      </p:tavLst>
                                    </p:anim>
                                    <p:anim calcmode="lin" valueType="num">
                                      <p:cBhvr>
                                        <p:cTn id="61" dur="500" fill="hold"/>
                                        <p:tgtEl>
                                          <p:spTgt spid="6"/>
                                        </p:tgtEl>
                                        <p:attrNameLst>
                                          <p:attrName>ppt_h</p:attrName>
                                        </p:attrNameLst>
                                      </p:cBhvr>
                                      <p:tavLst>
                                        <p:tav tm="0">
                                          <p:val>
                                            <p:fltVal val="0"/>
                                          </p:val>
                                        </p:tav>
                                        <p:tav tm="100000">
                                          <p:val>
                                            <p:strVal val="#ppt_h"/>
                                          </p:val>
                                        </p:tav>
                                      </p:tavLst>
                                    </p:anim>
                                    <p:animEffect transition="in" filter="fade">
                                      <p:cBhvr>
                                        <p:cTn id="62" dur="500"/>
                                        <p:tgtEl>
                                          <p:spTgt spid="6"/>
                                        </p:tgtEl>
                                      </p:cBhvr>
                                    </p:animEffect>
                                  </p:childTnLst>
                                </p:cTn>
                              </p:par>
                              <p:par>
                                <p:cTn id="63" presetID="53" presetClass="entr" presetSubtype="16" fill="hold" nodeType="withEffect">
                                  <p:stCondLst>
                                    <p:cond delay="30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animEffect transition="in" filter="fade">
                                      <p:cBhvr>
                                        <p:cTn id="67" dur="500"/>
                                        <p:tgtEl>
                                          <p:spTgt spid="7"/>
                                        </p:tgtEl>
                                      </p:cBhvr>
                                    </p:animEffect>
                                  </p:childTnLst>
                                </p:cTn>
                              </p:par>
                              <p:par>
                                <p:cTn id="68" presetID="53" presetClass="entr" presetSubtype="16" fill="hold" nodeType="withEffect">
                                  <p:stCondLst>
                                    <p:cond delay="400"/>
                                  </p:stCondLst>
                                  <p:childTnLst>
                                    <p:set>
                                      <p:cBhvr>
                                        <p:cTn id="69" dur="1" fill="hold">
                                          <p:stCondLst>
                                            <p:cond delay="0"/>
                                          </p:stCondLst>
                                        </p:cTn>
                                        <p:tgtEl>
                                          <p:spTgt spid="8"/>
                                        </p:tgtEl>
                                        <p:attrNameLst>
                                          <p:attrName>style.visibility</p:attrName>
                                        </p:attrNameLst>
                                      </p:cBhvr>
                                      <p:to>
                                        <p:strVal val="visible"/>
                                      </p:to>
                                    </p:set>
                                    <p:anim calcmode="lin" valueType="num">
                                      <p:cBhvr>
                                        <p:cTn id="70" dur="500" fill="hold"/>
                                        <p:tgtEl>
                                          <p:spTgt spid="8"/>
                                        </p:tgtEl>
                                        <p:attrNameLst>
                                          <p:attrName>ppt_w</p:attrName>
                                        </p:attrNameLst>
                                      </p:cBhvr>
                                      <p:tavLst>
                                        <p:tav tm="0">
                                          <p:val>
                                            <p:fltVal val="0"/>
                                          </p:val>
                                        </p:tav>
                                        <p:tav tm="100000">
                                          <p:val>
                                            <p:strVal val="#ppt_w"/>
                                          </p:val>
                                        </p:tav>
                                      </p:tavLst>
                                    </p:anim>
                                    <p:anim calcmode="lin" valueType="num">
                                      <p:cBhvr>
                                        <p:cTn id="71" dur="500" fill="hold"/>
                                        <p:tgtEl>
                                          <p:spTgt spid="8"/>
                                        </p:tgtEl>
                                        <p:attrNameLst>
                                          <p:attrName>ppt_h</p:attrName>
                                        </p:attrNameLst>
                                      </p:cBhvr>
                                      <p:tavLst>
                                        <p:tav tm="0">
                                          <p:val>
                                            <p:fltVal val="0"/>
                                          </p:val>
                                        </p:tav>
                                        <p:tav tm="100000">
                                          <p:val>
                                            <p:strVal val="#ppt_h"/>
                                          </p:val>
                                        </p:tav>
                                      </p:tavLst>
                                    </p:anim>
                                    <p:animEffect transition="in" filter="fade">
                                      <p:cBhvr>
                                        <p:cTn id="72" dur="500"/>
                                        <p:tgtEl>
                                          <p:spTgt spid="8"/>
                                        </p:tgtEl>
                                      </p:cBhvr>
                                    </p:animEffect>
                                  </p:childTnLst>
                                </p:cTn>
                              </p:par>
                              <p:par>
                                <p:cTn id="73" presetID="53" presetClass="entr" presetSubtype="16" fill="hold" nodeType="withEffect">
                                  <p:stCondLst>
                                    <p:cond delay="500"/>
                                  </p:stCondLst>
                                  <p:childTnLst>
                                    <p:set>
                                      <p:cBhvr>
                                        <p:cTn id="74" dur="1" fill="hold">
                                          <p:stCondLst>
                                            <p:cond delay="0"/>
                                          </p:stCondLst>
                                        </p:cTn>
                                        <p:tgtEl>
                                          <p:spTgt spid="9"/>
                                        </p:tgtEl>
                                        <p:attrNameLst>
                                          <p:attrName>style.visibility</p:attrName>
                                        </p:attrNameLst>
                                      </p:cBhvr>
                                      <p:to>
                                        <p:strVal val="visible"/>
                                      </p:to>
                                    </p:set>
                                    <p:anim calcmode="lin" valueType="num">
                                      <p:cBhvr>
                                        <p:cTn id="75" dur="500" fill="hold"/>
                                        <p:tgtEl>
                                          <p:spTgt spid="9"/>
                                        </p:tgtEl>
                                        <p:attrNameLst>
                                          <p:attrName>ppt_w</p:attrName>
                                        </p:attrNameLst>
                                      </p:cBhvr>
                                      <p:tavLst>
                                        <p:tav tm="0">
                                          <p:val>
                                            <p:fltVal val="0"/>
                                          </p:val>
                                        </p:tav>
                                        <p:tav tm="100000">
                                          <p:val>
                                            <p:strVal val="#ppt_w"/>
                                          </p:val>
                                        </p:tav>
                                      </p:tavLst>
                                    </p:anim>
                                    <p:anim calcmode="lin" valueType="num">
                                      <p:cBhvr>
                                        <p:cTn id="76" dur="500" fill="hold"/>
                                        <p:tgtEl>
                                          <p:spTgt spid="9"/>
                                        </p:tgtEl>
                                        <p:attrNameLst>
                                          <p:attrName>ppt_h</p:attrName>
                                        </p:attrNameLst>
                                      </p:cBhvr>
                                      <p:tavLst>
                                        <p:tav tm="0">
                                          <p:val>
                                            <p:fltVal val="0"/>
                                          </p:val>
                                        </p:tav>
                                        <p:tav tm="100000">
                                          <p:val>
                                            <p:strVal val="#ppt_h"/>
                                          </p:val>
                                        </p:tav>
                                      </p:tavLst>
                                    </p:anim>
                                    <p:animEffect transition="in" filter="fade">
                                      <p:cBhvr>
                                        <p:cTn id="77" dur="500"/>
                                        <p:tgtEl>
                                          <p:spTgt spid="9"/>
                                        </p:tgtEl>
                                      </p:cBhvr>
                                    </p:animEffect>
                                  </p:childTnLst>
                                </p:cTn>
                              </p:par>
                            </p:childTnLst>
                          </p:cTn>
                        </p:par>
                        <p:par>
                          <p:cTn id="78" fill="hold">
                            <p:stCondLst>
                              <p:cond delay="3500"/>
                            </p:stCondLst>
                            <p:childTnLst>
                              <p:par>
                                <p:cTn id="79" presetID="22" presetClass="entr" presetSubtype="2" fill="hold" grpId="0" nodeType="afterEffect">
                                  <p:stCondLst>
                                    <p:cond delay="0"/>
                                  </p:stCondLst>
                                  <p:childTnLst>
                                    <p:set>
                                      <p:cBhvr>
                                        <p:cTn id="80" dur="1" fill="hold">
                                          <p:stCondLst>
                                            <p:cond delay="0"/>
                                          </p:stCondLst>
                                        </p:cTn>
                                        <p:tgtEl>
                                          <p:spTgt spid="82"/>
                                        </p:tgtEl>
                                        <p:attrNameLst>
                                          <p:attrName>style.visibility</p:attrName>
                                        </p:attrNameLst>
                                      </p:cBhvr>
                                      <p:to>
                                        <p:strVal val="visible"/>
                                      </p:to>
                                    </p:set>
                                    <p:animEffect transition="in" filter="wipe(right)">
                                      <p:cBhvr>
                                        <p:cTn id="81" dur="500"/>
                                        <p:tgtEl>
                                          <p:spTgt spid="82"/>
                                        </p:tgtEl>
                                      </p:cBhvr>
                                    </p:animEffect>
                                  </p:childTnLst>
                                </p:cTn>
                              </p:par>
                              <p:par>
                                <p:cTn id="82" presetID="22" presetClass="entr" presetSubtype="8" fill="hold" grpId="0" nodeType="withEffect">
                                  <p:stCondLst>
                                    <p:cond delay="100"/>
                                  </p:stCondLst>
                                  <p:childTnLst>
                                    <p:set>
                                      <p:cBhvr>
                                        <p:cTn id="83" dur="1" fill="hold">
                                          <p:stCondLst>
                                            <p:cond delay="0"/>
                                          </p:stCondLst>
                                        </p:cTn>
                                        <p:tgtEl>
                                          <p:spTgt spid="84"/>
                                        </p:tgtEl>
                                        <p:attrNameLst>
                                          <p:attrName>style.visibility</p:attrName>
                                        </p:attrNameLst>
                                      </p:cBhvr>
                                      <p:to>
                                        <p:strVal val="visible"/>
                                      </p:to>
                                    </p:set>
                                    <p:animEffect transition="in" filter="wipe(left)">
                                      <p:cBhvr>
                                        <p:cTn id="84" dur="500"/>
                                        <p:tgtEl>
                                          <p:spTgt spid="84"/>
                                        </p:tgtEl>
                                      </p:cBhvr>
                                    </p:animEffect>
                                  </p:childTnLst>
                                </p:cTn>
                              </p:par>
                              <p:par>
                                <p:cTn id="85" presetID="22" presetClass="entr" presetSubtype="8" fill="hold" grpId="0" nodeType="withEffect">
                                  <p:stCondLst>
                                    <p:cond delay="200"/>
                                  </p:stCondLst>
                                  <p:childTnLst>
                                    <p:set>
                                      <p:cBhvr>
                                        <p:cTn id="86" dur="1" fill="hold">
                                          <p:stCondLst>
                                            <p:cond delay="0"/>
                                          </p:stCondLst>
                                        </p:cTn>
                                        <p:tgtEl>
                                          <p:spTgt spid="86"/>
                                        </p:tgtEl>
                                        <p:attrNameLst>
                                          <p:attrName>style.visibility</p:attrName>
                                        </p:attrNameLst>
                                      </p:cBhvr>
                                      <p:to>
                                        <p:strVal val="visible"/>
                                      </p:to>
                                    </p:set>
                                    <p:animEffect transition="in" filter="wipe(left)">
                                      <p:cBhvr>
                                        <p:cTn id="87" dur="500"/>
                                        <p:tgtEl>
                                          <p:spTgt spid="86"/>
                                        </p:tgtEl>
                                      </p:cBhvr>
                                    </p:animEffect>
                                  </p:childTnLst>
                                </p:cTn>
                              </p:par>
                              <p:par>
                                <p:cTn id="88" presetID="22" presetClass="entr" presetSubtype="8" fill="hold" grpId="0" nodeType="withEffect">
                                  <p:stCondLst>
                                    <p:cond delay="300"/>
                                  </p:stCondLst>
                                  <p:childTnLst>
                                    <p:set>
                                      <p:cBhvr>
                                        <p:cTn id="89" dur="1" fill="hold">
                                          <p:stCondLst>
                                            <p:cond delay="0"/>
                                          </p:stCondLst>
                                        </p:cTn>
                                        <p:tgtEl>
                                          <p:spTgt spid="88"/>
                                        </p:tgtEl>
                                        <p:attrNameLst>
                                          <p:attrName>style.visibility</p:attrName>
                                        </p:attrNameLst>
                                      </p:cBhvr>
                                      <p:to>
                                        <p:strVal val="visible"/>
                                      </p:to>
                                    </p:set>
                                    <p:animEffect transition="in" filter="wipe(left)">
                                      <p:cBhvr>
                                        <p:cTn id="90" dur="500"/>
                                        <p:tgtEl>
                                          <p:spTgt spid="88"/>
                                        </p:tgtEl>
                                      </p:cBhvr>
                                    </p:animEffect>
                                  </p:childTnLst>
                                </p:cTn>
                              </p:par>
                              <p:par>
                                <p:cTn id="91" presetID="22" presetClass="entr" presetSubtype="2" fill="hold" grpId="0" nodeType="withEffect">
                                  <p:stCondLst>
                                    <p:cond delay="400"/>
                                  </p:stCondLst>
                                  <p:childTnLst>
                                    <p:set>
                                      <p:cBhvr>
                                        <p:cTn id="92" dur="1" fill="hold">
                                          <p:stCondLst>
                                            <p:cond delay="0"/>
                                          </p:stCondLst>
                                        </p:cTn>
                                        <p:tgtEl>
                                          <p:spTgt spid="90"/>
                                        </p:tgtEl>
                                        <p:attrNameLst>
                                          <p:attrName>style.visibility</p:attrName>
                                        </p:attrNameLst>
                                      </p:cBhvr>
                                      <p:to>
                                        <p:strVal val="visible"/>
                                      </p:to>
                                    </p:set>
                                    <p:animEffect transition="in" filter="wipe(right)">
                                      <p:cBhvr>
                                        <p:cTn id="93" dur="500"/>
                                        <p:tgtEl>
                                          <p:spTgt spid="90"/>
                                        </p:tgtEl>
                                      </p:cBhvr>
                                    </p:animEffect>
                                  </p:childTnLst>
                                </p:cTn>
                              </p:par>
                              <p:par>
                                <p:cTn id="94" presetID="22" presetClass="entr" presetSubtype="2" fill="hold" grpId="0" nodeType="withEffect">
                                  <p:stCondLst>
                                    <p:cond delay="500"/>
                                  </p:stCondLst>
                                  <p:childTnLst>
                                    <p:set>
                                      <p:cBhvr>
                                        <p:cTn id="95" dur="1" fill="hold">
                                          <p:stCondLst>
                                            <p:cond delay="0"/>
                                          </p:stCondLst>
                                        </p:cTn>
                                        <p:tgtEl>
                                          <p:spTgt spid="92"/>
                                        </p:tgtEl>
                                        <p:attrNameLst>
                                          <p:attrName>style.visibility</p:attrName>
                                        </p:attrNameLst>
                                      </p:cBhvr>
                                      <p:to>
                                        <p:strVal val="visible"/>
                                      </p:to>
                                    </p:set>
                                    <p:animEffect transition="in" filter="wipe(right)">
                                      <p:cBhvr>
                                        <p:cTn id="9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8" grpId="0"/>
      <p:bldP spid="76" grpId="0" animBg="1"/>
      <p:bldP spid="76" grpId="1" animBg="1"/>
      <p:bldP spid="79" grpId="0"/>
      <p:bldP spid="82" grpId="0"/>
      <p:bldP spid="84" grpId="0"/>
      <p:bldP spid="86" grpId="0"/>
      <p:bldP spid="88" grpId="0"/>
      <p:bldP spid="90" grpId="0"/>
      <p:bldP spid="92" grpId="0"/>
      <p:bldP spid="10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4" y="224926"/>
            <a:ext cx="3653562" cy="430887"/>
          </a:xfrm>
          <a:prstGeom prst="rect">
            <a:avLst/>
          </a:prstGeom>
          <a:noFill/>
          <a:ln>
            <a:noFill/>
          </a:ln>
        </p:spPr>
        <p:txBody>
          <a:bodyPr vert="horz" wrap="square" lIns="0" tIns="0" rIns="0" bIns="0" numCol="1" anchor="t" anchorCtr="0" compatLnSpc="1">
            <a:spAutoFit/>
          </a:bodyPr>
          <a:lstStyle/>
          <a:p>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推行</a:t>
            </a:r>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管理的要点</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10" name="矩形 9">
            <a:extLst>
              <a:ext uri="{FF2B5EF4-FFF2-40B4-BE49-F238E27FC236}">
                <a16:creationId xmlns="" xmlns:a16="http://schemas.microsoft.com/office/drawing/2014/main" id="{42891A13-C1FC-43AE-B7CF-9D9E957AC8A7}"/>
              </a:ext>
            </a:extLst>
          </p:cNvPr>
          <p:cNvSpPr/>
          <p:nvPr/>
        </p:nvSpPr>
        <p:spPr>
          <a:xfrm>
            <a:off x="2904165" y="5771300"/>
            <a:ext cx="6096000" cy="861774"/>
          </a:xfrm>
          <a:prstGeom prst="rect">
            <a:avLst/>
          </a:prstGeom>
        </p:spPr>
        <p:txBody>
          <a:bodyPr wrap="square">
            <a:spAutoFit/>
          </a:bodyPr>
          <a:lstStyle/>
          <a:p>
            <a:pPr marL="285750" indent="-285750" algn="just">
              <a:buFont typeface="Wingdings" panose="05000000000000000000" pitchFamily="2" charset="2"/>
              <a:buChar char="l"/>
            </a:pPr>
            <a:r>
              <a:rPr lang="zh-CN" altLang="en-US" sz="1600">
                <a:solidFill>
                  <a:schemeClr val="accent1"/>
                </a:solidFill>
                <a:latin typeface="微软雅黑" pitchFamily="34" charset="-122"/>
                <a:ea typeface="微软雅黑" pitchFamily="34" charset="-122"/>
              </a:rPr>
              <a:t>目标管理</a:t>
            </a:r>
          </a:p>
          <a:p>
            <a:pPr marL="285750" indent="-285750" algn="just">
              <a:buFont typeface="Wingdings" panose="05000000000000000000" pitchFamily="2" charset="2"/>
              <a:buChar char="l"/>
            </a:pPr>
            <a:r>
              <a:rPr lang="zh-CN" altLang="en-US" sz="1600">
                <a:solidFill>
                  <a:schemeClr val="accent1"/>
                </a:solidFill>
                <a:latin typeface="微软雅黑" pitchFamily="34" charset="-122"/>
                <a:ea typeface="微软雅黑" pitchFamily="34" charset="-122"/>
              </a:rPr>
              <a:t>设立目标</a:t>
            </a:r>
            <a:r>
              <a:rPr lang="en-US" altLang="zh-CN" sz="1600">
                <a:solidFill>
                  <a:schemeClr val="accent1"/>
                </a:solidFill>
                <a:latin typeface="微软雅黑" pitchFamily="34" charset="-122"/>
                <a:ea typeface="微软雅黑" pitchFamily="34" charset="-122"/>
              </a:rPr>
              <a:t>——</a:t>
            </a:r>
            <a:r>
              <a:rPr lang="zh-CN" altLang="en-US" sz="1600">
                <a:solidFill>
                  <a:schemeClr val="accent1"/>
                </a:solidFill>
                <a:latin typeface="微软雅黑" pitchFamily="34" charset="-122"/>
                <a:ea typeface="微软雅黑" pitchFamily="34" charset="-122"/>
              </a:rPr>
              <a:t>过程监控</a:t>
            </a:r>
            <a:r>
              <a:rPr lang="en-US" altLang="zh-CN" sz="1600">
                <a:solidFill>
                  <a:schemeClr val="accent1"/>
                </a:solidFill>
                <a:latin typeface="微软雅黑" pitchFamily="34" charset="-122"/>
                <a:ea typeface="微软雅黑" pitchFamily="34" charset="-122"/>
              </a:rPr>
              <a:t>——</a:t>
            </a:r>
            <a:r>
              <a:rPr lang="zh-CN" altLang="en-US" sz="1600">
                <a:solidFill>
                  <a:schemeClr val="accent1"/>
                </a:solidFill>
                <a:latin typeface="微软雅黑" pitchFamily="34" charset="-122"/>
                <a:ea typeface="微软雅黑" pitchFamily="34" charset="-122"/>
              </a:rPr>
              <a:t>评价</a:t>
            </a:r>
          </a:p>
          <a:p>
            <a:pPr marL="285750" indent="-285750" algn="just">
              <a:buFont typeface="Wingdings" panose="05000000000000000000" pitchFamily="2" charset="2"/>
              <a:buChar char="l"/>
            </a:pPr>
            <a:r>
              <a:rPr lang="en-US" altLang="zh-CN" sz="1600">
                <a:solidFill>
                  <a:schemeClr val="accent1"/>
                </a:solidFill>
                <a:latin typeface="微软雅黑" pitchFamily="34" charset="-122"/>
                <a:ea typeface="微软雅黑" pitchFamily="34" charset="-122"/>
              </a:rPr>
              <a:t>SMART</a:t>
            </a:r>
            <a:r>
              <a:rPr lang="zh-CN" altLang="en-US" sz="1600">
                <a:solidFill>
                  <a:schemeClr val="accent1"/>
                </a:solidFill>
                <a:latin typeface="微软雅黑" pitchFamily="34" charset="-122"/>
                <a:ea typeface="微软雅黑" pitchFamily="34" charset="-122"/>
              </a:rPr>
              <a:t>原则</a:t>
            </a:r>
          </a:p>
        </p:txBody>
      </p:sp>
      <p:sp>
        <p:nvSpPr>
          <p:cNvPr id="36" name="Line 6">
            <a:extLst>
              <a:ext uri="{FF2B5EF4-FFF2-40B4-BE49-F238E27FC236}">
                <a16:creationId xmlns="" xmlns:a16="http://schemas.microsoft.com/office/drawing/2014/main" id="{3DD43E2A-3A36-4BEC-AAB8-492C7218CBD6}"/>
              </a:ext>
            </a:extLst>
          </p:cNvPr>
          <p:cNvSpPr>
            <a:spLocks noChangeShapeType="1"/>
          </p:cNvSpPr>
          <p:nvPr/>
        </p:nvSpPr>
        <p:spPr bwMode="auto">
          <a:xfrm>
            <a:off x="2660789" y="1858970"/>
            <a:ext cx="0" cy="4999030"/>
          </a:xfrm>
          <a:prstGeom prst="line">
            <a:avLst/>
          </a:prstGeom>
          <a:noFill/>
          <a:ln w="12700" cap="flat">
            <a:solidFill>
              <a:srgbClr val="716F6E"/>
            </a:solidFill>
            <a:prstDash val="dash"/>
            <a:miter lim="800000"/>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0" name="矩形 39">
            <a:extLst>
              <a:ext uri="{FF2B5EF4-FFF2-40B4-BE49-F238E27FC236}">
                <a16:creationId xmlns="" xmlns:a16="http://schemas.microsoft.com/office/drawing/2014/main" id="{D0AFCFB2-59D0-4C6D-900F-596FD12CFAAE}"/>
              </a:ext>
            </a:extLst>
          </p:cNvPr>
          <p:cNvSpPr/>
          <p:nvPr/>
        </p:nvSpPr>
        <p:spPr>
          <a:xfrm>
            <a:off x="2888323" y="1979875"/>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树立正确的思想观念</a:t>
            </a:r>
            <a:endParaRPr lang="en-US" altLang="zh-CN" sz="2000" b="1" dirty="0">
              <a:latin typeface="微软雅黑" pitchFamily="34" charset="-122"/>
              <a:ea typeface="微软雅黑" pitchFamily="34" charset="-122"/>
            </a:endParaRPr>
          </a:p>
        </p:txBody>
      </p:sp>
      <p:sp>
        <p:nvSpPr>
          <p:cNvPr id="41" name="Freeform 5">
            <a:extLst>
              <a:ext uri="{FF2B5EF4-FFF2-40B4-BE49-F238E27FC236}">
                <a16:creationId xmlns="" xmlns:a16="http://schemas.microsoft.com/office/drawing/2014/main" id="{66AC3EEA-F070-4F11-8B1D-10F2984CA855}"/>
              </a:ext>
            </a:extLst>
          </p:cNvPr>
          <p:cNvSpPr>
            <a:spLocks/>
          </p:cNvSpPr>
          <p:nvPr/>
        </p:nvSpPr>
        <p:spPr bwMode="auto">
          <a:xfrm>
            <a:off x="2548906" y="1666882"/>
            <a:ext cx="219075" cy="192088"/>
          </a:xfrm>
          <a:custGeom>
            <a:avLst/>
            <a:gdLst>
              <a:gd name="T0" fmla="*/ 208 w 416"/>
              <a:gd name="T1" fmla="*/ 361 h 361"/>
              <a:gd name="T2" fmla="*/ 312 w 416"/>
              <a:gd name="T3" fmla="*/ 181 h 361"/>
              <a:gd name="T4" fmla="*/ 416 w 416"/>
              <a:gd name="T5" fmla="*/ 0 h 361"/>
              <a:gd name="T6" fmla="*/ 208 w 416"/>
              <a:gd name="T7" fmla="*/ 0 h 361"/>
              <a:gd name="T8" fmla="*/ 0 w 416"/>
              <a:gd name="T9" fmla="*/ 0 h 361"/>
              <a:gd name="T10" fmla="*/ 104 w 416"/>
              <a:gd name="T11" fmla="*/ 181 h 361"/>
              <a:gd name="T12" fmla="*/ 208 w 416"/>
              <a:gd name="T13" fmla="*/ 361 h 361"/>
            </a:gdLst>
            <a:ahLst/>
            <a:cxnLst>
              <a:cxn ang="0">
                <a:pos x="T0" y="T1"/>
              </a:cxn>
              <a:cxn ang="0">
                <a:pos x="T2" y="T3"/>
              </a:cxn>
              <a:cxn ang="0">
                <a:pos x="T4" y="T5"/>
              </a:cxn>
              <a:cxn ang="0">
                <a:pos x="T6" y="T7"/>
              </a:cxn>
              <a:cxn ang="0">
                <a:pos x="T8" y="T9"/>
              </a:cxn>
              <a:cxn ang="0">
                <a:pos x="T10" y="T11"/>
              </a:cxn>
              <a:cxn ang="0">
                <a:pos x="T12" y="T13"/>
              </a:cxn>
            </a:cxnLst>
            <a:rect l="0" t="0" r="r" b="b"/>
            <a:pathLst>
              <a:path w="416" h="361">
                <a:moveTo>
                  <a:pt x="208" y="361"/>
                </a:moveTo>
                <a:lnTo>
                  <a:pt x="312" y="181"/>
                </a:lnTo>
                <a:lnTo>
                  <a:pt x="416" y="0"/>
                </a:lnTo>
                <a:lnTo>
                  <a:pt x="208" y="0"/>
                </a:lnTo>
                <a:lnTo>
                  <a:pt x="0" y="0"/>
                </a:lnTo>
                <a:lnTo>
                  <a:pt x="104" y="181"/>
                </a:lnTo>
                <a:lnTo>
                  <a:pt x="208" y="361"/>
                </a:lnTo>
                <a:close/>
              </a:path>
            </a:pathLst>
          </a:custGeom>
          <a:solidFill>
            <a:schemeClr val="accent1"/>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42" name="对角圆角矩形 42">
            <a:extLst>
              <a:ext uri="{FF2B5EF4-FFF2-40B4-BE49-F238E27FC236}">
                <a16:creationId xmlns="" xmlns:a16="http://schemas.microsoft.com/office/drawing/2014/main" id="{6250A430-0627-44EE-9A4E-F9EF06DE837A}"/>
              </a:ext>
            </a:extLst>
          </p:cNvPr>
          <p:cNvSpPr/>
          <p:nvPr/>
        </p:nvSpPr>
        <p:spPr bwMode="auto">
          <a:xfrm>
            <a:off x="4404834" y="863505"/>
            <a:ext cx="4209457" cy="619100"/>
          </a:xfrm>
          <a:prstGeom prst="roundRect">
            <a:avLst>
              <a:gd name="adj" fmla="val 50000"/>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43" name="TextBox 43">
            <a:extLst>
              <a:ext uri="{FF2B5EF4-FFF2-40B4-BE49-F238E27FC236}">
                <a16:creationId xmlns="" xmlns:a16="http://schemas.microsoft.com/office/drawing/2014/main" id="{86FE6053-87E1-48E1-95F9-434CD1C44C21}"/>
              </a:ext>
            </a:extLst>
          </p:cNvPr>
          <p:cNvSpPr txBox="1"/>
          <p:nvPr/>
        </p:nvSpPr>
        <p:spPr>
          <a:xfrm>
            <a:off x="4521159" y="932583"/>
            <a:ext cx="4862959" cy="523220"/>
          </a:xfrm>
          <a:prstGeom prst="rect">
            <a:avLst/>
          </a:prstGeom>
          <a:noFill/>
        </p:spPr>
        <p:txBody>
          <a:bodyPr wrap="square" rtlCol="0">
            <a:spAutoFit/>
          </a:bodyPr>
          <a:lstStyle>
            <a:defPPr>
              <a:defRPr lang="zh-CN"/>
            </a:defPPr>
            <a:lvl1pPr>
              <a:defRPr sz="2400" b="1">
                <a:solidFill>
                  <a:schemeClr val="accent2"/>
                </a:solidFill>
                <a:latin typeface="+mj-ea"/>
                <a:ea typeface="+mj-ea"/>
              </a:defRPr>
            </a:lvl1pPr>
          </a:lstStyle>
          <a:p>
            <a:r>
              <a:rPr lang="zh-CN" altLang="en-US" sz="2800" b="0">
                <a:latin typeface="微软雅黑" pitchFamily="34" charset="-122"/>
                <a:ea typeface="微软雅黑" pitchFamily="34" charset="-122"/>
              </a:rPr>
              <a:t>推行</a:t>
            </a:r>
            <a:r>
              <a:rPr lang="en-US" altLang="zh-CN" sz="2800" b="0">
                <a:latin typeface="微软雅黑" pitchFamily="34" charset="-122"/>
                <a:ea typeface="微软雅黑" pitchFamily="34" charset="-122"/>
              </a:rPr>
              <a:t>6S</a:t>
            </a:r>
            <a:r>
              <a:rPr lang="zh-CN" altLang="en-US" sz="2800" b="0">
                <a:latin typeface="微软雅黑" pitchFamily="34" charset="-122"/>
                <a:ea typeface="微软雅黑" pitchFamily="34" charset="-122"/>
              </a:rPr>
              <a:t>管理的</a:t>
            </a:r>
            <a:r>
              <a:rPr lang="en-US" altLang="zh-CN" sz="2800" b="0">
                <a:latin typeface="微软雅黑" pitchFamily="34" charset="-122"/>
                <a:ea typeface="微软雅黑" pitchFamily="34" charset="-122"/>
              </a:rPr>
              <a:t>9</a:t>
            </a:r>
            <a:r>
              <a:rPr lang="zh-CN" altLang="en-US" sz="2800" b="0">
                <a:latin typeface="微软雅黑" pitchFamily="34" charset="-122"/>
                <a:ea typeface="微软雅黑" pitchFamily="34" charset="-122"/>
              </a:rPr>
              <a:t>个要点</a:t>
            </a:r>
            <a:endParaRPr lang="zh-CN" altLang="en-US" sz="2800" b="0" dirty="0">
              <a:latin typeface="微软雅黑" pitchFamily="34" charset="-122"/>
              <a:ea typeface="微软雅黑" pitchFamily="34" charset="-122"/>
            </a:endParaRPr>
          </a:p>
        </p:txBody>
      </p:sp>
      <p:sp>
        <p:nvSpPr>
          <p:cNvPr id="47" name="矩形 46">
            <a:extLst>
              <a:ext uri="{FF2B5EF4-FFF2-40B4-BE49-F238E27FC236}">
                <a16:creationId xmlns="" xmlns:a16="http://schemas.microsoft.com/office/drawing/2014/main" id="{31B4E10D-3F28-4C0C-B086-EB4F40A5EF8A}"/>
              </a:ext>
            </a:extLst>
          </p:cNvPr>
          <p:cNvSpPr/>
          <p:nvPr/>
        </p:nvSpPr>
        <p:spPr>
          <a:xfrm>
            <a:off x="2888323" y="3629631"/>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借助高层领导是捷径</a:t>
            </a:r>
            <a:endParaRPr lang="zh-CN" altLang="en-US" sz="2000" b="1" dirty="0">
              <a:latin typeface="微软雅黑" pitchFamily="34" charset="-122"/>
              <a:ea typeface="微软雅黑" pitchFamily="34" charset="-122"/>
            </a:endParaRPr>
          </a:p>
        </p:txBody>
      </p:sp>
      <p:sp>
        <p:nvSpPr>
          <p:cNvPr id="48" name="文本框 47">
            <a:extLst>
              <a:ext uri="{FF2B5EF4-FFF2-40B4-BE49-F238E27FC236}">
                <a16:creationId xmlns="" xmlns:a16="http://schemas.microsoft.com/office/drawing/2014/main" id="{894F7764-4F0B-41F0-BA21-7A3F9BEA2165}"/>
              </a:ext>
            </a:extLst>
          </p:cNvPr>
          <p:cNvSpPr txBox="1"/>
          <p:nvPr/>
        </p:nvSpPr>
        <p:spPr>
          <a:xfrm>
            <a:off x="1514988" y="1979875"/>
            <a:ext cx="1313296"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要点一</a:t>
            </a:r>
            <a:endParaRPr lang="zh-CN" altLang="en-US" dirty="0"/>
          </a:p>
        </p:txBody>
      </p:sp>
      <p:sp>
        <p:nvSpPr>
          <p:cNvPr id="49" name="文本框 48">
            <a:extLst>
              <a:ext uri="{FF2B5EF4-FFF2-40B4-BE49-F238E27FC236}">
                <a16:creationId xmlns="" xmlns:a16="http://schemas.microsoft.com/office/drawing/2014/main" id="{52F48854-3D81-4E5D-B6C3-BEAC6DF339AA}"/>
              </a:ext>
            </a:extLst>
          </p:cNvPr>
          <p:cNvSpPr txBox="1"/>
          <p:nvPr/>
        </p:nvSpPr>
        <p:spPr>
          <a:xfrm>
            <a:off x="1514988" y="3651154"/>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要点二</a:t>
            </a:r>
            <a:endParaRPr lang="zh-CN" altLang="en-US" dirty="0"/>
          </a:p>
        </p:txBody>
      </p:sp>
      <p:sp>
        <p:nvSpPr>
          <p:cNvPr id="50" name="矩形 49">
            <a:extLst>
              <a:ext uri="{FF2B5EF4-FFF2-40B4-BE49-F238E27FC236}">
                <a16:creationId xmlns="" xmlns:a16="http://schemas.microsoft.com/office/drawing/2014/main" id="{07EDEBB2-C0F7-4F5B-A701-10A9ED3891C1}"/>
              </a:ext>
            </a:extLst>
          </p:cNvPr>
          <p:cNvSpPr/>
          <p:nvPr/>
        </p:nvSpPr>
        <p:spPr>
          <a:xfrm>
            <a:off x="2889977" y="2330256"/>
            <a:ext cx="7452985" cy="830997"/>
          </a:xfrm>
          <a:prstGeom prst="rect">
            <a:avLst/>
          </a:prstGeom>
        </p:spPr>
        <p:txBody>
          <a:bodyPr wrap="square">
            <a:spAutoFit/>
          </a:bodyPr>
          <a:lstStyle/>
          <a:p>
            <a:pPr algn="just" eaLnBrk="1"/>
            <a:r>
              <a:rPr lang="zh-CN" altLang="en-US" sz="1600">
                <a:solidFill>
                  <a:schemeClr val="accent1"/>
                </a:solidFill>
                <a:latin typeface="微软雅黑" pitchFamily="34" charset="-122"/>
                <a:ea typeface="微软雅黑" pitchFamily="34" charset="-122"/>
              </a:rPr>
              <a:t>这就是说，要改变某系统的状况，站在系统之内是不行的。借助外力已被大量咨询实践证明是正确的、低成本、高效率的，可以将非自已擅长的专业的事交给专业的专业人士和管理咨询公司承担！（建议：外来的和尚好念经）</a:t>
            </a:r>
            <a:endParaRPr lang="zh-CN" altLang="en-US" sz="1600" dirty="0">
              <a:solidFill>
                <a:schemeClr val="accent1"/>
              </a:solidFill>
              <a:latin typeface="微软雅黑" pitchFamily="34" charset="-122"/>
              <a:ea typeface="微软雅黑" pitchFamily="34" charset="-122"/>
            </a:endParaRPr>
          </a:p>
        </p:txBody>
      </p:sp>
      <p:sp>
        <p:nvSpPr>
          <p:cNvPr id="51" name="矩形 50">
            <a:extLst>
              <a:ext uri="{FF2B5EF4-FFF2-40B4-BE49-F238E27FC236}">
                <a16:creationId xmlns="" xmlns:a16="http://schemas.microsoft.com/office/drawing/2014/main" id="{92B02131-D9E5-44C1-91D6-A76602C95286}"/>
              </a:ext>
            </a:extLst>
          </p:cNvPr>
          <p:cNvSpPr/>
          <p:nvPr/>
        </p:nvSpPr>
        <p:spPr>
          <a:xfrm>
            <a:off x="2889978" y="3970757"/>
            <a:ext cx="7281150" cy="338554"/>
          </a:xfrm>
          <a:prstGeom prst="rect">
            <a:avLst/>
          </a:prstGeom>
        </p:spPr>
        <p:txBody>
          <a:bodyPr wrap="square">
            <a:spAutoFit/>
          </a:bodyPr>
          <a:lstStyle/>
          <a:p>
            <a:pPr algn="just" eaLnBrk="1"/>
            <a:r>
              <a:rPr lang="zh-CN" altLang="en-US" sz="1600">
                <a:solidFill>
                  <a:schemeClr val="accent1"/>
                </a:solidFill>
                <a:latin typeface="微软雅黑" pitchFamily="34" charset="-122"/>
                <a:ea typeface="微软雅黑" pitchFamily="34" charset="-122"/>
              </a:rPr>
              <a:t>取得高层领导的支持，必要是借助高层影响力，能达到事半功倍效果。</a:t>
            </a:r>
            <a:endParaRPr lang="zh-CN" altLang="en-US" sz="1600" dirty="0">
              <a:solidFill>
                <a:schemeClr val="accent1"/>
              </a:solidFill>
              <a:latin typeface="微软雅黑" pitchFamily="34" charset="-122"/>
              <a:ea typeface="微软雅黑" pitchFamily="34" charset="-122"/>
            </a:endParaRPr>
          </a:p>
        </p:txBody>
      </p:sp>
      <p:sp>
        <p:nvSpPr>
          <p:cNvPr id="55" name="矩形 54">
            <a:extLst>
              <a:ext uri="{FF2B5EF4-FFF2-40B4-BE49-F238E27FC236}">
                <a16:creationId xmlns="" xmlns:a16="http://schemas.microsoft.com/office/drawing/2014/main" id="{BF569FE8-C5CF-4849-B21F-5508679CE9A1}"/>
              </a:ext>
            </a:extLst>
          </p:cNvPr>
          <p:cNvSpPr/>
          <p:nvPr/>
        </p:nvSpPr>
        <p:spPr>
          <a:xfrm>
            <a:off x="2888323" y="4514933"/>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全员参与是保证</a:t>
            </a:r>
            <a:endParaRPr lang="zh-CN" altLang="en-US" sz="2000" b="1" dirty="0">
              <a:latin typeface="微软雅黑" pitchFamily="34" charset="-122"/>
              <a:ea typeface="微软雅黑" pitchFamily="34" charset="-122"/>
            </a:endParaRPr>
          </a:p>
        </p:txBody>
      </p:sp>
      <p:sp>
        <p:nvSpPr>
          <p:cNvPr id="56" name="文本框 55">
            <a:extLst>
              <a:ext uri="{FF2B5EF4-FFF2-40B4-BE49-F238E27FC236}">
                <a16:creationId xmlns="" xmlns:a16="http://schemas.microsoft.com/office/drawing/2014/main" id="{77591F0A-B6EA-4E61-B9E0-FBF207BFDB1B}"/>
              </a:ext>
            </a:extLst>
          </p:cNvPr>
          <p:cNvSpPr txBox="1"/>
          <p:nvPr/>
        </p:nvSpPr>
        <p:spPr>
          <a:xfrm>
            <a:off x="1514988" y="4536456"/>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要点三</a:t>
            </a:r>
            <a:endParaRPr lang="zh-CN" altLang="en-US" dirty="0"/>
          </a:p>
        </p:txBody>
      </p:sp>
      <p:sp>
        <p:nvSpPr>
          <p:cNvPr id="79" name="矩形 78">
            <a:extLst>
              <a:ext uri="{FF2B5EF4-FFF2-40B4-BE49-F238E27FC236}">
                <a16:creationId xmlns="" xmlns:a16="http://schemas.microsoft.com/office/drawing/2014/main" id="{1B294E1B-8CF3-4D3F-87BE-499B77FFB1F3}"/>
              </a:ext>
            </a:extLst>
          </p:cNvPr>
          <p:cNvSpPr/>
          <p:nvPr/>
        </p:nvSpPr>
        <p:spPr>
          <a:xfrm>
            <a:off x="2888323" y="5398769"/>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分解目标是成功的关键</a:t>
            </a:r>
            <a:endParaRPr lang="zh-CN" altLang="en-US" sz="2000" b="1" dirty="0">
              <a:latin typeface="微软雅黑" pitchFamily="34" charset="-122"/>
              <a:ea typeface="微软雅黑" pitchFamily="34" charset="-122"/>
            </a:endParaRPr>
          </a:p>
        </p:txBody>
      </p:sp>
      <p:sp>
        <p:nvSpPr>
          <p:cNvPr id="80" name="文本框 79">
            <a:extLst>
              <a:ext uri="{FF2B5EF4-FFF2-40B4-BE49-F238E27FC236}">
                <a16:creationId xmlns="" xmlns:a16="http://schemas.microsoft.com/office/drawing/2014/main" id="{2AD06AB8-6FD1-4EB3-ADFD-AB614FA5A1E1}"/>
              </a:ext>
            </a:extLst>
          </p:cNvPr>
          <p:cNvSpPr txBox="1"/>
          <p:nvPr/>
        </p:nvSpPr>
        <p:spPr>
          <a:xfrm>
            <a:off x="1514988" y="5420292"/>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要点四</a:t>
            </a:r>
            <a:endParaRPr lang="zh-CN" altLang="en-US" dirty="0"/>
          </a:p>
        </p:txBody>
      </p:sp>
    </p:spTree>
    <p:extLst>
      <p:ext uri="{BB962C8B-B14F-4D97-AF65-F5344CB8AC3E}">
        <p14:creationId xmlns:p14="http://schemas.microsoft.com/office/powerpoint/2010/main" val="2375368124"/>
      </p:ext>
    </p:extLst>
  </p:cSld>
  <p:clrMapOvr>
    <a:masterClrMapping/>
  </p:clrMapOvr>
  <mc:AlternateContent xmlns:mc="http://schemas.openxmlformats.org/markup-compatibility/2006" xmlns:p14="http://schemas.microsoft.com/office/powerpoint/2010/main">
    <mc:Choice Requires="p14">
      <p:transition spd="slow" p14:dur="800" advTm="10357">
        <p:wipe/>
      </p:transition>
    </mc:Choice>
    <mc:Fallback xmlns="">
      <p:transition spd="slow" advTm="10357">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31" presetClass="entr" presetSubtype="0" fill="hold" grpId="0" nodeType="afterEffect">
                                  <p:stCondLst>
                                    <p:cond delay="0"/>
                                  </p:stCondLst>
                                  <p:childTnLst>
                                    <p:set>
                                      <p:cBhvr>
                                        <p:cTn id="19" dur="1" fill="hold">
                                          <p:stCondLst>
                                            <p:cond delay="0"/>
                                          </p:stCondLst>
                                        </p:cTn>
                                        <p:tgtEl>
                                          <p:spTgt spid="42"/>
                                        </p:tgtEl>
                                        <p:attrNameLst>
                                          <p:attrName>style.visibility</p:attrName>
                                        </p:attrNameLst>
                                      </p:cBhvr>
                                      <p:to>
                                        <p:strVal val="visible"/>
                                      </p:to>
                                    </p:set>
                                    <p:anim calcmode="lin" valueType="num">
                                      <p:cBhvr>
                                        <p:cTn id="20" dur="500" fill="hold"/>
                                        <p:tgtEl>
                                          <p:spTgt spid="42"/>
                                        </p:tgtEl>
                                        <p:attrNameLst>
                                          <p:attrName>ppt_w</p:attrName>
                                        </p:attrNameLst>
                                      </p:cBhvr>
                                      <p:tavLst>
                                        <p:tav tm="0">
                                          <p:val>
                                            <p:fltVal val="0"/>
                                          </p:val>
                                        </p:tav>
                                        <p:tav tm="100000">
                                          <p:val>
                                            <p:strVal val="#ppt_w"/>
                                          </p:val>
                                        </p:tav>
                                      </p:tavLst>
                                    </p:anim>
                                    <p:anim calcmode="lin" valueType="num">
                                      <p:cBhvr>
                                        <p:cTn id="21" dur="500" fill="hold"/>
                                        <p:tgtEl>
                                          <p:spTgt spid="42"/>
                                        </p:tgtEl>
                                        <p:attrNameLst>
                                          <p:attrName>ppt_h</p:attrName>
                                        </p:attrNameLst>
                                      </p:cBhvr>
                                      <p:tavLst>
                                        <p:tav tm="0">
                                          <p:val>
                                            <p:fltVal val="0"/>
                                          </p:val>
                                        </p:tav>
                                        <p:tav tm="100000">
                                          <p:val>
                                            <p:strVal val="#ppt_h"/>
                                          </p:val>
                                        </p:tav>
                                      </p:tavLst>
                                    </p:anim>
                                    <p:anim calcmode="lin" valueType="num">
                                      <p:cBhvr>
                                        <p:cTn id="22" dur="500" fill="hold"/>
                                        <p:tgtEl>
                                          <p:spTgt spid="42"/>
                                        </p:tgtEl>
                                        <p:attrNameLst>
                                          <p:attrName>style.rotation</p:attrName>
                                        </p:attrNameLst>
                                      </p:cBhvr>
                                      <p:tavLst>
                                        <p:tav tm="0">
                                          <p:val>
                                            <p:fltVal val="90"/>
                                          </p:val>
                                        </p:tav>
                                        <p:tav tm="100000">
                                          <p:val>
                                            <p:fltVal val="0"/>
                                          </p:val>
                                        </p:tav>
                                      </p:tavLst>
                                    </p:anim>
                                    <p:animEffect transition="in" filter="fade">
                                      <p:cBhvr>
                                        <p:cTn id="23" dur="500"/>
                                        <p:tgtEl>
                                          <p:spTgt spid="42"/>
                                        </p:tgtEl>
                                      </p:cBhvr>
                                    </p:animEffect>
                                  </p:childTnLst>
                                </p:cTn>
                              </p:par>
                              <p:par>
                                <p:cTn id="24" presetID="8" presetClass="emph" presetSubtype="0" fill="hold" grpId="1" nodeType="withEffect">
                                  <p:stCondLst>
                                    <p:cond delay="0"/>
                                  </p:stCondLst>
                                  <p:childTnLst>
                                    <p:animRot by="21600000">
                                      <p:cBhvr>
                                        <p:cTn id="25" dur="500" fill="hold"/>
                                        <p:tgtEl>
                                          <p:spTgt spid="42"/>
                                        </p:tgtEl>
                                        <p:attrNameLst>
                                          <p:attrName>r</p:attrName>
                                        </p:attrNameLst>
                                      </p:cBhvr>
                                    </p:animRot>
                                  </p:childTnLst>
                                </p:cTn>
                              </p:par>
                            </p:childTnLst>
                          </p:cTn>
                        </p:par>
                        <p:par>
                          <p:cTn id="26" fill="hold">
                            <p:stCondLst>
                              <p:cond delay="1400"/>
                            </p:stCondLst>
                            <p:childTnLst>
                              <p:par>
                                <p:cTn id="27" presetID="22" presetClass="entr" presetSubtype="8" fill="hold" grpId="0" nodeType="after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wipe(left)">
                                      <p:cBhvr>
                                        <p:cTn id="29" dur="500"/>
                                        <p:tgtEl>
                                          <p:spTgt spid="43"/>
                                        </p:tgtEl>
                                      </p:cBhvr>
                                    </p:animEffect>
                                  </p:childTnLst>
                                </p:cTn>
                              </p:par>
                            </p:childTnLst>
                          </p:cTn>
                        </p:par>
                        <p:par>
                          <p:cTn id="30" fill="hold">
                            <p:stCondLst>
                              <p:cond delay="1900"/>
                            </p:stCondLst>
                            <p:childTnLst>
                              <p:par>
                                <p:cTn id="31" presetID="12" presetClass="entr" presetSubtype="1"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300"/>
                                        <p:tgtEl>
                                          <p:spTgt spid="41"/>
                                        </p:tgtEl>
                                        <p:attrNameLst>
                                          <p:attrName>ppt_y</p:attrName>
                                        </p:attrNameLst>
                                      </p:cBhvr>
                                      <p:tavLst>
                                        <p:tav tm="0">
                                          <p:val>
                                            <p:strVal val="#ppt_y-#ppt_h*1.125000"/>
                                          </p:val>
                                        </p:tav>
                                        <p:tav tm="100000">
                                          <p:val>
                                            <p:strVal val="#ppt_y"/>
                                          </p:val>
                                        </p:tav>
                                      </p:tavLst>
                                    </p:anim>
                                    <p:animEffect transition="in" filter="wipe(down)">
                                      <p:cBhvr>
                                        <p:cTn id="34" dur="300"/>
                                        <p:tgtEl>
                                          <p:spTgt spid="41"/>
                                        </p:tgtEl>
                                      </p:cBhvr>
                                    </p:animEffect>
                                  </p:childTnLst>
                                </p:cTn>
                              </p:par>
                            </p:childTnLst>
                          </p:cTn>
                        </p:par>
                        <p:par>
                          <p:cTn id="35" fill="hold">
                            <p:stCondLst>
                              <p:cond delay="2200"/>
                            </p:stCondLst>
                            <p:childTnLst>
                              <p:par>
                                <p:cTn id="36" presetID="22" presetClass="entr" presetSubtype="1" fill="hold" grpId="0" nodeType="afterEffect">
                                  <p:stCondLst>
                                    <p:cond delay="0"/>
                                  </p:stCondLst>
                                  <p:childTnLst>
                                    <p:set>
                                      <p:cBhvr>
                                        <p:cTn id="37" dur="1" fill="hold">
                                          <p:stCondLst>
                                            <p:cond delay="0"/>
                                          </p:stCondLst>
                                        </p:cTn>
                                        <p:tgtEl>
                                          <p:spTgt spid="36"/>
                                        </p:tgtEl>
                                        <p:attrNameLst>
                                          <p:attrName>style.visibility</p:attrName>
                                        </p:attrNameLst>
                                      </p:cBhvr>
                                      <p:to>
                                        <p:strVal val="visible"/>
                                      </p:to>
                                    </p:set>
                                    <p:animEffect transition="in" filter="wipe(up)">
                                      <p:cBhvr>
                                        <p:cTn id="38" dur="500"/>
                                        <p:tgtEl>
                                          <p:spTgt spid="36"/>
                                        </p:tgtEl>
                                      </p:cBhvr>
                                    </p:animEffect>
                                  </p:childTnLst>
                                </p:cTn>
                              </p:par>
                            </p:childTnLst>
                          </p:cTn>
                        </p:par>
                        <p:par>
                          <p:cTn id="39" fill="hold">
                            <p:stCondLst>
                              <p:cond delay="2700"/>
                            </p:stCondLst>
                            <p:childTnLst>
                              <p:par>
                                <p:cTn id="40" presetID="22" presetClass="entr" presetSubtype="2" fill="hold" grpId="0" nodeType="afterEffect">
                                  <p:stCondLst>
                                    <p:cond delay="0"/>
                                  </p:stCondLst>
                                  <p:childTnLst>
                                    <p:set>
                                      <p:cBhvr>
                                        <p:cTn id="41" dur="1" fill="hold">
                                          <p:stCondLst>
                                            <p:cond delay="0"/>
                                          </p:stCondLst>
                                        </p:cTn>
                                        <p:tgtEl>
                                          <p:spTgt spid="48"/>
                                        </p:tgtEl>
                                        <p:attrNameLst>
                                          <p:attrName>style.visibility</p:attrName>
                                        </p:attrNameLst>
                                      </p:cBhvr>
                                      <p:to>
                                        <p:strVal val="visible"/>
                                      </p:to>
                                    </p:set>
                                    <p:animEffect transition="in" filter="wipe(right)">
                                      <p:cBhvr>
                                        <p:cTn id="42" dur="500"/>
                                        <p:tgtEl>
                                          <p:spTgt spid="48"/>
                                        </p:tgtEl>
                                      </p:cBhvr>
                                    </p:animEffect>
                                  </p:childTnLst>
                                </p:cTn>
                              </p:par>
                            </p:childTnLst>
                          </p:cTn>
                        </p:par>
                        <p:par>
                          <p:cTn id="43" fill="hold">
                            <p:stCondLst>
                              <p:cond delay="3200"/>
                            </p:stCondLst>
                            <p:childTnLst>
                              <p:par>
                                <p:cTn id="44" presetID="31" presetClass="entr" presetSubtype="0" fill="hold" grpId="0" nodeType="afterEffect">
                                  <p:stCondLst>
                                    <p:cond delay="0"/>
                                  </p:stCondLst>
                                  <p:childTnLst>
                                    <p:set>
                                      <p:cBhvr>
                                        <p:cTn id="45" dur="1" fill="hold">
                                          <p:stCondLst>
                                            <p:cond delay="0"/>
                                          </p:stCondLst>
                                        </p:cTn>
                                        <p:tgtEl>
                                          <p:spTgt spid="40"/>
                                        </p:tgtEl>
                                        <p:attrNameLst>
                                          <p:attrName>style.visibility</p:attrName>
                                        </p:attrNameLst>
                                      </p:cBhvr>
                                      <p:to>
                                        <p:strVal val="visible"/>
                                      </p:to>
                                    </p:set>
                                    <p:anim calcmode="lin" valueType="num">
                                      <p:cBhvr>
                                        <p:cTn id="46" dur="400" fill="hold"/>
                                        <p:tgtEl>
                                          <p:spTgt spid="40"/>
                                        </p:tgtEl>
                                        <p:attrNameLst>
                                          <p:attrName>ppt_w</p:attrName>
                                        </p:attrNameLst>
                                      </p:cBhvr>
                                      <p:tavLst>
                                        <p:tav tm="0">
                                          <p:val>
                                            <p:fltVal val="0"/>
                                          </p:val>
                                        </p:tav>
                                        <p:tav tm="100000">
                                          <p:val>
                                            <p:strVal val="#ppt_w"/>
                                          </p:val>
                                        </p:tav>
                                      </p:tavLst>
                                    </p:anim>
                                    <p:anim calcmode="lin" valueType="num">
                                      <p:cBhvr>
                                        <p:cTn id="47" dur="400" fill="hold"/>
                                        <p:tgtEl>
                                          <p:spTgt spid="40"/>
                                        </p:tgtEl>
                                        <p:attrNameLst>
                                          <p:attrName>ppt_h</p:attrName>
                                        </p:attrNameLst>
                                      </p:cBhvr>
                                      <p:tavLst>
                                        <p:tav tm="0">
                                          <p:val>
                                            <p:fltVal val="0"/>
                                          </p:val>
                                        </p:tav>
                                        <p:tav tm="100000">
                                          <p:val>
                                            <p:strVal val="#ppt_h"/>
                                          </p:val>
                                        </p:tav>
                                      </p:tavLst>
                                    </p:anim>
                                    <p:anim calcmode="lin" valueType="num">
                                      <p:cBhvr>
                                        <p:cTn id="48" dur="400" fill="hold"/>
                                        <p:tgtEl>
                                          <p:spTgt spid="40"/>
                                        </p:tgtEl>
                                        <p:attrNameLst>
                                          <p:attrName>style.rotation</p:attrName>
                                        </p:attrNameLst>
                                      </p:cBhvr>
                                      <p:tavLst>
                                        <p:tav tm="0">
                                          <p:val>
                                            <p:fltVal val="90"/>
                                          </p:val>
                                        </p:tav>
                                        <p:tav tm="100000">
                                          <p:val>
                                            <p:fltVal val="0"/>
                                          </p:val>
                                        </p:tav>
                                      </p:tavLst>
                                    </p:anim>
                                    <p:animEffect transition="in" filter="fade">
                                      <p:cBhvr>
                                        <p:cTn id="49" dur="400"/>
                                        <p:tgtEl>
                                          <p:spTgt spid="40"/>
                                        </p:tgtEl>
                                      </p:cBhvr>
                                    </p:animEffect>
                                  </p:childTnLst>
                                </p:cTn>
                              </p:par>
                            </p:childTnLst>
                          </p:cTn>
                        </p:par>
                        <p:par>
                          <p:cTn id="50" fill="hold">
                            <p:stCondLst>
                              <p:cond delay="3600"/>
                            </p:stCondLst>
                            <p:childTnLst>
                              <p:par>
                                <p:cTn id="51" presetID="22" presetClass="entr" presetSubtype="8" fill="hold" grpId="0" nodeType="afterEffect">
                                  <p:stCondLst>
                                    <p:cond delay="0"/>
                                  </p:stCondLst>
                                  <p:childTnLst>
                                    <p:set>
                                      <p:cBhvr>
                                        <p:cTn id="52" dur="1" fill="hold">
                                          <p:stCondLst>
                                            <p:cond delay="0"/>
                                          </p:stCondLst>
                                        </p:cTn>
                                        <p:tgtEl>
                                          <p:spTgt spid="50"/>
                                        </p:tgtEl>
                                        <p:attrNameLst>
                                          <p:attrName>style.visibility</p:attrName>
                                        </p:attrNameLst>
                                      </p:cBhvr>
                                      <p:to>
                                        <p:strVal val="visible"/>
                                      </p:to>
                                    </p:set>
                                    <p:animEffect transition="in" filter="wipe(left)">
                                      <p:cBhvr>
                                        <p:cTn id="53" dur="500"/>
                                        <p:tgtEl>
                                          <p:spTgt spid="50"/>
                                        </p:tgtEl>
                                      </p:cBhvr>
                                    </p:animEffect>
                                  </p:childTnLst>
                                </p:cTn>
                              </p:par>
                            </p:childTnLst>
                          </p:cTn>
                        </p:par>
                        <p:par>
                          <p:cTn id="54" fill="hold">
                            <p:stCondLst>
                              <p:cond delay="4100"/>
                            </p:stCondLst>
                            <p:childTnLst>
                              <p:par>
                                <p:cTn id="55" presetID="22" presetClass="entr" presetSubtype="2" fill="hold" grpId="0" nodeType="afterEffect">
                                  <p:stCondLst>
                                    <p:cond delay="0"/>
                                  </p:stCondLst>
                                  <p:childTnLst>
                                    <p:set>
                                      <p:cBhvr>
                                        <p:cTn id="56" dur="1" fill="hold">
                                          <p:stCondLst>
                                            <p:cond delay="0"/>
                                          </p:stCondLst>
                                        </p:cTn>
                                        <p:tgtEl>
                                          <p:spTgt spid="49"/>
                                        </p:tgtEl>
                                        <p:attrNameLst>
                                          <p:attrName>style.visibility</p:attrName>
                                        </p:attrNameLst>
                                      </p:cBhvr>
                                      <p:to>
                                        <p:strVal val="visible"/>
                                      </p:to>
                                    </p:set>
                                    <p:animEffect transition="in" filter="wipe(right)">
                                      <p:cBhvr>
                                        <p:cTn id="57" dur="500"/>
                                        <p:tgtEl>
                                          <p:spTgt spid="49"/>
                                        </p:tgtEl>
                                      </p:cBhvr>
                                    </p:animEffect>
                                  </p:childTnLst>
                                </p:cTn>
                              </p:par>
                            </p:childTnLst>
                          </p:cTn>
                        </p:par>
                        <p:par>
                          <p:cTn id="58" fill="hold">
                            <p:stCondLst>
                              <p:cond delay="4600"/>
                            </p:stCondLst>
                            <p:childTnLst>
                              <p:par>
                                <p:cTn id="59" presetID="31" presetClass="entr" presetSubtype="0" fill="hold" grpId="0" nodeType="afterEffect">
                                  <p:stCondLst>
                                    <p:cond delay="0"/>
                                  </p:stCondLst>
                                  <p:childTnLst>
                                    <p:set>
                                      <p:cBhvr>
                                        <p:cTn id="60" dur="1" fill="hold">
                                          <p:stCondLst>
                                            <p:cond delay="0"/>
                                          </p:stCondLst>
                                        </p:cTn>
                                        <p:tgtEl>
                                          <p:spTgt spid="47"/>
                                        </p:tgtEl>
                                        <p:attrNameLst>
                                          <p:attrName>style.visibility</p:attrName>
                                        </p:attrNameLst>
                                      </p:cBhvr>
                                      <p:to>
                                        <p:strVal val="visible"/>
                                      </p:to>
                                    </p:set>
                                    <p:anim calcmode="lin" valueType="num">
                                      <p:cBhvr>
                                        <p:cTn id="61" dur="400" fill="hold"/>
                                        <p:tgtEl>
                                          <p:spTgt spid="47"/>
                                        </p:tgtEl>
                                        <p:attrNameLst>
                                          <p:attrName>ppt_w</p:attrName>
                                        </p:attrNameLst>
                                      </p:cBhvr>
                                      <p:tavLst>
                                        <p:tav tm="0">
                                          <p:val>
                                            <p:fltVal val="0"/>
                                          </p:val>
                                        </p:tav>
                                        <p:tav tm="100000">
                                          <p:val>
                                            <p:strVal val="#ppt_w"/>
                                          </p:val>
                                        </p:tav>
                                      </p:tavLst>
                                    </p:anim>
                                    <p:anim calcmode="lin" valueType="num">
                                      <p:cBhvr>
                                        <p:cTn id="62" dur="400" fill="hold"/>
                                        <p:tgtEl>
                                          <p:spTgt spid="47"/>
                                        </p:tgtEl>
                                        <p:attrNameLst>
                                          <p:attrName>ppt_h</p:attrName>
                                        </p:attrNameLst>
                                      </p:cBhvr>
                                      <p:tavLst>
                                        <p:tav tm="0">
                                          <p:val>
                                            <p:fltVal val="0"/>
                                          </p:val>
                                        </p:tav>
                                        <p:tav tm="100000">
                                          <p:val>
                                            <p:strVal val="#ppt_h"/>
                                          </p:val>
                                        </p:tav>
                                      </p:tavLst>
                                    </p:anim>
                                    <p:anim calcmode="lin" valueType="num">
                                      <p:cBhvr>
                                        <p:cTn id="63" dur="400" fill="hold"/>
                                        <p:tgtEl>
                                          <p:spTgt spid="47"/>
                                        </p:tgtEl>
                                        <p:attrNameLst>
                                          <p:attrName>style.rotation</p:attrName>
                                        </p:attrNameLst>
                                      </p:cBhvr>
                                      <p:tavLst>
                                        <p:tav tm="0">
                                          <p:val>
                                            <p:fltVal val="90"/>
                                          </p:val>
                                        </p:tav>
                                        <p:tav tm="100000">
                                          <p:val>
                                            <p:fltVal val="0"/>
                                          </p:val>
                                        </p:tav>
                                      </p:tavLst>
                                    </p:anim>
                                    <p:animEffect transition="in" filter="fade">
                                      <p:cBhvr>
                                        <p:cTn id="64" dur="400"/>
                                        <p:tgtEl>
                                          <p:spTgt spid="47"/>
                                        </p:tgtEl>
                                      </p:cBhvr>
                                    </p:animEffect>
                                  </p:childTnLst>
                                </p:cTn>
                              </p:par>
                            </p:childTnLst>
                          </p:cTn>
                        </p:par>
                        <p:par>
                          <p:cTn id="65" fill="hold">
                            <p:stCondLst>
                              <p:cond delay="5000"/>
                            </p:stCondLst>
                            <p:childTnLst>
                              <p:par>
                                <p:cTn id="66" presetID="22" presetClass="entr" presetSubtype="8" fill="hold" grpId="0" nodeType="afterEffect">
                                  <p:stCondLst>
                                    <p:cond delay="0"/>
                                  </p:stCondLst>
                                  <p:childTnLst>
                                    <p:set>
                                      <p:cBhvr>
                                        <p:cTn id="67" dur="1" fill="hold">
                                          <p:stCondLst>
                                            <p:cond delay="0"/>
                                          </p:stCondLst>
                                        </p:cTn>
                                        <p:tgtEl>
                                          <p:spTgt spid="51"/>
                                        </p:tgtEl>
                                        <p:attrNameLst>
                                          <p:attrName>style.visibility</p:attrName>
                                        </p:attrNameLst>
                                      </p:cBhvr>
                                      <p:to>
                                        <p:strVal val="visible"/>
                                      </p:to>
                                    </p:set>
                                    <p:animEffect transition="in" filter="wipe(left)">
                                      <p:cBhvr>
                                        <p:cTn id="68" dur="500"/>
                                        <p:tgtEl>
                                          <p:spTgt spid="51"/>
                                        </p:tgtEl>
                                      </p:cBhvr>
                                    </p:animEffect>
                                  </p:childTnLst>
                                </p:cTn>
                              </p:par>
                            </p:childTnLst>
                          </p:cTn>
                        </p:par>
                        <p:par>
                          <p:cTn id="69" fill="hold">
                            <p:stCondLst>
                              <p:cond delay="5500"/>
                            </p:stCondLst>
                            <p:childTnLst>
                              <p:par>
                                <p:cTn id="70" presetID="22" presetClass="entr" presetSubtype="2" fill="hold" grpId="0" nodeType="afterEffect">
                                  <p:stCondLst>
                                    <p:cond delay="0"/>
                                  </p:stCondLst>
                                  <p:childTnLst>
                                    <p:set>
                                      <p:cBhvr>
                                        <p:cTn id="71" dur="1" fill="hold">
                                          <p:stCondLst>
                                            <p:cond delay="0"/>
                                          </p:stCondLst>
                                        </p:cTn>
                                        <p:tgtEl>
                                          <p:spTgt spid="56"/>
                                        </p:tgtEl>
                                        <p:attrNameLst>
                                          <p:attrName>style.visibility</p:attrName>
                                        </p:attrNameLst>
                                      </p:cBhvr>
                                      <p:to>
                                        <p:strVal val="visible"/>
                                      </p:to>
                                    </p:set>
                                    <p:animEffect transition="in" filter="wipe(right)">
                                      <p:cBhvr>
                                        <p:cTn id="72" dur="500"/>
                                        <p:tgtEl>
                                          <p:spTgt spid="56"/>
                                        </p:tgtEl>
                                      </p:cBhvr>
                                    </p:animEffect>
                                  </p:childTnLst>
                                </p:cTn>
                              </p:par>
                            </p:childTnLst>
                          </p:cTn>
                        </p:par>
                        <p:par>
                          <p:cTn id="73" fill="hold">
                            <p:stCondLst>
                              <p:cond delay="6000"/>
                            </p:stCondLst>
                            <p:childTnLst>
                              <p:par>
                                <p:cTn id="74" presetID="31" presetClass="entr" presetSubtype="0" fill="hold" grpId="0" nodeType="afterEffect">
                                  <p:stCondLst>
                                    <p:cond delay="0"/>
                                  </p:stCondLst>
                                  <p:childTnLst>
                                    <p:set>
                                      <p:cBhvr>
                                        <p:cTn id="75" dur="1" fill="hold">
                                          <p:stCondLst>
                                            <p:cond delay="0"/>
                                          </p:stCondLst>
                                        </p:cTn>
                                        <p:tgtEl>
                                          <p:spTgt spid="55"/>
                                        </p:tgtEl>
                                        <p:attrNameLst>
                                          <p:attrName>style.visibility</p:attrName>
                                        </p:attrNameLst>
                                      </p:cBhvr>
                                      <p:to>
                                        <p:strVal val="visible"/>
                                      </p:to>
                                    </p:set>
                                    <p:anim calcmode="lin" valueType="num">
                                      <p:cBhvr>
                                        <p:cTn id="76" dur="400" fill="hold"/>
                                        <p:tgtEl>
                                          <p:spTgt spid="55"/>
                                        </p:tgtEl>
                                        <p:attrNameLst>
                                          <p:attrName>ppt_w</p:attrName>
                                        </p:attrNameLst>
                                      </p:cBhvr>
                                      <p:tavLst>
                                        <p:tav tm="0">
                                          <p:val>
                                            <p:fltVal val="0"/>
                                          </p:val>
                                        </p:tav>
                                        <p:tav tm="100000">
                                          <p:val>
                                            <p:strVal val="#ppt_w"/>
                                          </p:val>
                                        </p:tav>
                                      </p:tavLst>
                                    </p:anim>
                                    <p:anim calcmode="lin" valueType="num">
                                      <p:cBhvr>
                                        <p:cTn id="77" dur="400" fill="hold"/>
                                        <p:tgtEl>
                                          <p:spTgt spid="55"/>
                                        </p:tgtEl>
                                        <p:attrNameLst>
                                          <p:attrName>ppt_h</p:attrName>
                                        </p:attrNameLst>
                                      </p:cBhvr>
                                      <p:tavLst>
                                        <p:tav tm="0">
                                          <p:val>
                                            <p:fltVal val="0"/>
                                          </p:val>
                                        </p:tav>
                                        <p:tav tm="100000">
                                          <p:val>
                                            <p:strVal val="#ppt_h"/>
                                          </p:val>
                                        </p:tav>
                                      </p:tavLst>
                                    </p:anim>
                                    <p:anim calcmode="lin" valueType="num">
                                      <p:cBhvr>
                                        <p:cTn id="78" dur="400" fill="hold"/>
                                        <p:tgtEl>
                                          <p:spTgt spid="55"/>
                                        </p:tgtEl>
                                        <p:attrNameLst>
                                          <p:attrName>style.rotation</p:attrName>
                                        </p:attrNameLst>
                                      </p:cBhvr>
                                      <p:tavLst>
                                        <p:tav tm="0">
                                          <p:val>
                                            <p:fltVal val="90"/>
                                          </p:val>
                                        </p:tav>
                                        <p:tav tm="100000">
                                          <p:val>
                                            <p:fltVal val="0"/>
                                          </p:val>
                                        </p:tav>
                                      </p:tavLst>
                                    </p:anim>
                                    <p:animEffect transition="in" filter="fade">
                                      <p:cBhvr>
                                        <p:cTn id="79" dur="400"/>
                                        <p:tgtEl>
                                          <p:spTgt spid="55"/>
                                        </p:tgtEl>
                                      </p:cBhvr>
                                    </p:animEffect>
                                  </p:childTnLst>
                                </p:cTn>
                              </p:par>
                            </p:childTnLst>
                          </p:cTn>
                        </p:par>
                        <p:par>
                          <p:cTn id="80" fill="hold">
                            <p:stCondLst>
                              <p:cond delay="6400"/>
                            </p:stCondLst>
                            <p:childTnLst>
                              <p:par>
                                <p:cTn id="81" presetID="22" presetClass="entr" presetSubtype="2" fill="hold" grpId="0" nodeType="afterEffect">
                                  <p:stCondLst>
                                    <p:cond delay="0"/>
                                  </p:stCondLst>
                                  <p:childTnLst>
                                    <p:set>
                                      <p:cBhvr>
                                        <p:cTn id="82" dur="1" fill="hold">
                                          <p:stCondLst>
                                            <p:cond delay="0"/>
                                          </p:stCondLst>
                                        </p:cTn>
                                        <p:tgtEl>
                                          <p:spTgt spid="80"/>
                                        </p:tgtEl>
                                        <p:attrNameLst>
                                          <p:attrName>style.visibility</p:attrName>
                                        </p:attrNameLst>
                                      </p:cBhvr>
                                      <p:to>
                                        <p:strVal val="visible"/>
                                      </p:to>
                                    </p:set>
                                    <p:animEffect transition="in" filter="wipe(right)">
                                      <p:cBhvr>
                                        <p:cTn id="83" dur="500"/>
                                        <p:tgtEl>
                                          <p:spTgt spid="80"/>
                                        </p:tgtEl>
                                      </p:cBhvr>
                                    </p:animEffect>
                                  </p:childTnLst>
                                </p:cTn>
                              </p:par>
                            </p:childTnLst>
                          </p:cTn>
                        </p:par>
                        <p:par>
                          <p:cTn id="84" fill="hold">
                            <p:stCondLst>
                              <p:cond delay="6900"/>
                            </p:stCondLst>
                            <p:childTnLst>
                              <p:par>
                                <p:cTn id="85" presetID="31" presetClass="entr" presetSubtype="0" fill="hold" grpId="0" nodeType="afterEffect">
                                  <p:stCondLst>
                                    <p:cond delay="0"/>
                                  </p:stCondLst>
                                  <p:childTnLst>
                                    <p:set>
                                      <p:cBhvr>
                                        <p:cTn id="86" dur="1" fill="hold">
                                          <p:stCondLst>
                                            <p:cond delay="0"/>
                                          </p:stCondLst>
                                        </p:cTn>
                                        <p:tgtEl>
                                          <p:spTgt spid="79"/>
                                        </p:tgtEl>
                                        <p:attrNameLst>
                                          <p:attrName>style.visibility</p:attrName>
                                        </p:attrNameLst>
                                      </p:cBhvr>
                                      <p:to>
                                        <p:strVal val="visible"/>
                                      </p:to>
                                    </p:set>
                                    <p:anim calcmode="lin" valueType="num">
                                      <p:cBhvr>
                                        <p:cTn id="87" dur="400" fill="hold"/>
                                        <p:tgtEl>
                                          <p:spTgt spid="79"/>
                                        </p:tgtEl>
                                        <p:attrNameLst>
                                          <p:attrName>ppt_w</p:attrName>
                                        </p:attrNameLst>
                                      </p:cBhvr>
                                      <p:tavLst>
                                        <p:tav tm="0">
                                          <p:val>
                                            <p:fltVal val="0"/>
                                          </p:val>
                                        </p:tav>
                                        <p:tav tm="100000">
                                          <p:val>
                                            <p:strVal val="#ppt_w"/>
                                          </p:val>
                                        </p:tav>
                                      </p:tavLst>
                                    </p:anim>
                                    <p:anim calcmode="lin" valueType="num">
                                      <p:cBhvr>
                                        <p:cTn id="88" dur="400" fill="hold"/>
                                        <p:tgtEl>
                                          <p:spTgt spid="79"/>
                                        </p:tgtEl>
                                        <p:attrNameLst>
                                          <p:attrName>ppt_h</p:attrName>
                                        </p:attrNameLst>
                                      </p:cBhvr>
                                      <p:tavLst>
                                        <p:tav tm="0">
                                          <p:val>
                                            <p:fltVal val="0"/>
                                          </p:val>
                                        </p:tav>
                                        <p:tav tm="100000">
                                          <p:val>
                                            <p:strVal val="#ppt_h"/>
                                          </p:val>
                                        </p:tav>
                                      </p:tavLst>
                                    </p:anim>
                                    <p:anim calcmode="lin" valueType="num">
                                      <p:cBhvr>
                                        <p:cTn id="89" dur="400" fill="hold"/>
                                        <p:tgtEl>
                                          <p:spTgt spid="79"/>
                                        </p:tgtEl>
                                        <p:attrNameLst>
                                          <p:attrName>style.rotation</p:attrName>
                                        </p:attrNameLst>
                                      </p:cBhvr>
                                      <p:tavLst>
                                        <p:tav tm="0">
                                          <p:val>
                                            <p:fltVal val="90"/>
                                          </p:val>
                                        </p:tav>
                                        <p:tav tm="100000">
                                          <p:val>
                                            <p:fltVal val="0"/>
                                          </p:val>
                                        </p:tav>
                                      </p:tavLst>
                                    </p:anim>
                                    <p:animEffect transition="in" filter="fade">
                                      <p:cBhvr>
                                        <p:cTn id="90" dur="400"/>
                                        <p:tgtEl>
                                          <p:spTgt spid="79"/>
                                        </p:tgtEl>
                                      </p:cBhvr>
                                    </p:animEffect>
                                  </p:childTnLst>
                                </p:cTn>
                              </p:par>
                            </p:childTnLst>
                          </p:cTn>
                        </p:par>
                        <p:par>
                          <p:cTn id="91" fill="hold">
                            <p:stCondLst>
                              <p:cond delay="7300"/>
                            </p:stCondLst>
                            <p:childTnLst>
                              <p:par>
                                <p:cTn id="92" presetID="42" presetClass="entr" presetSubtype="0" fill="hold" grpId="0" nodeType="afterEffect">
                                  <p:stCondLst>
                                    <p:cond delay="0"/>
                                  </p:stCondLst>
                                  <p:childTnLst>
                                    <p:set>
                                      <p:cBhvr>
                                        <p:cTn id="93" dur="1" fill="hold">
                                          <p:stCondLst>
                                            <p:cond delay="0"/>
                                          </p:stCondLst>
                                        </p:cTn>
                                        <p:tgtEl>
                                          <p:spTgt spid="10"/>
                                        </p:tgtEl>
                                        <p:attrNameLst>
                                          <p:attrName>style.visibility</p:attrName>
                                        </p:attrNameLst>
                                      </p:cBhvr>
                                      <p:to>
                                        <p:strVal val="visible"/>
                                      </p:to>
                                    </p:set>
                                    <p:animEffect transition="in" filter="fade">
                                      <p:cBhvr>
                                        <p:cTn id="94" dur="400"/>
                                        <p:tgtEl>
                                          <p:spTgt spid="10"/>
                                        </p:tgtEl>
                                      </p:cBhvr>
                                    </p:animEffect>
                                    <p:anim calcmode="lin" valueType="num">
                                      <p:cBhvr>
                                        <p:cTn id="95" dur="400" fill="hold"/>
                                        <p:tgtEl>
                                          <p:spTgt spid="10"/>
                                        </p:tgtEl>
                                        <p:attrNameLst>
                                          <p:attrName>ppt_x</p:attrName>
                                        </p:attrNameLst>
                                      </p:cBhvr>
                                      <p:tavLst>
                                        <p:tav tm="0">
                                          <p:val>
                                            <p:strVal val="#ppt_x"/>
                                          </p:val>
                                        </p:tav>
                                        <p:tav tm="100000">
                                          <p:val>
                                            <p:strVal val="#ppt_x"/>
                                          </p:val>
                                        </p:tav>
                                      </p:tavLst>
                                    </p:anim>
                                    <p:anim calcmode="lin" valueType="num">
                                      <p:cBhvr>
                                        <p:cTn id="96" dur="4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10" grpId="0"/>
      <p:bldP spid="36" grpId="0" animBg="1"/>
      <p:bldP spid="40" grpId="0"/>
      <p:bldP spid="41" grpId="0" animBg="1"/>
      <p:bldP spid="42" grpId="0" animBg="1"/>
      <p:bldP spid="42" grpId="1" animBg="1"/>
      <p:bldP spid="43" grpId="0"/>
      <p:bldP spid="47" grpId="0"/>
      <p:bldP spid="48" grpId="0" animBg="1"/>
      <p:bldP spid="49" grpId="0" animBg="1"/>
      <p:bldP spid="50" grpId="0"/>
      <p:bldP spid="51" grpId="0"/>
      <p:bldP spid="55" grpId="0"/>
      <p:bldP spid="56" grpId="0" animBg="1"/>
      <p:bldP spid="79" grpId="0"/>
      <p:bldP spid="80"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矩形 9">
            <a:extLst>
              <a:ext uri="{FF2B5EF4-FFF2-40B4-BE49-F238E27FC236}">
                <a16:creationId xmlns="" xmlns:a16="http://schemas.microsoft.com/office/drawing/2014/main" id="{42891A13-C1FC-43AE-B7CF-9D9E957AC8A7}"/>
              </a:ext>
            </a:extLst>
          </p:cNvPr>
          <p:cNvSpPr/>
          <p:nvPr/>
        </p:nvSpPr>
        <p:spPr>
          <a:xfrm>
            <a:off x="2904165" y="3246467"/>
            <a:ext cx="3537578" cy="584775"/>
          </a:xfrm>
          <a:prstGeom prst="rect">
            <a:avLst/>
          </a:prstGeom>
        </p:spPr>
        <p:txBody>
          <a:bodyPr wrap="square">
            <a:spAutoFit/>
          </a:bodyPr>
          <a:lstStyle/>
          <a:p>
            <a:pPr marL="285750" indent="-285750" algn="just">
              <a:buFont typeface="Wingdings" panose="05000000000000000000" pitchFamily="2" charset="2"/>
              <a:buChar char="l"/>
            </a:pPr>
            <a:r>
              <a:rPr lang="zh-CN" altLang="en-US" sz="1600">
                <a:solidFill>
                  <a:schemeClr val="accent1"/>
                </a:solidFill>
                <a:latin typeface="微软雅黑" pitchFamily="34" charset="-122"/>
                <a:ea typeface="微软雅黑" pitchFamily="34" charset="-122"/>
              </a:rPr>
              <a:t>设立详细、可行性高的制度，是保障活动推行的必要条件</a:t>
            </a:r>
          </a:p>
        </p:txBody>
      </p:sp>
      <p:sp>
        <p:nvSpPr>
          <p:cNvPr id="36" name="Line 6">
            <a:extLst>
              <a:ext uri="{FF2B5EF4-FFF2-40B4-BE49-F238E27FC236}">
                <a16:creationId xmlns="" xmlns:a16="http://schemas.microsoft.com/office/drawing/2014/main" id="{3DD43E2A-3A36-4BEC-AAB8-492C7218CBD6}"/>
              </a:ext>
            </a:extLst>
          </p:cNvPr>
          <p:cNvSpPr>
            <a:spLocks noChangeShapeType="1"/>
          </p:cNvSpPr>
          <p:nvPr/>
        </p:nvSpPr>
        <p:spPr bwMode="auto">
          <a:xfrm>
            <a:off x="2660789" y="0"/>
            <a:ext cx="0" cy="5661248"/>
          </a:xfrm>
          <a:prstGeom prst="line">
            <a:avLst/>
          </a:prstGeom>
          <a:noFill/>
          <a:ln w="12700" cap="flat">
            <a:solidFill>
              <a:srgbClr val="716F6E"/>
            </a:solidFill>
            <a:prstDash val="dash"/>
            <a:miter lim="800000"/>
            <a:headEnd/>
            <a:tailEnd type="oval"/>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47" name="矩形 46">
            <a:extLst>
              <a:ext uri="{FF2B5EF4-FFF2-40B4-BE49-F238E27FC236}">
                <a16:creationId xmlns="" xmlns:a16="http://schemas.microsoft.com/office/drawing/2014/main" id="{31B4E10D-3F28-4C0C-B086-EB4F40A5EF8A}"/>
              </a:ext>
            </a:extLst>
          </p:cNvPr>
          <p:cNvSpPr/>
          <p:nvPr/>
        </p:nvSpPr>
        <p:spPr>
          <a:xfrm>
            <a:off x="2888323" y="1104798"/>
            <a:ext cx="4209457" cy="400110"/>
          </a:xfrm>
          <a:prstGeom prst="rect">
            <a:avLst/>
          </a:prstGeom>
        </p:spPr>
        <p:txBody>
          <a:bodyPr wrap="square">
            <a:spAutoFit/>
          </a:bodyPr>
          <a:lstStyle/>
          <a:p>
            <a:pPr algn="just"/>
            <a:r>
              <a:rPr lang="en-US" altLang="zh-CN" sz="2000" b="1">
                <a:latin typeface="微软雅黑" pitchFamily="34" charset="-122"/>
                <a:ea typeface="微软雅黑" pitchFamily="34" charset="-122"/>
              </a:rPr>
              <a:t>5.</a:t>
            </a:r>
            <a:r>
              <a:rPr lang="zh-CN" altLang="en-US" sz="2000" b="1">
                <a:latin typeface="微软雅黑" pitchFamily="34" charset="-122"/>
                <a:ea typeface="微软雅黑" pitchFamily="34" charset="-122"/>
              </a:rPr>
              <a:t>成立强有力的</a:t>
            </a:r>
            <a:r>
              <a:rPr lang="en-US" altLang="zh-CN" sz="2000" b="1">
                <a:latin typeface="微软雅黑" pitchFamily="34" charset="-122"/>
                <a:ea typeface="微软雅黑" pitchFamily="34" charset="-122"/>
              </a:rPr>
              <a:t>6S</a:t>
            </a:r>
            <a:r>
              <a:rPr lang="zh-CN" altLang="en-US" sz="2000" b="1">
                <a:latin typeface="微软雅黑" pitchFamily="34" charset="-122"/>
                <a:ea typeface="微软雅黑" pitchFamily="34" charset="-122"/>
              </a:rPr>
              <a:t>推行小组</a:t>
            </a:r>
          </a:p>
        </p:txBody>
      </p:sp>
      <p:sp>
        <p:nvSpPr>
          <p:cNvPr id="49" name="文本框 48">
            <a:extLst>
              <a:ext uri="{FF2B5EF4-FFF2-40B4-BE49-F238E27FC236}">
                <a16:creationId xmlns="" xmlns:a16="http://schemas.microsoft.com/office/drawing/2014/main" id="{52F48854-3D81-4E5D-B6C3-BEAC6DF339AA}"/>
              </a:ext>
            </a:extLst>
          </p:cNvPr>
          <p:cNvSpPr txBox="1"/>
          <p:nvPr/>
        </p:nvSpPr>
        <p:spPr>
          <a:xfrm>
            <a:off x="1523971" y="1104798"/>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要点五</a:t>
            </a:r>
            <a:endParaRPr lang="zh-CN" altLang="en-US" dirty="0"/>
          </a:p>
        </p:txBody>
      </p:sp>
      <p:sp>
        <p:nvSpPr>
          <p:cNvPr id="55" name="矩形 54">
            <a:extLst>
              <a:ext uri="{FF2B5EF4-FFF2-40B4-BE49-F238E27FC236}">
                <a16:creationId xmlns="" xmlns:a16="http://schemas.microsoft.com/office/drawing/2014/main" id="{BF569FE8-C5CF-4849-B21F-5508679CE9A1}"/>
              </a:ext>
            </a:extLst>
          </p:cNvPr>
          <p:cNvSpPr/>
          <p:nvPr/>
        </p:nvSpPr>
        <p:spPr>
          <a:xfrm>
            <a:off x="2888323" y="1990100"/>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营造</a:t>
            </a:r>
            <a:r>
              <a:rPr lang="en-US" altLang="zh-CN" sz="2000" b="1">
                <a:latin typeface="微软雅黑" pitchFamily="34" charset="-122"/>
                <a:ea typeface="微软雅黑" pitchFamily="34" charset="-122"/>
              </a:rPr>
              <a:t>6S</a:t>
            </a:r>
            <a:r>
              <a:rPr lang="zh-CN" altLang="en-US" sz="2000" b="1">
                <a:latin typeface="微软雅黑" pitchFamily="34" charset="-122"/>
                <a:ea typeface="微软雅黑" pitchFamily="34" charset="-122"/>
              </a:rPr>
              <a:t>推行大环境</a:t>
            </a:r>
          </a:p>
        </p:txBody>
      </p:sp>
      <p:sp>
        <p:nvSpPr>
          <p:cNvPr id="56" name="文本框 55">
            <a:extLst>
              <a:ext uri="{FF2B5EF4-FFF2-40B4-BE49-F238E27FC236}">
                <a16:creationId xmlns="" xmlns:a16="http://schemas.microsoft.com/office/drawing/2014/main" id="{77591F0A-B6EA-4E61-B9E0-FBF207BFDB1B}"/>
              </a:ext>
            </a:extLst>
          </p:cNvPr>
          <p:cNvSpPr txBox="1"/>
          <p:nvPr/>
        </p:nvSpPr>
        <p:spPr>
          <a:xfrm>
            <a:off x="1523971" y="1990100"/>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要点六</a:t>
            </a:r>
            <a:endParaRPr lang="zh-CN" altLang="en-US" dirty="0"/>
          </a:p>
        </p:txBody>
      </p:sp>
      <p:sp>
        <p:nvSpPr>
          <p:cNvPr id="79" name="矩形 78">
            <a:extLst>
              <a:ext uri="{FF2B5EF4-FFF2-40B4-BE49-F238E27FC236}">
                <a16:creationId xmlns="" xmlns:a16="http://schemas.microsoft.com/office/drawing/2014/main" id="{1B294E1B-8CF3-4D3F-87BE-499B77FFB1F3}"/>
              </a:ext>
            </a:extLst>
          </p:cNvPr>
          <p:cNvSpPr/>
          <p:nvPr/>
        </p:nvSpPr>
        <p:spPr>
          <a:xfrm>
            <a:off x="2888323" y="2873936"/>
            <a:ext cx="4209457"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没有制度就没有执行力</a:t>
            </a:r>
            <a:endParaRPr lang="zh-CN" altLang="en-US" sz="2000" b="1" dirty="0">
              <a:latin typeface="微软雅黑" pitchFamily="34" charset="-122"/>
              <a:ea typeface="微软雅黑" pitchFamily="34" charset="-122"/>
            </a:endParaRPr>
          </a:p>
        </p:txBody>
      </p:sp>
      <p:sp>
        <p:nvSpPr>
          <p:cNvPr id="80" name="文本框 79">
            <a:extLst>
              <a:ext uri="{FF2B5EF4-FFF2-40B4-BE49-F238E27FC236}">
                <a16:creationId xmlns="" xmlns:a16="http://schemas.microsoft.com/office/drawing/2014/main" id="{2AD06AB8-6FD1-4EB3-ADFD-AB614FA5A1E1}"/>
              </a:ext>
            </a:extLst>
          </p:cNvPr>
          <p:cNvSpPr txBox="1"/>
          <p:nvPr/>
        </p:nvSpPr>
        <p:spPr>
          <a:xfrm>
            <a:off x="1523971" y="2873936"/>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要点七</a:t>
            </a:r>
            <a:endParaRPr lang="zh-CN" altLang="en-US" dirty="0"/>
          </a:p>
        </p:txBody>
      </p:sp>
      <p:sp>
        <p:nvSpPr>
          <p:cNvPr id="57" name="矩形 56">
            <a:extLst>
              <a:ext uri="{FF2B5EF4-FFF2-40B4-BE49-F238E27FC236}">
                <a16:creationId xmlns="" xmlns:a16="http://schemas.microsoft.com/office/drawing/2014/main" id="{CFAC1DD4-D364-4571-B7CE-92DACC47C7E8}"/>
              </a:ext>
            </a:extLst>
          </p:cNvPr>
          <p:cNvSpPr/>
          <p:nvPr/>
        </p:nvSpPr>
        <p:spPr>
          <a:xfrm>
            <a:off x="2904165" y="4369414"/>
            <a:ext cx="3664880" cy="338554"/>
          </a:xfrm>
          <a:prstGeom prst="rect">
            <a:avLst/>
          </a:prstGeom>
        </p:spPr>
        <p:txBody>
          <a:bodyPr wrap="square">
            <a:spAutoFit/>
          </a:bodyPr>
          <a:lstStyle/>
          <a:p>
            <a:pPr marL="285750" indent="-285750" algn="just">
              <a:buFont typeface="Wingdings" panose="05000000000000000000" pitchFamily="2" charset="2"/>
              <a:buChar char="l"/>
            </a:pPr>
            <a:r>
              <a:rPr lang="zh-CN" altLang="en-US" sz="1600">
                <a:solidFill>
                  <a:schemeClr val="accent1"/>
                </a:solidFill>
                <a:latin typeface="微软雅黑" pitchFamily="34" charset="-122"/>
                <a:ea typeface="微软雅黑" pitchFamily="34" charset="-122"/>
              </a:rPr>
              <a:t>制度化、标准化、流程化</a:t>
            </a:r>
          </a:p>
        </p:txBody>
      </p:sp>
      <p:sp>
        <p:nvSpPr>
          <p:cNvPr id="81" name="矩形 80">
            <a:extLst>
              <a:ext uri="{FF2B5EF4-FFF2-40B4-BE49-F238E27FC236}">
                <a16:creationId xmlns="" xmlns:a16="http://schemas.microsoft.com/office/drawing/2014/main" id="{26E890C9-E9F7-4EA5-861E-6991F285A616}"/>
              </a:ext>
            </a:extLst>
          </p:cNvPr>
          <p:cNvSpPr/>
          <p:nvPr/>
        </p:nvSpPr>
        <p:spPr>
          <a:xfrm>
            <a:off x="2888324" y="3996883"/>
            <a:ext cx="3908260" cy="400110"/>
          </a:xfrm>
          <a:prstGeom prst="rect">
            <a:avLst/>
          </a:prstGeom>
        </p:spPr>
        <p:txBody>
          <a:bodyPr wrap="square">
            <a:spAutoFit/>
          </a:bodyPr>
          <a:lstStyle/>
          <a:p>
            <a:pPr algn="just"/>
            <a:r>
              <a:rPr lang="zh-CN" altLang="en-US" sz="2000" b="1">
                <a:latin typeface="微软雅黑" pitchFamily="34" charset="-122"/>
                <a:ea typeface="微软雅黑" pitchFamily="34" charset="-122"/>
              </a:rPr>
              <a:t>对问题的改善需要持续跟进</a:t>
            </a:r>
            <a:endParaRPr lang="zh-CN" altLang="en-US" sz="2000" b="1" dirty="0">
              <a:latin typeface="微软雅黑" pitchFamily="34" charset="-122"/>
              <a:ea typeface="微软雅黑" pitchFamily="34" charset="-122"/>
            </a:endParaRPr>
          </a:p>
        </p:txBody>
      </p:sp>
      <p:sp>
        <p:nvSpPr>
          <p:cNvPr id="82" name="文本框 81">
            <a:extLst>
              <a:ext uri="{FF2B5EF4-FFF2-40B4-BE49-F238E27FC236}">
                <a16:creationId xmlns="" xmlns:a16="http://schemas.microsoft.com/office/drawing/2014/main" id="{81B92B0D-50AB-4E59-A741-AE38DF2AE6AF}"/>
              </a:ext>
            </a:extLst>
          </p:cNvPr>
          <p:cNvSpPr txBox="1"/>
          <p:nvPr/>
        </p:nvSpPr>
        <p:spPr>
          <a:xfrm>
            <a:off x="1523971" y="3996883"/>
            <a:ext cx="1313295" cy="369332"/>
          </a:xfrm>
          <a:prstGeom prst="homePlat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zh-CN" altLang="en-US"/>
              <a:t>要点八</a:t>
            </a:r>
            <a:endParaRPr lang="zh-CN" altLang="en-US" dirty="0"/>
          </a:p>
        </p:txBody>
      </p:sp>
      <p:grpSp>
        <p:nvGrpSpPr>
          <p:cNvPr id="16" name="组合 15">
            <a:extLst>
              <a:ext uri="{FF2B5EF4-FFF2-40B4-BE49-F238E27FC236}">
                <a16:creationId xmlns="" xmlns:a16="http://schemas.microsoft.com/office/drawing/2014/main" id="{137B7BAA-8819-4903-B716-5BCE52CD576E}"/>
              </a:ext>
            </a:extLst>
          </p:cNvPr>
          <p:cNvGrpSpPr/>
          <p:nvPr/>
        </p:nvGrpSpPr>
        <p:grpSpPr>
          <a:xfrm>
            <a:off x="6796584" y="494089"/>
            <a:ext cx="4653887" cy="5976664"/>
            <a:chOff x="6796584" y="494089"/>
            <a:chExt cx="4653887" cy="5976664"/>
          </a:xfrm>
        </p:grpSpPr>
        <p:sp>
          <p:nvSpPr>
            <p:cNvPr id="15" name="矩形 14">
              <a:extLst>
                <a:ext uri="{FF2B5EF4-FFF2-40B4-BE49-F238E27FC236}">
                  <a16:creationId xmlns="" xmlns:a16="http://schemas.microsoft.com/office/drawing/2014/main" id="{C9F2057C-C815-4BCE-9153-A4E1ADF4EBA9}"/>
                </a:ext>
              </a:extLst>
            </p:cNvPr>
            <p:cNvSpPr/>
            <p:nvPr/>
          </p:nvSpPr>
          <p:spPr bwMode="auto">
            <a:xfrm>
              <a:off x="6796584" y="494089"/>
              <a:ext cx="4653887" cy="5976664"/>
            </a:xfrm>
            <a:prstGeom prst="rect">
              <a:avLst/>
            </a:prstGeom>
            <a:solidFill>
              <a:schemeClr val="accent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grpSp>
          <p:nvGrpSpPr>
            <p:cNvPr id="13" name="组合 12">
              <a:extLst>
                <a:ext uri="{FF2B5EF4-FFF2-40B4-BE49-F238E27FC236}">
                  <a16:creationId xmlns="" xmlns:a16="http://schemas.microsoft.com/office/drawing/2014/main" id="{2C06D356-8897-48DA-9C62-A40F998EB918}"/>
                </a:ext>
              </a:extLst>
            </p:cNvPr>
            <p:cNvGrpSpPr/>
            <p:nvPr/>
          </p:nvGrpSpPr>
          <p:grpSpPr>
            <a:xfrm>
              <a:off x="6997766" y="904918"/>
              <a:ext cx="4304866" cy="4701739"/>
              <a:chOff x="4754887" y="5285873"/>
              <a:chExt cx="4304866" cy="5335587"/>
            </a:xfrm>
          </p:grpSpPr>
          <p:sp>
            <p:nvSpPr>
              <p:cNvPr id="105" name="Rectangle 3">
                <a:extLst>
                  <a:ext uri="{FF2B5EF4-FFF2-40B4-BE49-F238E27FC236}">
                    <a16:creationId xmlns="" xmlns:a16="http://schemas.microsoft.com/office/drawing/2014/main" id="{416A68D4-CDC5-430C-8F47-216924B1F4FD}"/>
                  </a:ext>
                </a:extLst>
              </p:cNvPr>
              <p:cNvSpPr>
                <a:spLocks noChangeArrowheads="1"/>
              </p:cNvSpPr>
              <p:nvPr/>
            </p:nvSpPr>
            <p:spPr bwMode="auto">
              <a:xfrm>
                <a:off x="5609577" y="5285873"/>
                <a:ext cx="2217821" cy="4572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最高责任者：李董事长</a:t>
                </a:r>
              </a:p>
            </p:txBody>
          </p:sp>
          <p:sp>
            <p:nvSpPr>
              <p:cNvPr id="106" name="Rectangle 4">
                <a:extLst>
                  <a:ext uri="{FF2B5EF4-FFF2-40B4-BE49-F238E27FC236}">
                    <a16:creationId xmlns="" xmlns:a16="http://schemas.microsoft.com/office/drawing/2014/main" id="{BA8711BB-227D-44EB-BA8F-86321E568EB2}"/>
                  </a:ext>
                </a:extLst>
              </p:cNvPr>
              <p:cNvSpPr>
                <a:spLocks noChangeArrowheads="1"/>
              </p:cNvSpPr>
              <p:nvPr/>
            </p:nvSpPr>
            <p:spPr bwMode="auto">
              <a:xfrm>
                <a:off x="5598832" y="6125660"/>
                <a:ext cx="2217821" cy="4572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委员长：雷部长</a:t>
                </a:r>
              </a:p>
            </p:txBody>
          </p:sp>
          <p:sp>
            <p:nvSpPr>
              <p:cNvPr id="107" name="Rectangle 5">
                <a:extLst>
                  <a:ext uri="{FF2B5EF4-FFF2-40B4-BE49-F238E27FC236}">
                    <a16:creationId xmlns="" xmlns:a16="http://schemas.microsoft.com/office/drawing/2014/main" id="{30AD4E3E-7C3F-4D6A-9359-4724AA14724D}"/>
                  </a:ext>
                </a:extLst>
              </p:cNvPr>
              <p:cNvSpPr>
                <a:spLocks noChangeArrowheads="1"/>
              </p:cNvSpPr>
              <p:nvPr/>
            </p:nvSpPr>
            <p:spPr bwMode="auto">
              <a:xfrm>
                <a:off x="7610344" y="6837528"/>
                <a:ext cx="979967" cy="39815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文员/秘书</a:t>
                </a:r>
              </a:p>
            </p:txBody>
          </p:sp>
          <p:sp>
            <p:nvSpPr>
              <p:cNvPr id="108" name="Rectangle 6">
                <a:extLst>
                  <a:ext uri="{FF2B5EF4-FFF2-40B4-BE49-F238E27FC236}">
                    <a16:creationId xmlns="" xmlns:a16="http://schemas.microsoft.com/office/drawing/2014/main" id="{6D58DCC1-5E6D-4050-BD80-78029EAC6133}"/>
                  </a:ext>
                </a:extLst>
              </p:cNvPr>
              <p:cNvSpPr>
                <a:spLocks noChangeArrowheads="1"/>
              </p:cNvSpPr>
              <p:nvPr/>
            </p:nvSpPr>
            <p:spPr bwMode="auto">
              <a:xfrm>
                <a:off x="4754887"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刘</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部长</a:t>
                </a:r>
              </a:p>
            </p:txBody>
          </p:sp>
          <p:sp>
            <p:nvSpPr>
              <p:cNvPr id="109" name="Rectangle 7">
                <a:extLst>
                  <a:ext uri="{FF2B5EF4-FFF2-40B4-BE49-F238E27FC236}">
                    <a16:creationId xmlns="" xmlns:a16="http://schemas.microsoft.com/office/drawing/2014/main" id="{FF332727-65DF-4709-AAA4-FB85DB3CED5A}"/>
                  </a:ext>
                </a:extLst>
              </p:cNvPr>
              <p:cNvSpPr>
                <a:spLocks noChangeArrowheads="1"/>
              </p:cNvSpPr>
              <p:nvPr/>
            </p:nvSpPr>
            <p:spPr bwMode="auto">
              <a:xfrm>
                <a:off x="5393664"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张</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科长</a:t>
                </a:r>
              </a:p>
            </p:txBody>
          </p:sp>
          <p:sp>
            <p:nvSpPr>
              <p:cNvPr id="110" name="Rectangle 8">
                <a:extLst>
                  <a:ext uri="{FF2B5EF4-FFF2-40B4-BE49-F238E27FC236}">
                    <a16:creationId xmlns="" xmlns:a16="http://schemas.microsoft.com/office/drawing/2014/main" id="{B654ADDA-A7B3-4BCD-9E8F-72768DC4F3FA}"/>
                  </a:ext>
                </a:extLst>
              </p:cNvPr>
              <p:cNvSpPr>
                <a:spLocks noChangeArrowheads="1"/>
              </p:cNvSpPr>
              <p:nvPr/>
            </p:nvSpPr>
            <p:spPr bwMode="auto">
              <a:xfrm>
                <a:off x="6032441"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武</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科长</a:t>
                </a:r>
              </a:p>
            </p:txBody>
          </p:sp>
          <p:sp>
            <p:nvSpPr>
              <p:cNvPr id="111" name="Rectangle 9">
                <a:extLst>
                  <a:ext uri="{FF2B5EF4-FFF2-40B4-BE49-F238E27FC236}">
                    <a16:creationId xmlns="" xmlns:a16="http://schemas.microsoft.com/office/drawing/2014/main" id="{33381C40-34F4-46DE-8F82-611AC21BA805}"/>
                  </a:ext>
                </a:extLst>
              </p:cNvPr>
              <p:cNvSpPr>
                <a:spLocks noChangeArrowheads="1"/>
              </p:cNvSpPr>
              <p:nvPr/>
            </p:nvSpPr>
            <p:spPr bwMode="auto">
              <a:xfrm>
                <a:off x="6671218"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曾</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科长</a:t>
                </a:r>
              </a:p>
            </p:txBody>
          </p:sp>
          <p:sp>
            <p:nvSpPr>
              <p:cNvPr id="112" name="Rectangle 10">
                <a:extLst>
                  <a:ext uri="{FF2B5EF4-FFF2-40B4-BE49-F238E27FC236}">
                    <a16:creationId xmlns="" xmlns:a16="http://schemas.microsoft.com/office/drawing/2014/main" id="{2FF8F50F-7D51-4B68-8C7E-074CC79EEF60}"/>
                  </a:ext>
                </a:extLst>
              </p:cNvPr>
              <p:cNvSpPr>
                <a:spLocks noChangeArrowheads="1"/>
              </p:cNvSpPr>
              <p:nvPr/>
            </p:nvSpPr>
            <p:spPr bwMode="auto">
              <a:xfrm>
                <a:off x="7309995"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蓝</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部长</a:t>
                </a:r>
              </a:p>
            </p:txBody>
          </p:sp>
          <p:sp>
            <p:nvSpPr>
              <p:cNvPr id="113" name="Rectangle 11">
                <a:extLst>
                  <a:ext uri="{FF2B5EF4-FFF2-40B4-BE49-F238E27FC236}">
                    <a16:creationId xmlns="" xmlns:a16="http://schemas.microsoft.com/office/drawing/2014/main" id="{ECB33C35-131D-43F3-A57C-69AD8ECA3717}"/>
                  </a:ext>
                </a:extLst>
              </p:cNvPr>
              <p:cNvSpPr>
                <a:spLocks noChangeArrowheads="1"/>
              </p:cNvSpPr>
              <p:nvPr/>
            </p:nvSpPr>
            <p:spPr bwMode="auto">
              <a:xfrm>
                <a:off x="7948772"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阳</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部长</a:t>
                </a:r>
              </a:p>
            </p:txBody>
          </p:sp>
          <p:sp>
            <p:nvSpPr>
              <p:cNvPr id="114" name="Rectangle 12">
                <a:extLst>
                  <a:ext uri="{FF2B5EF4-FFF2-40B4-BE49-F238E27FC236}">
                    <a16:creationId xmlns="" xmlns:a16="http://schemas.microsoft.com/office/drawing/2014/main" id="{A69E519D-3A73-4E03-A93D-4DB94364ED49}"/>
                  </a:ext>
                </a:extLst>
              </p:cNvPr>
              <p:cNvSpPr>
                <a:spLocks noChangeArrowheads="1"/>
              </p:cNvSpPr>
              <p:nvPr/>
            </p:nvSpPr>
            <p:spPr bwMode="auto">
              <a:xfrm>
                <a:off x="8587547" y="8030660"/>
                <a:ext cx="472206" cy="2590800"/>
              </a:xfrm>
              <a:prstGeom prst="rect">
                <a:avLst/>
              </a:prstGeom>
              <a:solidFill>
                <a:schemeClr val="accent2"/>
              </a:solidFill>
              <a:ln w="9525">
                <a:solidFill>
                  <a:schemeClr val="accent1">
                    <a:lumMod val="60000"/>
                    <a:lumOff val="40000"/>
                  </a:schemeClr>
                </a:solidFill>
                <a:miter lim="800000"/>
                <a:headEnd/>
                <a:tailEnd/>
              </a:ln>
            </p:spPr>
            <p:txBody>
              <a:bodyPr wrap="none" anchor="ctr"/>
              <a:lstStyle>
                <a:lvl1pPr>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1pPr>
                <a:lvl2pPr marL="742950" indent="-28575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2pPr>
                <a:lvl3pPr marL="11430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3pPr>
                <a:lvl4pPr marL="16002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4pPr>
                <a:lvl5pPr marL="2057400" indent="-228600">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2400" b="1">
                    <a:solidFill>
                      <a:schemeClr val="tx1"/>
                    </a:solidFill>
                    <a:latin typeface="Times New Roman" panose="02020603050405020304" pitchFamily="18" charset="0"/>
                    <a:ea typeface="宋体" panose="02010600030101010101" pitchFamily="2" charset="-122"/>
                  </a:defRPr>
                </a:lvl9pPr>
              </a:lstStyle>
              <a:p>
                <a:pPr algn="ctr" eaLnBrk="1" hangingPunct="1"/>
                <a:r>
                  <a:rPr lang="zh-CN" altLang="en-US" sz="1600" b="0">
                    <a:solidFill>
                      <a:schemeClr val="accent1"/>
                    </a:solidFill>
                    <a:latin typeface="+mj-ea"/>
                    <a:ea typeface="+mj-ea"/>
                  </a:rPr>
                  <a:t>委</a:t>
                </a:r>
              </a:p>
              <a:p>
                <a:pPr algn="ctr" eaLnBrk="1" hangingPunct="1"/>
                <a:r>
                  <a:rPr lang="zh-CN" altLang="en-US" sz="1600" b="0">
                    <a:solidFill>
                      <a:schemeClr val="accent1"/>
                    </a:solidFill>
                    <a:latin typeface="+mj-ea"/>
                    <a:ea typeface="+mj-ea"/>
                  </a:rPr>
                  <a:t>员</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郑</a:t>
                </a:r>
              </a:p>
              <a:p>
                <a:pPr algn="ctr" eaLnBrk="1" hangingPunct="1"/>
                <a:r>
                  <a:rPr lang="zh-CN" altLang="en-US" sz="1600" b="0">
                    <a:solidFill>
                      <a:schemeClr val="accent1"/>
                    </a:solidFill>
                    <a:latin typeface="+mj-ea"/>
                    <a:ea typeface="+mj-ea"/>
                  </a:rPr>
                  <a:t>某</a:t>
                </a:r>
              </a:p>
              <a:p>
                <a:pPr algn="ctr" eaLnBrk="1" hangingPunct="1"/>
                <a:endParaRPr lang="zh-CN" altLang="en-US" sz="1600" b="0">
                  <a:solidFill>
                    <a:schemeClr val="accent1"/>
                  </a:solidFill>
                  <a:latin typeface="+mj-ea"/>
                  <a:ea typeface="+mj-ea"/>
                </a:endParaRPr>
              </a:p>
              <a:p>
                <a:pPr algn="ctr" eaLnBrk="1" hangingPunct="1"/>
                <a:r>
                  <a:rPr lang="zh-CN" altLang="en-US" sz="1600" b="0">
                    <a:solidFill>
                      <a:schemeClr val="accent1"/>
                    </a:solidFill>
                    <a:latin typeface="+mj-ea"/>
                    <a:ea typeface="+mj-ea"/>
                  </a:rPr>
                  <a:t>部长</a:t>
                </a:r>
              </a:p>
            </p:txBody>
          </p:sp>
          <p:grpSp>
            <p:nvGrpSpPr>
              <p:cNvPr id="9" name="组合 8">
                <a:extLst>
                  <a:ext uri="{FF2B5EF4-FFF2-40B4-BE49-F238E27FC236}">
                    <a16:creationId xmlns="" xmlns:a16="http://schemas.microsoft.com/office/drawing/2014/main" id="{4614477B-7C8B-44E0-8041-75B1C9893CB9}"/>
                  </a:ext>
                </a:extLst>
              </p:cNvPr>
              <p:cNvGrpSpPr/>
              <p:nvPr/>
            </p:nvGrpSpPr>
            <p:grpSpPr>
              <a:xfrm>
                <a:off x="4981434" y="7649660"/>
                <a:ext cx="3862316" cy="381000"/>
                <a:chOff x="4497443" y="7649660"/>
                <a:chExt cx="4590373" cy="381000"/>
              </a:xfrm>
            </p:grpSpPr>
            <p:sp>
              <p:nvSpPr>
                <p:cNvPr id="115" name="Line 13">
                  <a:extLst>
                    <a:ext uri="{FF2B5EF4-FFF2-40B4-BE49-F238E27FC236}">
                      <a16:creationId xmlns="" xmlns:a16="http://schemas.microsoft.com/office/drawing/2014/main" id="{2AE1E90E-1DAF-404D-A5E6-87D1FEF6A6B4}"/>
                    </a:ext>
                  </a:extLst>
                </p:cNvPr>
                <p:cNvSpPr>
                  <a:spLocks noChangeShapeType="1"/>
                </p:cNvSpPr>
                <p:nvPr/>
              </p:nvSpPr>
              <p:spPr bwMode="auto">
                <a:xfrm>
                  <a:off x="4497443" y="7649660"/>
                  <a:ext cx="4590373" cy="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16" name="Line 14">
                  <a:extLst>
                    <a:ext uri="{FF2B5EF4-FFF2-40B4-BE49-F238E27FC236}">
                      <a16:creationId xmlns="" xmlns:a16="http://schemas.microsoft.com/office/drawing/2014/main" id="{2254ADB3-740C-4D14-9F9D-91B32BAA7C4F}"/>
                    </a:ext>
                  </a:extLst>
                </p:cNvPr>
                <p:cNvSpPr>
                  <a:spLocks noChangeShapeType="1"/>
                </p:cNvSpPr>
                <p:nvPr/>
              </p:nvSpPr>
              <p:spPr bwMode="auto">
                <a:xfrm>
                  <a:off x="4497443"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17" name="Line 15">
                  <a:extLst>
                    <a:ext uri="{FF2B5EF4-FFF2-40B4-BE49-F238E27FC236}">
                      <a16:creationId xmlns="" xmlns:a16="http://schemas.microsoft.com/office/drawing/2014/main" id="{6D79D5D4-524D-46D1-97E0-D40DE8B3A417}"/>
                    </a:ext>
                  </a:extLst>
                </p:cNvPr>
                <p:cNvSpPr>
                  <a:spLocks noChangeShapeType="1"/>
                </p:cNvSpPr>
                <p:nvPr/>
              </p:nvSpPr>
              <p:spPr bwMode="auto">
                <a:xfrm>
                  <a:off x="5322678"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18" name="Line 16">
                  <a:extLst>
                    <a:ext uri="{FF2B5EF4-FFF2-40B4-BE49-F238E27FC236}">
                      <a16:creationId xmlns="" xmlns:a16="http://schemas.microsoft.com/office/drawing/2014/main" id="{2FBCD278-8EE0-4C6F-9559-5561DECFA8BD}"/>
                    </a:ext>
                  </a:extLst>
                </p:cNvPr>
                <p:cNvSpPr>
                  <a:spLocks noChangeShapeType="1"/>
                </p:cNvSpPr>
                <p:nvPr/>
              </p:nvSpPr>
              <p:spPr bwMode="auto">
                <a:xfrm>
                  <a:off x="6044760"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19" name="Line 17">
                  <a:extLst>
                    <a:ext uri="{FF2B5EF4-FFF2-40B4-BE49-F238E27FC236}">
                      <a16:creationId xmlns="" xmlns:a16="http://schemas.microsoft.com/office/drawing/2014/main" id="{3A020D69-96CC-4331-B744-9F28D658479A}"/>
                    </a:ext>
                  </a:extLst>
                </p:cNvPr>
                <p:cNvSpPr>
                  <a:spLocks noChangeShapeType="1"/>
                </p:cNvSpPr>
                <p:nvPr/>
              </p:nvSpPr>
              <p:spPr bwMode="auto">
                <a:xfrm>
                  <a:off x="6818418"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20" name="Line 18">
                  <a:extLst>
                    <a:ext uri="{FF2B5EF4-FFF2-40B4-BE49-F238E27FC236}">
                      <a16:creationId xmlns="" xmlns:a16="http://schemas.microsoft.com/office/drawing/2014/main" id="{3A919991-D4D9-4D1B-AD3C-BFF70C25F449}"/>
                    </a:ext>
                  </a:extLst>
                </p:cNvPr>
                <p:cNvSpPr>
                  <a:spLocks noChangeShapeType="1"/>
                </p:cNvSpPr>
                <p:nvPr/>
              </p:nvSpPr>
              <p:spPr bwMode="auto">
                <a:xfrm>
                  <a:off x="7592076"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21" name="Line 19">
                  <a:extLst>
                    <a:ext uri="{FF2B5EF4-FFF2-40B4-BE49-F238E27FC236}">
                      <a16:creationId xmlns="" xmlns:a16="http://schemas.microsoft.com/office/drawing/2014/main" id="{CBEC548E-39E3-4603-A934-77AE0584E6C5}"/>
                    </a:ext>
                  </a:extLst>
                </p:cNvPr>
                <p:cNvSpPr>
                  <a:spLocks noChangeShapeType="1"/>
                </p:cNvSpPr>
                <p:nvPr/>
              </p:nvSpPr>
              <p:spPr bwMode="auto">
                <a:xfrm>
                  <a:off x="8314158"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22" name="Line 20">
                  <a:extLst>
                    <a:ext uri="{FF2B5EF4-FFF2-40B4-BE49-F238E27FC236}">
                      <a16:creationId xmlns="" xmlns:a16="http://schemas.microsoft.com/office/drawing/2014/main" id="{E72E28A6-A125-4B59-B49F-A5E95874B3D7}"/>
                    </a:ext>
                  </a:extLst>
                </p:cNvPr>
                <p:cNvSpPr>
                  <a:spLocks noChangeShapeType="1"/>
                </p:cNvSpPr>
                <p:nvPr/>
              </p:nvSpPr>
              <p:spPr bwMode="auto">
                <a:xfrm>
                  <a:off x="9087816" y="7649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grpSp>
          <p:sp>
            <p:nvSpPr>
              <p:cNvPr id="123" name="Line 21">
                <a:extLst>
                  <a:ext uri="{FF2B5EF4-FFF2-40B4-BE49-F238E27FC236}">
                    <a16:creationId xmlns="" xmlns:a16="http://schemas.microsoft.com/office/drawing/2014/main" id="{9125CE4C-3195-4F73-A2F4-89E852E73F6A}"/>
                  </a:ext>
                </a:extLst>
              </p:cNvPr>
              <p:cNvSpPr>
                <a:spLocks noChangeShapeType="1"/>
              </p:cNvSpPr>
              <p:nvPr/>
            </p:nvSpPr>
            <p:spPr bwMode="auto">
              <a:xfrm>
                <a:off x="6681954" y="5744660"/>
                <a:ext cx="0" cy="3810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24" name="Line 22">
                <a:extLst>
                  <a:ext uri="{FF2B5EF4-FFF2-40B4-BE49-F238E27FC236}">
                    <a16:creationId xmlns="" xmlns:a16="http://schemas.microsoft.com/office/drawing/2014/main" id="{A708EA32-68E1-4368-B337-39419C6C9F80}"/>
                  </a:ext>
                </a:extLst>
              </p:cNvPr>
              <p:cNvSpPr>
                <a:spLocks noChangeShapeType="1"/>
              </p:cNvSpPr>
              <p:nvPr/>
            </p:nvSpPr>
            <p:spPr bwMode="auto">
              <a:xfrm>
                <a:off x="6681954" y="6582860"/>
                <a:ext cx="0" cy="106680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sp>
            <p:nvSpPr>
              <p:cNvPr id="125" name="Line 23">
                <a:extLst>
                  <a:ext uri="{FF2B5EF4-FFF2-40B4-BE49-F238E27FC236}">
                    <a16:creationId xmlns="" xmlns:a16="http://schemas.microsoft.com/office/drawing/2014/main" id="{81CEDC27-EC08-486B-AF1E-51ADF7103160}"/>
                  </a:ext>
                </a:extLst>
              </p:cNvPr>
              <p:cNvSpPr>
                <a:spLocks noChangeShapeType="1"/>
              </p:cNvSpPr>
              <p:nvPr/>
            </p:nvSpPr>
            <p:spPr bwMode="auto">
              <a:xfrm>
                <a:off x="6681954" y="7040060"/>
                <a:ext cx="928390" cy="0"/>
              </a:xfrm>
              <a:prstGeom prst="line">
                <a:avLst/>
              </a:prstGeom>
              <a:noFill/>
              <a:ln w="9525">
                <a:solidFill>
                  <a:schemeClr val="accent1">
                    <a:lumMod val="60000"/>
                    <a:lumOff val="40000"/>
                  </a:schemeClr>
                </a:solidFill>
                <a:round/>
                <a:headEnd/>
                <a:tailEnd/>
              </a:ln>
              <a:extLst>
                <a:ext uri="{909E8E84-426E-40DD-AFC4-6F175D3DCCD1}">
                  <a14:hiddenFill xmlns:a14="http://schemas.microsoft.com/office/drawing/2010/main">
                    <a:noFill/>
                  </a14:hiddenFill>
                </a:ext>
              </a:extLst>
            </p:spPr>
            <p:txBody>
              <a:bodyPr/>
              <a:lstStyle/>
              <a:p>
                <a:endParaRPr lang="zh-CN" altLang="en-US" sz="1600">
                  <a:solidFill>
                    <a:schemeClr val="accent1"/>
                  </a:solidFill>
                  <a:latin typeface="+mj-ea"/>
                  <a:ea typeface="+mj-ea"/>
                </a:endParaRPr>
              </a:p>
            </p:txBody>
          </p:sp>
        </p:grpSp>
        <p:sp>
          <p:nvSpPr>
            <p:cNvPr id="14" name="矩形 13">
              <a:extLst>
                <a:ext uri="{FF2B5EF4-FFF2-40B4-BE49-F238E27FC236}">
                  <a16:creationId xmlns="" xmlns:a16="http://schemas.microsoft.com/office/drawing/2014/main" id="{E294D0B5-2259-44D2-A3CB-7665BF14522A}"/>
                </a:ext>
              </a:extLst>
            </p:cNvPr>
            <p:cNvSpPr/>
            <p:nvPr/>
          </p:nvSpPr>
          <p:spPr>
            <a:xfrm>
              <a:off x="8054884" y="5860748"/>
              <a:ext cx="2313454" cy="369332"/>
            </a:xfrm>
            <a:prstGeom prst="rect">
              <a:avLst/>
            </a:prstGeom>
          </p:spPr>
          <p:txBody>
            <a:bodyPr wrap="none">
              <a:spAutoFit/>
            </a:bodyPr>
            <a:lstStyle/>
            <a:p>
              <a:r>
                <a:rPr lang="en-US" altLang="zh-CN">
                  <a:solidFill>
                    <a:schemeClr val="accent1"/>
                  </a:solidFill>
                  <a:latin typeface="微软雅黑" pitchFamily="34" charset="-122"/>
                  <a:ea typeface="微软雅黑" pitchFamily="34" charset="-122"/>
                </a:rPr>
                <a:t>6S</a:t>
              </a:r>
              <a:r>
                <a:rPr lang="zh-CN" altLang="en-US">
                  <a:solidFill>
                    <a:schemeClr val="accent1"/>
                  </a:solidFill>
                  <a:latin typeface="微软雅黑" pitchFamily="34" charset="-122"/>
                  <a:ea typeface="微软雅黑" pitchFamily="34" charset="-122"/>
                </a:rPr>
                <a:t>推行小组参考结构</a:t>
              </a:r>
              <a:endParaRPr lang="zh-CN" altLang="en-US">
                <a:solidFill>
                  <a:schemeClr val="accent1"/>
                </a:solidFill>
              </a:endParaRPr>
            </a:p>
          </p:txBody>
        </p:sp>
      </p:grpSp>
    </p:spTree>
    <p:extLst>
      <p:ext uri="{BB962C8B-B14F-4D97-AF65-F5344CB8AC3E}">
        <p14:creationId xmlns:p14="http://schemas.microsoft.com/office/powerpoint/2010/main" val="1496979391"/>
      </p:ext>
    </p:extLst>
  </p:cSld>
  <p:clrMapOvr>
    <a:masterClrMapping/>
  </p:clrMapOvr>
  <p:transition spd="slow" advTm="8134">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up)">
                                      <p:cBhvr>
                                        <p:cTn id="7" dur="500"/>
                                        <p:tgtEl>
                                          <p:spTgt spid="36"/>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49"/>
                                        </p:tgtEl>
                                        <p:attrNameLst>
                                          <p:attrName>style.visibility</p:attrName>
                                        </p:attrNameLst>
                                      </p:cBhvr>
                                      <p:to>
                                        <p:strVal val="visible"/>
                                      </p:to>
                                    </p:set>
                                    <p:animEffect transition="in" filter="wipe(right)">
                                      <p:cBhvr>
                                        <p:cTn id="11" dur="500"/>
                                        <p:tgtEl>
                                          <p:spTgt spid="49"/>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47"/>
                                        </p:tgtEl>
                                        <p:attrNameLst>
                                          <p:attrName>style.visibility</p:attrName>
                                        </p:attrNameLst>
                                      </p:cBhvr>
                                      <p:to>
                                        <p:strVal val="visible"/>
                                      </p:to>
                                    </p:set>
                                    <p:anim calcmode="lin" valueType="num">
                                      <p:cBhvr>
                                        <p:cTn id="15" dur="400" fill="hold"/>
                                        <p:tgtEl>
                                          <p:spTgt spid="47"/>
                                        </p:tgtEl>
                                        <p:attrNameLst>
                                          <p:attrName>ppt_w</p:attrName>
                                        </p:attrNameLst>
                                      </p:cBhvr>
                                      <p:tavLst>
                                        <p:tav tm="0">
                                          <p:val>
                                            <p:fltVal val="0"/>
                                          </p:val>
                                        </p:tav>
                                        <p:tav tm="100000">
                                          <p:val>
                                            <p:strVal val="#ppt_w"/>
                                          </p:val>
                                        </p:tav>
                                      </p:tavLst>
                                    </p:anim>
                                    <p:anim calcmode="lin" valueType="num">
                                      <p:cBhvr>
                                        <p:cTn id="16" dur="400" fill="hold"/>
                                        <p:tgtEl>
                                          <p:spTgt spid="47"/>
                                        </p:tgtEl>
                                        <p:attrNameLst>
                                          <p:attrName>ppt_h</p:attrName>
                                        </p:attrNameLst>
                                      </p:cBhvr>
                                      <p:tavLst>
                                        <p:tav tm="0">
                                          <p:val>
                                            <p:fltVal val="0"/>
                                          </p:val>
                                        </p:tav>
                                        <p:tav tm="100000">
                                          <p:val>
                                            <p:strVal val="#ppt_h"/>
                                          </p:val>
                                        </p:tav>
                                      </p:tavLst>
                                    </p:anim>
                                    <p:anim calcmode="lin" valueType="num">
                                      <p:cBhvr>
                                        <p:cTn id="17" dur="400" fill="hold"/>
                                        <p:tgtEl>
                                          <p:spTgt spid="47"/>
                                        </p:tgtEl>
                                        <p:attrNameLst>
                                          <p:attrName>style.rotation</p:attrName>
                                        </p:attrNameLst>
                                      </p:cBhvr>
                                      <p:tavLst>
                                        <p:tav tm="0">
                                          <p:val>
                                            <p:fltVal val="90"/>
                                          </p:val>
                                        </p:tav>
                                        <p:tav tm="100000">
                                          <p:val>
                                            <p:fltVal val="0"/>
                                          </p:val>
                                        </p:tav>
                                      </p:tavLst>
                                    </p:anim>
                                    <p:animEffect transition="in" filter="fade">
                                      <p:cBhvr>
                                        <p:cTn id="18" dur="400"/>
                                        <p:tgtEl>
                                          <p:spTgt spid="47"/>
                                        </p:tgtEl>
                                      </p:cBhvr>
                                    </p:animEffect>
                                  </p:childTnLst>
                                </p:cTn>
                              </p:par>
                            </p:childTnLst>
                          </p:cTn>
                        </p:par>
                        <p:par>
                          <p:cTn id="19" fill="hold">
                            <p:stCondLst>
                              <p:cond delay="1400"/>
                            </p:stCondLst>
                            <p:childTnLst>
                              <p:par>
                                <p:cTn id="20" presetID="42" presetClass="entr" presetSubtype="0" fill="hold" nodeType="after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anim calcmode="lin" valueType="num">
                                      <p:cBhvr>
                                        <p:cTn id="23" dur="500" fill="hold"/>
                                        <p:tgtEl>
                                          <p:spTgt spid="16"/>
                                        </p:tgtEl>
                                        <p:attrNameLst>
                                          <p:attrName>ppt_x</p:attrName>
                                        </p:attrNameLst>
                                      </p:cBhvr>
                                      <p:tavLst>
                                        <p:tav tm="0">
                                          <p:val>
                                            <p:strVal val="#ppt_x"/>
                                          </p:val>
                                        </p:tav>
                                        <p:tav tm="100000">
                                          <p:val>
                                            <p:strVal val="#ppt_x"/>
                                          </p:val>
                                        </p:tav>
                                      </p:tavLst>
                                    </p:anim>
                                    <p:anim calcmode="lin" valueType="num">
                                      <p:cBhvr>
                                        <p:cTn id="24" dur="500" fill="hold"/>
                                        <p:tgtEl>
                                          <p:spTgt spid="16"/>
                                        </p:tgtEl>
                                        <p:attrNameLst>
                                          <p:attrName>ppt_y</p:attrName>
                                        </p:attrNameLst>
                                      </p:cBhvr>
                                      <p:tavLst>
                                        <p:tav tm="0">
                                          <p:val>
                                            <p:strVal val="#ppt_y+.1"/>
                                          </p:val>
                                        </p:tav>
                                        <p:tav tm="100000">
                                          <p:val>
                                            <p:strVal val="#ppt_y"/>
                                          </p:val>
                                        </p:tav>
                                      </p:tavLst>
                                    </p:anim>
                                  </p:childTnLst>
                                </p:cTn>
                              </p:par>
                            </p:childTnLst>
                          </p:cTn>
                        </p:par>
                        <p:par>
                          <p:cTn id="25" fill="hold">
                            <p:stCondLst>
                              <p:cond delay="1900"/>
                            </p:stCondLst>
                            <p:childTnLst>
                              <p:par>
                                <p:cTn id="26" presetID="22" presetClass="entr" presetSubtype="2" fill="hold" grpId="0" nodeType="afterEffect">
                                  <p:stCondLst>
                                    <p:cond delay="0"/>
                                  </p:stCondLst>
                                  <p:childTnLst>
                                    <p:set>
                                      <p:cBhvr>
                                        <p:cTn id="27" dur="1" fill="hold">
                                          <p:stCondLst>
                                            <p:cond delay="0"/>
                                          </p:stCondLst>
                                        </p:cTn>
                                        <p:tgtEl>
                                          <p:spTgt spid="56"/>
                                        </p:tgtEl>
                                        <p:attrNameLst>
                                          <p:attrName>style.visibility</p:attrName>
                                        </p:attrNameLst>
                                      </p:cBhvr>
                                      <p:to>
                                        <p:strVal val="visible"/>
                                      </p:to>
                                    </p:set>
                                    <p:animEffect transition="in" filter="wipe(right)">
                                      <p:cBhvr>
                                        <p:cTn id="28" dur="500"/>
                                        <p:tgtEl>
                                          <p:spTgt spid="56"/>
                                        </p:tgtEl>
                                      </p:cBhvr>
                                    </p:animEffect>
                                  </p:childTnLst>
                                </p:cTn>
                              </p:par>
                            </p:childTnLst>
                          </p:cTn>
                        </p:par>
                        <p:par>
                          <p:cTn id="29" fill="hold">
                            <p:stCondLst>
                              <p:cond delay="2400"/>
                            </p:stCondLst>
                            <p:childTnLst>
                              <p:par>
                                <p:cTn id="30" presetID="31" presetClass="entr" presetSubtype="0" fill="hold" grpId="0" nodeType="afterEffect">
                                  <p:stCondLst>
                                    <p:cond delay="0"/>
                                  </p:stCondLst>
                                  <p:childTnLst>
                                    <p:set>
                                      <p:cBhvr>
                                        <p:cTn id="31" dur="1" fill="hold">
                                          <p:stCondLst>
                                            <p:cond delay="0"/>
                                          </p:stCondLst>
                                        </p:cTn>
                                        <p:tgtEl>
                                          <p:spTgt spid="55"/>
                                        </p:tgtEl>
                                        <p:attrNameLst>
                                          <p:attrName>style.visibility</p:attrName>
                                        </p:attrNameLst>
                                      </p:cBhvr>
                                      <p:to>
                                        <p:strVal val="visible"/>
                                      </p:to>
                                    </p:set>
                                    <p:anim calcmode="lin" valueType="num">
                                      <p:cBhvr>
                                        <p:cTn id="32" dur="400" fill="hold"/>
                                        <p:tgtEl>
                                          <p:spTgt spid="55"/>
                                        </p:tgtEl>
                                        <p:attrNameLst>
                                          <p:attrName>ppt_w</p:attrName>
                                        </p:attrNameLst>
                                      </p:cBhvr>
                                      <p:tavLst>
                                        <p:tav tm="0">
                                          <p:val>
                                            <p:fltVal val="0"/>
                                          </p:val>
                                        </p:tav>
                                        <p:tav tm="100000">
                                          <p:val>
                                            <p:strVal val="#ppt_w"/>
                                          </p:val>
                                        </p:tav>
                                      </p:tavLst>
                                    </p:anim>
                                    <p:anim calcmode="lin" valueType="num">
                                      <p:cBhvr>
                                        <p:cTn id="33" dur="400" fill="hold"/>
                                        <p:tgtEl>
                                          <p:spTgt spid="55"/>
                                        </p:tgtEl>
                                        <p:attrNameLst>
                                          <p:attrName>ppt_h</p:attrName>
                                        </p:attrNameLst>
                                      </p:cBhvr>
                                      <p:tavLst>
                                        <p:tav tm="0">
                                          <p:val>
                                            <p:fltVal val="0"/>
                                          </p:val>
                                        </p:tav>
                                        <p:tav tm="100000">
                                          <p:val>
                                            <p:strVal val="#ppt_h"/>
                                          </p:val>
                                        </p:tav>
                                      </p:tavLst>
                                    </p:anim>
                                    <p:anim calcmode="lin" valueType="num">
                                      <p:cBhvr>
                                        <p:cTn id="34" dur="400" fill="hold"/>
                                        <p:tgtEl>
                                          <p:spTgt spid="55"/>
                                        </p:tgtEl>
                                        <p:attrNameLst>
                                          <p:attrName>style.rotation</p:attrName>
                                        </p:attrNameLst>
                                      </p:cBhvr>
                                      <p:tavLst>
                                        <p:tav tm="0">
                                          <p:val>
                                            <p:fltVal val="90"/>
                                          </p:val>
                                        </p:tav>
                                        <p:tav tm="100000">
                                          <p:val>
                                            <p:fltVal val="0"/>
                                          </p:val>
                                        </p:tav>
                                      </p:tavLst>
                                    </p:anim>
                                    <p:animEffect transition="in" filter="fade">
                                      <p:cBhvr>
                                        <p:cTn id="35" dur="400"/>
                                        <p:tgtEl>
                                          <p:spTgt spid="55"/>
                                        </p:tgtEl>
                                      </p:cBhvr>
                                    </p:animEffect>
                                  </p:childTnLst>
                                </p:cTn>
                              </p:par>
                            </p:childTnLst>
                          </p:cTn>
                        </p:par>
                        <p:par>
                          <p:cTn id="36" fill="hold">
                            <p:stCondLst>
                              <p:cond delay="2800"/>
                            </p:stCondLst>
                            <p:childTnLst>
                              <p:par>
                                <p:cTn id="37" presetID="22" presetClass="entr" presetSubtype="2" fill="hold" grpId="0" nodeType="afterEffect">
                                  <p:stCondLst>
                                    <p:cond delay="0"/>
                                  </p:stCondLst>
                                  <p:childTnLst>
                                    <p:set>
                                      <p:cBhvr>
                                        <p:cTn id="38" dur="1" fill="hold">
                                          <p:stCondLst>
                                            <p:cond delay="0"/>
                                          </p:stCondLst>
                                        </p:cTn>
                                        <p:tgtEl>
                                          <p:spTgt spid="80"/>
                                        </p:tgtEl>
                                        <p:attrNameLst>
                                          <p:attrName>style.visibility</p:attrName>
                                        </p:attrNameLst>
                                      </p:cBhvr>
                                      <p:to>
                                        <p:strVal val="visible"/>
                                      </p:to>
                                    </p:set>
                                    <p:animEffect transition="in" filter="wipe(right)">
                                      <p:cBhvr>
                                        <p:cTn id="39" dur="500"/>
                                        <p:tgtEl>
                                          <p:spTgt spid="80"/>
                                        </p:tgtEl>
                                      </p:cBhvr>
                                    </p:animEffect>
                                  </p:childTnLst>
                                </p:cTn>
                              </p:par>
                            </p:childTnLst>
                          </p:cTn>
                        </p:par>
                        <p:par>
                          <p:cTn id="40" fill="hold">
                            <p:stCondLst>
                              <p:cond delay="3300"/>
                            </p:stCondLst>
                            <p:childTnLst>
                              <p:par>
                                <p:cTn id="41" presetID="31" presetClass="entr" presetSubtype="0" fill="hold" grpId="0" nodeType="afterEffect">
                                  <p:stCondLst>
                                    <p:cond delay="0"/>
                                  </p:stCondLst>
                                  <p:childTnLst>
                                    <p:set>
                                      <p:cBhvr>
                                        <p:cTn id="42" dur="1" fill="hold">
                                          <p:stCondLst>
                                            <p:cond delay="0"/>
                                          </p:stCondLst>
                                        </p:cTn>
                                        <p:tgtEl>
                                          <p:spTgt spid="79"/>
                                        </p:tgtEl>
                                        <p:attrNameLst>
                                          <p:attrName>style.visibility</p:attrName>
                                        </p:attrNameLst>
                                      </p:cBhvr>
                                      <p:to>
                                        <p:strVal val="visible"/>
                                      </p:to>
                                    </p:set>
                                    <p:anim calcmode="lin" valueType="num">
                                      <p:cBhvr>
                                        <p:cTn id="43" dur="400" fill="hold"/>
                                        <p:tgtEl>
                                          <p:spTgt spid="79"/>
                                        </p:tgtEl>
                                        <p:attrNameLst>
                                          <p:attrName>ppt_w</p:attrName>
                                        </p:attrNameLst>
                                      </p:cBhvr>
                                      <p:tavLst>
                                        <p:tav tm="0">
                                          <p:val>
                                            <p:fltVal val="0"/>
                                          </p:val>
                                        </p:tav>
                                        <p:tav tm="100000">
                                          <p:val>
                                            <p:strVal val="#ppt_w"/>
                                          </p:val>
                                        </p:tav>
                                      </p:tavLst>
                                    </p:anim>
                                    <p:anim calcmode="lin" valueType="num">
                                      <p:cBhvr>
                                        <p:cTn id="44" dur="400" fill="hold"/>
                                        <p:tgtEl>
                                          <p:spTgt spid="79"/>
                                        </p:tgtEl>
                                        <p:attrNameLst>
                                          <p:attrName>ppt_h</p:attrName>
                                        </p:attrNameLst>
                                      </p:cBhvr>
                                      <p:tavLst>
                                        <p:tav tm="0">
                                          <p:val>
                                            <p:fltVal val="0"/>
                                          </p:val>
                                        </p:tav>
                                        <p:tav tm="100000">
                                          <p:val>
                                            <p:strVal val="#ppt_h"/>
                                          </p:val>
                                        </p:tav>
                                      </p:tavLst>
                                    </p:anim>
                                    <p:anim calcmode="lin" valueType="num">
                                      <p:cBhvr>
                                        <p:cTn id="45" dur="400" fill="hold"/>
                                        <p:tgtEl>
                                          <p:spTgt spid="79"/>
                                        </p:tgtEl>
                                        <p:attrNameLst>
                                          <p:attrName>style.rotation</p:attrName>
                                        </p:attrNameLst>
                                      </p:cBhvr>
                                      <p:tavLst>
                                        <p:tav tm="0">
                                          <p:val>
                                            <p:fltVal val="90"/>
                                          </p:val>
                                        </p:tav>
                                        <p:tav tm="100000">
                                          <p:val>
                                            <p:fltVal val="0"/>
                                          </p:val>
                                        </p:tav>
                                      </p:tavLst>
                                    </p:anim>
                                    <p:animEffect transition="in" filter="fade">
                                      <p:cBhvr>
                                        <p:cTn id="46" dur="400"/>
                                        <p:tgtEl>
                                          <p:spTgt spid="79"/>
                                        </p:tgtEl>
                                      </p:cBhvr>
                                    </p:animEffect>
                                  </p:childTnLst>
                                </p:cTn>
                              </p:par>
                            </p:childTnLst>
                          </p:cTn>
                        </p:par>
                        <p:par>
                          <p:cTn id="47" fill="hold">
                            <p:stCondLst>
                              <p:cond delay="3700"/>
                            </p:stCondLst>
                            <p:childTnLst>
                              <p:par>
                                <p:cTn id="48" presetID="42" presetClass="entr" presetSubtype="0" fill="hold" grpId="0" nodeType="afterEffect">
                                  <p:stCondLst>
                                    <p:cond delay="0"/>
                                  </p:stCondLst>
                                  <p:childTnLst>
                                    <p:set>
                                      <p:cBhvr>
                                        <p:cTn id="49" dur="1" fill="hold">
                                          <p:stCondLst>
                                            <p:cond delay="0"/>
                                          </p:stCondLst>
                                        </p:cTn>
                                        <p:tgtEl>
                                          <p:spTgt spid="10"/>
                                        </p:tgtEl>
                                        <p:attrNameLst>
                                          <p:attrName>style.visibility</p:attrName>
                                        </p:attrNameLst>
                                      </p:cBhvr>
                                      <p:to>
                                        <p:strVal val="visible"/>
                                      </p:to>
                                    </p:set>
                                    <p:animEffect transition="in" filter="fade">
                                      <p:cBhvr>
                                        <p:cTn id="50" dur="400"/>
                                        <p:tgtEl>
                                          <p:spTgt spid="10"/>
                                        </p:tgtEl>
                                      </p:cBhvr>
                                    </p:animEffect>
                                    <p:anim calcmode="lin" valueType="num">
                                      <p:cBhvr>
                                        <p:cTn id="51" dur="400" fill="hold"/>
                                        <p:tgtEl>
                                          <p:spTgt spid="10"/>
                                        </p:tgtEl>
                                        <p:attrNameLst>
                                          <p:attrName>ppt_x</p:attrName>
                                        </p:attrNameLst>
                                      </p:cBhvr>
                                      <p:tavLst>
                                        <p:tav tm="0">
                                          <p:val>
                                            <p:strVal val="#ppt_x"/>
                                          </p:val>
                                        </p:tav>
                                        <p:tav tm="100000">
                                          <p:val>
                                            <p:strVal val="#ppt_x"/>
                                          </p:val>
                                        </p:tav>
                                      </p:tavLst>
                                    </p:anim>
                                    <p:anim calcmode="lin" valueType="num">
                                      <p:cBhvr>
                                        <p:cTn id="52" dur="400" fill="hold"/>
                                        <p:tgtEl>
                                          <p:spTgt spid="10"/>
                                        </p:tgtEl>
                                        <p:attrNameLst>
                                          <p:attrName>ppt_y</p:attrName>
                                        </p:attrNameLst>
                                      </p:cBhvr>
                                      <p:tavLst>
                                        <p:tav tm="0">
                                          <p:val>
                                            <p:strVal val="#ppt_y+.1"/>
                                          </p:val>
                                        </p:tav>
                                        <p:tav tm="100000">
                                          <p:val>
                                            <p:strVal val="#ppt_y"/>
                                          </p:val>
                                        </p:tav>
                                      </p:tavLst>
                                    </p:anim>
                                  </p:childTnLst>
                                </p:cTn>
                              </p:par>
                            </p:childTnLst>
                          </p:cTn>
                        </p:par>
                        <p:par>
                          <p:cTn id="53" fill="hold">
                            <p:stCondLst>
                              <p:cond delay="4100"/>
                            </p:stCondLst>
                            <p:childTnLst>
                              <p:par>
                                <p:cTn id="54" presetID="22" presetClass="entr" presetSubtype="2" fill="hold" grpId="0" nodeType="afterEffect">
                                  <p:stCondLst>
                                    <p:cond delay="0"/>
                                  </p:stCondLst>
                                  <p:childTnLst>
                                    <p:set>
                                      <p:cBhvr>
                                        <p:cTn id="55" dur="1" fill="hold">
                                          <p:stCondLst>
                                            <p:cond delay="0"/>
                                          </p:stCondLst>
                                        </p:cTn>
                                        <p:tgtEl>
                                          <p:spTgt spid="82"/>
                                        </p:tgtEl>
                                        <p:attrNameLst>
                                          <p:attrName>style.visibility</p:attrName>
                                        </p:attrNameLst>
                                      </p:cBhvr>
                                      <p:to>
                                        <p:strVal val="visible"/>
                                      </p:to>
                                    </p:set>
                                    <p:animEffect transition="in" filter="wipe(right)">
                                      <p:cBhvr>
                                        <p:cTn id="56" dur="500"/>
                                        <p:tgtEl>
                                          <p:spTgt spid="82"/>
                                        </p:tgtEl>
                                      </p:cBhvr>
                                    </p:animEffect>
                                  </p:childTnLst>
                                </p:cTn>
                              </p:par>
                            </p:childTnLst>
                          </p:cTn>
                        </p:par>
                        <p:par>
                          <p:cTn id="57" fill="hold">
                            <p:stCondLst>
                              <p:cond delay="4600"/>
                            </p:stCondLst>
                            <p:childTnLst>
                              <p:par>
                                <p:cTn id="58" presetID="31" presetClass="entr" presetSubtype="0" fill="hold" grpId="0" nodeType="afterEffect">
                                  <p:stCondLst>
                                    <p:cond delay="0"/>
                                  </p:stCondLst>
                                  <p:childTnLst>
                                    <p:set>
                                      <p:cBhvr>
                                        <p:cTn id="59" dur="1" fill="hold">
                                          <p:stCondLst>
                                            <p:cond delay="0"/>
                                          </p:stCondLst>
                                        </p:cTn>
                                        <p:tgtEl>
                                          <p:spTgt spid="81"/>
                                        </p:tgtEl>
                                        <p:attrNameLst>
                                          <p:attrName>style.visibility</p:attrName>
                                        </p:attrNameLst>
                                      </p:cBhvr>
                                      <p:to>
                                        <p:strVal val="visible"/>
                                      </p:to>
                                    </p:set>
                                    <p:anim calcmode="lin" valueType="num">
                                      <p:cBhvr>
                                        <p:cTn id="60" dur="400" fill="hold"/>
                                        <p:tgtEl>
                                          <p:spTgt spid="81"/>
                                        </p:tgtEl>
                                        <p:attrNameLst>
                                          <p:attrName>ppt_w</p:attrName>
                                        </p:attrNameLst>
                                      </p:cBhvr>
                                      <p:tavLst>
                                        <p:tav tm="0">
                                          <p:val>
                                            <p:fltVal val="0"/>
                                          </p:val>
                                        </p:tav>
                                        <p:tav tm="100000">
                                          <p:val>
                                            <p:strVal val="#ppt_w"/>
                                          </p:val>
                                        </p:tav>
                                      </p:tavLst>
                                    </p:anim>
                                    <p:anim calcmode="lin" valueType="num">
                                      <p:cBhvr>
                                        <p:cTn id="61" dur="400" fill="hold"/>
                                        <p:tgtEl>
                                          <p:spTgt spid="81"/>
                                        </p:tgtEl>
                                        <p:attrNameLst>
                                          <p:attrName>ppt_h</p:attrName>
                                        </p:attrNameLst>
                                      </p:cBhvr>
                                      <p:tavLst>
                                        <p:tav tm="0">
                                          <p:val>
                                            <p:fltVal val="0"/>
                                          </p:val>
                                        </p:tav>
                                        <p:tav tm="100000">
                                          <p:val>
                                            <p:strVal val="#ppt_h"/>
                                          </p:val>
                                        </p:tav>
                                      </p:tavLst>
                                    </p:anim>
                                    <p:anim calcmode="lin" valueType="num">
                                      <p:cBhvr>
                                        <p:cTn id="62" dur="400" fill="hold"/>
                                        <p:tgtEl>
                                          <p:spTgt spid="81"/>
                                        </p:tgtEl>
                                        <p:attrNameLst>
                                          <p:attrName>style.rotation</p:attrName>
                                        </p:attrNameLst>
                                      </p:cBhvr>
                                      <p:tavLst>
                                        <p:tav tm="0">
                                          <p:val>
                                            <p:fltVal val="90"/>
                                          </p:val>
                                        </p:tav>
                                        <p:tav tm="100000">
                                          <p:val>
                                            <p:fltVal val="0"/>
                                          </p:val>
                                        </p:tav>
                                      </p:tavLst>
                                    </p:anim>
                                    <p:animEffect transition="in" filter="fade">
                                      <p:cBhvr>
                                        <p:cTn id="63" dur="400"/>
                                        <p:tgtEl>
                                          <p:spTgt spid="81"/>
                                        </p:tgtEl>
                                      </p:cBhvr>
                                    </p:animEffect>
                                  </p:childTnLst>
                                </p:cTn>
                              </p:par>
                            </p:childTnLst>
                          </p:cTn>
                        </p:par>
                        <p:par>
                          <p:cTn id="64" fill="hold">
                            <p:stCondLst>
                              <p:cond delay="5000"/>
                            </p:stCondLst>
                            <p:childTnLst>
                              <p:par>
                                <p:cTn id="65" presetID="42" presetClass="entr" presetSubtype="0" fill="hold" grpId="0" nodeType="afterEffect">
                                  <p:stCondLst>
                                    <p:cond delay="0"/>
                                  </p:stCondLst>
                                  <p:childTnLst>
                                    <p:set>
                                      <p:cBhvr>
                                        <p:cTn id="66" dur="1" fill="hold">
                                          <p:stCondLst>
                                            <p:cond delay="0"/>
                                          </p:stCondLst>
                                        </p:cTn>
                                        <p:tgtEl>
                                          <p:spTgt spid="57"/>
                                        </p:tgtEl>
                                        <p:attrNameLst>
                                          <p:attrName>style.visibility</p:attrName>
                                        </p:attrNameLst>
                                      </p:cBhvr>
                                      <p:to>
                                        <p:strVal val="visible"/>
                                      </p:to>
                                    </p:set>
                                    <p:animEffect transition="in" filter="fade">
                                      <p:cBhvr>
                                        <p:cTn id="67" dur="400"/>
                                        <p:tgtEl>
                                          <p:spTgt spid="57"/>
                                        </p:tgtEl>
                                      </p:cBhvr>
                                    </p:animEffect>
                                    <p:anim calcmode="lin" valueType="num">
                                      <p:cBhvr>
                                        <p:cTn id="68" dur="400" fill="hold"/>
                                        <p:tgtEl>
                                          <p:spTgt spid="57"/>
                                        </p:tgtEl>
                                        <p:attrNameLst>
                                          <p:attrName>ppt_x</p:attrName>
                                        </p:attrNameLst>
                                      </p:cBhvr>
                                      <p:tavLst>
                                        <p:tav tm="0">
                                          <p:val>
                                            <p:strVal val="#ppt_x"/>
                                          </p:val>
                                        </p:tav>
                                        <p:tav tm="100000">
                                          <p:val>
                                            <p:strVal val="#ppt_x"/>
                                          </p:val>
                                        </p:tav>
                                      </p:tavLst>
                                    </p:anim>
                                    <p:anim calcmode="lin" valueType="num">
                                      <p:cBhvr>
                                        <p:cTn id="69" dur="400" fill="hold"/>
                                        <p:tgtEl>
                                          <p:spTgt spid="5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36" grpId="0" animBg="1"/>
      <p:bldP spid="47" grpId="0"/>
      <p:bldP spid="49" grpId="0" animBg="1"/>
      <p:bldP spid="55" grpId="0"/>
      <p:bldP spid="56" grpId="0" animBg="1"/>
      <p:bldP spid="79" grpId="0"/>
      <p:bldP spid="80" grpId="0" animBg="1"/>
      <p:bldP spid="57" grpId="0"/>
      <p:bldP spid="81" grpId="0"/>
      <p:bldP spid="8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巡查与检讨</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 name="矩形 2">
            <a:extLst>
              <a:ext uri="{FF2B5EF4-FFF2-40B4-BE49-F238E27FC236}">
                <a16:creationId xmlns="" xmlns:a16="http://schemas.microsoft.com/office/drawing/2014/main" id="{BF172A8C-1F6C-476E-BB3C-73447F228A94}"/>
              </a:ext>
            </a:extLst>
          </p:cNvPr>
          <p:cNvSpPr/>
          <p:nvPr/>
        </p:nvSpPr>
        <p:spPr>
          <a:xfrm>
            <a:off x="5979715" y="2211203"/>
            <a:ext cx="6096000" cy="646331"/>
          </a:xfrm>
          <a:prstGeom prst="rect">
            <a:avLst/>
          </a:prstGeom>
        </p:spPr>
        <p:txBody>
          <a:bodyPr wrap="square">
            <a:spAutoFit/>
          </a:bodyPr>
          <a:lstStyle/>
          <a:p>
            <a:pPr algn="just"/>
            <a:r>
              <a:rPr lang="en-US" altLang="zh-CN">
                <a:solidFill>
                  <a:schemeClr val="accent1"/>
                </a:solidFill>
                <a:latin typeface="微软雅黑" pitchFamily="34" charset="-122"/>
                <a:ea typeface="微软雅黑" pitchFamily="34" charset="-122"/>
              </a:rPr>
              <a:t>1</a:t>
            </a:r>
            <a:r>
              <a:rPr lang="zh-CN" altLang="en-US">
                <a:solidFill>
                  <a:schemeClr val="accent1"/>
                </a:solidFill>
                <a:latin typeface="微软雅黑" pitchFamily="34" charset="-122"/>
                <a:ea typeface="微软雅黑" pitchFamily="34" charset="-122"/>
              </a:rPr>
              <a:t>、</a:t>
            </a:r>
            <a:r>
              <a:rPr lang="en-US" altLang="zh-CN">
                <a:solidFill>
                  <a:schemeClr val="accent1"/>
                </a:solidFill>
                <a:latin typeface="微软雅黑" pitchFamily="34" charset="-122"/>
                <a:ea typeface="微软雅黑" pitchFamily="34" charset="-122"/>
              </a:rPr>
              <a:t>6S</a:t>
            </a:r>
            <a:r>
              <a:rPr lang="zh-CN" altLang="en-US">
                <a:solidFill>
                  <a:schemeClr val="accent1"/>
                </a:solidFill>
                <a:latin typeface="微软雅黑" pitchFamily="34" charset="-122"/>
                <a:ea typeface="微软雅黑" pitchFamily="34" charset="-122"/>
              </a:rPr>
              <a:t>巡查标准制定的依据</a:t>
            </a:r>
          </a:p>
          <a:p>
            <a:pPr algn="just"/>
            <a:r>
              <a:rPr lang="en-US" altLang="zh-CN">
                <a:solidFill>
                  <a:schemeClr val="accent1"/>
                </a:solidFill>
                <a:latin typeface="微软雅黑" pitchFamily="34" charset="-122"/>
                <a:ea typeface="微软雅黑" pitchFamily="34" charset="-122"/>
              </a:rPr>
              <a:t>2</a:t>
            </a:r>
            <a:r>
              <a:rPr lang="zh-CN" altLang="en-US">
                <a:solidFill>
                  <a:schemeClr val="accent1"/>
                </a:solidFill>
                <a:latin typeface="微软雅黑" pitchFamily="34" charset="-122"/>
                <a:ea typeface="微软雅黑" pitchFamily="34" charset="-122"/>
              </a:rPr>
              <a:t>、</a:t>
            </a:r>
            <a:r>
              <a:rPr lang="en-US" altLang="zh-CN">
                <a:solidFill>
                  <a:schemeClr val="accent1"/>
                </a:solidFill>
                <a:latin typeface="微软雅黑" pitchFamily="34" charset="-122"/>
                <a:ea typeface="微软雅黑" pitchFamily="34" charset="-122"/>
              </a:rPr>
              <a:t>6S</a:t>
            </a:r>
            <a:r>
              <a:rPr lang="zh-CN" altLang="en-US">
                <a:solidFill>
                  <a:schemeClr val="accent1"/>
                </a:solidFill>
                <a:latin typeface="微软雅黑" pitchFamily="34" charset="-122"/>
                <a:ea typeface="微软雅黑" pitchFamily="34" charset="-122"/>
              </a:rPr>
              <a:t>巡查标准内容</a:t>
            </a:r>
          </a:p>
        </p:txBody>
      </p:sp>
      <p:sp>
        <p:nvSpPr>
          <p:cNvPr id="7" name="矩形: 圆角 6">
            <a:extLst>
              <a:ext uri="{FF2B5EF4-FFF2-40B4-BE49-F238E27FC236}">
                <a16:creationId xmlns="" xmlns:a16="http://schemas.microsoft.com/office/drawing/2014/main" id="{9834753B-1ADC-494D-8936-288F73AB98CC}"/>
              </a:ext>
            </a:extLst>
          </p:cNvPr>
          <p:cNvSpPr/>
          <p:nvPr/>
        </p:nvSpPr>
        <p:spPr bwMode="auto">
          <a:xfrm>
            <a:off x="5466367" y="1648070"/>
            <a:ext cx="513348" cy="442267"/>
          </a:xfrm>
          <a:prstGeom prst="roundRect">
            <a:avLst>
              <a:gd name="adj" fmla="val 12500"/>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r>
              <a:rPr lang="zh-CN" altLang="en-US" sz="2000">
                <a:solidFill>
                  <a:schemeClr val="accent2"/>
                </a:solidFill>
                <a:latin typeface="+mj-ea"/>
                <a:ea typeface="+mj-ea"/>
              </a:rPr>
              <a:t>一</a:t>
            </a:r>
          </a:p>
        </p:txBody>
      </p:sp>
      <p:grpSp>
        <p:nvGrpSpPr>
          <p:cNvPr id="4" name="组合 3">
            <a:extLst>
              <a:ext uri="{FF2B5EF4-FFF2-40B4-BE49-F238E27FC236}">
                <a16:creationId xmlns="" xmlns:a16="http://schemas.microsoft.com/office/drawing/2014/main" id="{9EFFD406-91AC-4074-8F67-BCF606AECFAF}"/>
              </a:ext>
            </a:extLst>
          </p:cNvPr>
          <p:cNvGrpSpPr/>
          <p:nvPr/>
        </p:nvGrpSpPr>
        <p:grpSpPr>
          <a:xfrm>
            <a:off x="6078176" y="1668241"/>
            <a:ext cx="4707807" cy="423077"/>
            <a:chOff x="1949753" y="1098452"/>
            <a:chExt cx="4707807" cy="423077"/>
          </a:xfrm>
        </p:grpSpPr>
        <p:sp>
          <p:nvSpPr>
            <p:cNvPr id="5" name="箭头: 五边形 4">
              <a:extLst>
                <a:ext uri="{FF2B5EF4-FFF2-40B4-BE49-F238E27FC236}">
                  <a16:creationId xmlns="" xmlns:a16="http://schemas.microsoft.com/office/drawing/2014/main" id="{F720A1E8-8040-4AC0-8271-B670CD0DC710}"/>
                </a:ext>
              </a:extLst>
            </p:cNvPr>
            <p:cNvSpPr/>
            <p:nvPr/>
          </p:nvSpPr>
          <p:spPr bwMode="auto">
            <a:xfrm>
              <a:off x="1949753" y="1098452"/>
              <a:ext cx="4707807" cy="417527"/>
            </a:xfrm>
            <a:prstGeom prst="homePlate">
              <a:avLst>
                <a:gd name="adj" fmla="val 22691"/>
              </a:avLst>
            </a:prstGeom>
            <a:gradFill>
              <a:gsLst>
                <a:gs pos="61000">
                  <a:schemeClr val="tx1"/>
                </a:gs>
                <a:gs pos="0">
                  <a:srgbClr val="0082B0"/>
                </a:gs>
                <a:gs pos="100000">
                  <a:srgbClr val="005674"/>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vert="horz" wrap="square" lIns="91440" tIns="45720" rIns="91440" bIns="45720" numCol="1" rtlCol="0" anchor="t" anchorCtr="0" compatLnSpc="1">
              <a:prstTxWarp prst="textNoShape">
                <a:avLst/>
              </a:prstTxWarp>
            </a:bodyPr>
            <a:lstStyle/>
            <a:p>
              <a:pPr algn="ctr"/>
              <a:endParaRPr lang="zh-CN" altLang="en-US" sz="2000">
                <a:solidFill>
                  <a:schemeClr val="accent2"/>
                </a:solidFill>
                <a:latin typeface="+mj-ea"/>
                <a:ea typeface="+mj-ea"/>
              </a:endParaRPr>
            </a:p>
          </p:txBody>
        </p:sp>
        <p:sp>
          <p:nvSpPr>
            <p:cNvPr id="6" name="矩形 5">
              <a:extLst>
                <a:ext uri="{FF2B5EF4-FFF2-40B4-BE49-F238E27FC236}">
                  <a16:creationId xmlns="" xmlns:a16="http://schemas.microsoft.com/office/drawing/2014/main" id="{90FCC084-9555-425F-A2F5-5EC4C62A78F6}"/>
                </a:ext>
              </a:extLst>
            </p:cNvPr>
            <p:cNvSpPr/>
            <p:nvPr/>
          </p:nvSpPr>
          <p:spPr>
            <a:xfrm>
              <a:off x="1949753" y="1121419"/>
              <a:ext cx="3581306" cy="400110"/>
            </a:xfrm>
            <a:prstGeom prst="rect">
              <a:avLst/>
            </a:prstGeom>
          </p:spPr>
          <p:txBody>
            <a:bodyPr wrap="square">
              <a:spAutoFit/>
            </a:bodyPr>
            <a:lstStyle/>
            <a:p>
              <a:pPr fontAlgn="auto">
                <a:spcBef>
                  <a:spcPts val="0"/>
                </a:spcBef>
                <a:spcAft>
                  <a:spcPts val="0"/>
                </a:spcAft>
              </a:pPr>
              <a:r>
                <a:rPr lang="en-US" altLang="zh-CN" sz="2000">
                  <a:solidFill>
                    <a:schemeClr val="accent2"/>
                  </a:solidFill>
                  <a:latin typeface="+mj-ea"/>
                  <a:ea typeface="+mj-ea"/>
                </a:rPr>
                <a:t>6S</a:t>
              </a:r>
              <a:r>
                <a:rPr lang="zh-CN" altLang="en-US" sz="2000">
                  <a:solidFill>
                    <a:schemeClr val="accent2"/>
                  </a:solidFill>
                  <a:latin typeface="+mj-ea"/>
                  <a:ea typeface="+mj-ea"/>
                </a:rPr>
                <a:t>巡查标准的制定</a:t>
              </a:r>
            </a:p>
          </p:txBody>
        </p:sp>
      </p:grpSp>
      <p:sp>
        <p:nvSpPr>
          <p:cNvPr id="24" name="矩形 23">
            <a:extLst>
              <a:ext uri="{FF2B5EF4-FFF2-40B4-BE49-F238E27FC236}">
                <a16:creationId xmlns="" xmlns:a16="http://schemas.microsoft.com/office/drawing/2014/main" id="{02B22E0C-4B35-47F5-87A7-5012F26F5247}"/>
              </a:ext>
            </a:extLst>
          </p:cNvPr>
          <p:cNvSpPr/>
          <p:nvPr/>
        </p:nvSpPr>
        <p:spPr>
          <a:xfrm>
            <a:off x="5979714" y="3843135"/>
            <a:ext cx="6407329" cy="369332"/>
          </a:xfrm>
          <a:prstGeom prst="rect">
            <a:avLst/>
          </a:prstGeom>
        </p:spPr>
        <p:txBody>
          <a:bodyPr wrap="square">
            <a:spAutoFit/>
          </a:bodyPr>
          <a:lstStyle/>
          <a:p>
            <a:pPr algn="just"/>
            <a:r>
              <a:rPr lang="en-US" altLang="zh-CN">
                <a:solidFill>
                  <a:schemeClr val="accent1"/>
                </a:solidFill>
                <a:latin typeface="微软雅黑" pitchFamily="34" charset="-122"/>
                <a:ea typeface="微软雅黑" pitchFamily="34" charset="-122"/>
              </a:rPr>
              <a:t>1</a:t>
            </a:r>
            <a:r>
              <a:rPr lang="zh-CN" altLang="en-US">
                <a:solidFill>
                  <a:schemeClr val="accent1"/>
                </a:solidFill>
                <a:latin typeface="微软雅黑" pitchFamily="34" charset="-122"/>
                <a:ea typeface="微软雅黑" pitchFamily="34" charset="-122"/>
              </a:rPr>
              <a:t>、小组的建立：</a:t>
            </a:r>
          </a:p>
        </p:txBody>
      </p:sp>
      <p:sp>
        <p:nvSpPr>
          <p:cNvPr id="25" name="矩形: 圆角 24">
            <a:extLst>
              <a:ext uri="{FF2B5EF4-FFF2-40B4-BE49-F238E27FC236}">
                <a16:creationId xmlns="" xmlns:a16="http://schemas.microsoft.com/office/drawing/2014/main" id="{C113B563-8FDD-4ED2-B9AA-FEBD1E84729F}"/>
              </a:ext>
            </a:extLst>
          </p:cNvPr>
          <p:cNvSpPr/>
          <p:nvPr/>
        </p:nvSpPr>
        <p:spPr bwMode="auto">
          <a:xfrm>
            <a:off x="5466367" y="3272333"/>
            <a:ext cx="513348" cy="442267"/>
          </a:xfrm>
          <a:prstGeom prst="roundRect">
            <a:avLst>
              <a:gd name="adj" fmla="val 12500"/>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zh-CN" altLang="en-US" sz="2000">
                <a:solidFill>
                  <a:schemeClr val="accent2"/>
                </a:solidFill>
                <a:latin typeface="+mj-ea"/>
                <a:ea typeface="+mj-ea"/>
              </a:rPr>
              <a:t>二</a:t>
            </a:r>
          </a:p>
        </p:txBody>
      </p:sp>
      <p:grpSp>
        <p:nvGrpSpPr>
          <p:cNvPr id="9" name="组合 8">
            <a:extLst>
              <a:ext uri="{FF2B5EF4-FFF2-40B4-BE49-F238E27FC236}">
                <a16:creationId xmlns="" xmlns:a16="http://schemas.microsoft.com/office/drawing/2014/main" id="{3C517937-BC37-434F-A2C1-6661A81EB9B0}"/>
              </a:ext>
            </a:extLst>
          </p:cNvPr>
          <p:cNvGrpSpPr/>
          <p:nvPr/>
        </p:nvGrpSpPr>
        <p:grpSpPr>
          <a:xfrm>
            <a:off x="6078176" y="3292504"/>
            <a:ext cx="4707807" cy="423077"/>
            <a:chOff x="1949753" y="2722715"/>
            <a:chExt cx="4707807" cy="423077"/>
          </a:xfrm>
        </p:grpSpPr>
        <p:sp>
          <p:nvSpPr>
            <p:cNvPr id="27" name="箭头: 五边形 26">
              <a:extLst>
                <a:ext uri="{FF2B5EF4-FFF2-40B4-BE49-F238E27FC236}">
                  <a16:creationId xmlns="" xmlns:a16="http://schemas.microsoft.com/office/drawing/2014/main" id="{993D3A61-F457-4317-A84D-12F499499144}"/>
                </a:ext>
              </a:extLst>
            </p:cNvPr>
            <p:cNvSpPr/>
            <p:nvPr/>
          </p:nvSpPr>
          <p:spPr bwMode="auto">
            <a:xfrm>
              <a:off x="1949753" y="2722715"/>
              <a:ext cx="4707807" cy="417527"/>
            </a:xfrm>
            <a:prstGeom prst="homePlate">
              <a:avLst>
                <a:gd name="adj" fmla="val 22691"/>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8" name="矩形 27">
              <a:extLst>
                <a:ext uri="{FF2B5EF4-FFF2-40B4-BE49-F238E27FC236}">
                  <a16:creationId xmlns="" xmlns:a16="http://schemas.microsoft.com/office/drawing/2014/main" id="{FC705B93-363C-421D-B449-1068B507D8A5}"/>
                </a:ext>
              </a:extLst>
            </p:cNvPr>
            <p:cNvSpPr/>
            <p:nvPr/>
          </p:nvSpPr>
          <p:spPr>
            <a:xfrm>
              <a:off x="1949753" y="2745682"/>
              <a:ext cx="3581306" cy="400110"/>
            </a:xfrm>
            <a:prstGeom prst="rect">
              <a:avLst/>
            </a:prstGeom>
          </p:spPr>
          <p:txBody>
            <a:bodyPr wrap="square">
              <a:spAutoFit/>
            </a:bodyPr>
            <a:lstStyle/>
            <a:p>
              <a:pPr fontAlgn="auto">
                <a:spcBef>
                  <a:spcPts val="0"/>
                </a:spcBef>
                <a:spcAft>
                  <a:spcPts val="0"/>
                </a:spcAft>
              </a:pPr>
              <a:r>
                <a:rPr lang="en-US" altLang="zh-CN" sz="2000">
                  <a:solidFill>
                    <a:schemeClr val="accent2"/>
                  </a:solidFill>
                  <a:latin typeface="+mj-ea"/>
                  <a:ea typeface="+mj-ea"/>
                </a:rPr>
                <a:t>6S</a:t>
              </a:r>
              <a:r>
                <a:rPr lang="zh-CN" altLang="en-US" sz="2000">
                  <a:solidFill>
                    <a:schemeClr val="accent2"/>
                  </a:solidFill>
                  <a:latin typeface="+mj-ea"/>
                  <a:ea typeface="+mj-ea"/>
                </a:rPr>
                <a:t>巡查标准的制定</a:t>
              </a:r>
            </a:p>
          </p:txBody>
        </p:sp>
      </p:grpSp>
      <p:sp>
        <p:nvSpPr>
          <p:cNvPr id="8" name="矩形 7">
            <a:extLst>
              <a:ext uri="{FF2B5EF4-FFF2-40B4-BE49-F238E27FC236}">
                <a16:creationId xmlns="" xmlns:a16="http://schemas.microsoft.com/office/drawing/2014/main" id="{243BDAA8-1D93-45F4-9D50-C66C65A1F4FA}"/>
              </a:ext>
            </a:extLst>
          </p:cNvPr>
          <p:cNvSpPr/>
          <p:nvPr/>
        </p:nvSpPr>
        <p:spPr>
          <a:xfrm>
            <a:off x="6291044" y="5085184"/>
            <a:ext cx="4662316" cy="1077218"/>
          </a:xfrm>
          <a:prstGeom prst="rect">
            <a:avLst/>
          </a:prstGeom>
        </p:spPr>
        <p:txBody>
          <a:bodyPr wrap="square">
            <a:spAutoFit/>
          </a:bodyPr>
          <a:lstStyle/>
          <a:p>
            <a:pPr algn="just"/>
            <a:r>
              <a:rPr lang="en-US" altLang="zh-CN" sz="1600">
                <a:solidFill>
                  <a:schemeClr val="accent1"/>
                </a:solidFill>
                <a:latin typeface="微软雅黑" pitchFamily="34" charset="-122"/>
                <a:ea typeface="微软雅黑" pitchFamily="34" charset="-122"/>
              </a:rPr>
              <a:t>1</a:t>
            </a:r>
            <a:r>
              <a:rPr lang="zh-CN" altLang="en-US" sz="1600">
                <a:solidFill>
                  <a:schemeClr val="accent1"/>
                </a:solidFill>
                <a:latin typeface="微软雅黑" pitchFamily="34" charset="-122"/>
                <a:ea typeface="微软雅黑" pitchFamily="34" charset="-122"/>
              </a:rPr>
              <a:t>）巡查人员要认真负责，有责任心；</a:t>
            </a:r>
          </a:p>
          <a:p>
            <a:pPr algn="just"/>
            <a:r>
              <a:rPr lang="en-US" altLang="zh-CN" sz="1600">
                <a:solidFill>
                  <a:schemeClr val="accent1"/>
                </a:solidFill>
                <a:latin typeface="微软雅黑" pitchFamily="34" charset="-122"/>
                <a:ea typeface="微软雅黑" pitchFamily="34" charset="-122"/>
              </a:rPr>
              <a:t>2</a:t>
            </a:r>
            <a:r>
              <a:rPr lang="zh-CN" altLang="en-US" sz="1600">
                <a:solidFill>
                  <a:schemeClr val="accent1"/>
                </a:solidFill>
                <a:latin typeface="微软雅黑" pitchFamily="34" charset="-122"/>
                <a:ea typeface="微软雅黑" pitchFamily="34" charset="-122"/>
              </a:rPr>
              <a:t>）巡查要仔细、严格、公平、公正、公开；</a:t>
            </a:r>
          </a:p>
          <a:p>
            <a:pPr algn="just"/>
            <a:r>
              <a:rPr lang="en-US" altLang="zh-CN" sz="1600">
                <a:solidFill>
                  <a:schemeClr val="accent1"/>
                </a:solidFill>
                <a:latin typeface="微软雅黑" pitchFamily="34" charset="-122"/>
                <a:ea typeface="微软雅黑" pitchFamily="34" charset="-122"/>
              </a:rPr>
              <a:t>3</a:t>
            </a:r>
            <a:r>
              <a:rPr lang="zh-CN" altLang="en-US" sz="1600">
                <a:solidFill>
                  <a:schemeClr val="accent1"/>
                </a:solidFill>
                <a:latin typeface="微软雅黑" pitchFamily="34" charset="-122"/>
                <a:ea typeface="微软雅黑" pitchFamily="34" charset="-122"/>
              </a:rPr>
              <a:t>）巡查完毕要做书面报告，此报告必须呈</a:t>
            </a:r>
            <a:r>
              <a:rPr lang="en-US" altLang="zh-CN" sz="1600">
                <a:solidFill>
                  <a:schemeClr val="accent1"/>
                </a:solidFill>
                <a:latin typeface="微软雅黑" pitchFamily="34" charset="-122"/>
                <a:ea typeface="微软雅黑" pitchFamily="34" charset="-122"/>
              </a:rPr>
              <a:t>6S</a:t>
            </a:r>
            <a:r>
              <a:rPr lang="zh-CN" altLang="en-US" sz="1600">
                <a:solidFill>
                  <a:schemeClr val="accent1"/>
                </a:solidFill>
                <a:latin typeface="微软雅黑" pitchFamily="34" charset="-122"/>
                <a:ea typeface="微软雅黑" pitchFamily="34" charset="-122"/>
              </a:rPr>
              <a:t>最高责任者批阅</a:t>
            </a:r>
            <a:r>
              <a:rPr lang="en-US" altLang="zh-CN" sz="1600">
                <a:solidFill>
                  <a:schemeClr val="accent1"/>
                </a:solidFill>
                <a:latin typeface="微软雅黑" pitchFamily="34" charset="-122"/>
                <a:ea typeface="微软雅黑" pitchFamily="34" charset="-122"/>
              </a:rPr>
              <a:t>,</a:t>
            </a:r>
            <a:r>
              <a:rPr lang="zh-CN" altLang="en-US" sz="1600">
                <a:solidFill>
                  <a:schemeClr val="accent1"/>
                </a:solidFill>
                <a:latin typeface="微软雅黑" pitchFamily="34" charset="-122"/>
                <a:ea typeface="微软雅黑" pitchFamily="34" charset="-122"/>
              </a:rPr>
              <a:t>最后公布于众。</a:t>
            </a:r>
            <a:endParaRPr lang="zh-CN" altLang="en-US" sz="1600"/>
          </a:p>
        </p:txBody>
      </p:sp>
      <p:sp>
        <p:nvSpPr>
          <p:cNvPr id="30" name="矩形 29">
            <a:extLst>
              <a:ext uri="{FF2B5EF4-FFF2-40B4-BE49-F238E27FC236}">
                <a16:creationId xmlns="" xmlns:a16="http://schemas.microsoft.com/office/drawing/2014/main" id="{3AABBB05-B391-4D39-A4F3-9C3FD689699B}"/>
              </a:ext>
            </a:extLst>
          </p:cNvPr>
          <p:cNvSpPr/>
          <p:nvPr/>
        </p:nvSpPr>
        <p:spPr>
          <a:xfrm>
            <a:off x="5979714" y="4715852"/>
            <a:ext cx="6407329" cy="369332"/>
          </a:xfrm>
          <a:prstGeom prst="rect">
            <a:avLst/>
          </a:prstGeom>
        </p:spPr>
        <p:txBody>
          <a:bodyPr wrap="square">
            <a:spAutoFit/>
          </a:bodyPr>
          <a:lstStyle/>
          <a:p>
            <a:pPr algn="just"/>
            <a:r>
              <a:rPr lang="en-US" altLang="zh-CN">
                <a:solidFill>
                  <a:schemeClr val="accent1"/>
                </a:solidFill>
                <a:latin typeface="微软雅黑" pitchFamily="34" charset="-122"/>
                <a:ea typeface="微软雅黑" pitchFamily="34" charset="-122"/>
              </a:rPr>
              <a:t>2</a:t>
            </a:r>
            <a:r>
              <a:rPr lang="zh-CN" altLang="en-US">
                <a:solidFill>
                  <a:schemeClr val="accent1"/>
                </a:solidFill>
                <a:latin typeface="微软雅黑" pitchFamily="34" charset="-122"/>
                <a:ea typeface="微软雅黑" pitchFamily="34" charset="-122"/>
              </a:rPr>
              <a:t>、 </a:t>
            </a:r>
            <a:r>
              <a:rPr lang="en-US" altLang="zh-CN">
                <a:solidFill>
                  <a:schemeClr val="accent1"/>
                </a:solidFill>
                <a:latin typeface="微软雅黑" pitchFamily="34" charset="-122"/>
                <a:ea typeface="微软雅黑" pitchFamily="34" charset="-122"/>
              </a:rPr>
              <a:t>6S</a:t>
            </a:r>
            <a:r>
              <a:rPr lang="zh-CN" altLang="en-US">
                <a:solidFill>
                  <a:schemeClr val="accent1"/>
                </a:solidFill>
                <a:latin typeface="微软雅黑" pitchFamily="34" charset="-122"/>
                <a:ea typeface="微软雅黑" pitchFamily="34" charset="-122"/>
              </a:rPr>
              <a:t>巡查小组成员的要求</a:t>
            </a:r>
          </a:p>
        </p:txBody>
      </p:sp>
      <p:sp>
        <p:nvSpPr>
          <p:cNvPr id="31" name="矩形 30">
            <a:extLst>
              <a:ext uri="{FF2B5EF4-FFF2-40B4-BE49-F238E27FC236}">
                <a16:creationId xmlns="" xmlns:a16="http://schemas.microsoft.com/office/drawing/2014/main" id="{20BB0A20-815A-48D5-86CA-4FDBB4D099E9}"/>
              </a:ext>
            </a:extLst>
          </p:cNvPr>
          <p:cNvSpPr/>
          <p:nvPr/>
        </p:nvSpPr>
        <p:spPr>
          <a:xfrm>
            <a:off x="6359690" y="4183455"/>
            <a:ext cx="4116833" cy="338554"/>
          </a:xfrm>
          <a:prstGeom prst="rect">
            <a:avLst/>
          </a:prstGeom>
        </p:spPr>
        <p:txBody>
          <a:bodyPr>
            <a:spAutoFit/>
          </a:bodyPr>
          <a:lstStyle/>
          <a:p>
            <a:pPr algn="just"/>
            <a:r>
              <a:rPr lang="zh-CN" altLang="en-US" sz="1600">
                <a:solidFill>
                  <a:schemeClr val="accent1"/>
                </a:solidFill>
                <a:latin typeface="微软雅黑" pitchFamily="34" charset="-122"/>
                <a:ea typeface="微软雅黑" pitchFamily="34" charset="-122"/>
              </a:rPr>
              <a:t>由主导各</a:t>
            </a:r>
            <a:r>
              <a:rPr lang="en-US" altLang="zh-CN" sz="1600">
                <a:solidFill>
                  <a:schemeClr val="accent1"/>
                </a:solidFill>
                <a:latin typeface="微软雅黑" pitchFamily="34" charset="-122"/>
                <a:ea typeface="微软雅黑" pitchFamily="34" charset="-122"/>
              </a:rPr>
              <a:t>6S</a:t>
            </a:r>
            <a:r>
              <a:rPr lang="zh-CN" altLang="en-US" sz="1600">
                <a:solidFill>
                  <a:schemeClr val="accent1"/>
                </a:solidFill>
                <a:latin typeface="微软雅黑" pitchFamily="34" charset="-122"/>
                <a:ea typeface="微软雅黑" pitchFamily="34" charset="-122"/>
              </a:rPr>
              <a:t>区域负责人抽出一名参加而组成</a:t>
            </a:r>
            <a:endParaRPr lang="en-US" altLang="zh-CN" sz="1600">
              <a:solidFill>
                <a:schemeClr val="accent1"/>
              </a:solidFill>
              <a:latin typeface="微软雅黑" pitchFamily="34" charset="-122"/>
              <a:ea typeface="微软雅黑" pitchFamily="34" charset="-122"/>
            </a:endParaRPr>
          </a:p>
        </p:txBody>
      </p:sp>
      <p:pic>
        <p:nvPicPr>
          <p:cNvPr id="18" name="图片 17">
            <a:extLst>
              <a:ext uri="{FF2B5EF4-FFF2-40B4-BE49-F238E27FC236}">
                <a16:creationId xmlns="" xmlns:a16="http://schemas.microsoft.com/office/drawing/2014/main" id="{06E7C3A6-8D97-4DCE-AA43-4ABBB6CF74B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1035242" y="1077954"/>
            <a:ext cx="3581305" cy="5222434"/>
          </a:xfrm>
          <a:prstGeom prst="rect">
            <a:avLst/>
          </a:prstGeom>
        </p:spPr>
      </p:pic>
    </p:spTree>
    <p:extLst>
      <p:ext uri="{BB962C8B-B14F-4D97-AF65-F5344CB8AC3E}">
        <p14:creationId xmlns:p14="http://schemas.microsoft.com/office/powerpoint/2010/main" val="81823861"/>
      </p:ext>
    </p:extLst>
  </p:cSld>
  <p:clrMapOvr>
    <a:masterClrMapping/>
  </p:clrMapOvr>
  <mc:AlternateContent xmlns:mc="http://schemas.openxmlformats.org/markup-compatibility/2006" xmlns:p14="http://schemas.microsoft.com/office/powerpoint/2010/main">
    <mc:Choice Requires="p14">
      <p:transition spd="slow" p14:dur="800" advTm="4744">
        <p:wipe/>
      </p:transition>
    </mc:Choice>
    <mc:Fallback xmlns="">
      <p:transition spd="slow" advTm="4744">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53" presetClass="entr" presetSubtype="16"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p:cTn id="20" dur="300" fill="hold"/>
                                        <p:tgtEl>
                                          <p:spTgt spid="7"/>
                                        </p:tgtEl>
                                        <p:attrNameLst>
                                          <p:attrName>ppt_w</p:attrName>
                                        </p:attrNameLst>
                                      </p:cBhvr>
                                      <p:tavLst>
                                        <p:tav tm="0">
                                          <p:val>
                                            <p:fltVal val="0"/>
                                          </p:val>
                                        </p:tav>
                                        <p:tav tm="100000">
                                          <p:val>
                                            <p:strVal val="#ppt_w"/>
                                          </p:val>
                                        </p:tav>
                                      </p:tavLst>
                                    </p:anim>
                                    <p:anim calcmode="lin" valueType="num">
                                      <p:cBhvr>
                                        <p:cTn id="21" dur="300" fill="hold"/>
                                        <p:tgtEl>
                                          <p:spTgt spid="7"/>
                                        </p:tgtEl>
                                        <p:attrNameLst>
                                          <p:attrName>ppt_h</p:attrName>
                                        </p:attrNameLst>
                                      </p:cBhvr>
                                      <p:tavLst>
                                        <p:tav tm="0">
                                          <p:val>
                                            <p:fltVal val="0"/>
                                          </p:val>
                                        </p:tav>
                                        <p:tav tm="100000">
                                          <p:val>
                                            <p:strVal val="#ppt_h"/>
                                          </p:val>
                                        </p:tav>
                                      </p:tavLst>
                                    </p:anim>
                                    <p:animEffect transition="in" filter="fade">
                                      <p:cBhvr>
                                        <p:cTn id="22" dur="300"/>
                                        <p:tgtEl>
                                          <p:spTgt spid="7"/>
                                        </p:tgtEl>
                                      </p:cBhvr>
                                    </p:animEffect>
                                  </p:childTnLst>
                                </p:cTn>
                              </p:par>
                            </p:childTnLst>
                          </p:cTn>
                        </p:par>
                        <p:par>
                          <p:cTn id="23" fill="hold">
                            <p:stCondLst>
                              <p:cond delay="1200"/>
                            </p:stCondLst>
                            <p:childTnLst>
                              <p:par>
                                <p:cTn id="24" presetID="22" presetClass="entr" presetSubtype="8" fill="hold"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left)">
                                      <p:cBhvr>
                                        <p:cTn id="26" dur="500"/>
                                        <p:tgtEl>
                                          <p:spTgt spid="4"/>
                                        </p:tgtEl>
                                      </p:cBhvr>
                                    </p:animEffect>
                                  </p:childTnLst>
                                </p:cTn>
                              </p:par>
                            </p:childTnLst>
                          </p:cTn>
                        </p:par>
                        <p:par>
                          <p:cTn id="27" fill="hold">
                            <p:stCondLst>
                              <p:cond delay="1700"/>
                            </p:stCondLst>
                            <p:childTnLst>
                              <p:par>
                                <p:cTn id="28" presetID="42" presetClass="entr" presetSubtype="0" fill="hold" grpId="0" nodeType="afterEffect">
                                  <p:stCondLst>
                                    <p:cond delay="0"/>
                                  </p:stCondLst>
                                  <p:childTnLst>
                                    <p:set>
                                      <p:cBhvr>
                                        <p:cTn id="29" dur="1" fill="hold">
                                          <p:stCondLst>
                                            <p:cond delay="0"/>
                                          </p:stCondLst>
                                        </p:cTn>
                                        <p:tgtEl>
                                          <p:spTgt spid="3"/>
                                        </p:tgtEl>
                                        <p:attrNameLst>
                                          <p:attrName>style.visibility</p:attrName>
                                        </p:attrNameLst>
                                      </p:cBhvr>
                                      <p:to>
                                        <p:strVal val="visible"/>
                                      </p:to>
                                    </p:set>
                                    <p:animEffect transition="in" filter="fade">
                                      <p:cBhvr>
                                        <p:cTn id="30" dur="400"/>
                                        <p:tgtEl>
                                          <p:spTgt spid="3"/>
                                        </p:tgtEl>
                                      </p:cBhvr>
                                    </p:animEffect>
                                    <p:anim calcmode="lin" valueType="num">
                                      <p:cBhvr>
                                        <p:cTn id="31" dur="400" fill="hold"/>
                                        <p:tgtEl>
                                          <p:spTgt spid="3"/>
                                        </p:tgtEl>
                                        <p:attrNameLst>
                                          <p:attrName>ppt_x</p:attrName>
                                        </p:attrNameLst>
                                      </p:cBhvr>
                                      <p:tavLst>
                                        <p:tav tm="0">
                                          <p:val>
                                            <p:strVal val="#ppt_x"/>
                                          </p:val>
                                        </p:tav>
                                        <p:tav tm="100000">
                                          <p:val>
                                            <p:strVal val="#ppt_x"/>
                                          </p:val>
                                        </p:tav>
                                      </p:tavLst>
                                    </p:anim>
                                    <p:anim calcmode="lin" valueType="num">
                                      <p:cBhvr>
                                        <p:cTn id="32" dur="400" fill="hold"/>
                                        <p:tgtEl>
                                          <p:spTgt spid="3"/>
                                        </p:tgtEl>
                                        <p:attrNameLst>
                                          <p:attrName>ppt_y</p:attrName>
                                        </p:attrNameLst>
                                      </p:cBhvr>
                                      <p:tavLst>
                                        <p:tav tm="0">
                                          <p:val>
                                            <p:strVal val="#ppt_y+.1"/>
                                          </p:val>
                                        </p:tav>
                                        <p:tav tm="100000">
                                          <p:val>
                                            <p:strVal val="#ppt_y"/>
                                          </p:val>
                                        </p:tav>
                                      </p:tavLst>
                                    </p:anim>
                                  </p:childTnLst>
                                </p:cTn>
                              </p:par>
                            </p:childTnLst>
                          </p:cTn>
                        </p:par>
                        <p:par>
                          <p:cTn id="33" fill="hold">
                            <p:stCondLst>
                              <p:cond delay="2100"/>
                            </p:stCondLst>
                            <p:childTnLst>
                              <p:par>
                                <p:cTn id="34" presetID="53" presetClass="entr" presetSubtype="16" fill="hold" grpId="0" nodeType="afterEffect">
                                  <p:stCondLst>
                                    <p:cond delay="0"/>
                                  </p:stCondLst>
                                  <p:childTnLst>
                                    <p:set>
                                      <p:cBhvr>
                                        <p:cTn id="35" dur="1" fill="hold">
                                          <p:stCondLst>
                                            <p:cond delay="0"/>
                                          </p:stCondLst>
                                        </p:cTn>
                                        <p:tgtEl>
                                          <p:spTgt spid="25"/>
                                        </p:tgtEl>
                                        <p:attrNameLst>
                                          <p:attrName>style.visibility</p:attrName>
                                        </p:attrNameLst>
                                      </p:cBhvr>
                                      <p:to>
                                        <p:strVal val="visible"/>
                                      </p:to>
                                    </p:set>
                                    <p:anim calcmode="lin" valueType="num">
                                      <p:cBhvr>
                                        <p:cTn id="36" dur="300" fill="hold"/>
                                        <p:tgtEl>
                                          <p:spTgt spid="25"/>
                                        </p:tgtEl>
                                        <p:attrNameLst>
                                          <p:attrName>ppt_w</p:attrName>
                                        </p:attrNameLst>
                                      </p:cBhvr>
                                      <p:tavLst>
                                        <p:tav tm="0">
                                          <p:val>
                                            <p:fltVal val="0"/>
                                          </p:val>
                                        </p:tav>
                                        <p:tav tm="100000">
                                          <p:val>
                                            <p:strVal val="#ppt_w"/>
                                          </p:val>
                                        </p:tav>
                                      </p:tavLst>
                                    </p:anim>
                                    <p:anim calcmode="lin" valueType="num">
                                      <p:cBhvr>
                                        <p:cTn id="37" dur="300" fill="hold"/>
                                        <p:tgtEl>
                                          <p:spTgt spid="25"/>
                                        </p:tgtEl>
                                        <p:attrNameLst>
                                          <p:attrName>ppt_h</p:attrName>
                                        </p:attrNameLst>
                                      </p:cBhvr>
                                      <p:tavLst>
                                        <p:tav tm="0">
                                          <p:val>
                                            <p:fltVal val="0"/>
                                          </p:val>
                                        </p:tav>
                                        <p:tav tm="100000">
                                          <p:val>
                                            <p:strVal val="#ppt_h"/>
                                          </p:val>
                                        </p:tav>
                                      </p:tavLst>
                                    </p:anim>
                                    <p:animEffect transition="in" filter="fade">
                                      <p:cBhvr>
                                        <p:cTn id="38" dur="300"/>
                                        <p:tgtEl>
                                          <p:spTgt spid="25"/>
                                        </p:tgtEl>
                                      </p:cBhvr>
                                    </p:animEffect>
                                  </p:childTnLst>
                                </p:cTn>
                              </p:par>
                            </p:childTnLst>
                          </p:cTn>
                        </p:par>
                        <p:par>
                          <p:cTn id="39" fill="hold">
                            <p:stCondLst>
                              <p:cond delay="2400"/>
                            </p:stCondLst>
                            <p:childTnLst>
                              <p:par>
                                <p:cTn id="40" presetID="22" presetClass="entr" presetSubtype="8" fill="hold" nodeType="after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wipe(left)">
                                      <p:cBhvr>
                                        <p:cTn id="42" dur="500"/>
                                        <p:tgtEl>
                                          <p:spTgt spid="9"/>
                                        </p:tgtEl>
                                      </p:cBhvr>
                                    </p:animEffect>
                                  </p:childTnLst>
                                </p:cTn>
                              </p:par>
                            </p:childTnLst>
                          </p:cTn>
                        </p:par>
                        <p:par>
                          <p:cTn id="43" fill="hold">
                            <p:stCondLst>
                              <p:cond delay="2900"/>
                            </p:stCondLst>
                            <p:childTnLst>
                              <p:par>
                                <p:cTn id="44" presetID="42"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400"/>
                                        <p:tgtEl>
                                          <p:spTgt spid="8"/>
                                        </p:tgtEl>
                                      </p:cBhvr>
                                    </p:animEffect>
                                    <p:anim calcmode="lin" valueType="num">
                                      <p:cBhvr>
                                        <p:cTn id="47" dur="400" fill="hold"/>
                                        <p:tgtEl>
                                          <p:spTgt spid="8"/>
                                        </p:tgtEl>
                                        <p:attrNameLst>
                                          <p:attrName>ppt_x</p:attrName>
                                        </p:attrNameLst>
                                      </p:cBhvr>
                                      <p:tavLst>
                                        <p:tav tm="0">
                                          <p:val>
                                            <p:strVal val="#ppt_x"/>
                                          </p:val>
                                        </p:tav>
                                        <p:tav tm="100000">
                                          <p:val>
                                            <p:strVal val="#ppt_x"/>
                                          </p:val>
                                        </p:tav>
                                      </p:tavLst>
                                    </p:anim>
                                    <p:anim calcmode="lin" valueType="num">
                                      <p:cBhvr>
                                        <p:cTn id="48" dur="400" fill="hold"/>
                                        <p:tgtEl>
                                          <p:spTgt spid="8"/>
                                        </p:tgtEl>
                                        <p:attrNameLst>
                                          <p:attrName>ppt_y</p:attrName>
                                        </p:attrNameLst>
                                      </p:cBhvr>
                                      <p:tavLst>
                                        <p:tav tm="0">
                                          <p:val>
                                            <p:strVal val="#ppt_y+.1"/>
                                          </p:val>
                                        </p:tav>
                                        <p:tav tm="100000">
                                          <p:val>
                                            <p:strVal val="#ppt_y"/>
                                          </p:val>
                                        </p:tav>
                                      </p:tavLst>
                                    </p:anim>
                                  </p:childTnLst>
                                </p:cTn>
                              </p:par>
                              <p:par>
                                <p:cTn id="49" presetID="42" presetClass="entr" presetSubtype="0" fill="hold" grpId="0" nodeType="withEffect">
                                  <p:stCondLst>
                                    <p:cond delay="0"/>
                                  </p:stCondLst>
                                  <p:childTnLst>
                                    <p:set>
                                      <p:cBhvr>
                                        <p:cTn id="50" dur="1" fill="hold">
                                          <p:stCondLst>
                                            <p:cond delay="0"/>
                                          </p:stCondLst>
                                        </p:cTn>
                                        <p:tgtEl>
                                          <p:spTgt spid="30"/>
                                        </p:tgtEl>
                                        <p:attrNameLst>
                                          <p:attrName>style.visibility</p:attrName>
                                        </p:attrNameLst>
                                      </p:cBhvr>
                                      <p:to>
                                        <p:strVal val="visible"/>
                                      </p:to>
                                    </p:set>
                                    <p:animEffect transition="in" filter="fade">
                                      <p:cBhvr>
                                        <p:cTn id="51" dur="400"/>
                                        <p:tgtEl>
                                          <p:spTgt spid="30"/>
                                        </p:tgtEl>
                                      </p:cBhvr>
                                    </p:animEffect>
                                    <p:anim calcmode="lin" valueType="num">
                                      <p:cBhvr>
                                        <p:cTn id="52" dur="400" fill="hold"/>
                                        <p:tgtEl>
                                          <p:spTgt spid="30"/>
                                        </p:tgtEl>
                                        <p:attrNameLst>
                                          <p:attrName>ppt_x</p:attrName>
                                        </p:attrNameLst>
                                      </p:cBhvr>
                                      <p:tavLst>
                                        <p:tav tm="0">
                                          <p:val>
                                            <p:strVal val="#ppt_x"/>
                                          </p:val>
                                        </p:tav>
                                        <p:tav tm="100000">
                                          <p:val>
                                            <p:strVal val="#ppt_x"/>
                                          </p:val>
                                        </p:tav>
                                      </p:tavLst>
                                    </p:anim>
                                    <p:anim calcmode="lin" valueType="num">
                                      <p:cBhvr>
                                        <p:cTn id="53" dur="400" fill="hold"/>
                                        <p:tgtEl>
                                          <p:spTgt spid="30"/>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31"/>
                                        </p:tgtEl>
                                        <p:attrNameLst>
                                          <p:attrName>style.visibility</p:attrName>
                                        </p:attrNameLst>
                                      </p:cBhvr>
                                      <p:to>
                                        <p:strVal val="visible"/>
                                      </p:to>
                                    </p:set>
                                    <p:animEffect transition="in" filter="fade">
                                      <p:cBhvr>
                                        <p:cTn id="56" dur="400"/>
                                        <p:tgtEl>
                                          <p:spTgt spid="31"/>
                                        </p:tgtEl>
                                      </p:cBhvr>
                                    </p:animEffect>
                                    <p:anim calcmode="lin" valueType="num">
                                      <p:cBhvr>
                                        <p:cTn id="57" dur="400" fill="hold"/>
                                        <p:tgtEl>
                                          <p:spTgt spid="31"/>
                                        </p:tgtEl>
                                        <p:attrNameLst>
                                          <p:attrName>ppt_x</p:attrName>
                                        </p:attrNameLst>
                                      </p:cBhvr>
                                      <p:tavLst>
                                        <p:tav tm="0">
                                          <p:val>
                                            <p:strVal val="#ppt_x"/>
                                          </p:val>
                                        </p:tav>
                                        <p:tav tm="100000">
                                          <p:val>
                                            <p:strVal val="#ppt_x"/>
                                          </p:val>
                                        </p:tav>
                                      </p:tavLst>
                                    </p:anim>
                                    <p:anim calcmode="lin" valueType="num">
                                      <p:cBhvr>
                                        <p:cTn id="58" dur="400" fill="hold"/>
                                        <p:tgtEl>
                                          <p:spTgt spid="3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24"/>
                                        </p:tgtEl>
                                        <p:attrNameLst>
                                          <p:attrName>style.visibility</p:attrName>
                                        </p:attrNameLst>
                                      </p:cBhvr>
                                      <p:to>
                                        <p:strVal val="visible"/>
                                      </p:to>
                                    </p:set>
                                    <p:animEffect transition="in" filter="fade">
                                      <p:cBhvr>
                                        <p:cTn id="61" dur="400"/>
                                        <p:tgtEl>
                                          <p:spTgt spid="24"/>
                                        </p:tgtEl>
                                      </p:cBhvr>
                                    </p:animEffect>
                                    <p:anim calcmode="lin" valueType="num">
                                      <p:cBhvr>
                                        <p:cTn id="62" dur="400" fill="hold"/>
                                        <p:tgtEl>
                                          <p:spTgt spid="24"/>
                                        </p:tgtEl>
                                        <p:attrNameLst>
                                          <p:attrName>ppt_x</p:attrName>
                                        </p:attrNameLst>
                                      </p:cBhvr>
                                      <p:tavLst>
                                        <p:tav tm="0">
                                          <p:val>
                                            <p:strVal val="#ppt_x"/>
                                          </p:val>
                                        </p:tav>
                                        <p:tav tm="100000">
                                          <p:val>
                                            <p:strVal val="#ppt_x"/>
                                          </p:val>
                                        </p:tav>
                                      </p:tavLst>
                                    </p:anim>
                                    <p:anim calcmode="lin" valueType="num">
                                      <p:cBhvr>
                                        <p:cTn id="63" dur="400" fill="hold"/>
                                        <p:tgtEl>
                                          <p:spTgt spid="24"/>
                                        </p:tgtEl>
                                        <p:attrNameLst>
                                          <p:attrName>ppt_y</p:attrName>
                                        </p:attrNameLst>
                                      </p:cBhvr>
                                      <p:tavLst>
                                        <p:tav tm="0">
                                          <p:val>
                                            <p:strVal val="#ppt_y+.1"/>
                                          </p:val>
                                        </p:tav>
                                        <p:tav tm="100000">
                                          <p:val>
                                            <p:strVal val="#ppt_y"/>
                                          </p:val>
                                        </p:tav>
                                      </p:tavLst>
                                    </p:anim>
                                  </p:childTnLst>
                                </p:cTn>
                              </p:par>
                            </p:childTnLst>
                          </p:cTn>
                        </p:par>
                        <p:par>
                          <p:cTn id="64" fill="hold">
                            <p:stCondLst>
                              <p:cond delay="3300"/>
                            </p:stCondLst>
                            <p:childTnLst>
                              <p:par>
                                <p:cTn id="65" presetID="2" presetClass="entr" presetSubtype="4" fill="hold" nodeType="afterEffect">
                                  <p:stCondLst>
                                    <p:cond delay="0"/>
                                  </p:stCondLst>
                                  <p:childTnLst>
                                    <p:set>
                                      <p:cBhvr>
                                        <p:cTn id="66" dur="1" fill="hold">
                                          <p:stCondLst>
                                            <p:cond delay="0"/>
                                          </p:stCondLst>
                                        </p:cTn>
                                        <p:tgtEl>
                                          <p:spTgt spid="18"/>
                                        </p:tgtEl>
                                        <p:attrNameLst>
                                          <p:attrName>style.visibility</p:attrName>
                                        </p:attrNameLst>
                                      </p:cBhvr>
                                      <p:to>
                                        <p:strVal val="visible"/>
                                      </p:to>
                                    </p:set>
                                    <p:anim calcmode="lin" valueType="num">
                                      <p:cBhvr additive="base">
                                        <p:cTn id="67" dur="500" fill="hold"/>
                                        <p:tgtEl>
                                          <p:spTgt spid="18"/>
                                        </p:tgtEl>
                                        <p:attrNameLst>
                                          <p:attrName>ppt_x</p:attrName>
                                        </p:attrNameLst>
                                      </p:cBhvr>
                                      <p:tavLst>
                                        <p:tav tm="0">
                                          <p:val>
                                            <p:strVal val="#ppt_x"/>
                                          </p:val>
                                        </p:tav>
                                        <p:tav tm="100000">
                                          <p:val>
                                            <p:strVal val="#ppt_x"/>
                                          </p:val>
                                        </p:tav>
                                      </p:tavLst>
                                    </p:anim>
                                    <p:anim calcmode="lin" valueType="num">
                                      <p:cBhvr additive="base">
                                        <p:cTn id="6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 grpId="0"/>
      <p:bldP spid="7" grpId="0" animBg="1"/>
      <p:bldP spid="24" grpId="0"/>
      <p:bldP spid="25" grpId="0" animBg="1"/>
      <p:bldP spid="8" grpId="0"/>
      <p:bldP spid="30" grpId="0"/>
      <p:bldP spid="31"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巡查与检讨</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8" name="矩形 7">
            <a:extLst>
              <a:ext uri="{FF2B5EF4-FFF2-40B4-BE49-F238E27FC236}">
                <a16:creationId xmlns="" xmlns:a16="http://schemas.microsoft.com/office/drawing/2014/main" id="{12FD3F34-1C79-4EA3-9E60-25E7E1019381}"/>
              </a:ext>
            </a:extLst>
          </p:cNvPr>
          <p:cNvSpPr/>
          <p:nvPr/>
        </p:nvSpPr>
        <p:spPr>
          <a:xfrm>
            <a:off x="6277585" y="1622940"/>
            <a:ext cx="4973644" cy="369332"/>
          </a:xfrm>
          <a:prstGeom prst="rect">
            <a:avLst/>
          </a:prstGeom>
        </p:spPr>
        <p:txBody>
          <a:bodyPr wrap="square">
            <a:spAutoFit/>
          </a:bodyPr>
          <a:lstStyle/>
          <a:p>
            <a:pPr algn="just"/>
            <a:r>
              <a:rPr lang="zh-CN" altLang="en-US">
                <a:solidFill>
                  <a:schemeClr val="accent1"/>
                </a:solidFill>
                <a:latin typeface="微软雅黑" pitchFamily="34" charset="-122"/>
                <a:ea typeface="微软雅黑" pitchFamily="34" charset="-122"/>
              </a:rPr>
              <a:t>开会布置内审工作</a:t>
            </a:r>
            <a:r>
              <a:rPr lang="en-US" altLang="zh-CN">
                <a:solidFill>
                  <a:schemeClr val="accent1"/>
                </a:solidFill>
                <a:latin typeface="微软雅黑" pitchFamily="34" charset="-122"/>
                <a:ea typeface="微软雅黑" pitchFamily="34" charset="-122"/>
              </a:rPr>
              <a:t>——</a:t>
            </a:r>
            <a:r>
              <a:rPr lang="zh-CN" altLang="en-US">
                <a:solidFill>
                  <a:schemeClr val="accent1"/>
                </a:solidFill>
                <a:latin typeface="微软雅黑" pitchFamily="34" charset="-122"/>
                <a:ea typeface="微软雅黑" pitchFamily="34" charset="-122"/>
              </a:rPr>
              <a:t>开展巡查</a:t>
            </a:r>
            <a:r>
              <a:rPr lang="en-US" altLang="zh-CN">
                <a:solidFill>
                  <a:schemeClr val="accent1"/>
                </a:solidFill>
                <a:latin typeface="微软雅黑" pitchFamily="34" charset="-122"/>
                <a:ea typeface="微软雅黑" pitchFamily="34" charset="-122"/>
              </a:rPr>
              <a:t>——</a:t>
            </a:r>
            <a:r>
              <a:rPr lang="zh-CN" altLang="en-US">
                <a:solidFill>
                  <a:schemeClr val="accent1"/>
                </a:solidFill>
                <a:latin typeface="微软雅黑" pitchFamily="34" charset="-122"/>
                <a:ea typeface="微软雅黑" pitchFamily="34" charset="-122"/>
              </a:rPr>
              <a:t>内审总结</a:t>
            </a:r>
          </a:p>
        </p:txBody>
      </p:sp>
      <p:sp>
        <p:nvSpPr>
          <p:cNvPr id="9" name="矩形: 圆角 8">
            <a:extLst>
              <a:ext uri="{FF2B5EF4-FFF2-40B4-BE49-F238E27FC236}">
                <a16:creationId xmlns="" xmlns:a16="http://schemas.microsoft.com/office/drawing/2014/main" id="{BAEDEC41-DEE0-4893-8FE5-D2276BE63EAA}"/>
              </a:ext>
            </a:extLst>
          </p:cNvPr>
          <p:cNvSpPr/>
          <p:nvPr/>
        </p:nvSpPr>
        <p:spPr bwMode="auto">
          <a:xfrm>
            <a:off x="5764237" y="1059807"/>
            <a:ext cx="513348" cy="442267"/>
          </a:xfrm>
          <a:prstGeom prst="roundRect">
            <a:avLst>
              <a:gd name="adj" fmla="val 12500"/>
            </a:avLst>
          </a:prstGeom>
          <a:gradFill>
            <a:gsLst>
              <a:gs pos="57000">
                <a:schemeClr val="tx2"/>
              </a:gs>
              <a:gs pos="0">
                <a:srgbClr val="FFCB6D"/>
              </a:gs>
              <a:gs pos="100000">
                <a:srgbClr val="FAA100"/>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zh-CN" altLang="en-US" sz="2000">
                <a:solidFill>
                  <a:schemeClr val="accent2"/>
                </a:solidFill>
                <a:latin typeface="+mj-ea"/>
                <a:ea typeface="+mj-ea"/>
              </a:rPr>
              <a:t>三</a:t>
            </a:r>
          </a:p>
        </p:txBody>
      </p:sp>
      <p:grpSp>
        <p:nvGrpSpPr>
          <p:cNvPr id="3" name="组合 2">
            <a:extLst>
              <a:ext uri="{FF2B5EF4-FFF2-40B4-BE49-F238E27FC236}">
                <a16:creationId xmlns="" xmlns:a16="http://schemas.microsoft.com/office/drawing/2014/main" id="{82229CE6-DB0E-4AB4-A29E-097012E3C523}"/>
              </a:ext>
            </a:extLst>
          </p:cNvPr>
          <p:cNvGrpSpPr/>
          <p:nvPr/>
        </p:nvGrpSpPr>
        <p:grpSpPr>
          <a:xfrm>
            <a:off x="6376046" y="1079978"/>
            <a:ext cx="4707807" cy="423077"/>
            <a:chOff x="1949753" y="1098452"/>
            <a:chExt cx="4707807" cy="423077"/>
          </a:xfrm>
        </p:grpSpPr>
        <p:sp>
          <p:nvSpPr>
            <p:cNvPr id="10" name="箭头: 五边形 9">
              <a:extLst>
                <a:ext uri="{FF2B5EF4-FFF2-40B4-BE49-F238E27FC236}">
                  <a16:creationId xmlns="" xmlns:a16="http://schemas.microsoft.com/office/drawing/2014/main" id="{B53E068B-3A35-4A88-8BCE-48847AE38EAA}"/>
                </a:ext>
              </a:extLst>
            </p:cNvPr>
            <p:cNvSpPr/>
            <p:nvPr/>
          </p:nvSpPr>
          <p:spPr bwMode="auto">
            <a:xfrm>
              <a:off x="1949753" y="1098452"/>
              <a:ext cx="4707807" cy="417527"/>
            </a:xfrm>
            <a:prstGeom prst="homePlate">
              <a:avLst>
                <a:gd name="adj" fmla="val 22691"/>
              </a:avLst>
            </a:prstGeom>
            <a:gradFill>
              <a:gsLst>
                <a:gs pos="57000">
                  <a:schemeClr val="tx2"/>
                </a:gs>
                <a:gs pos="0">
                  <a:srgbClr val="FFCB6D"/>
                </a:gs>
                <a:gs pos="100000">
                  <a:srgbClr val="FAA100"/>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1" name="矩形 10">
              <a:extLst>
                <a:ext uri="{FF2B5EF4-FFF2-40B4-BE49-F238E27FC236}">
                  <a16:creationId xmlns="" xmlns:a16="http://schemas.microsoft.com/office/drawing/2014/main" id="{67A75AEF-CA0B-4266-8A1E-FF6ED816EB64}"/>
                </a:ext>
              </a:extLst>
            </p:cNvPr>
            <p:cNvSpPr/>
            <p:nvPr/>
          </p:nvSpPr>
          <p:spPr>
            <a:xfrm>
              <a:off x="1949753" y="1121419"/>
              <a:ext cx="3581306" cy="400110"/>
            </a:xfrm>
            <a:prstGeom prst="rect">
              <a:avLst/>
            </a:prstGeom>
          </p:spPr>
          <p:txBody>
            <a:bodyPr wrap="square">
              <a:spAutoFit/>
            </a:bodyPr>
            <a:lstStyle/>
            <a:p>
              <a:pPr fontAlgn="auto">
                <a:spcBef>
                  <a:spcPts val="0"/>
                </a:spcBef>
                <a:spcAft>
                  <a:spcPts val="0"/>
                </a:spcAft>
              </a:pPr>
              <a:r>
                <a:rPr lang="en-US" altLang="zh-CN" sz="2000">
                  <a:solidFill>
                    <a:schemeClr val="accent2"/>
                  </a:solidFill>
                  <a:latin typeface="+mj-ea"/>
                  <a:ea typeface="+mj-ea"/>
                </a:rPr>
                <a:t>6S</a:t>
              </a:r>
              <a:r>
                <a:rPr lang="zh-CN" altLang="en-US" sz="2000">
                  <a:solidFill>
                    <a:schemeClr val="accent2"/>
                  </a:solidFill>
                  <a:latin typeface="+mj-ea"/>
                  <a:ea typeface="+mj-ea"/>
                </a:rPr>
                <a:t>巡查的展开内审</a:t>
              </a:r>
            </a:p>
          </p:txBody>
        </p:sp>
      </p:grpSp>
      <p:sp>
        <p:nvSpPr>
          <p:cNvPr id="12" name="矩形 11">
            <a:extLst>
              <a:ext uri="{FF2B5EF4-FFF2-40B4-BE49-F238E27FC236}">
                <a16:creationId xmlns="" xmlns:a16="http://schemas.microsoft.com/office/drawing/2014/main" id="{2A51ED73-33D1-4E51-A019-5E2BFC8DA345}"/>
              </a:ext>
            </a:extLst>
          </p:cNvPr>
          <p:cNvSpPr/>
          <p:nvPr/>
        </p:nvSpPr>
        <p:spPr>
          <a:xfrm>
            <a:off x="6277584" y="2817174"/>
            <a:ext cx="6407329" cy="369332"/>
          </a:xfrm>
          <a:prstGeom prst="rect">
            <a:avLst/>
          </a:prstGeom>
        </p:spPr>
        <p:txBody>
          <a:bodyPr wrap="square">
            <a:spAutoFit/>
          </a:bodyPr>
          <a:lstStyle/>
          <a:p>
            <a:pPr algn="just"/>
            <a:r>
              <a:rPr lang="zh-CN" altLang="en-US">
                <a:solidFill>
                  <a:schemeClr val="accent1"/>
                </a:solidFill>
                <a:latin typeface="微软雅黑" pitchFamily="34" charset="-122"/>
                <a:ea typeface="微软雅黑" pitchFamily="34" charset="-122"/>
              </a:rPr>
              <a:t>巡查结果公布应注意几点：</a:t>
            </a:r>
          </a:p>
        </p:txBody>
      </p:sp>
      <p:sp>
        <p:nvSpPr>
          <p:cNvPr id="13" name="矩形: 圆角 12">
            <a:extLst>
              <a:ext uri="{FF2B5EF4-FFF2-40B4-BE49-F238E27FC236}">
                <a16:creationId xmlns="" xmlns:a16="http://schemas.microsoft.com/office/drawing/2014/main" id="{39812954-75D2-4EF1-9ED2-1650DD6C4FD0}"/>
              </a:ext>
            </a:extLst>
          </p:cNvPr>
          <p:cNvSpPr/>
          <p:nvPr/>
        </p:nvSpPr>
        <p:spPr bwMode="auto">
          <a:xfrm>
            <a:off x="5764237" y="2246372"/>
            <a:ext cx="513348" cy="442267"/>
          </a:xfrm>
          <a:prstGeom prst="roundRect">
            <a:avLst>
              <a:gd name="adj" fmla="val 12500"/>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zh-CN" altLang="en-US" sz="2000">
                <a:solidFill>
                  <a:schemeClr val="accent2"/>
                </a:solidFill>
                <a:latin typeface="+mj-ea"/>
                <a:ea typeface="+mj-ea"/>
              </a:rPr>
              <a:t>四</a:t>
            </a:r>
          </a:p>
        </p:txBody>
      </p:sp>
      <p:grpSp>
        <p:nvGrpSpPr>
          <p:cNvPr id="4" name="组合 3">
            <a:extLst>
              <a:ext uri="{FF2B5EF4-FFF2-40B4-BE49-F238E27FC236}">
                <a16:creationId xmlns="" xmlns:a16="http://schemas.microsoft.com/office/drawing/2014/main" id="{AF4724FC-0AAC-4228-B1EC-FB786B8CB9F5}"/>
              </a:ext>
            </a:extLst>
          </p:cNvPr>
          <p:cNvGrpSpPr/>
          <p:nvPr/>
        </p:nvGrpSpPr>
        <p:grpSpPr>
          <a:xfrm>
            <a:off x="6376046" y="2266543"/>
            <a:ext cx="4707807" cy="423077"/>
            <a:chOff x="1949753" y="2285017"/>
            <a:chExt cx="4707807" cy="423077"/>
          </a:xfrm>
        </p:grpSpPr>
        <p:sp>
          <p:nvSpPr>
            <p:cNvPr id="14" name="箭头: 五边形 13">
              <a:extLst>
                <a:ext uri="{FF2B5EF4-FFF2-40B4-BE49-F238E27FC236}">
                  <a16:creationId xmlns="" xmlns:a16="http://schemas.microsoft.com/office/drawing/2014/main" id="{5E382DA8-C062-4C3F-8C3F-55329039A456}"/>
                </a:ext>
              </a:extLst>
            </p:cNvPr>
            <p:cNvSpPr/>
            <p:nvPr/>
          </p:nvSpPr>
          <p:spPr bwMode="auto">
            <a:xfrm>
              <a:off x="1949753" y="2285017"/>
              <a:ext cx="4707807" cy="417527"/>
            </a:xfrm>
            <a:prstGeom prst="homePlate">
              <a:avLst>
                <a:gd name="adj" fmla="val 22691"/>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15" name="矩形 14">
              <a:extLst>
                <a:ext uri="{FF2B5EF4-FFF2-40B4-BE49-F238E27FC236}">
                  <a16:creationId xmlns="" xmlns:a16="http://schemas.microsoft.com/office/drawing/2014/main" id="{51F168EB-6698-4C7E-9C12-43413A3EFB90}"/>
                </a:ext>
              </a:extLst>
            </p:cNvPr>
            <p:cNvSpPr/>
            <p:nvPr/>
          </p:nvSpPr>
          <p:spPr>
            <a:xfrm>
              <a:off x="1949753" y="2307984"/>
              <a:ext cx="3581306" cy="400110"/>
            </a:xfrm>
            <a:prstGeom prst="rect">
              <a:avLst/>
            </a:prstGeom>
          </p:spPr>
          <p:txBody>
            <a:bodyPr wrap="square">
              <a:spAutoFit/>
            </a:bodyPr>
            <a:lstStyle/>
            <a:p>
              <a:pPr fontAlgn="auto">
                <a:spcBef>
                  <a:spcPts val="0"/>
                </a:spcBef>
                <a:spcAft>
                  <a:spcPts val="0"/>
                </a:spcAft>
              </a:pPr>
              <a:r>
                <a:rPr lang="zh-CN" altLang="en-US" sz="2000">
                  <a:solidFill>
                    <a:schemeClr val="accent2"/>
                  </a:solidFill>
                  <a:latin typeface="+mj-ea"/>
                  <a:ea typeface="+mj-ea"/>
                </a:rPr>
                <a:t>巡查结果公开透明化</a:t>
              </a:r>
            </a:p>
          </p:txBody>
        </p:sp>
      </p:grpSp>
      <p:sp>
        <p:nvSpPr>
          <p:cNvPr id="18" name="矩形 17">
            <a:extLst>
              <a:ext uri="{FF2B5EF4-FFF2-40B4-BE49-F238E27FC236}">
                <a16:creationId xmlns="" xmlns:a16="http://schemas.microsoft.com/office/drawing/2014/main" id="{CAD6EBF2-A3A2-425F-A0C4-47FF412F5108}"/>
              </a:ext>
            </a:extLst>
          </p:cNvPr>
          <p:cNvSpPr/>
          <p:nvPr/>
        </p:nvSpPr>
        <p:spPr>
          <a:xfrm>
            <a:off x="6657561" y="3157494"/>
            <a:ext cx="2498962" cy="584775"/>
          </a:xfrm>
          <a:prstGeom prst="rect">
            <a:avLst/>
          </a:prstGeom>
        </p:spPr>
        <p:txBody>
          <a:bodyPr wrap="square">
            <a:spAutoFit/>
          </a:bodyPr>
          <a:lstStyle/>
          <a:p>
            <a:pPr algn="just"/>
            <a:r>
              <a:rPr lang="en-US" altLang="zh-CN" sz="1600">
                <a:solidFill>
                  <a:schemeClr val="accent1"/>
                </a:solidFill>
                <a:latin typeface="微软雅黑" pitchFamily="34" charset="-122"/>
                <a:ea typeface="微软雅黑" pitchFamily="34" charset="-122"/>
              </a:rPr>
              <a:t>1</a:t>
            </a:r>
            <a:r>
              <a:rPr lang="zh-CN" altLang="en-US" sz="1600">
                <a:solidFill>
                  <a:schemeClr val="accent1"/>
                </a:solidFill>
                <a:latin typeface="微软雅黑" pitchFamily="34" charset="-122"/>
                <a:ea typeface="微软雅黑" pitchFamily="34" charset="-122"/>
              </a:rPr>
              <a:t>）实景拍照 </a:t>
            </a:r>
          </a:p>
          <a:p>
            <a:pPr algn="just"/>
            <a:r>
              <a:rPr lang="en-US" altLang="zh-CN" sz="1600">
                <a:solidFill>
                  <a:schemeClr val="accent1"/>
                </a:solidFill>
                <a:latin typeface="微软雅黑" pitchFamily="34" charset="-122"/>
                <a:ea typeface="微软雅黑" pitchFamily="34" charset="-122"/>
              </a:rPr>
              <a:t>2</a:t>
            </a:r>
            <a:r>
              <a:rPr lang="zh-CN" altLang="en-US" sz="1600">
                <a:solidFill>
                  <a:schemeClr val="accent1"/>
                </a:solidFill>
                <a:latin typeface="微软雅黑" pitchFamily="34" charset="-122"/>
                <a:ea typeface="微软雅黑" pitchFamily="34" charset="-122"/>
              </a:rPr>
              <a:t>）数字图表</a:t>
            </a:r>
          </a:p>
        </p:txBody>
      </p:sp>
      <p:sp>
        <p:nvSpPr>
          <p:cNvPr id="19" name="矩形 18">
            <a:extLst>
              <a:ext uri="{FF2B5EF4-FFF2-40B4-BE49-F238E27FC236}">
                <a16:creationId xmlns="" xmlns:a16="http://schemas.microsoft.com/office/drawing/2014/main" id="{3615501D-B376-48DA-AB18-7066980A98F4}"/>
              </a:ext>
            </a:extLst>
          </p:cNvPr>
          <p:cNvSpPr/>
          <p:nvPr/>
        </p:nvSpPr>
        <p:spPr>
          <a:xfrm>
            <a:off x="6277584" y="4499823"/>
            <a:ext cx="6407329" cy="369332"/>
          </a:xfrm>
          <a:prstGeom prst="rect">
            <a:avLst/>
          </a:prstGeom>
        </p:spPr>
        <p:txBody>
          <a:bodyPr wrap="square">
            <a:spAutoFit/>
          </a:bodyPr>
          <a:lstStyle/>
          <a:p>
            <a:pPr algn="just"/>
            <a:r>
              <a:rPr lang="en-US" altLang="zh-CN">
                <a:solidFill>
                  <a:schemeClr val="accent1"/>
                </a:solidFill>
                <a:latin typeface="微软雅黑" pitchFamily="34" charset="-122"/>
                <a:ea typeface="微软雅黑" pitchFamily="34" charset="-122"/>
              </a:rPr>
              <a:t>1</a:t>
            </a:r>
            <a:r>
              <a:rPr lang="zh-CN" altLang="en-US">
                <a:solidFill>
                  <a:schemeClr val="accent1"/>
                </a:solidFill>
                <a:latin typeface="微软雅黑" pitchFamily="34" charset="-122"/>
                <a:ea typeface="微软雅黑" pitchFamily="34" charset="-122"/>
              </a:rPr>
              <a:t>、问题改善</a:t>
            </a:r>
          </a:p>
        </p:txBody>
      </p:sp>
      <p:sp>
        <p:nvSpPr>
          <p:cNvPr id="20" name="矩形: 圆角 19">
            <a:extLst>
              <a:ext uri="{FF2B5EF4-FFF2-40B4-BE49-F238E27FC236}">
                <a16:creationId xmlns="" xmlns:a16="http://schemas.microsoft.com/office/drawing/2014/main" id="{F3F35E57-763E-40D4-80C1-8981CE2AE811}"/>
              </a:ext>
            </a:extLst>
          </p:cNvPr>
          <p:cNvSpPr/>
          <p:nvPr/>
        </p:nvSpPr>
        <p:spPr bwMode="auto">
          <a:xfrm>
            <a:off x="5764237" y="3929021"/>
            <a:ext cx="513348" cy="442267"/>
          </a:xfrm>
          <a:prstGeom prst="roundRect">
            <a:avLst>
              <a:gd name="adj" fmla="val 12500"/>
            </a:avLst>
          </a:prstGeom>
          <a:gradFill>
            <a:gsLst>
              <a:gs pos="59000">
                <a:schemeClr val="accent1"/>
              </a:gs>
              <a:gs pos="0">
                <a:srgbClr val="696969"/>
              </a:gs>
              <a:gs pos="100000">
                <a:schemeClr val="accent1"/>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zh-CN" altLang="en-US" sz="2000">
                <a:solidFill>
                  <a:schemeClr val="accent2"/>
                </a:solidFill>
                <a:latin typeface="+mj-ea"/>
                <a:ea typeface="+mj-ea"/>
              </a:rPr>
              <a:t>五</a:t>
            </a:r>
          </a:p>
        </p:txBody>
      </p:sp>
      <p:grpSp>
        <p:nvGrpSpPr>
          <p:cNvPr id="5" name="组合 4">
            <a:extLst>
              <a:ext uri="{FF2B5EF4-FFF2-40B4-BE49-F238E27FC236}">
                <a16:creationId xmlns="" xmlns:a16="http://schemas.microsoft.com/office/drawing/2014/main" id="{0583E780-A576-426C-BF52-1AD671624671}"/>
              </a:ext>
            </a:extLst>
          </p:cNvPr>
          <p:cNvGrpSpPr/>
          <p:nvPr/>
        </p:nvGrpSpPr>
        <p:grpSpPr>
          <a:xfrm>
            <a:off x="6376046" y="3949192"/>
            <a:ext cx="4707807" cy="423077"/>
            <a:chOff x="1949753" y="3967666"/>
            <a:chExt cx="4707807" cy="423077"/>
          </a:xfrm>
        </p:grpSpPr>
        <p:sp>
          <p:nvSpPr>
            <p:cNvPr id="21" name="箭头: 五边形 20">
              <a:extLst>
                <a:ext uri="{FF2B5EF4-FFF2-40B4-BE49-F238E27FC236}">
                  <a16:creationId xmlns="" xmlns:a16="http://schemas.microsoft.com/office/drawing/2014/main" id="{CF1E9F16-83EF-46EE-80DA-FEA8E604EFAF}"/>
                </a:ext>
              </a:extLst>
            </p:cNvPr>
            <p:cNvSpPr/>
            <p:nvPr/>
          </p:nvSpPr>
          <p:spPr bwMode="auto">
            <a:xfrm>
              <a:off x="1949753" y="3967666"/>
              <a:ext cx="4707807" cy="417527"/>
            </a:xfrm>
            <a:prstGeom prst="homePlate">
              <a:avLst>
                <a:gd name="adj" fmla="val 22691"/>
              </a:avLst>
            </a:prstGeom>
            <a:gradFill>
              <a:gsLst>
                <a:gs pos="59000">
                  <a:schemeClr val="accent1"/>
                </a:gs>
                <a:gs pos="0">
                  <a:srgbClr val="696969"/>
                </a:gs>
                <a:gs pos="100000">
                  <a:schemeClr val="accent1"/>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22" name="矩形 21">
              <a:extLst>
                <a:ext uri="{FF2B5EF4-FFF2-40B4-BE49-F238E27FC236}">
                  <a16:creationId xmlns="" xmlns:a16="http://schemas.microsoft.com/office/drawing/2014/main" id="{84F1FC04-AFEE-4091-874B-BF592940CB38}"/>
                </a:ext>
              </a:extLst>
            </p:cNvPr>
            <p:cNvSpPr/>
            <p:nvPr/>
          </p:nvSpPr>
          <p:spPr>
            <a:xfrm>
              <a:off x="1949753" y="3990633"/>
              <a:ext cx="3581306" cy="400110"/>
            </a:xfrm>
            <a:prstGeom prst="rect">
              <a:avLst/>
            </a:prstGeom>
          </p:spPr>
          <p:txBody>
            <a:bodyPr wrap="square">
              <a:spAutoFit/>
            </a:bodyPr>
            <a:lstStyle/>
            <a:p>
              <a:pPr fontAlgn="auto">
                <a:spcBef>
                  <a:spcPts val="0"/>
                </a:spcBef>
                <a:spcAft>
                  <a:spcPts val="0"/>
                </a:spcAft>
              </a:pPr>
              <a:r>
                <a:rPr lang="zh-CN" altLang="en-US" sz="2000">
                  <a:solidFill>
                    <a:schemeClr val="accent2"/>
                  </a:solidFill>
                  <a:latin typeface="+mj-ea"/>
                  <a:ea typeface="+mj-ea"/>
                </a:rPr>
                <a:t>问题改善与追踪</a:t>
              </a:r>
            </a:p>
          </p:txBody>
        </p:sp>
      </p:grpSp>
      <p:sp>
        <p:nvSpPr>
          <p:cNvPr id="23" name="矩形 22">
            <a:extLst>
              <a:ext uri="{FF2B5EF4-FFF2-40B4-BE49-F238E27FC236}">
                <a16:creationId xmlns="" xmlns:a16="http://schemas.microsoft.com/office/drawing/2014/main" id="{A68072BD-74A1-448C-A9E7-DBB969A854A9}"/>
              </a:ext>
            </a:extLst>
          </p:cNvPr>
          <p:cNvSpPr/>
          <p:nvPr/>
        </p:nvSpPr>
        <p:spPr>
          <a:xfrm>
            <a:off x="6657561" y="4840143"/>
            <a:ext cx="1778882" cy="338554"/>
          </a:xfrm>
          <a:prstGeom prst="rect">
            <a:avLst/>
          </a:prstGeom>
        </p:spPr>
        <p:txBody>
          <a:bodyPr wrap="square">
            <a:spAutoFit/>
          </a:bodyPr>
          <a:lstStyle/>
          <a:p>
            <a:pPr marL="285750" indent="-285750" algn="just">
              <a:buFont typeface="Wingdings" panose="05000000000000000000" pitchFamily="2" charset="2"/>
              <a:buChar char="l"/>
            </a:pPr>
            <a:r>
              <a:rPr lang="pl-PL" altLang="zh-CN" sz="1600">
                <a:solidFill>
                  <a:schemeClr val="accent1"/>
                </a:solidFill>
                <a:latin typeface="微软雅黑" pitchFamily="34" charset="-122"/>
                <a:ea typeface="微软雅黑" pitchFamily="34" charset="-122"/>
              </a:rPr>
              <a:t>5W1H</a:t>
            </a:r>
            <a:r>
              <a:rPr lang="zh-CN" altLang="pl-PL" sz="1600">
                <a:solidFill>
                  <a:schemeClr val="accent1"/>
                </a:solidFill>
                <a:latin typeface="微软雅黑" pitchFamily="34" charset="-122"/>
                <a:ea typeface="微软雅黑" pitchFamily="34" charset="-122"/>
              </a:rPr>
              <a:t>法</a:t>
            </a:r>
            <a:endParaRPr lang="zh-CN" altLang="en-US" sz="1600">
              <a:solidFill>
                <a:schemeClr val="accent1"/>
              </a:solidFill>
              <a:latin typeface="微软雅黑" pitchFamily="34" charset="-122"/>
              <a:ea typeface="微软雅黑" pitchFamily="34" charset="-122"/>
            </a:endParaRPr>
          </a:p>
        </p:txBody>
      </p:sp>
      <p:sp>
        <p:nvSpPr>
          <p:cNvPr id="24" name="矩形 23">
            <a:extLst>
              <a:ext uri="{FF2B5EF4-FFF2-40B4-BE49-F238E27FC236}">
                <a16:creationId xmlns="" xmlns:a16="http://schemas.microsoft.com/office/drawing/2014/main" id="{5BA2893A-BF4E-48E8-9CE3-6656F14A72EA}"/>
              </a:ext>
            </a:extLst>
          </p:cNvPr>
          <p:cNvSpPr/>
          <p:nvPr/>
        </p:nvSpPr>
        <p:spPr>
          <a:xfrm>
            <a:off x="8832962" y="3157494"/>
            <a:ext cx="2418267" cy="584775"/>
          </a:xfrm>
          <a:prstGeom prst="rect">
            <a:avLst/>
          </a:prstGeom>
        </p:spPr>
        <p:txBody>
          <a:bodyPr wrap="square">
            <a:spAutoFit/>
          </a:bodyPr>
          <a:lstStyle/>
          <a:p>
            <a:pPr algn="just"/>
            <a:r>
              <a:rPr lang="en-US" altLang="zh-CN" sz="1600">
                <a:solidFill>
                  <a:schemeClr val="accent1"/>
                </a:solidFill>
                <a:latin typeface="微软雅黑" pitchFamily="34" charset="-122"/>
                <a:ea typeface="微软雅黑" pitchFamily="34" charset="-122"/>
              </a:rPr>
              <a:t>3</a:t>
            </a:r>
            <a:r>
              <a:rPr lang="zh-CN" altLang="en-US" sz="1600">
                <a:solidFill>
                  <a:schemeClr val="accent1"/>
                </a:solidFill>
                <a:latin typeface="微软雅黑" pitchFamily="34" charset="-122"/>
                <a:ea typeface="微软雅黑" pitchFamily="34" charset="-122"/>
              </a:rPr>
              <a:t>）现场评比法</a:t>
            </a:r>
          </a:p>
          <a:p>
            <a:pPr algn="just"/>
            <a:r>
              <a:rPr lang="en-US" altLang="zh-CN" sz="1600">
                <a:solidFill>
                  <a:schemeClr val="accent1"/>
                </a:solidFill>
                <a:latin typeface="微软雅黑" pitchFamily="34" charset="-122"/>
                <a:ea typeface="微软雅黑" pitchFamily="34" charset="-122"/>
              </a:rPr>
              <a:t>4</a:t>
            </a:r>
            <a:r>
              <a:rPr lang="zh-CN" altLang="en-US" sz="1600">
                <a:solidFill>
                  <a:schemeClr val="accent1"/>
                </a:solidFill>
                <a:latin typeface="微软雅黑" pitchFamily="34" charset="-122"/>
                <a:ea typeface="微软雅黑" pitchFamily="34" charset="-122"/>
              </a:rPr>
              <a:t>）巡查打分赋值法</a:t>
            </a:r>
          </a:p>
        </p:txBody>
      </p:sp>
      <p:sp>
        <p:nvSpPr>
          <p:cNvPr id="25" name="矩形 24">
            <a:extLst>
              <a:ext uri="{FF2B5EF4-FFF2-40B4-BE49-F238E27FC236}">
                <a16:creationId xmlns="" xmlns:a16="http://schemas.microsoft.com/office/drawing/2014/main" id="{8E889A2D-987B-47F8-99FD-4D046A1A3878}"/>
              </a:ext>
            </a:extLst>
          </p:cNvPr>
          <p:cNvSpPr/>
          <p:nvPr/>
        </p:nvSpPr>
        <p:spPr>
          <a:xfrm>
            <a:off x="6277584" y="5208577"/>
            <a:ext cx="4806269" cy="369332"/>
          </a:xfrm>
          <a:prstGeom prst="rect">
            <a:avLst/>
          </a:prstGeom>
        </p:spPr>
        <p:txBody>
          <a:bodyPr wrap="square">
            <a:spAutoFit/>
          </a:bodyPr>
          <a:lstStyle/>
          <a:p>
            <a:pPr algn="just"/>
            <a:r>
              <a:rPr lang="en-US" altLang="zh-CN">
                <a:solidFill>
                  <a:schemeClr val="accent1"/>
                </a:solidFill>
                <a:latin typeface="微软雅黑" pitchFamily="34" charset="-122"/>
                <a:ea typeface="微软雅黑" pitchFamily="34" charset="-122"/>
              </a:rPr>
              <a:t>2</a:t>
            </a:r>
            <a:r>
              <a:rPr lang="zh-CN" altLang="en-US">
                <a:solidFill>
                  <a:schemeClr val="accent1"/>
                </a:solidFill>
                <a:latin typeface="微软雅黑" pitchFamily="34" charset="-122"/>
                <a:ea typeface="微软雅黑" pitchFamily="34" charset="-122"/>
              </a:rPr>
              <a:t>、问题追踪</a:t>
            </a:r>
          </a:p>
        </p:txBody>
      </p:sp>
      <p:sp>
        <p:nvSpPr>
          <p:cNvPr id="27" name="矩形 26">
            <a:extLst>
              <a:ext uri="{FF2B5EF4-FFF2-40B4-BE49-F238E27FC236}">
                <a16:creationId xmlns="" xmlns:a16="http://schemas.microsoft.com/office/drawing/2014/main" id="{4DC8547F-E1F6-4CAC-8795-4A086F0821B6}"/>
              </a:ext>
            </a:extLst>
          </p:cNvPr>
          <p:cNvSpPr/>
          <p:nvPr/>
        </p:nvSpPr>
        <p:spPr>
          <a:xfrm>
            <a:off x="6657560" y="5548897"/>
            <a:ext cx="4593669" cy="830997"/>
          </a:xfrm>
          <a:prstGeom prst="rect">
            <a:avLst/>
          </a:prstGeom>
        </p:spPr>
        <p:txBody>
          <a:bodyPr wrap="square">
            <a:spAutoFit/>
          </a:bodyPr>
          <a:lstStyle/>
          <a:p>
            <a:pPr algn="just"/>
            <a:r>
              <a:rPr lang="en-US" altLang="zh-CN" sz="1600">
                <a:solidFill>
                  <a:schemeClr val="accent1"/>
                </a:solidFill>
                <a:latin typeface="微软雅黑" pitchFamily="34" charset="-122"/>
                <a:ea typeface="微软雅黑" pitchFamily="34" charset="-122"/>
              </a:rPr>
              <a:t>1</a:t>
            </a:r>
            <a:r>
              <a:rPr lang="zh-CN" altLang="en-US" sz="1600">
                <a:solidFill>
                  <a:schemeClr val="accent1"/>
                </a:solidFill>
                <a:latin typeface="微软雅黑" pitchFamily="34" charset="-122"/>
                <a:ea typeface="微软雅黑" pitchFamily="34" charset="-122"/>
              </a:rPr>
              <a:t>）以书面文件形式提供给跟进工作负责人，作为自己进行纠正和预防措施的依据；</a:t>
            </a:r>
          </a:p>
          <a:p>
            <a:pPr algn="just"/>
            <a:r>
              <a:rPr lang="en-US" altLang="zh-CN" sz="1600">
                <a:solidFill>
                  <a:schemeClr val="accent1"/>
                </a:solidFill>
                <a:latin typeface="微软雅黑" pitchFamily="34" charset="-122"/>
                <a:ea typeface="微软雅黑" pitchFamily="34" charset="-122"/>
              </a:rPr>
              <a:t>2</a:t>
            </a:r>
            <a:r>
              <a:rPr lang="zh-CN" altLang="en-US" sz="1600">
                <a:solidFill>
                  <a:schemeClr val="accent1"/>
                </a:solidFill>
                <a:latin typeface="微软雅黑" pitchFamily="34" charset="-122"/>
                <a:ea typeface="微软雅黑" pitchFamily="34" charset="-122"/>
              </a:rPr>
              <a:t>）跟进工作负责人员必须按期进行现场验证。</a:t>
            </a:r>
          </a:p>
        </p:txBody>
      </p:sp>
      <p:sp>
        <p:nvSpPr>
          <p:cNvPr id="43" name="矩形 42">
            <a:extLst>
              <a:ext uri="{FF2B5EF4-FFF2-40B4-BE49-F238E27FC236}">
                <a16:creationId xmlns="" xmlns:a16="http://schemas.microsoft.com/office/drawing/2014/main" id="{C2BD73E2-2512-4205-85A4-B05A59F8B46B}"/>
              </a:ext>
            </a:extLst>
          </p:cNvPr>
          <p:cNvSpPr/>
          <p:nvPr/>
        </p:nvSpPr>
        <p:spPr>
          <a:xfrm>
            <a:off x="8534487" y="4840143"/>
            <a:ext cx="1778882" cy="338554"/>
          </a:xfrm>
          <a:prstGeom prst="rect">
            <a:avLst/>
          </a:prstGeom>
        </p:spPr>
        <p:txBody>
          <a:bodyPr wrap="square">
            <a:spAutoFit/>
          </a:bodyPr>
          <a:lstStyle/>
          <a:p>
            <a:pPr marL="285750" indent="-285750" algn="just">
              <a:buFont typeface="Wingdings" panose="05000000000000000000" pitchFamily="2" charset="2"/>
              <a:buChar char="l"/>
            </a:pPr>
            <a:r>
              <a:rPr lang="pl-PL" altLang="zh-CN" sz="1600">
                <a:solidFill>
                  <a:schemeClr val="accent1"/>
                </a:solidFill>
                <a:latin typeface="微软雅黑" pitchFamily="34" charset="-122"/>
                <a:ea typeface="微软雅黑" pitchFamily="34" charset="-122"/>
              </a:rPr>
              <a:t>PDCA</a:t>
            </a:r>
            <a:r>
              <a:rPr lang="zh-CN" altLang="pl-PL" sz="1600">
                <a:solidFill>
                  <a:schemeClr val="accent1"/>
                </a:solidFill>
                <a:latin typeface="微软雅黑" pitchFamily="34" charset="-122"/>
                <a:ea typeface="微软雅黑" pitchFamily="34" charset="-122"/>
              </a:rPr>
              <a:t>法</a:t>
            </a:r>
            <a:endParaRPr lang="zh-CN" altLang="en-US" sz="1600">
              <a:solidFill>
                <a:schemeClr val="accent1"/>
              </a:solidFill>
              <a:latin typeface="微软雅黑" pitchFamily="34" charset="-122"/>
              <a:ea typeface="微软雅黑" pitchFamily="34" charset="-122"/>
            </a:endParaRPr>
          </a:p>
        </p:txBody>
      </p:sp>
      <p:pic>
        <p:nvPicPr>
          <p:cNvPr id="60" name="图片 59">
            <a:extLst>
              <a:ext uri="{FF2B5EF4-FFF2-40B4-BE49-F238E27FC236}">
                <a16:creationId xmlns="" xmlns:a16="http://schemas.microsoft.com/office/drawing/2014/main" id="{F93ADFA9-4E0E-4E33-B370-F18EF43945D8}"/>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79405" y="1497505"/>
            <a:ext cx="4043562" cy="4043562"/>
          </a:xfrm>
          <a:prstGeom prst="rect">
            <a:avLst/>
          </a:prstGeom>
        </p:spPr>
      </p:pic>
    </p:spTree>
    <p:extLst>
      <p:ext uri="{BB962C8B-B14F-4D97-AF65-F5344CB8AC3E}">
        <p14:creationId xmlns:p14="http://schemas.microsoft.com/office/powerpoint/2010/main" val="2439644953"/>
      </p:ext>
    </p:extLst>
  </p:cSld>
  <p:clrMapOvr>
    <a:masterClrMapping/>
  </p:clrMapOvr>
  <mc:AlternateContent xmlns:mc="http://schemas.openxmlformats.org/markup-compatibility/2006" xmlns:p14="http://schemas.microsoft.com/office/powerpoint/2010/main">
    <mc:Choice Requires="p14">
      <p:transition spd="slow" p14:dur="800" advTm="5729">
        <p:wipe/>
      </p:transition>
    </mc:Choice>
    <mc:Fallback xmlns="">
      <p:transition spd="slow" advTm="5729">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300" fill="hold"/>
                                        <p:tgtEl>
                                          <p:spTgt spid="9"/>
                                        </p:tgtEl>
                                        <p:attrNameLst>
                                          <p:attrName>ppt_w</p:attrName>
                                        </p:attrNameLst>
                                      </p:cBhvr>
                                      <p:tavLst>
                                        <p:tav tm="0">
                                          <p:val>
                                            <p:fltVal val="0"/>
                                          </p:val>
                                        </p:tav>
                                        <p:tav tm="100000">
                                          <p:val>
                                            <p:strVal val="#ppt_w"/>
                                          </p:val>
                                        </p:tav>
                                      </p:tavLst>
                                    </p:anim>
                                    <p:anim calcmode="lin" valueType="num">
                                      <p:cBhvr>
                                        <p:cTn id="8" dur="300" fill="hold"/>
                                        <p:tgtEl>
                                          <p:spTgt spid="9"/>
                                        </p:tgtEl>
                                        <p:attrNameLst>
                                          <p:attrName>ppt_h</p:attrName>
                                        </p:attrNameLst>
                                      </p:cBhvr>
                                      <p:tavLst>
                                        <p:tav tm="0">
                                          <p:val>
                                            <p:fltVal val="0"/>
                                          </p:val>
                                        </p:tav>
                                        <p:tav tm="100000">
                                          <p:val>
                                            <p:strVal val="#ppt_h"/>
                                          </p:val>
                                        </p:tav>
                                      </p:tavLst>
                                    </p:anim>
                                    <p:animEffect transition="in" filter="fade">
                                      <p:cBhvr>
                                        <p:cTn id="9" dur="300"/>
                                        <p:tgtEl>
                                          <p:spTgt spid="9"/>
                                        </p:tgtEl>
                                      </p:cBhvr>
                                    </p:animEffect>
                                  </p:childTnLst>
                                </p:cTn>
                              </p:par>
                            </p:childTnLst>
                          </p:cTn>
                        </p:par>
                        <p:par>
                          <p:cTn id="10" fill="hold">
                            <p:stCondLst>
                              <p:cond delay="300"/>
                            </p:stCondLst>
                            <p:childTnLst>
                              <p:par>
                                <p:cTn id="11" presetID="22" presetClass="entr" presetSubtype="8"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left)">
                                      <p:cBhvr>
                                        <p:cTn id="13" dur="500"/>
                                        <p:tgtEl>
                                          <p:spTgt spid="3"/>
                                        </p:tgtEl>
                                      </p:cBhvr>
                                    </p:animEffect>
                                  </p:childTnLst>
                                </p:cTn>
                              </p:par>
                            </p:childTnLst>
                          </p:cTn>
                        </p:par>
                        <p:par>
                          <p:cTn id="14" fill="hold">
                            <p:stCondLst>
                              <p:cond delay="800"/>
                            </p:stCondLst>
                            <p:childTnLst>
                              <p:par>
                                <p:cTn id="15" presetID="42" presetClass="entr" presetSubtype="0"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400"/>
                                        <p:tgtEl>
                                          <p:spTgt spid="8"/>
                                        </p:tgtEl>
                                      </p:cBhvr>
                                    </p:animEffect>
                                    <p:anim calcmode="lin" valueType="num">
                                      <p:cBhvr>
                                        <p:cTn id="18" dur="400" fill="hold"/>
                                        <p:tgtEl>
                                          <p:spTgt spid="8"/>
                                        </p:tgtEl>
                                        <p:attrNameLst>
                                          <p:attrName>ppt_x</p:attrName>
                                        </p:attrNameLst>
                                      </p:cBhvr>
                                      <p:tavLst>
                                        <p:tav tm="0">
                                          <p:val>
                                            <p:strVal val="#ppt_x"/>
                                          </p:val>
                                        </p:tav>
                                        <p:tav tm="100000">
                                          <p:val>
                                            <p:strVal val="#ppt_x"/>
                                          </p:val>
                                        </p:tav>
                                      </p:tavLst>
                                    </p:anim>
                                    <p:anim calcmode="lin" valueType="num">
                                      <p:cBhvr>
                                        <p:cTn id="19" dur="400" fill="hold"/>
                                        <p:tgtEl>
                                          <p:spTgt spid="8"/>
                                        </p:tgtEl>
                                        <p:attrNameLst>
                                          <p:attrName>ppt_y</p:attrName>
                                        </p:attrNameLst>
                                      </p:cBhvr>
                                      <p:tavLst>
                                        <p:tav tm="0">
                                          <p:val>
                                            <p:strVal val="#ppt_y+.1"/>
                                          </p:val>
                                        </p:tav>
                                        <p:tav tm="100000">
                                          <p:val>
                                            <p:strVal val="#ppt_y"/>
                                          </p:val>
                                        </p:tav>
                                      </p:tavLst>
                                    </p:anim>
                                  </p:childTnLst>
                                </p:cTn>
                              </p:par>
                            </p:childTnLst>
                          </p:cTn>
                        </p:par>
                        <p:par>
                          <p:cTn id="20" fill="hold">
                            <p:stCondLst>
                              <p:cond delay="1200"/>
                            </p:stCondLst>
                            <p:childTnLst>
                              <p:par>
                                <p:cTn id="21" presetID="53" presetClass="entr" presetSubtype="16"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p:cTn id="23" dur="300" fill="hold"/>
                                        <p:tgtEl>
                                          <p:spTgt spid="13"/>
                                        </p:tgtEl>
                                        <p:attrNameLst>
                                          <p:attrName>ppt_w</p:attrName>
                                        </p:attrNameLst>
                                      </p:cBhvr>
                                      <p:tavLst>
                                        <p:tav tm="0">
                                          <p:val>
                                            <p:fltVal val="0"/>
                                          </p:val>
                                        </p:tav>
                                        <p:tav tm="100000">
                                          <p:val>
                                            <p:strVal val="#ppt_w"/>
                                          </p:val>
                                        </p:tav>
                                      </p:tavLst>
                                    </p:anim>
                                    <p:anim calcmode="lin" valueType="num">
                                      <p:cBhvr>
                                        <p:cTn id="24" dur="300" fill="hold"/>
                                        <p:tgtEl>
                                          <p:spTgt spid="13"/>
                                        </p:tgtEl>
                                        <p:attrNameLst>
                                          <p:attrName>ppt_h</p:attrName>
                                        </p:attrNameLst>
                                      </p:cBhvr>
                                      <p:tavLst>
                                        <p:tav tm="0">
                                          <p:val>
                                            <p:fltVal val="0"/>
                                          </p:val>
                                        </p:tav>
                                        <p:tav tm="100000">
                                          <p:val>
                                            <p:strVal val="#ppt_h"/>
                                          </p:val>
                                        </p:tav>
                                      </p:tavLst>
                                    </p:anim>
                                    <p:animEffect transition="in" filter="fade">
                                      <p:cBhvr>
                                        <p:cTn id="25" dur="300"/>
                                        <p:tgtEl>
                                          <p:spTgt spid="13"/>
                                        </p:tgtEl>
                                      </p:cBhvr>
                                    </p:animEffect>
                                  </p:childTnLst>
                                </p:cTn>
                              </p:par>
                            </p:childTnLst>
                          </p:cTn>
                        </p:par>
                        <p:par>
                          <p:cTn id="26" fill="hold">
                            <p:stCondLst>
                              <p:cond delay="1500"/>
                            </p:stCondLst>
                            <p:childTnLst>
                              <p:par>
                                <p:cTn id="27" presetID="22" presetClass="entr" presetSubtype="8" fill="hold"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wipe(left)">
                                      <p:cBhvr>
                                        <p:cTn id="29" dur="500"/>
                                        <p:tgtEl>
                                          <p:spTgt spid="4"/>
                                        </p:tgtEl>
                                      </p:cBhvr>
                                    </p:animEffect>
                                  </p:childTnLst>
                                </p:cTn>
                              </p:par>
                            </p:childTnLst>
                          </p:cTn>
                        </p:par>
                        <p:par>
                          <p:cTn id="30" fill="hold">
                            <p:stCondLst>
                              <p:cond delay="2000"/>
                            </p:stCondLst>
                            <p:childTnLst>
                              <p:par>
                                <p:cTn id="31" presetID="42" presetClass="entr" presetSubtype="0"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fade">
                                      <p:cBhvr>
                                        <p:cTn id="33" dur="400"/>
                                        <p:tgtEl>
                                          <p:spTgt spid="12"/>
                                        </p:tgtEl>
                                      </p:cBhvr>
                                    </p:animEffect>
                                    <p:anim calcmode="lin" valueType="num">
                                      <p:cBhvr>
                                        <p:cTn id="34" dur="400" fill="hold"/>
                                        <p:tgtEl>
                                          <p:spTgt spid="12"/>
                                        </p:tgtEl>
                                        <p:attrNameLst>
                                          <p:attrName>ppt_x</p:attrName>
                                        </p:attrNameLst>
                                      </p:cBhvr>
                                      <p:tavLst>
                                        <p:tav tm="0">
                                          <p:val>
                                            <p:strVal val="#ppt_x"/>
                                          </p:val>
                                        </p:tav>
                                        <p:tav tm="100000">
                                          <p:val>
                                            <p:strVal val="#ppt_x"/>
                                          </p:val>
                                        </p:tav>
                                      </p:tavLst>
                                    </p:anim>
                                    <p:anim calcmode="lin" valueType="num">
                                      <p:cBhvr>
                                        <p:cTn id="35" dur="400" fill="hold"/>
                                        <p:tgtEl>
                                          <p:spTgt spid="12"/>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400"/>
                                        <p:tgtEl>
                                          <p:spTgt spid="18"/>
                                        </p:tgtEl>
                                      </p:cBhvr>
                                    </p:animEffect>
                                    <p:anim calcmode="lin" valueType="num">
                                      <p:cBhvr>
                                        <p:cTn id="39" dur="400" fill="hold"/>
                                        <p:tgtEl>
                                          <p:spTgt spid="18"/>
                                        </p:tgtEl>
                                        <p:attrNameLst>
                                          <p:attrName>ppt_x</p:attrName>
                                        </p:attrNameLst>
                                      </p:cBhvr>
                                      <p:tavLst>
                                        <p:tav tm="0">
                                          <p:val>
                                            <p:strVal val="#ppt_x"/>
                                          </p:val>
                                        </p:tav>
                                        <p:tav tm="100000">
                                          <p:val>
                                            <p:strVal val="#ppt_x"/>
                                          </p:val>
                                        </p:tav>
                                      </p:tavLst>
                                    </p:anim>
                                    <p:anim calcmode="lin" valueType="num">
                                      <p:cBhvr>
                                        <p:cTn id="40" dur="400" fill="hold"/>
                                        <p:tgtEl>
                                          <p:spTgt spid="18"/>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400"/>
                                        <p:tgtEl>
                                          <p:spTgt spid="24"/>
                                        </p:tgtEl>
                                      </p:cBhvr>
                                    </p:animEffect>
                                    <p:anim calcmode="lin" valueType="num">
                                      <p:cBhvr>
                                        <p:cTn id="44" dur="400" fill="hold"/>
                                        <p:tgtEl>
                                          <p:spTgt spid="24"/>
                                        </p:tgtEl>
                                        <p:attrNameLst>
                                          <p:attrName>ppt_x</p:attrName>
                                        </p:attrNameLst>
                                      </p:cBhvr>
                                      <p:tavLst>
                                        <p:tav tm="0">
                                          <p:val>
                                            <p:strVal val="#ppt_x"/>
                                          </p:val>
                                        </p:tav>
                                        <p:tav tm="100000">
                                          <p:val>
                                            <p:strVal val="#ppt_x"/>
                                          </p:val>
                                        </p:tav>
                                      </p:tavLst>
                                    </p:anim>
                                    <p:anim calcmode="lin" valueType="num">
                                      <p:cBhvr>
                                        <p:cTn id="45" dur="400" fill="hold"/>
                                        <p:tgtEl>
                                          <p:spTgt spid="24"/>
                                        </p:tgtEl>
                                        <p:attrNameLst>
                                          <p:attrName>ppt_y</p:attrName>
                                        </p:attrNameLst>
                                      </p:cBhvr>
                                      <p:tavLst>
                                        <p:tav tm="0">
                                          <p:val>
                                            <p:strVal val="#ppt_y+.1"/>
                                          </p:val>
                                        </p:tav>
                                        <p:tav tm="100000">
                                          <p:val>
                                            <p:strVal val="#ppt_y"/>
                                          </p:val>
                                        </p:tav>
                                      </p:tavLst>
                                    </p:anim>
                                  </p:childTnLst>
                                </p:cTn>
                              </p:par>
                            </p:childTnLst>
                          </p:cTn>
                        </p:par>
                        <p:par>
                          <p:cTn id="46" fill="hold">
                            <p:stCondLst>
                              <p:cond delay="2400"/>
                            </p:stCondLst>
                            <p:childTnLst>
                              <p:par>
                                <p:cTn id="47" presetID="53" presetClass="entr" presetSubtype="16" fill="hold" grpId="0" nodeType="afterEffect">
                                  <p:stCondLst>
                                    <p:cond delay="0"/>
                                  </p:stCondLst>
                                  <p:childTnLst>
                                    <p:set>
                                      <p:cBhvr>
                                        <p:cTn id="48" dur="1" fill="hold">
                                          <p:stCondLst>
                                            <p:cond delay="0"/>
                                          </p:stCondLst>
                                        </p:cTn>
                                        <p:tgtEl>
                                          <p:spTgt spid="20"/>
                                        </p:tgtEl>
                                        <p:attrNameLst>
                                          <p:attrName>style.visibility</p:attrName>
                                        </p:attrNameLst>
                                      </p:cBhvr>
                                      <p:to>
                                        <p:strVal val="visible"/>
                                      </p:to>
                                    </p:set>
                                    <p:anim calcmode="lin" valueType="num">
                                      <p:cBhvr>
                                        <p:cTn id="49" dur="300" fill="hold"/>
                                        <p:tgtEl>
                                          <p:spTgt spid="20"/>
                                        </p:tgtEl>
                                        <p:attrNameLst>
                                          <p:attrName>ppt_w</p:attrName>
                                        </p:attrNameLst>
                                      </p:cBhvr>
                                      <p:tavLst>
                                        <p:tav tm="0">
                                          <p:val>
                                            <p:fltVal val="0"/>
                                          </p:val>
                                        </p:tav>
                                        <p:tav tm="100000">
                                          <p:val>
                                            <p:strVal val="#ppt_w"/>
                                          </p:val>
                                        </p:tav>
                                      </p:tavLst>
                                    </p:anim>
                                    <p:anim calcmode="lin" valueType="num">
                                      <p:cBhvr>
                                        <p:cTn id="50" dur="300" fill="hold"/>
                                        <p:tgtEl>
                                          <p:spTgt spid="20"/>
                                        </p:tgtEl>
                                        <p:attrNameLst>
                                          <p:attrName>ppt_h</p:attrName>
                                        </p:attrNameLst>
                                      </p:cBhvr>
                                      <p:tavLst>
                                        <p:tav tm="0">
                                          <p:val>
                                            <p:fltVal val="0"/>
                                          </p:val>
                                        </p:tav>
                                        <p:tav tm="100000">
                                          <p:val>
                                            <p:strVal val="#ppt_h"/>
                                          </p:val>
                                        </p:tav>
                                      </p:tavLst>
                                    </p:anim>
                                    <p:animEffect transition="in" filter="fade">
                                      <p:cBhvr>
                                        <p:cTn id="51" dur="300"/>
                                        <p:tgtEl>
                                          <p:spTgt spid="20"/>
                                        </p:tgtEl>
                                      </p:cBhvr>
                                    </p:animEffect>
                                  </p:childTnLst>
                                </p:cTn>
                              </p:par>
                            </p:childTnLst>
                          </p:cTn>
                        </p:par>
                        <p:par>
                          <p:cTn id="52" fill="hold">
                            <p:stCondLst>
                              <p:cond delay="2700"/>
                            </p:stCondLst>
                            <p:childTnLst>
                              <p:par>
                                <p:cTn id="53" presetID="22" presetClass="entr" presetSubtype="8" fill="hold" nodeType="afterEffect">
                                  <p:stCondLst>
                                    <p:cond delay="0"/>
                                  </p:stCondLst>
                                  <p:childTnLst>
                                    <p:set>
                                      <p:cBhvr>
                                        <p:cTn id="54" dur="1" fill="hold">
                                          <p:stCondLst>
                                            <p:cond delay="0"/>
                                          </p:stCondLst>
                                        </p:cTn>
                                        <p:tgtEl>
                                          <p:spTgt spid="5"/>
                                        </p:tgtEl>
                                        <p:attrNameLst>
                                          <p:attrName>style.visibility</p:attrName>
                                        </p:attrNameLst>
                                      </p:cBhvr>
                                      <p:to>
                                        <p:strVal val="visible"/>
                                      </p:to>
                                    </p:set>
                                    <p:animEffect transition="in" filter="wipe(left)">
                                      <p:cBhvr>
                                        <p:cTn id="55" dur="500"/>
                                        <p:tgtEl>
                                          <p:spTgt spid="5"/>
                                        </p:tgtEl>
                                      </p:cBhvr>
                                    </p:animEffect>
                                  </p:childTnLst>
                                </p:cTn>
                              </p:par>
                            </p:childTnLst>
                          </p:cTn>
                        </p:par>
                        <p:par>
                          <p:cTn id="56" fill="hold">
                            <p:stCondLst>
                              <p:cond delay="3200"/>
                            </p:stCondLst>
                            <p:childTnLst>
                              <p:par>
                                <p:cTn id="57" presetID="42" presetClass="entr" presetSubtype="0" fill="hold" grpId="0" nodeType="afterEffect">
                                  <p:stCondLst>
                                    <p:cond delay="0"/>
                                  </p:stCondLst>
                                  <p:childTnLst>
                                    <p:set>
                                      <p:cBhvr>
                                        <p:cTn id="58" dur="1" fill="hold">
                                          <p:stCondLst>
                                            <p:cond delay="0"/>
                                          </p:stCondLst>
                                        </p:cTn>
                                        <p:tgtEl>
                                          <p:spTgt spid="23"/>
                                        </p:tgtEl>
                                        <p:attrNameLst>
                                          <p:attrName>style.visibility</p:attrName>
                                        </p:attrNameLst>
                                      </p:cBhvr>
                                      <p:to>
                                        <p:strVal val="visible"/>
                                      </p:to>
                                    </p:set>
                                    <p:animEffect transition="in" filter="fade">
                                      <p:cBhvr>
                                        <p:cTn id="59" dur="400"/>
                                        <p:tgtEl>
                                          <p:spTgt spid="23"/>
                                        </p:tgtEl>
                                      </p:cBhvr>
                                    </p:animEffect>
                                    <p:anim calcmode="lin" valueType="num">
                                      <p:cBhvr>
                                        <p:cTn id="60" dur="400" fill="hold"/>
                                        <p:tgtEl>
                                          <p:spTgt spid="23"/>
                                        </p:tgtEl>
                                        <p:attrNameLst>
                                          <p:attrName>ppt_x</p:attrName>
                                        </p:attrNameLst>
                                      </p:cBhvr>
                                      <p:tavLst>
                                        <p:tav tm="0">
                                          <p:val>
                                            <p:strVal val="#ppt_x"/>
                                          </p:val>
                                        </p:tav>
                                        <p:tav tm="100000">
                                          <p:val>
                                            <p:strVal val="#ppt_x"/>
                                          </p:val>
                                        </p:tav>
                                      </p:tavLst>
                                    </p:anim>
                                    <p:anim calcmode="lin" valueType="num">
                                      <p:cBhvr>
                                        <p:cTn id="61" dur="400" fill="hold"/>
                                        <p:tgtEl>
                                          <p:spTgt spid="2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400"/>
                                        <p:tgtEl>
                                          <p:spTgt spid="25"/>
                                        </p:tgtEl>
                                      </p:cBhvr>
                                    </p:animEffect>
                                    <p:anim calcmode="lin" valueType="num">
                                      <p:cBhvr>
                                        <p:cTn id="65" dur="400" fill="hold"/>
                                        <p:tgtEl>
                                          <p:spTgt spid="25"/>
                                        </p:tgtEl>
                                        <p:attrNameLst>
                                          <p:attrName>ppt_x</p:attrName>
                                        </p:attrNameLst>
                                      </p:cBhvr>
                                      <p:tavLst>
                                        <p:tav tm="0">
                                          <p:val>
                                            <p:strVal val="#ppt_x"/>
                                          </p:val>
                                        </p:tav>
                                        <p:tav tm="100000">
                                          <p:val>
                                            <p:strVal val="#ppt_x"/>
                                          </p:val>
                                        </p:tav>
                                      </p:tavLst>
                                    </p:anim>
                                    <p:anim calcmode="lin" valueType="num">
                                      <p:cBhvr>
                                        <p:cTn id="66" dur="400" fill="hold"/>
                                        <p:tgtEl>
                                          <p:spTgt spid="25"/>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400"/>
                                        <p:tgtEl>
                                          <p:spTgt spid="27"/>
                                        </p:tgtEl>
                                      </p:cBhvr>
                                    </p:animEffect>
                                    <p:anim calcmode="lin" valueType="num">
                                      <p:cBhvr>
                                        <p:cTn id="70" dur="400" fill="hold"/>
                                        <p:tgtEl>
                                          <p:spTgt spid="27"/>
                                        </p:tgtEl>
                                        <p:attrNameLst>
                                          <p:attrName>ppt_x</p:attrName>
                                        </p:attrNameLst>
                                      </p:cBhvr>
                                      <p:tavLst>
                                        <p:tav tm="0">
                                          <p:val>
                                            <p:strVal val="#ppt_x"/>
                                          </p:val>
                                        </p:tav>
                                        <p:tav tm="100000">
                                          <p:val>
                                            <p:strVal val="#ppt_x"/>
                                          </p:val>
                                        </p:tav>
                                      </p:tavLst>
                                    </p:anim>
                                    <p:anim calcmode="lin" valueType="num">
                                      <p:cBhvr>
                                        <p:cTn id="71" dur="400" fill="hold"/>
                                        <p:tgtEl>
                                          <p:spTgt spid="27"/>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fade">
                                      <p:cBhvr>
                                        <p:cTn id="74" dur="400"/>
                                        <p:tgtEl>
                                          <p:spTgt spid="43"/>
                                        </p:tgtEl>
                                      </p:cBhvr>
                                    </p:animEffect>
                                    <p:anim calcmode="lin" valueType="num">
                                      <p:cBhvr>
                                        <p:cTn id="75" dur="400" fill="hold"/>
                                        <p:tgtEl>
                                          <p:spTgt spid="43"/>
                                        </p:tgtEl>
                                        <p:attrNameLst>
                                          <p:attrName>ppt_x</p:attrName>
                                        </p:attrNameLst>
                                      </p:cBhvr>
                                      <p:tavLst>
                                        <p:tav tm="0">
                                          <p:val>
                                            <p:strVal val="#ppt_x"/>
                                          </p:val>
                                        </p:tav>
                                        <p:tav tm="100000">
                                          <p:val>
                                            <p:strVal val="#ppt_x"/>
                                          </p:val>
                                        </p:tav>
                                      </p:tavLst>
                                    </p:anim>
                                    <p:anim calcmode="lin" valueType="num">
                                      <p:cBhvr>
                                        <p:cTn id="76" dur="400" fill="hold"/>
                                        <p:tgtEl>
                                          <p:spTgt spid="43"/>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19"/>
                                        </p:tgtEl>
                                        <p:attrNameLst>
                                          <p:attrName>style.visibility</p:attrName>
                                        </p:attrNameLst>
                                      </p:cBhvr>
                                      <p:to>
                                        <p:strVal val="visible"/>
                                      </p:to>
                                    </p:set>
                                    <p:animEffect transition="in" filter="fade">
                                      <p:cBhvr>
                                        <p:cTn id="79" dur="400"/>
                                        <p:tgtEl>
                                          <p:spTgt spid="19"/>
                                        </p:tgtEl>
                                      </p:cBhvr>
                                    </p:animEffect>
                                    <p:anim calcmode="lin" valueType="num">
                                      <p:cBhvr>
                                        <p:cTn id="80" dur="400" fill="hold"/>
                                        <p:tgtEl>
                                          <p:spTgt spid="19"/>
                                        </p:tgtEl>
                                        <p:attrNameLst>
                                          <p:attrName>ppt_x</p:attrName>
                                        </p:attrNameLst>
                                      </p:cBhvr>
                                      <p:tavLst>
                                        <p:tav tm="0">
                                          <p:val>
                                            <p:strVal val="#ppt_x"/>
                                          </p:val>
                                        </p:tav>
                                        <p:tav tm="100000">
                                          <p:val>
                                            <p:strVal val="#ppt_x"/>
                                          </p:val>
                                        </p:tav>
                                      </p:tavLst>
                                    </p:anim>
                                    <p:anim calcmode="lin" valueType="num">
                                      <p:cBhvr>
                                        <p:cTn id="81" dur="400" fill="hold"/>
                                        <p:tgtEl>
                                          <p:spTgt spid="19"/>
                                        </p:tgtEl>
                                        <p:attrNameLst>
                                          <p:attrName>ppt_y</p:attrName>
                                        </p:attrNameLst>
                                      </p:cBhvr>
                                      <p:tavLst>
                                        <p:tav tm="0">
                                          <p:val>
                                            <p:strVal val="#ppt_y+.1"/>
                                          </p:val>
                                        </p:tav>
                                        <p:tav tm="100000">
                                          <p:val>
                                            <p:strVal val="#ppt_y"/>
                                          </p:val>
                                        </p:tav>
                                      </p:tavLst>
                                    </p:anim>
                                  </p:childTnLst>
                                </p:cTn>
                              </p:par>
                            </p:childTnLst>
                          </p:cTn>
                        </p:par>
                        <p:par>
                          <p:cTn id="82" fill="hold">
                            <p:stCondLst>
                              <p:cond delay="3600"/>
                            </p:stCondLst>
                            <p:childTnLst>
                              <p:par>
                                <p:cTn id="83" presetID="42" presetClass="entr" presetSubtype="0" fill="hold" nodeType="afterEffect">
                                  <p:stCondLst>
                                    <p:cond delay="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500"/>
                                        <p:tgtEl>
                                          <p:spTgt spid="60"/>
                                        </p:tgtEl>
                                      </p:cBhvr>
                                    </p:animEffect>
                                    <p:anim calcmode="lin" valueType="num">
                                      <p:cBhvr>
                                        <p:cTn id="86" dur="500" fill="hold"/>
                                        <p:tgtEl>
                                          <p:spTgt spid="60"/>
                                        </p:tgtEl>
                                        <p:attrNameLst>
                                          <p:attrName>ppt_x</p:attrName>
                                        </p:attrNameLst>
                                      </p:cBhvr>
                                      <p:tavLst>
                                        <p:tav tm="0">
                                          <p:val>
                                            <p:strVal val="#ppt_x"/>
                                          </p:val>
                                        </p:tav>
                                        <p:tav tm="100000">
                                          <p:val>
                                            <p:strVal val="#ppt_x"/>
                                          </p:val>
                                        </p:tav>
                                      </p:tavLst>
                                    </p:anim>
                                    <p:anim calcmode="lin" valueType="num">
                                      <p:cBhvr>
                                        <p:cTn id="87" dur="500" fill="hold"/>
                                        <p:tgtEl>
                                          <p:spTgt spid="6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2" grpId="0"/>
      <p:bldP spid="13" grpId="0" animBg="1"/>
      <p:bldP spid="18" grpId="0"/>
      <p:bldP spid="19" grpId="0"/>
      <p:bldP spid="20" grpId="0" animBg="1"/>
      <p:bldP spid="23" grpId="0"/>
      <p:bldP spid="24" grpId="0"/>
      <p:bldP spid="25" grpId="0"/>
      <p:bldP spid="27" grpId="0"/>
      <p:bldP spid="43"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15">
            <a:extLst>
              <a:ext uri="{FF2B5EF4-FFF2-40B4-BE49-F238E27FC236}">
                <a16:creationId xmlns="" xmlns:a16="http://schemas.microsoft.com/office/drawing/2014/main" id="{5424951B-E1E0-46EE-AAEE-F4E24FE727C1}"/>
              </a:ext>
            </a:extLst>
          </p:cNvPr>
          <p:cNvGrpSpPr/>
          <p:nvPr/>
        </p:nvGrpSpPr>
        <p:grpSpPr>
          <a:xfrm>
            <a:off x="4938" y="0"/>
            <a:ext cx="12200531" cy="6858000"/>
            <a:chOff x="345391" y="663653"/>
            <a:chExt cx="12200531" cy="6858000"/>
          </a:xfrm>
        </p:grpSpPr>
        <p:pic>
          <p:nvPicPr>
            <p:cNvPr id="17" name="图片 16">
              <a:extLst>
                <a:ext uri="{FF2B5EF4-FFF2-40B4-BE49-F238E27FC236}">
                  <a16:creationId xmlns="" xmlns:a16="http://schemas.microsoft.com/office/drawing/2014/main" id="{C2B9214F-1472-44A1-BAF5-BACAE4774FA1}"/>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5430722" y="1419997"/>
              <a:ext cx="6858000" cy="5192381"/>
            </a:xfrm>
            <a:prstGeom prst="rect">
              <a:avLst/>
            </a:prstGeom>
          </p:spPr>
        </p:pic>
        <p:sp>
          <p:nvSpPr>
            <p:cNvPr id="18" name="矩形 17">
              <a:extLst>
                <a:ext uri="{FF2B5EF4-FFF2-40B4-BE49-F238E27FC236}">
                  <a16:creationId xmlns="" xmlns:a16="http://schemas.microsoft.com/office/drawing/2014/main" id="{84AF88AB-B5D8-4F00-A5B5-D1FC492269F9}"/>
                </a:ext>
              </a:extLst>
            </p:cNvPr>
            <p:cNvSpPr/>
            <p:nvPr/>
          </p:nvSpPr>
          <p:spPr bwMode="auto">
            <a:xfrm>
              <a:off x="345391" y="663653"/>
              <a:ext cx="12200531" cy="6858000"/>
            </a:xfrm>
            <a:prstGeom prst="rect">
              <a:avLst/>
            </a:prstGeom>
            <a:gradFill>
              <a:gsLst>
                <a:gs pos="0">
                  <a:schemeClr val="tx1"/>
                </a:gs>
                <a:gs pos="100000">
                  <a:schemeClr val="bg1">
                    <a:alpha val="60000"/>
                  </a:schemeClr>
                </a:gs>
              </a:gsLst>
              <a:lin ang="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zh-CN" altLang="en-US">
                <a:solidFill>
                  <a:prstClr val="white"/>
                </a:solidFill>
                <a:latin typeface="Helvetica"/>
                <a:ea typeface="微软雅黑 Light"/>
              </a:endParaRPr>
            </a:p>
          </p:txBody>
        </p:sp>
      </p:grpSp>
      <p:sp>
        <p:nvSpPr>
          <p:cNvPr id="19" name="圆: 空心 18">
            <a:extLst>
              <a:ext uri="{FF2B5EF4-FFF2-40B4-BE49-F238E27FC236}">
                <a16:creationId xmlns="" xmlns:a16="http://schemas.microsoft.com/office/drawing/2014/main" id="{2DC490BC-1960-4A58-99BB-F3D4B3BF5AB1}"/>
              </a:ext>
            </a:extLst>
          </p:cNvPr>
          <p:cNvSpPr/>
          <p:nvPr/>
        </p:nvSpPr>
        <p:spPr>
          <a:xfrm>
            <a:off x="10010823" y="5697715"/>
            <a:ext cx="2014488" cy="2014488"/>
          </a:xfrm>
          <a:prstGeom prst="donut">
            <a:avLst>
              <a:gd name="adj" fmla="val 13030"/>
            </a:avLst>
          </a:prstGeom>
          <a:solidFill>
            <a:schemeClr val="bg1">
              <a:lumMod val="40000"/>
              <a:lumOff val="6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0" name="椭圆 19">
            <a:extLst>
              <a:ext uri="{FF2B5EF4-FFF2-40B4-BE49-F238E27FC236}">
                <a16:creationId xmlns="" xmlns:a16="http://schemas.microsoft.com/office/drawing/2014/main" id="{1C549B9A-37ED-4968-82D7-1DE37DDFD9CD}"/>
              </a:ext>
            </a:extLst>
          </p:cNvPr>
          <p:cNvSpPr/>
          <p:nvPr/>
        </p:nvSpPr>
        <p:spPr>
          <a:xfrm>
            <a:off x="-387845" y="-462580"/>
            <a:ext cx="1338936" cy="1338936"/>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2" name="椭圆 21">
            <a:extLst>
              <a:ext uri="{FF2B5EF4-FFF2-40B4-BE49-F238E27FC236}">
                <a16:creationId xmlns="" xmlns:a16="http://schemas.microsoft.com/office/drawing/2014/main" id="{B0756BE9-3CCE-485A-8883-7A073560BC6E}"/>
              </a:ext>
            </a:extLst>
          </p:cNvPr>
          <p:cNvSpPr/>
          <p:nvPr/>
        </p:nvSpPr>
        <p:spPr>
          <a:xfrm>
            <a:off x="522350" y="5991816"/>
            <a:ext cx="276101" cy="276101"/>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3" name="椭圆 22">
            <a:extLst>
              <a:ext uri="{FF2B5EF4-FFF2-40B4-BE49-F238E27FC236}">
                <a16:creationId xmlns="" xmlns:a16="http://schemas.microsoft.com/office/drawing/2014/main" id="{6F4B3F1A-E013-48BF-BCFF-2462854A9031}"/>
              </a:ext>
            </a:extLst>
          </p:cNvPr>
          <p:cNvSpPr/>
          <p:nvPr/>
        </p:nvSpPr>
        <p:spPr>
          <a:xfrm>
            <a:off x="7601442" y="5688174"/>
            <a:ext cx="701306" cy="701306"/>
          </a:xfrm>
          <a:prstGeom prst="ellipse">
            <a:avLst/>
          </a:prstGeom>
          <a:solidFill>
            <a:schemeClr val="bg1">
              <a:lumMod val="40000"/>
              <a:lumOff val="6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4" name="椭圆 23">
            <a:extLst>
              <a:ext uri="{FF2B5EF4-FFF2-40B4-BE49-F238E27FC236}">
                <a16:creationId xmlns="" xmlns:a16="http://schemas.microsoft.com/office/drawing/2014/main" id="{DBC21A0E-0B3B-4AEA-A682-41390F103BD7}"/>
              </a:ext>
            </a:extLst>
          </p:cNvPr>
          <p:cNvSpPr/>
          <p:nvPr/>
        </p:nvSpPr>
        <p:spPr>
          <a:xfrm>
            <a:off x="2337874" y="5779213"/>
            <a:ext cx="701306" cy="701306"/>
          </a:xfrm>
          <a:prstGeom prst="ellipse">
            <a:avLst/>
          </a:prstGeom>
          <a:solidFill>
            <a:schemeClr val="bg1">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8" name="椭圆 27">
            <a:extLst>
              <a:ext uri="{FF2B5EF4-FFF2-40B4-BE49-F238E27FC236}">
                <a16:creationId xmlns="" xmlns:a16="http://schemas.microsoft.com/office/drawing/2014/main" id="{278CF373-BAA9-4423-9E17-F0B88E0BE850}"/>
              </a:ext>
            </a:extLst>
          </p:cNvPr>
          <p:cNvSpPr/>
          <p:nvPr/>
        </p:nvSpPr>
        <p:spPr>
          <a:xfrm>
            <a:off x="1993244" y="5371738"/>
            <a:ext cx="403569" cy="403569"/>
          </a:xfrm>
          <a:prstGeom prst="ellipse">
            <a:avLst/>
          </a:prstGeom>
          <a:solidFill>
            <a:schemeClr val="bg1">
              <a:lumMod val="40000"/>
              <a:lumOff val="60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9" name="圆: 空心 28">
            <a:extLst>
              <a:ext uri="{FF2B5EF4-FFF2-40B4-BE49-F238E27FC236}">
                <a16:creationId xmlns="" xmlns:a16="http://schemas.microsoft.com/office/drawing/2014/main" id="{64ECB7ED-F987-4B23-BD4D-2ADDF77BCC0C}"/>
              </a:ext>
            </a:extLst>
          </p:cNvPr>
          <p:cNvSpPr/>
          <p:nvPr/>
        </p:nvSpPr>
        <p:spPr>
          <a:xfrm>
            <a:off x="3866133" y="555868"/>
            <a:ext cx="1150533" cy="1150533"/>
          </a:xfrm>
          <a:prstGeom prst="donut">
            <a:avLst>
              <a:gd name="adj" fmla="val 13030"/>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1219170" rtl="0" eaLnBrk="1" fontAlgn="auto" latinLnBrk="0" hangingPunct="1">
              <a:lnSpc>
                <a:spcPct val="100000"/>
              </a:lnSpc>
              <a:spcBef>
                <a:spcPts val="0"/>
              </a:spcBef>
              <a:spcAft>
                <a:spcPts val="0"/>
              </a:spcAft>
              <a:buClrTx/>
              <a:buSzTx/>
              <a:buFontTx/>
              <a:buNone/>
              <a:tabLst/>
              <a:defRPr/>
            </a:pPr>
            <a:endParaRPr kumimoji="0" lang="zh-CN" altLang="en-US" sz="24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
        <p:nvSpPr>
          <p:cNvPr id="21" name="Rectangle 3">
            <a:extLst>
              <a:ext uri="{FF2B5EF4-FFF2-40B4-BE49-F238E27FC236}">
                <a16:creationId xmlns="" xmlns:a16="http://schemas.microsoft.com/office/drawing/2014/main" id="{E2A17AA6-4CEA-491A-BF3B-33F8449A831A}"/>
              </a:ext>
            </a:extLst>
          </p:cNvPr>
          <p:cNvSpPr txBox="1">
            <a:spLocks noChangeArrowheads="1"/>
          </p:cNvSpPr>
          <p:nvPr/>
        </p:nvSpPr>
        <p:spPr bwMode="auto">
          <a:xfrm>
            <a:off x="674266" y="3302562"/>
            <a:ext cx="4361758" cy="70130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l" rtl="0" fontAlgn="base">
              <a:spcBef>
                <a:spcPct val="0"/>
              </a:spcBef>
              <a:spcAft>
                <a:spcPct val="0"/>
              </a:spcAft>
              <a:defRPr sz="2400">
                <a:solidFill>
                  <a:schemeClr val="accent2"/>
                </a:solidFill>
                <a:latin typeface="+mj-lt"/>
                <a:ea typeface="+mj-ea"/>
                <a:cs typeface="+mj-cs"/>
              </a:defRPr>
            </a:lvl1pPr>
            <a:lvl2pPr algn="l" rtl="0" fontAlgn="base">
              <a:spcBef>
                <a:spcPct val="0"/>
              </a:spcBef>
              <a:spcAft>
                <a:spcPct val="0"/>
              </a:spcAft>
              <a:defRPr sz="2400">
                <a:solidFill>
                  <a:schemeClr val="tx2"/>
                </a:solidFill>
                <a:latin typeface="Arial" pitchFamily="34" charset="0"/>
                <a:ea typeface="微软雅黑" pitchFamily="34" charset="-122"/>
              </a:defRPr>
            </a:lvl2pPr>
            <a:lvl3pPr algn="l" rtl="0" fontAlgn="base">
              <a:spcBef>
                <a:spcPct val="0"/>
              </a:spcBef>
              <a:spcAft>
                <a:spcPct val="0"/>
              </a:spcAft>
              <a:defRPr sz="2400">
                <a:solidFill>
                  <a:schemeClr val="tx2"/>
                </a:solidFill>
                <a:latin typeface="Arial" pitchFamily="34" charset="0"/>
                <a:ea typeface="微软雅黑" pitchFamily="34" charset="-122"/>
              </a:defRPr>
            </a:lvl3pPr>
            <a:lvl4pPr algn="l" rtl="0" fontAlgn="base">
              <a:spcBef>
                <a:spcPct val="0"/>
              </a:spcBef>
              <a:spcAft>
                <a:spcPct val="0"/>
              </a:spcAft>
              <a:defRPr sz="2400">
                <a:solidFill>
                  <a:schemeClr val="tx2"/>
                </a:solidFill>
                <a:latin typeface="Arial" pitchFamily="34" charset="0"/>
                <a:ea typeface="微软雅黑" pitchFamily="34" charset="-122"/>
              </a:defRPr>
            </a:lvl4pPr>
            <a:lvl5pPr algn="l" rtl="0" fontAlgn="base">
              <a:spcBef>
                <a:spcPct val="0"/>
              </a:spcBef>
              <a:spcAft>
                <a:spcPct val="0"/>
              </a:spcAft>
              <a:defRPr sz="2400">
                <a:solidFill>
                  <a:schemeClr val="tx2"/>
                </a:solidFill>
                <a:latin typeface="Arial" pitchFamily="34" charset="0"/>
                <a:ea typeface="微软雅黑" pitchFamily="34" charset="-122"/>
              </a:defRPr>
            </a:lvl5pPr>
            <a:lvl6pPr marL="457200" algn="l" rtl="0" fontAlgn="base">
              <a:spcBef>
                <a:spcPct val="0"/>
              </a:spcBef>
              <a:spcAft>
                <a:spcPct val="0"/>
              </a:spcAft>
              <a:defRPr sz="2400">
                <a:solidFill>
                  <a:schemeClr val="tx2"/>
                </a:solidFill>
                <a:latin typeface="Arial" pitchFamily="34" charset="0"/>
                <a:ea typeface="微软雅黑" pitchFamily="34" charset="-122"/>
              </a:defRPr>
            </a:lvl6pPr>
            <a:lvl7pPr marL="914400" algn="l" rtl="0" fontAlgn="base">
              <a:spcBef>
                <a:spcPct val="0"/>
              </a:spcBef>
              <a:spcAft>
                <a:spcPct val="0"/>
              </a:spcAft>
              <a:defRPr sz="2400">
                <a:solidFill>
                  <a:schemeClr val="tx2"/>
                </a:solidFill>
                <a:latin typeface="Arial" pitchFamily="34" charset="0"/>
                <a:ea typeface="微软雅黑" pitchFamily="34" charset="-122"/>
              </a:defRPr>
            </a:lvl7pPr>
            <a:lvl8pPr marL="1371600" algn="l" rtl="0" fontAlgn="base">
              <a:spcBef>
                <a:spcPct val="0"/>
              </a:spcBef>
              <a:spcAft>
                <a:spcPct val="0"/>
              </a:spcAft>
              <a:defRPr sz="2400">
                <a:solidFill>
                  <a:schemeClr val="tx2"/>
                </a:solidFill>
                <a:latin typeface="Arial" pitchFamily="34" charset="0"/>
                <a:ea typeface="微软雅黑" pitchFamily="34" charset="-122"/>
              </a:defRPr>
            </a:lvl8pPr>
            <a:lvl9pPr marL="1828800" algn="l" rtl="0" fontAlgn="base">
              <a:spcBef>
                <a:spcPct val="0"/>
              </a:spcBef>
              <a:spcAft>
                <a:spcPct val="0"/>
              </a:spcAft>
              <a:defRPr sz="2400">
                <a:solidFill>
                  <a:schemeClr val="tx2"/>
                </a:solidFill>
                <a:latin typeface="Arial" pitchFamily="34" charset="0"/>
                <a:ea typeface="微软雅黑" pitchFamily="34" charset="-122"/>
              </a:defRPr>
            </a:lvl9pPr>
          </a:lstStyle>
          <a:p>
            <a:r>
              <a:rPr lang="zh-CN" altLang="en-US" sz="3600">
                <a:latin typeface="+mn-ea"/>
                <a:ea typeface="+mn-ea"/>
              </a:rPr>
              <a:t>演示完毕  感谢关注</a:t>
            </a:r>
          </a:p>
        </p:txBody>
      </p:sp>
      <p:sp>
        <p:nvSpPr>
          <p:cNvPr id="2" name="矩形 1">
            <a:extLst>
              <a:ext uri="{FF2B5EF4-FFF2-40B4-BE49-F238E27FC236}">
                <a16:creationId xmlns="" xmlns:a16="http://schemas.microsoft.com/office/drawing/2014/main" id="{342DA6A6-F8EC-46DA-8112-BF62E0859F40}"/>
              </a:ext>
            </a:extLst>
          </p:cNvPr>
          <p:cNvSpPr/>
          <p:nvPr/>
        </p:nvSpPr>
        <p:spPr>
          <a:xfrm>
            <a:off x="654337" y="1979700"/>
            <a:ext cx="4504517" cy="1631216"/>
          </a:xfrm>
          <a:prstGeom prst="rect">
            <a:avLst/>
          </a:prstGeom>
        </p:spPr>
        <p:txBody>
          <a:bodyPr wrap="square">
            <a:spAutoFit/>
          </a:bodyPr>
          <a:lstStyle/>
          <a:p>
            <a:r>
              <a:rPr lang="en-US" altLang="zh-CN" sz="10000">
                <a:solidFill>
                  <a:schemeClr val="accent2"/>
                </a:solidFill>
                <a:latin typeface="Impact" panose="020B0806030902050204" pitchFamily="34" charset="0"/>
              </a:rPr>
              <a:t>THANKS</a:t>
            </a:r>
            <a:endParaRPr lang="zh-CN" altLang="en-US" sz="10000">
              <a:solidFill>
                <a:schemeClr val="accent2"/>
              </a:solidFill>
              <a:latin typeface="Impact" panose="020B0806030902050204" pitchFamily="34" charset="0"/>
            </a:endParaRPr>
          </a:p>
        </p:txBody>
      </p:sp>
      <p:sp>
        <p:nvSpPr>
          <p:cNvPr id="26" name="矩形: 圆角 25">
            <a:extLst>
              <a:ext uri="{FF2B5EF4-FFF2-40B4-BE49-F238E27FC236}">
                <a16:creationId xmlns="" xmlns:a16="http://schemas.microsoft.com/office/drawing/2014/main" id="{2F5F83B5-7F53-4C11-9966-210C1812F8AF}"/>
              </a:ext>
            </a:extLst>
          </p:cNvPr>
          <p:cNvSpPr/>
          <p:nvPr/>
        </p:nvSpPr>
        <p:spPr bwMode="auto">
          <a:xfrm>
            <a:off x="1849909" y="4098051"/>
            <a:ext cx="1748898" cy="431743"/>
          </a:xfrm>
          <a:prstGeom prst="roundRect">
            <a:avLst>
              <a:gd name="adj" fmla="val 50000"/>
            </a:avLst>
          </a:prstGeom>
          <a:solidFill>
            <a:schemeClr val="accent2"/>
          </a:solidFill>
          <a:ln w="12700" cap="flat" cmpd="sng" algn="ctr">
            <a:solidFill>
              <a:schemeClr val="accent1">
                <a:lumMod val="60000"/>
                <a:lumOff val="40000"/>
              </a:schemeClr>
            </a:solidFill>
            <a:prstDash val="solid"/>
            <a:round/>
            <a:headEnd type="none" w="med" len="med"/>
            <a:tailEnd type="none" w="med" len="med"/>
          </a:ln>
          <a:effectLst/>
        </p:spPr>
        <p:txBody>
          <a:bodyPr vert="horz" wrap="square" lIns="0" tIns="0" rIns="108000" bIns="0" numCol="1" rtlCol="0" anchor="ctr" anchorCtr="0" compatLnSpc="1">
            <a:prstTxWarp prst="textNoShape">
              <a:avLst/>
            </a:prstTxWarp>
          </a:bodyPr>
          <a:lstStyle/>
          <a:p>
            <a:pPr lvl="0" algn="r">
              <a:defRPr/>
            </a:pPr>
            <a:r>
              <a:rPr lang="zh-CN" altLang="en-US" sz="2000" dirty="0">
                <a:solidFill>
                  <a:schemeClr val="accent1"/>
                </a:solidFill>
                <a:latin typeface="微软雅黑"/>
                <a:ea typeface="微软雅黑"/>
              </a:rPr>
              <a:t>优品</a:t>
            </a:r>
            <a:r>
              <a:rPr lang="en-US" altLang="zh-CN" sz="2000" dirty="0" smtClean="0">
                <a:solidFill>
                  <a:schemeClr val="accent1"/>
                </a:solidFill>
                <a:latin typeface="微软雅黑"/>
                <a:ea typeface="微软雅黑"/>
              </a:rPr>
              <a:t>PPT</a:t>
            </a:r>
            <a:endParaRPr lang="en-US" altLang="zh-CN" sz="2000" dirty="0">
              <a:solidFill>
                <a:schemeClr val="accent1"/>
              </a:solidFill>
              <a:latin typeface="微软雅黑"/>
              <a:ea typeface="微软雅黑"/>
            </a:endParaRPr>
          </a:p>
        </p:txBody>
      </p:sp>
      <p:sp>
        <p:nvSpPr>
          <p:cNvPr id="27" name="矩形: 圆角 26">
            <a:extLst>
              <a:ext uri="{FF2B5EF4-FFF2-40B4-BE49-F238E27FC236}">
                <a16:creationId xmlns="" xmlns:a16="http://schemas.microsoft.com/office/drawing/2014/main" id="{368F4CBD-9811-4823-B2E4-BDE0ECB9309A}"/>
              </a:ext>
            </a:extLst>
          </p:cNvPr>
          <p:cNvSpPr/>
          <p:nvPr/>
        </p:nvSpPr>
        <p:spPr bwMode="auto">
          <a:xfrm>
            <a:off x="828312" y="4098051"/>
            <a:ext cx="1473958" cy="431743"/>
          </a:xfrm>
          <a:prstGeom prst="roundRect">
            <a:avLst>
              <a:gd name="adj" fmla="val 50000"/>
            </a:avLst>
          </a:prstGeom>
          <a:gradFill>
            <a:gsLst>
              <a:gs pos="70000">
                <a:schemeClr val="bg2"/>
              </a:gs>
              <a:gs pos="0">
                <a:srgbClr val="FEA67E"/>
              </a:gs>
              <a:gs pos="100000">
                <a:srgbClr val="FD6F2F"/>
              </a:gs>
            </a:gsLst>
            <a:lin ang="5400000" scaled="1"/>
          </a:gradFill>
          <a:ln w="28575" cap="flat" cmpd="sng" algn="ctr">
            <a:noFill/>
            <a:prstDash val="solid"/>
            <a:round/>
            <a:headEnd type="none" w="med" len="med"/>
            <a:tailEnd type="none" w="med" len="med"/>
          </a:ln>
          <a:effectLst/>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a:r>
              <a:rPr lang="zh-CN" altLang="en-US" sz="2000">
                <a:solidFill>
                  <a:schemeClr val="accent2"/>
                </a:solidFill>
                <a:latin typeface="+mj-ea"/>
                <a:ea typeface="+mj-ea"/>
              </a:rPr>
              <a:t>汇报人</a:t>
            </a:r>
          </a:p>
        </p:txBody>
      </p:sp>
    </p:spTree>
    <p:extLst>
      <p:ext uri="{BB962C8B-B14F-4D97-AF65-F5344CB8AC3E}">
        <p14:creationId xmlns:p14="http://schemas.microsoft.com/office/powerpoint/2010/main" val="2405169214"/>
      </p:ext>
    </p:extLst>
  </p:cSld>
  <p:clrMapOvr>
    <a:masterClrMapping/>
  </p:clrMapOvr>
  <p:transition spd="slow" advTm="6046">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p:tgtEl>
                                          <p:spTgt spid="2"/>
                                        </p:tgtEl>
                                        <p:attrNameLst>
                                          <p:attrName>ppt_x</p:attrName>
                                        </p:attrNameLst>
                                      </p:cBhvr>
                                      <p:tavLst>
                                        <p:tav tm="0">
                                          <p:val>
                                            <p:strVal val="#ppt_x-#ppt_w*1.125000"/>
                                          </p:val>
                                        </p:tav>
                                        <p:tav tm="100000">
                                          <p:val>
                                            <p:strVal val="#ppt_x"/>
                                          </p:val>
                                        </p:tav>
                                      </p:tavLst>
                                    </p:anim>
                                    <p:animEffect transition="in" filter="wipe(right)">
                                      <p:cBhvr>
                                        <p:cTn id="8" dur="500"/>
                                        <p:tgtEl>
                                          <p:spTgt spid="2"/>
                                        </p:tgtEl>
                                      </p:cBhvr>
                                    </p:animEffect>
                                  </p:childTnLst>
                                </p:cTn>
                              </p:par>
                            </p:childTnLst>
                          </p:cTn>
                        </p:par>
                        <p:par>
                          <p:cTn id="9" fill="hold">
                            <p:stCondLst>
                              <p:cond delay="500"/>
                            </p:stCondLst>
                            <p:childTnLst>
                              <p:par>
                                <p:cTn id="10" presetID="42" presetClass="entr" presetSubtype="0" fill="hold" grpId="0" nodeType="after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500"/>
                                        <p:tgtEl>
                                          <p:spTgt spid="21"/>
                                        </p:tgtEl>
                                      </p:cBhvr>
                                    </p:animEffect>
                                    <p:anim calcmode="lin" valueType="num">
                                      <p:cBhvr>
                                        <p:cTn id="13" dur="500" fill="hold"/>
                                        <p:tgtEl>
                                          <p:spTgt spid="21"/>
                                        </p:tgtEl>
                                        <p:attrNameLst>
                                          <p:attrName>ppt_x</p:attrName>
                                        </p:attrNameLst>
                                      </p:cBhvr>
                                      <p:tavLst>
                                        <p:tav tm="0">
                                          <p:val>
                                            <p:strVal val="#ppt_x"/>
                                          </p:val>
                                        </p:tav>
                                        <p:tav tm="100000">
                                          <p:val>
                                            <p:strVal val="#ppt_x"/>
                                          </p:val>
                                        </p:tav>
                                      </p:tavLst>
                                    </p:anim>
                                    <p:anim calcmode="lin" valueType="num">
                                      <p:cBhvr>
                                        <p:cTn id="14" dur="500" fill="hold"/>
                                        <p:tgtEl>
                                          <p:spTgt spid="2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31" presetClass="entr" presetSubtype="0" fill="hold" grpId="0" nodeType="afterEffect">
                                  <p:stCondLst>
                                    <p:cond delay="0"/>
                                  </p:stCondLst>
                                  <p:childTnLst>
                                    <p:set>
                                      <p:cBhvr>
                                        <p:cTn id="17" dur="1" fill="hold">
                                          <p:stCondLst>
                                            <p:cond delay="0"/>
                                          </p:stCondLst>
                                        </p:cTn>
                                        <p:tgtEl>
                                          <p:spTgt spid="27"/>
                                        </p:tgtEl>
                                        <p:attrNameLst>
                                          <p:attrName>style.visibility</p:attrName>
                                        </p:attrNameLst>
                                      </p:cBhvr>
                                      <p:to>
                                        <p:strVal val="visible"/>
                                      </p:to>
                                    </p:set>
                                    <p:anim calcmode="lin" valueType="num">
                                      <p:cBhvr>
                                        <p:cTn id="18" dur="300" fill="hold"/>
                                        <p:tgtEl>
                                          <p:spTgt spid="27"/>
                                        </p:tgtEl>
                                        <p:attrNameLst>
                                          <p:attrName>ppt_w</p:attrName>
                                        </p:attrNameLst>
                                      </p:cBhvr>
                                      <p:tavLst>
                                        <p:tav tm="0">
                                          <p:val>
                                            <p:fltVal val="0"/>
                                          </p:val>
                                        </p:tav>
                                        <p:tav tm="100000">
                                          <p:val>
                                            <p:strVal val="#ppt_w"/>
                                          </p:val>
                                        </p:tav>
                                      </p:tavLst>
                                    </p:anim>
                                    <p:anim calcmode="lin" valueType="num">
                                      <p:cBhvr>
                                        <p:cTn id="19" dur="300" fill="hold"/>
                                        <p:tgtEl>
                                          <p:spTgt spid="27"/>
                                        </p:tgtEl>
                                        <p:attrNameLst>
                                          <p:attrName>ppt_h</p:attrName>
                                        </p:attrNameLst>
                                      </p:cBhvr>
                                      <p:tavLst>
                                        <p:tav tm="0">
                                          <p:val>
                                            <p:fltVal val="0"/>
                                          </p:val>
                                        </p:tav>
                                        <p:tav tm="100000">
                                          <p:val>
                                            <p:strVal val="#ppt_h"/>
                                          </p:val>
                                        </p:tav>
                                      </p:tavLst>
                                    </p:anim>
                                    <p:anim calcmode="lin" valueType="num">
                                      <p:cBhvr>
                                        <p:cTn id="20" dur="300" fill="hold"/>
                                        <p:tgtEl>
                                          <p:spTgt spid="27"/>
                                        </p:tgtEl>
                                        <p:attrNameLst>
                                          <p:attrName>style.rotation</p:attrName>
                                        </p:attrNameLst>
                                      </p:cBhvr>
                                      <p:tavLst>
                                        <p:tav tm="0">
                                          <p:val>
                                            <p:fltVal val="90"/>
                                          </p:val>
                                        </p:tav>
                                        <p:tav tm="100000">
                                          <p:val>
                                            <p:fltVal val="0"/>
                                          </p:val>
                                        </p:tav>
                                      </p:tavLst>
                                    </p:anim>
                                    <p:animEffect transition="in" filter="fade">
                                      <p:cBhvr>
                                        <p:cTn id="21" dur="300"/>
                                        <p:tgtEl>
                                          <p:spTgt spid="27"/>
                                        </p:tgtEl>
                                      </p:cBhvr>
                                    </p:animEffect>
                                  </p:childTnLst>
                                </p:cTn>
                              </p:par>
                            </p:childTnLst>
                          </p:cTn>
                        </p:par>
                        <p:par>
                          <p:cTn id="22" fill="hold">
                            <p:stCondLst>
                              <p:cond delay="1300"/>
                            </p:stCondLst>
                            <p:childTnLst>
                              <p:par>
                                <p:cTn id="23" presetID="12" presetClass="entr" presetSubtype="8" fill="hold" grpId="0" nodeType="afterEffect">
                                  <p:stCondLst>
                                    <p:cond delay="0"/>
                                  </p:stCondLst>
                                  <p:childTnLst>
                                    <p:set>
                                      <p:cBhvr>
                                        <p:cTn id="24" dur="1" fill="hold">
                                          <p:stCondLst>
                                            <p:cond delay="0"/>
                                          </p:stCondLst>
                                        </p:cTn>
                                        <p:tgtEl>
                                          <p:spTgt spid="26"/>
                                        </p:tgtEl>
                                        <p:attrNameLst>
                                          <p:attrName>style.visibility</p:attrName>
                                        </p:attrNameLst>
                                      </p:cBhvr>
                                      <p:to>
                                        <p:strVal val="visible"/>
                                      </p:to>
                                    </p:set>
                                    <p:anim calcmode="lin" valueType="num">
                                      <p:cBhvr additive="base">
                                        <p:cTn id="25" dur="500"/>
                                        <p:tgtEl>
                                          <p:spTgt spid="26"/>
                                        </p:tgtEl>
                                        <p:attrNameLst>
                                          <p:attrName>ppt_x</p:attrName>
                                        </p:attrNameLst>
                                      </p:cBhvr>
                                      <p:tavLst>
                                        <p:tav tm="0">
                                          <p:val>
                                            <p:strVal val="#ppt_x-#ppt_w*1.125000"/>
                                          </p:val>
                                        </p:tav>
                                        <p:tav tm="100000">
                                          <p:val>
                                            <p:strVal val="#ppt_x"/>
                                          </p:val>
                                        </p:tav>
                                      </p:tavLst>
                                    </p:anim>
                                    <p:animEffect transition="in" filter="wipe(right)">
                                      <p:cBhvr>
                                        <p:cTn id="26" dur="500"/>
                                        <p:tgtEl>
                                          <p:spTgt spid="26"/>
                                        </p:tgtEl>
                                      </p:cBhvr>
                                    </p:animEffect>
                                  </p:childTnLst>
                                </p:cTn>
                              </p:par>
                            </p:childTnLst>
                          </p:cTn>
                        </p:par>
                        <p:par>
                          <p:cTn id="27" fill="hold">
                            <p:stCondLst>
                              <p:cond delay="1800"/>
                            </p:stCondLst>
                            <p:childTnLst>
                              <p:par>
                                <p:cTn id="28" presetID="14" presetClass="entr" presetSubtype="10" fill="hold" nodeType="afterEffect">
                                  <p:stCondLst>
                                    <p:cond delay="0"/>
                                  </p:stCondLst>
                                  <p:childTnLst>
                                    <p:set>
                                      <p:cBhvr>
                                        <p:cTn id="29" dur="1" fill="hold">
                                          <p:stCondLst>
                                            <p:cond delay="0"/>
                                          </p:stCondLst>
                                        </p:cTn>
                                        <p:tgtEl>
                                          <p:spTgt spid="16"/>
                                        </p:tgtEl>
                                        <p:attrNameLst>
                                          <p:attrName>style.visibility</p:attrName>
                                        </p:attrNameLst>
                                      </p:cBhvr>
                                      <p:to>
                                        <p:strVal val="visible"/>
                                      </p:to>
                                    </p:set>
                                    <p:animEffect transition="in" filter="randombar(horizontal)">
                                      <p:cBhvr>
                                        <p:cTn id="30" dur="500"/>
                                        <p:tgtEl>
                                          <p:spTgt spid="16"/>
                                        </p:tgtEl>
                                      </p:cBhvr>
                                    </p:animEffect>
                                  </p:childTnLst>
                                </p:cTn>
                              </p:par>
                            </p:childTnLst>
                          </p:cTn>
                        </p:par>
                        <p:par>
                          <p:cTn id="31" fill="hold">
                            <p:stCondLst>
                              <p:cond delay="2300"/>
                            </p:stCondLst>
                            <p:childTnLst>
                              <p:par>
                                <p:cTn id="32" presetID="53" presetClass="entr" presetSubtype="16" fill="hold" grpId="0" nodeType="afterEffect">
                                  <p:stCondLst>
                                    <p:cond delay="0"/>
                                  </p:stCondLst>
                                  <p:childTnLst>
                                    <p:set>
                                      <p:cBhvr>
                                        <p:cTn id="33" dur="1" fill="hold">
                                          <p:stCondLst>
                                            <p:cond delay="0"/>
                                          </p:stCondLst>
                                        </p:cTn>
                                        <p:tgtEl>
                                          <p:spTgt spid="20"/>
                                        </p:tgtEl>
                                        <p:attrNameLst>
                                          <p:attrName>style.visibility</p:attrName>
                                        </p:attrNameLst>
                                      </p:cBhvr>
                                      <p:to>
                                        <p:strVal val="visible"/>
                                      </p:to>
                                    </p:set>
                                    <p:anim calcmode="lin" valueType="num">
                                      <p:cBhvr>
                                        <p:cTn id="34" dur="500" fill="hold"/>
                                        <p:tgtEl>
                                          <p:spTgt spid="20"/>
                                        </p:tgtEl>
                                        <p:attrNameLst>
                                          <p:attrName>ppt_w</p:attrName>
                                        </p:attrNameLst>
                                      </p:cBhvr>
                                      <p:tavLst>
                                        <p:tav tm="0">
                                          <p:val>
                                            <p:fltVal val="0"/>
                                          </p:val>
                                        </p:tav>
                                        <p:tav tm="100000">
                                          <p:val>
                                            <p:strVal val="#ppt_w"/>
                                          </p:val>
                                        </p:tav>
                                      </p:tavLst>
                                    </p:anim>
                                    <p:anim calcmode="lin" valueType="num">
                                      <p:cBhvr>
                                        <p:cTn id="35" dur="500" fill="hold"/>
                                        <p:tgtEl>
                                          <p:spTgt spid="20"/>
                                        </p:tgtEl>
                                        <p:attrNameLst>
                                          <p:attrName>ppt_h</p:attrName>
                                        </p:attrNameLst>
                                      </p:cBhvr>
                                      <p:tavLst>
                                        <p:tav tm="0">
                                          <p:val>
                                            <p:fltVal val="0"/>
                                          </p:val>
                                        </p:tav>
                                        <p:tav tm="100000">
                                          <p:val>
                                            <p:strVal val="#ppt_h"/>
                                          </p:val>
                                        </p:tav>
                                      </p:tavLst>
                                    </p:anim>
                                    <p:animEffect transition="in" filter="fade">
                                      <p:cBhvr>
                                        <p:cTn id="36" dur="500"/>
                                        <p:tgtEl>
                                          <p:spTgt spid="20"/>
                                        </p:tgtEl>
                                      </p:cBhvr>
                                    </p:animEffect>
                                  </p:childTnLst>
                                </p:cTn>
                              </p:par>
                              <p:par>
                                <p:cTn id="37" presetID="53" presetClass="entr" presetSubtype="16" fill="hold" grpId="0" nodeType="withEffect">
                                  <p:stCondLst>
                                    <p:cond delay="100"/>
                                  </p:stCondLst>
                                  <p:childTnLst>
                                    <p:set>
                                      <p:cBhvr>
                                        <p:cTn id="38" dur="1" fill="hold">
                                          <p:stCondLst>
                                            <p:cond delay="0"/>
                                          </p:stCondLst>
                                        </p:cTn>
                                        <p:tgtEl>
                                          <p:spTgt spid="22"/>
                                        </p:tgtEl>
                                        <p:attrNameLst>
                                          <p:attrName>style.visibility</p:attrName>
                                        </p:attrNameLst>
                                      </p:cBhvr>
                                      <p:to>
                                        <p:strVal val="visible"/>
                                      </p:to>
                                    </p:set>
                                    <p:anim calcmode="lin" valueType="num">
                                      <p:cBhvr>
                                        <p:cTn id="39" dur="500" fill="hold"/>
                                        <p:tgtEl>
                                          <p:spTgt spid="22"/>
                                        </p:tgtEl>
                                        <p:attrNameLst>
                                          <p:attrName>ppt_w</p:attrName>
                                        </p:attrNameLst>
                                      </p:cBhvr>
                                      <p:tavLst>
                                        <p:tav tm="0">
                                          <p:val>
                                            <p:fltVal val="0"/>
                                          </p:val>
                                        </p:tav>
                                        <p:tav tm="100000">
                                          <p:val>
                                            <p:strVal val="#ppt_w"/>
                                          </p:val>
                                        </p:tav>
                                      </p:tavLst>
                                    </p:anim>
                                    <p:anim calcmode="lin" valueType="num">
                                      <p:cBhvr>
                                        <p:cTn id="40" dur="500" fill="hold"/>
                                        <p:tgtEl>
                                          <p:spTgt spid="22"/>
                                        </p:tgtEl>
                                        <p:attrNameLst>
                                          <p:attrName>ppt_h</p:attrName>
                                        </p:attrNameLst>
                                      </p:cBhvr>
                                      <p:tavLst>
                                        <p:tav tm="0">
                                          <p:val>
                                            <p:fltVal val="0"/>
                                          </p:val>
                                        </p:tav>
                                        <p:tav tm="100000">
                                          <p:val>
                                            <p:strVal val="#ppt_h"/>
                                          </p:val>
                                        </p:tav>
                                      </p:tavLst>
                                    </p:anim>
                                    <p:animEffect transition="in" filter="fade">
                                      <p:cBhvr>
                                        <p:cTn id="41" dur="500"/>
                                        <p:tgtEl>
                                          <p:spTgt spid="22"/>
                                        </p:tgtEl>
                                      </p:cBhvr>
                                    </p:animEffect>
                                  </p:childTnLst>
                                </p:cTn>
                              </p:par>
                              <p:par>
                                <p:cTn id="42" presetID="53" presetClass="entr" presetSubtype="16" fill="hold" grpId="0" nodeType="withEffect">
                                  <p:stCondLst>
                                    <p:cond delay="200"/>
                                  </p:stCondLst>
                                  <p:childTnLst>
                                    <p:set>
                                      <p:cBhvr>
                                        <p:cTn id="43" dur="1" fill="hold">
                                          <p:stCondLst>
                                            <p:cond delay="0"/>
                                          </p:stCondLst>
                                        </p:cTn>
                                        <p:tgtEl>
                                          <p:spTgt spid="24"/>
                                        </p:tgtEl>
                                        <p:attrNameLst>
                                          <p:attrName>style.visibility</p:attrName>
                                        </p:attrNameLst>
                                      </p:cBhvr>
                                      <p:to>
                                        <p:strVal val="visible"/>
                                      </p:to>
                                    </p:set>
                                    <p:anim calcmode="lin" valueType="num">
                                      <p:cBhvr>
                                        <p:cTn id="44" dur="500" fill="hold"/>
                                        <p:tgtEl>
                                          <p:spTgt spid="24"/>
                                        </p:tgtEl>
                                        <p:attrNameLst>
                                          <p:attrName>ppt_w</p:attrName>
                                        </p:attrNameLst>
                                      </p:cBhvr>
                                      <p:tavLst>
                                        <p:tav tm="0">
                                          <p:val>
                                            <p:fltVal val="0"/>
                                          </p:val>
                                        </p:tav>
                                        <p:tav tm="100000">
                                          <p:val>
                                            <p:strVal val="#ppt_w"/>
                                          </p:val>
                                        </p:tav>
                                      </p:tavLst>
                                    </p:anim>
                                    <p:anim calcmode="lin" valueType="num">
                                      <p:cBhvr>
                                        <p:cTn id="45" dur="500" fill="hold"/>
                                        <p:tgtEl>
                                          <p:spTgt spid="24"/>
                                        </p:tgtEl>
                                        <p:attrNameLst>
                                          <p:attrName>ppt_h</p:attrName>
                                        </p:attrNameLst>
                                      </p:cBhvr>
                                      <p:tavLst>
                                        <p:tav tm="0">
                                          <p:val>
                                            <p:fltVal val="0"/>
                                          </p:val>
                                        </p:tav>
                                        <p:tav tm="100000">
                                          <p:val>
                                            <p:strVal val="#ppt_h"/>
                                          </p:val>
                                        </p:tav>
                                      </p:tavLst>
                                    </p:anim>
                                    <p:animEffect transition="in" filter="fade">
                                      <p:cBhvr>
                                        <p:cTn id="46" dur="500"/>
                                        <p:tgtEl>
                                          <p:spTgt spid="24"/>
                                        </p:tgtEl>
                                      </p:cBhvr>
                                    </p:animEffect>
                                  </p:childTnLst>
                                </p:cTn>
                              </p:par>
                              <p:par>
                                <p:cTn id="47" presetID="53" presetClass="entr" presetSubtype="16" fill="hold" grpId="0" nodeType="withEffect">
                                  <p:stCondLst>
                                    <p:cond delay="100"/>
                                  </p:stCondLst>
                                  <p:childTnLst>
                                    <p:set>
                                      <p:cBhvr>
                                        <p:cTn id="48" dur="1" fill="hold">
                                          <p:stCondLst>
                                            <p:cond delay="0"/>
                                          </p:stCondLst>
                                        </p:cTn>
                                        <p:tgtEl>
                                          <p:spTgt spid="19"/>
                                        </p:tgtEl>
                                        <p:attrNameLst>
                                          <p:attrName>style.visibility</p:attrName>
                                        </p:attrNameLst>
                                      </p:cBhvr>
                                      <p:to>
                                        <p:strVal val="visible"/>
                                      </p:to>
                                    </p:set>
                                    <p:anim calcmode="lin" valueType="num">
                                      <p:cBhvr>
                                        <p:cTn id="49" dur="500" fill="hold"/>
                                        <p:tgtEl>
                                          <p:spTgt spid="19"/>
                                        </p:tgtEl>
                                        <p:attrNameLst>
                                          <p:attrName>ppt_w</p:attrName>
                                        </p:attrNameLst>
                                      </p:cBhvr>
                                      <p:tavLst>
                                        <p:tav tm="0">
                                          <p:val>
                                            <p:fltVal val="0"/>
                                          </p:val>
                                        </p:tav>
                                        <p:tav tm="100000">
                                          <p:val>
                                            <p:strVal val="#ppt_w"/>
                                          </p:val>
                                        </p:tav>
                                      </p:tavLst>
                                    </p:anim>
                                    <p:anim calcmode="lin" valueType="num">
                                      <p:cBhvr>
                                        <p:cTn id="50" dur="500" fill="hold"/>
                                        <p:tgtEl>
                                          <p:spTgt spid="19"/>
                                        </p:tgtEl>
                                        <p:attrNameLst>
                                          <p:attrName>ppt_h</p:attrName>
                                        </p:attrNameLst>
                                      </p:cBhvr>
                                      <p:tavLst>
                                        <p:tav tm="0">
                                          <p:val>
                                            <p:fltVal val="0"/>
                                          </p:val>
                                        </p:tav>
                                        <p:tav tm="100000">
                                          <p:val>
                                            <p:strVal val="#ppt_h"/>
                                          </p:val>
                                        </p:tav>
                                      </p:tavLst>
                                    </p:anim>
                                    <p:animEffect transition="in" filter="fade">
                                      <p:cBhvr>
                                        <p:cTn id="51" dur="500"/>
                                        <p:tgtEl>
                                          <p:spTgt spid="19"/>
                                        </p:tgtEl>
                                      </p:cBhvr>
                                    </p:animEffect>
                                  </p:childTnLst>
                                </p:cTn>
                              </p:par>
                              <p:par>
                                <p:cTn id="52" presetID="53" presetClass="entr" presetSubtype="16" fill="hold" grpId="0" nodeType="withEffect">
                                  <p:stCondLst>
                                    <p:cond delay="0"/>
                                  </p:stCondLst>
                                  <p:childTnLst>
                                    <p:set>
                                      <p:cBhvr>
                                        <p:cTn id="53" dur="1" fill="hold">
                                          <p:stCondLst>
                                            <p:cond delay="0"/>
                                          </p:stCondLst>
                                        </p:cTn>
                                        <p:tgtEl>
                                          <p:spTgt spid="23"/>
                                        </p:tgtEl>
                                        <p:attrNameLst>
                                          <p:attrName>style.visibility</p:attrName>
                                        </p:attrNameLst>
                                      </p:cBhvr>
                                      <p:to>
                                        <p:strVal val="visible"/>
                                      </p:to>
                                    </p:set>
                                    <p:anim calcmode="lin" valueType="num">
                                      <p:cBhvr>
                                        <p:cTn id="54" dur="500" fill="hold"/>
                                        <p:tgtEl>
                                          <p:spTgt spid="23"/>
                                        </p:tgtEl>
                                        <p:attrNameLst>
                                          <p:attrName>ppt_w</p:attrName>
                                        </p:attrNameLst>
                                      </p:cBhvr>
                                      <p:tavLst>
                                        <p:tav tm="0">
                                          <p:val>
                                            <p:fltVal val="0"/>
                                          </p:val>
                                        </p:tav>
                                        <p:tav tm="100000">
                                          <p:val>
                                            <p:strVal val="#ppt_w"/>
                                          </p:val>
                                        </p:tav>
                                      </p:tavLst>
                                    </p:anim>
                                    <p:anim calcmode="lin" valueType="num">
                                      <p:cBhvr>
                                        <p:cTn id="55" dur="500" fill="hold"/>
                                        <p:tgtEl>
                                          <p:spTgt spid="23"/>
                                        </p:tgtEl>
                                        <p:attrNameLst>
                                          <p:attrName>ppt_h</p:attrName>
                                        </p:attrNameLst>
                                      </p:cBhvr>
                                      <p:tavLst>
                                        <p:tav tm="0">
                                          <p:val>
                                            <p:fltVal val="0"/>
                                          </p:val>
                                        </p:tav>
                                        <p:tav tm="100000">
                                          <p:val>
                                            <p:strVal val="#ppt_h"/>
                                          </p:val>
                                        </p:tav>
                                      </p:tavLst>
                                    </p:anim>
                                    <p:animEffect transition="in" filter="fade">
                                      <p:cBhvr>
                                        <p:cTn id="56" dur="500"/>
                                        <p:tgtEl>
                                          <p:spTgt spid="23"/>
                                        </p:tgtEl>
                                      </p:cBhvr>
                                    </p:animEffect>
                                  </p:childTnLst>
                                </p:cTn>
                              </p:par>
                              <p:par>
                                <p:cTn id="57" presetID="53" presetClass="entr" presetSubtype="16" fill="hold" grpId="0" nodeType="withEffect">
                                  <p:stCondLst>
                                    <p:cond delay="300"/>
                                  </p:stCondLst>
                                  <p:childTnLst>
                                    <p:set>
                                      <p:cBhvr>
                                        <p:cTn id="58" dur="1" fill="hold">
                                          <p:stCondLst>
                                            <p:cond delay="0"/>
                                          </p:stCondLst>
                                        </p:cTn>
                                        <p:tgtEl>
                                          <p:spTgt spid="28"/>
                                        </p:tgtEl>
                                        <p:attrNameLst>
                                          <p:attrName>style.visibility</p:attrName>
                                        </p:attrNameLst>
                                      </p:cBhvr>
                                      <p:to>
                                        <p:strVal val="visible"/>
                                      </p:to>
                                    </p:set>
                                    <p:anim calcmode="lin" valueType="num">
                                      <p:cBhvr>
                                        <p:cTn id="59" dur="500" fill="hold"/>
                                        <p:tgtEl>
                                          <p:spTgt spid="28"/>
                                        </p:tgtEl>
                                        <p:attrNameLst>
                                          <p:attrName>ppt_w</p:attrName>
                                        </p:attrNameLst>
                                      </p:cBhvr>
                                      <p:tavLst>
                                        <p:tav tm="0">
                                          <p:val>
                                            <p:fltVal val="0"/>
                                          </p:val>
                                        </p:tav>
                                        <p:tav tm="100000">
                                          <p:val>
                                            <p:strVal val="#ppt_w"/>
                                          </p:val>
                                        </p:tav>
                                      </p:tavLst>
                                    </p:anim>
                                    <p:anim calcmode="lin" valueType="num">
                                      <p:cBhvr>
                                        <p:cTn id="60" dur="500" fill="hold"/>
                                        <p:tgtEl>
                                          <p:spTgt spid="28"/>
                                        </p:tgtEl>
                                        <p:attrNameLst>
                                          <p:attrName>ppt_h</p:attrName>
                                        </p:attrNameLst>
                                      </p:cBhvr>
                                      <p:tavLst>
                                        <p:tav tm="0">
                                          <p:val>
                                            <p:fltVal val="0"/>
                                          </p:val>
                                        </p:tav>
                                        <p:tav tm="100000">
                                          <p:val>
                                            <p:strVal val="#ppt_h"/>
                                          </p:val>
                                        </p:tav>
                                      </p:tavLst>
                                    </p:anim>
                                    <p:animEffect transition="in" filter="fade">
                                      <p:cBhvr>
                                        <p:cTn id="61" dur="500"/>
                                        <p:tgtEl>
                                          <p:spTgt spid="28"/>
                                        </p:tgtEl>
                                      </p:cBhvr>
                                    </p:animEffect>
                                  </p:childTnLst>
                                </p:cTn>
                              </p:par>
                              <p:par>
                                <p:cTn id="62" presetID="53" presetClass="entr" presetSubtype="16"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500" fill="hold"/>
                                        <p:tgtEl>
                                          <p:spTgt spid="29"/>
                                        </p:tgtEl>
                                        <p:attrNameLst>
                                          <p:attrName>ppt_w</p:attrName>
                                        </p:attrNameLst>
                                      </p:cBhvr>
                                      <p:tavLst>
                                        <p:tav tm="0">
                                          <p:val>
                                            <p:fltVal val="0"/>
                                          </p:val>
                                        </p:tav>
                                        <p:tav tm="100000">
                                          <p:val>
                                            <p:strVal val="#ppt_w"/>
                                          </p:val>
                                        </p:tav>
                                      </p:tavLst>
                                    </p:anim>
                                    <p:anim calcmode="lin" valueType="num">
                                      <p:cBhvr>
                                        <p:cTn id="65" dur="500" fill="hold"/>
                                        <p:tgtEl>
                                          <p:spTgt spid="29"/>
                                        </p:tgtEl>
                                        <p:attrNameLst>
                                          <p:attrName>ppt_h</p:attrName>
                                        </p:attrNameLst>
                                      </p:cBhvr>
                                      <p:tavLst>
                                        <p:tav tm="0">
                                          <p:val>
                                            <p:fltVal val="0"/>
                                          </p:val>
                                        </p:tav>
                                        <p:tav tm="100000">
                                          <p:val>
                                            <p:strVal val="#ppt_h"/>
                                          </p:val>
                                        </p:tav>
                                      </p:tavLst>
                                    </p:anim>
                                    <p:animEffect transition="in" filter="fade">
                                      <p:cBhvr>
                                        <p:cTn id="66"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2" grpId="0" animBg="1"/>
      <p:bldP spid="23" grpId="0" animBg="1"/>
      <p:bldP spid="24" grpId="0" animBg="1"/>
      <p:bldP spid="28" grpId="0" animBg="1"/>
      <p:bldP spid="29" grpId="0" animBg="1"/>
      <p:bldP spid="21" grpId="0"/>
      <p:bldP spid="2" grpId="0"/>
      <p:bldP spid="26" grpId="0" animBg="1"/>
      <p:bldP spid="27" grpId="0" animBg="1"/>
    </p:bldLst>
  </p:timing>
  <p:extLst mod="1">
    <p:ext uri="{E180D4A7-C9FB-4DFB-919C-405C955672EB}">
      <p14:showEvtLst xmlns:p14="http://schemas.microsoft.com/office/powerpoint/2010/main">
        <p14:playEvt time="0" objId="23"/>
      </p14:showEvtLst>
    </p:ext>
  </p:extLs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2383" y="2949866"/>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fontAlgn="auto">
              <a:spcBef>
                <a:spcPts val="0"/>
              </a:spcBef>
              <a:spcAft>
                <a:spcPts val="0"/>
              </a:spcAft>
              <a:defRPr/>
            </a:pPr>
            <a:r>
              <a:rPr lang="en-US" altLang="zh-CN" sz="28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382" y="2182093"/>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fontAlgn="auto">
              <a:spcBef>
                <a:spcPts val="0"/>
              </a:spcBef>
              <a:spcAft>
                <a:spcPts val="0"/>
              </a:spcAft>
              <a:defRPr/>
            </a:pP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4212" y="3921023"/>
            <a:ext cx="6906409" cy="1692771"/>
          </a:xfrm>
          <a:prstGeom prst="rect">
            <a:avLst/>
          </a:prstGeom>
          <a:noFill/>
          <a:ln w="25400" cap="flat" cmpd="sng" algn="ctr">
            <a:noFill/>
            <a:prstDash val="solid"/>
          </a:ln>
          <a:effectLst/>
        </p:spPr>
        <p:txBody>
          <a:bodyPr rtlCol="0" anchor="ctr"/>
          <a:lstStyle/>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fontAlgn="auto">
              <a:lnSpc>
                <a:spcPts val="2400"/>
              </a:lnSpc>
              <a:spcBef>
                <a:spcPts val="0"/>
              </a:spcBef>
              <a:spcAft>
                <a:spcPts val="0"/>
              </a:spcAft>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0669495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a:extLst>
              <a:ext uri="{FF2B5EF4-FFF2-40B4-BE49-F238E27FC236}">
                <a16:creationId xmlns="" xmlns:a16="http://schemas.microsoft.com/office/drawing/2014/main" id="{911CE9AD-052A-4638-8EBA-5E4FE34AF70E}"/>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98588" y="2938444"/>
            <a:ext cx="4647300" cy="3098200"/>
          </a:xfrm>
          <a:prstGeom prst="rect">
            <a:avLst/>
          </a:prstGeom>
        </p:spPr>
      </p:pic>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的含义</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7" name="内容占位符 2">
            <a:extLst>
              <a:ext uri="{FF2B5EF4-FFF2-40B4-BE49-F238E27FC236}">
                <a16:creationId xmlns="" xmlns:a16="http://schemas.microsoft.com/office/drawing/2014/main" id="{854852D9-9600-4B9F-B5F4-3777525BC934}"/>
              </a:ext>
            </a:extLst>
          </p:cNvPr>
          <p:cNvSpPr txBox="1">
            <a:spLocks/>
          </p:cNvSpPr>
          <p:nvPr/>
        </p:nvSpPr>
        <p:spPr>
          <a:xfrm>
            <a:off x="896912" y="1339197"/>
            <a:ext cx="6529081" cy="1200329"/>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t>6S</a:t>
            </a:r>
            <a:r>
              <a:rPr lang="zh-CN" altLang="en-US" dirty="0"/>
              <a:t>是将生产现场中的人员、机器、材料、方法等生产要素进行有效的管理，针对企业每位员工的日常工作行为提出要求，倡导从小事做起，力求使每位员工都养成事事“讲究”的习惯，从而达到提高整体工作质量的目的。</a:t>
            </a:r>
            <a:endParaRPr lang="en-US" altLang="zh-CN" dirty="0"/>
          </a:p>
        </p:txBody>
      </p:sp>
      <p:sp>
        <p:nvSpPr>
          <p:cNvPr id="21" name="内容占位符 2">
            <a:extLst>
              <a:ext uri="{FF2B5EF4-FFF2-40B4-BE49-F238E27FC236}">
                <a16:creationId xmlns="" xmlns:a16="http://schemas.microsoft.com/office/drawing/2014/main" id="{97AE9123-68F8-4F08-A7BE-949DF5481B92}"/>
              </a:ext>
            </a:extLst>
          </p:cNvPr>
          <p:cNvSpPr txBox="1">
            <a:spLocks/>
          </p:cNvSpPr>
          <p:nvPr/>
        </p:nvSpPr>
        <p:spPr>
          <a:xfrm>
            <a:off x="6628807" y="3639747"/>
            <a:ext cx="5567956" cy="369332"/>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a:t>6S</a:t>
            </a:r>
            <a:r>
              <a:rPr lang="zh-CN" altLang="en-US"/>
              <a:t>的针对现场的，最主要是针对生产现场；</a:t>
            </a:r>
            <a:endParaRPr lang="zh-CN" altLang="en-US" dirty="0"/>
          </a:p>
        </p:txBody>
      </p:sp>
      <p:sp>
        <p:nvSpPr>
          <p:cNvPr id="5" name="椭圆 4">
            <a:extLst>
              <a:ext uri="{FF2B5EF4-FFF2-40B4-BE49-F238E27FC236}">
                <a16:creationId xmlns="" xmlns:a16="http://schemas.microsoft.com/office/drawing/2014/main" id="{053B0C79-45A7-4016-8D8B-850547B6880C}"/>
              </a:ext>
            </a:extLst>
          </p:cNvPr>
          <p:cNvSpPr/>
          <p:nvPr/>
        </p:nvSpPr>
        <p:spPr bwMode="auto">
          <a:xfrm>
            <a:off x="6134402" y="3597137"/>
            <a:ext cx="361507" cy="3615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400">
                <a:solidFill>
                  <a:schemeClr val="accent2"/>
                </a:solidFill>
                <a:latin typeface="+mj-ea"/>
                <a:ea typeface="+mj-ea"/>
              </a:rPr>
              <a:t>1</a:t>
            </a:r>
            <a:endParaRPr lang="zh-CN" altLang="en-US" sz="1400">
              <a:solidFill>
                <a:schemeClr val="accent2"/>
              </a:solidFill>
              <a:latin typeface="+mj-ea"/>
              <a:ea typeface="+mj-ea"/>
            </a:endParaRPr>
          </a:p>
        </p:txBody>
      </p:sp>
      <p:sp>
        <p:nvSpPr>
          <p:cNvPr id="32" name="内容占位符 2">
            <a:extLst>
              <a:ext uri="{FF2B5EF4-FFF2-40B4-BE49-F238E27FC236}">
                <a16:creationId xmlns="" xmlns:a16="http://schemas.microsoft.com/office/drawing/2014/main" id="{9B0BA94D-EBB4-4CBA-962C-41CA2E3AB7E6}"/>
              </a:ext>
            </a:extLst>
          </p:cNvPr>
          <p:cNvSpPr txBox="1">
            <a:spLocks/>
          </p:cNvSpPr>
          <p:nvPr/>
        </p:nvSpPr>
        <p:spPr>
          <a:xfrm>
            <a:off x="6628807" y="4118212"/>
            <a:ext cx="5567956" cy="369332"/>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a:t>6S</a:t>
            </a:r>
            <a:r>
              <a:rPr lang="zh-CN" altLang="en-US"/>
              <a:t>的对象是全体人员，尤其是领导要带头；</a:t>
            </a:r>
          </a:p>
        </p:txBody>
      </p:sp>
      <p:sp>
        <p:nvSpPr>
          <p:cNvPr id="33" name="椭圆 32">
            <a:extLst>
              <a:ext uri="{FF2B5EF4-FFF2-40B4-BE49-F238E27FC236}">
                <a16:creationId xmlns="" xmlns:a16="http://schemas.microsoft.com/office/drawing/2014/main" id="{214A84AC-2234-42DD-95C5-AF3DBAE0AC50}"/>
              </a:ext>
            </a:extLst>
          </p:cNvPr>
          <p:cNvSpPr/>
          <p:nvPr/>
        </p:nvSpPr>
        <p:spPr bwMode="auto">
          <a:xfrm>
            <a:off x="6134402" y="4075602"/>
            <a:ext cx="361507" cy="3615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400">
                <a:solidFill>
                  <a:schemeClr val="accent2"/>
                </a:solidFill>
                <a:latin typeface="+mj-ea"/>
                <a:ea typeface="+mj-ea"/>
              </a:rPr>
              <a:t>2</a:t>
            </a:r>
            <a:endParaRPr lang="zh-CN" altLang="en-US" sz="1400">
              <a:solidFill>
                <a:schemeClr val="accent2"/>
              </a:solidFill>
              <a:latin typeface="+mj-ea"/>
              <a:ea typeface="+mj-ea"/>
            </a:endParaRPr>
          </a:p>
        </p:txBody>
      </p:sp>
      <p:sp>
        <p:nvSpPr>
          <p:cNvPr id="34" name="内容占位符 2">
            <a:extLst>
              <a:ext uri="{FF2B5EF4-FFF2-40B4-BE49-F238E27FC236}">
                <a16:creationId xmlns="" xmlns:a16="http://schemas.microsoft.com/office/drawing/2014/main" id="{E3DE7558-E0D2-4F27-AF48-0BD02DF9FD31}"/>
              </a:ext>
            </a:extLst>
          </p:cNvPr>
          <p:cNvSpPr txBox="1">
            <a:spLocks/>
          </p:cNvSpPr>
          <p:nvPr/>
        </p:nvSpPr>
        <p:spPr>
          <a:xfrm>
            <a:off x="6628807" y="4628574"/>
            <a:ext cx="5567956" cy="369332"/>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a:t>6S</a:t>
            </a:r>
            <a:r>
              <a:rPr lang="zh-CN" altLang="en-US"/>
              <a:t>的每天的工作，不是运动；</a:t>
            </a:r>
          </a:p>
        </p:txBody>
      </p:sp>
      <p:sp>
        <p:nvSpPr>
          <p:cNvPr id="35" name="椭圆 34">
            <a:extLst>
              <a:ext uri="{FF2B5EF4-FFF2-40B4-BE49-F238E27FC236}">
                <a16:creationId xmlns="" xmlns:a16="http://schemas.microsoft.com/office/drawing/2014/main" id="{DE5B2F9D-A929-48FA-8966-A570BECBCF78}"/>
              </a:ext>
            </a:extLst>
          </p:cNvPr>
          <p:cNvSpPr/>
          <p:nvPr/>
        </p:nvSpPr>
        <p:spPr bwMode="auto">
          <a:xfrm>
            <a:off x="6134402" y="4585964"/>
            <a:ext cx="361507" cy="3615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400">
                <a:solidFill>
                  <a:schemeClr val="accent2"/>
                </a:solidFill>
                <a:latin typeface="+mj-ea"/>
                <a:ea typeface="+mj-ea"/>
              </a:rPr>
              <a:t>3</a:t>
            </a:r>
            <a:endParaRPr lang="zh-CN" altLang="en-US" sz="1400">
              <a:solidFill>
                <a:schemeClr val="accent2"/>
              </a:solidFill>
              <a:latin typeface="+mj-ea"/>
              <a:ea typeface="+mj-ea"/>
            </a:endParaRPr>
          </a:p>
        </p:txBody>
      </p:sp>
      <p:sp>
        <p:nvSpPr>
          <p:cNvPr id="36" name="内容占位符 2">
            <a:extLst>
              <a:ext uri="{FF2B5EF4-FFF2-40B4-BE49-F238E27FC236}">
                <a16:creationId xmlns="" xmlns:a16="http://schemas.microsoft.com/office/drawing/2014/main" id="{721F77D5-0977-470B-8147-F3027BBBF5FD}"/>
              </a:ext>
            </a:extLst>
          </p:cNvPr>
          <p:cNvSpPr txBox="1">
            <a:spLocks/>
          </p:cNvSpPr>
          <p:nvPr/>
        </p:nvSpPr>
        <p:spPr>
          <a:xfrm>
            <a:off x="6628807" y="5117672"/>
            <a:ext cx="5567956" cy="369332"/>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a:t>6S</a:t>
            </a:r>
            <a:r>
              <a:rPr lang="zh-CN" altLang="en-US"/>
              <a:t>的工作是通过量的积累以达到质的变化；</a:t>
            </a:r>
          </a:p>
        </p:txBody>
      </p:sp>
      <p:sp>
        <p:nvSpPr>
          <p:cNvPr id="37" name="椭圆 36">
            <a:extLst>
              <a:ext uri="{FF2B5EF4-FFF2-40B4-BE49-F238E27FC236}">
                <a16:creationId xmlns="" xmlns:a16="http://schemas.microsoft.com/office/drawing/2014/main" id="{D0251156-4DA2-4642-B873-7F401DD6BD3B}"/>
              </a:ext>
            </a:extLst>
          </p:cNvPr>
          <p:cNvSpPr/>
          <p:nvPr/>
        </p:nvSpPr>
        <p:spPr bwMode="auto">
          <a:xfrm>
            <a:off x="6134402" y="5075062"/>
            <a:ext cx="361507" cy="3615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400">
                <a:solidFill>
                  <a:schemeClr val="accent2"/>
                </a:solidFill>
                <a:latin typeface="+mj-ea"/>
                <a:ea typeface="+mj-ea"/>
              </a:rPr>
              <a:t>4</a:t>
            </a:r>
            <a:endParaRPr lang="zh-CN" altLang="en-US" sz="1400">
              <a:solidFill>
                <a:schemeClr val="accent2"/>
              </a:solidFill>
              <a:latin typeface="+mj-ea"/>
              <a:ea typeface="+mj-ea"/>
            </a:endParaRPr>
          </a:p>
        </p:txBody>
      </p:sp>
      <p:sp>
        <p:nvSpPr>
          <p:cNvPr id="38" name="内容占位符 2">
            <a:extLst>
              <a:ext uri="{FF2B5EF4-FFF2-40B4-BE49-F238E27FC236}">
                <a16:creationId xmlns="" xmlns:a16="http://schemas.microsoft.com/office/drawing/2014/main" id="{689A7EF9-A91B-48DA-B5B2-3FA153502DF7}"/>
              </a:ext>
            </a:extLst>
          </p:cNvPr>
          <p:cNvSpPr txBox="1">
            <a:spLocks/>
          </p:cNvSpPr>
          <p:nvPr/>
        </p:nvSpPr>
        <p:spPr>
          <a:xfrm>
            <a:off x="6628807" y="5628034"/>
            <a:ext cx="5567956" cy="646331"/>
          </a:xfrm>
          <a:prstGeom prst="rect">
            <a:avLst/>
          </a:prstGeom>
          <a:noFill/>
        </p:spPr>
        <p:txBody>
          <a:bodyPr wrap="square" rtlCol="0">
            <a:spAutoFit/>
          </a:bodyPr>
          <a:lstStyle>
            <a:defPPr>
              <a:defRPr lang="zh-CN"/>
            </a:defPPr>
            <a:lvl1pPr algn="just">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r>
              <a:rPr lang="en-US" altLang="zh-CN" dirty="0"/>
              <a:t>6S</a:t>
            </a:r>
            <a:r>
              <a:rPr lang="zh-CN" altLang="en-US" dirty="0"/>
              <a:t>通过每人每件事情操作到位提升整体水平，个别员工出现差异显而易见；</a:t>
            </a:r>
          </a:p>
        </p:txBody>
      </p:sp>
      <p:sp>
        <p:nvSpPr>
          <p:cNvPr id="39" name="椭圆 38">
            <a:extLst>
              <a:ext uri="{FF2B5EF4-FFF2-40B4-BE49-F238E27FC236}">
                <a16:creationId xmlns="" xmlns:a16="http://schemas.microsoft.com/office/drawing/2014/main" id="{F747CC2D-BB07-48F9-9FC7-52F837006E86}"/>
              </a:ext>
            </a:extLst>
          </p:cNvPr>
          <p:cNvSpPr/>
          <p:nvPr/>
        </p:nvSpPr>
        <p:spPr bwMode="auto">
          <a:xfrm>
            <a:off x="6134402" y="5585424"/>
            <a:ext cx="361507" cy="361507"/>
          </a:xfrm>
          <a:prstGeom prst="ellipse">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r>
              <a:rPr lang="en-US" altLang="zh-CN" sz="1400">
                <a:solidFill>
                  <a:schemeClr val="accent2"/>
                </a:solidFill>
                <a:latin typeface="+mj-ea"/>
                <a:ea typeface="+mj-ea"/>
              </a:rPr>
              <a:t>5</a:t>
            </a:r>
            <a:endParaRPr lang="zh-CN" altLang="en-US" sz="1400">
              <a:solidFill>
                <a:schemeClr val="accent2"/>
              </a:solidFill>
              <a:latin typeface="+mj-ea"/>
              <a:ea typeface="+mj-ea"/>
            </a:endParaRPr>
          </a:p>
        </p:txBody>
      </p:sp>
      <p:pic>
        <p:nvPicPr>
          <p:cNvPr id="22" name="图片 21">
            <a:extLst>
              <a:ext uri="{FF2B5EF4-FFF2-40B4-BE49-F238E27FC236}">
                <a16:creationId xmlns="" xmlns:a16="http://schemas.microsoft.com/office/drawing/2014/main" id="{5CE6A4FA-3CB0-4D0C-8395-77B02FBE836F}"/>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035716" y="388561"/>
            <a:ext cx="3261154" cy="2174103"/>
          </a:xfrm>
          <a:prstGeom prst="rect">
            <a:avLst/>
          </a:prstGeom>
        </p:spPr>
      </p:pic>
      <p:grpSp>
        <p:nvGrpSpPr>
          <p:cNvPr id="3" name="组合 2">
            <a:extLst>
              <a:ext uri="{FF2B5EF4-FFF2-40B4-BE49-F238E27FC236}">
                <a16:creationId xmlns="" xmlns:a16="http://schemas.microsoft.com/office/drawing/2014/main" id="{4B88C59D-560A-4783-98FD-C8E6D05CF1D3}"/>
              </a:ext>
            </a:extLst>
          </p:cNvPr>
          <p:cNvGrpSpPr/>
          <p:nvPr/>
        </p:nvGrpSpPr>
        <p:grpSpPr>
          <a:xfrm>
            <a:off x="6019416" y="2828244"/>
            <a:ext cx="5839605" cy="478465"/>
            <a:chOff x="4770215" y="2573079"/>
            <a:chExt cx="6397546" cy="478465"/>
          </a:xfrm>
        </p:grpSpPr>
        <p:sp>
          <p:nvSpPr>
            <p:cNvPr id="42" name="矩形: 圆角 41">
              <a:extLst>
                <a:ext uri="{FF2B5EF4-FFF2-40B4-BE49-F238E27FC236}">
                  <a16:creationId xmlns="" xmlns:a16="http://schemas.microsoft.com/office/drawing/2014/main" id="{0BA3F882-FD2E-4138-BC1B-7B0427C63769}"/>
                </a:ext>
              </a:extLst>
            </p:cNvPr>
            <p:cNvSpPr/>
            <p:nvPr/>
          </p:nvSpPr>
          <p:spPr bwMode="auto">
            <a:xfrm>
              <a:off x="4770215" y="2573079"/>
              <a:ext cx="6397546" cy="478465"/>
            </a:xfrm>
            <a:prstGeom prst="roundRect">
              <a:avLst>
                <a:gd name="adj" fmla="val 50000"/>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1" name="文本框 40">
              <a:extLst>
                <a:ext uri="{FF2B5EF4-FFF2-40B4-BE49-F238E27FC236}">
                  <a16:creationId xmlns="" xmlns:a16="http://schemas.microsoft.com/office/drawing/2014/main" id="{7AD7BCC2-FF81-49D1-83CA-86E205246BC2}"/>
                </a:ext>
              </a:extLst>
            </p:cNvPr>
            <p:cNvSpPr txBox="1"/>
            <p:nvPr/>
          </p:nvSpPr>
          <p:spPr>
            <a:xfrm>
              <a:off x="4878143" y="2607706"/>
              <a:ext cx="2660773" cy="400110"/>
            </a:xfrm>
            <a:prstGeom prst="rect">
              <a:avLst/>
            </a:prstGeom>
            <a:noFill/>
          </p:spPr>
          <p:txBody>
            <a:bodyPr wrap="square" rtlCol="0">
              <a:spAutoFit/>
            </a:bodyPr>
            <a:lstStyle>
              <a:defPPr>
                <a:defRPr lang="zh-CN"/>
              </a:defPPr>
              <a:lvl1pPr algn="just">
                <a:lnSpc>
                  <a:spcPct val="150000"/>
                </a:lnSpc>
                <a:defRPr sz="1800">
                  <a:solidFill>
                    <a:schemeClr val="accent1"/>
                  </a:solidFill>
                  <a:latin typeface="+mj-ea"/>
                  <a:ea typeface="+mj-ea"/>
                </a:defRPr>
              </a:lvl1pPr>
              <a:lvl2pPr marL="742950" indent="-285750" eaLnBrk="0" hangingPunct="0">
                <a:spcBef>
                  <a:spcPct val="20000"/>
                </a:spcBef>
                <a:buChar char="–"/>
                <a:defRPr sz="2000">
                  <a:solidFill>
                    <a:schemeClr val="accent1"/>
                  </a:solidFill>
                  <a:latin typeface="+mn-lt"/>
                  <a:ea typeface="仿宋_GB2312" pitchFamily="49" charset="-122"/>
                </a:defRPr>
              </a:lvl2pPr>
              <a:lvl3pPr marL="1143000" indent="-228600" eaLnBrk="0" hangingPunct="0">
                <a:spcBef>
                  <a:spcPct val="20000"/>
                </a:spcBef>
                <a:buChar char="•"/>
                <a:defRPr sz="2400">
                  <a:latin typeface="+mn-lt"/>
                </a:defRPr>
              </a:lvl3pPr>
              <a:lvl4pPr marL="1600200" indent="-228600" eaLnBrk="0" hangingPunct="0">
                <a:spcBef>
                  <a:spcPct val="20000"/>
                </a:spcBef>
                <a:buChar char="–"/>
                <a:defRPr sz="2000">
                  <a:latin typeface="+mn-lt"/>
                </a:defRPr>
              </a:lvl4pPr>
              <a:lvl5pPr marL="2057400" indent="-228600" eaLnBrk="0" hangingPunct="0">
                <a:spcBef>
                  <a:spcPct val="20000"/>
                </a:spcBef>
                <a:buChar char="»"/>
                <a:defRPr sz="2000">
                  <a:latin typeface="+mn-lt"/>
                </a:defRPr>
              </a:lvl5pPr>
              <a:lvl6pPr marL="2514600" indent="-228600" eaLnBrk="0" fontAlgn="base" hangingPunct="0">
                <a:spcBef>
                  <a:spcPct val="20000"/>
                </a:spcBef>
                <a:spcAft>
                  <a:spcPct val="0"/>
                </a:spcAft>
                <a:buChar char="»"/>
                <a:defRPr sz="2000">
                  <a:latin typeface="+mn-lt"/>
                </a:defRPr>
              </a:lvl6pPr>
              <a:lvl7pPr marL="2971800" indent="-228600" eaLnBrk="0" fontAlgn="base" hangingPunct="0">
                <a:spcBef>
                  <a:spcPct val="20000"/>
                </a:spcBef>
                <a:spcAft>
                  <a:spcPct val="0"/>
                </a:spcAft>
                <a:buChar char="»"/>
                <a:defRPr sz="2000">
                  <a:latin typeface="+mn-lt"/>
                </a:defRPr>
              </a:lvl7pPr>
              <a:lvl8pPr marL="3429000" indent="-228600" eaLnBrk="0" fontAlgn="base" hangingPunct="0">
                <a:spcBef>
                  <a:spcPct val="20000"/>
                </a:spcBef>
                <a:spcAft>
                  <a:spcPct val="0"/>
                </a:spcAft>
                <a:buChar char="»"/>
                <a:defRPr sz="2000">
                  <a:latin typeface="+mn-lt"/>
                </a:defRPr>
              </a:lvl8pPr>
              <a:lvl9pPr marL="3886200" indent="-228600" eaLnBrk="0" fontAlgn="base" hangingPunct="0">
                <a:spcBef>
                  <a:spcPct val="20000"/>
                </a:spcBef>
                <a:spcAft>
                  <a:spcPct val="0"/>
                </a:spcAft>
                <a:buChar char="»"/>
                <a:defRPr sz="2000">
                  <a:latin typeface="+mn-lt"/>
                </a:defRPr>
              </a:lvl9pPr>
            </a:lstStyle>
            <a:p>
              <a:pPr>
                <a:lnSpc>
                  <a:spcPct val="100000"/>
                </a:lnSpc>
              </a:pPr>
              <a:r>
                <a:rPr lang="zh-CN" altLang="en-US" sz="2000" dirty="0">
                  <a:solidFill>
                    <a:schemeClr val="accent2"/>
                  </a:solidFill>
                </a:rPr>
                <a:t>注意以下几点：</a:t>
              </a:r>
            </a:p>
          </p:txBody>
        </p:sp>
      </p:grpSp>
    </p:spTree>
    <p:extLst>
      <p:ext uri="{BB962C8B-B14F-4D97-AF65-F5344CB8AC3E}">
        <p14:creationId xmlns:p14="http://schemas.microsoft.com/office/powerpoint/2010/main" val="1244158727"/>
      </p:ext>
    </p:extLst>
  </p:cSld>
  <p:clrMapOvr>
    <a:masterClrMapping/>
  </p:clrMapOvr>
  <p:transition spd="slow" advTm="484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2" presetClass="entr" presetSubtype="8"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 calcmode="lin" valueType="num">
                                      <p:cBhvr additive="base">
                                        <p:cTn id="20" dur="500" fill="hold"/>
                                        <p:tgtEl>
                                          <p:spTgt spid="22"/>
                                        </p:tgtEl>
                                        <p:attrNameLst>
                                          <p:attrName>ppt_x</p:attrName>
                                        </p:attrNameLst>
                                      </p:cBhvr>
                                      <p:tavLst>
                                        <p:tav tm="0">
                                          <p:val>
                                            <p:strVal val="0-#ppt_w/2"/>
                                          </p:val>
                                        </p:tav>
                                        <p:tav tm="100000">
                                          <p:val>
                                            <p:strVal val="#ppt_x"/>
                                          </p:val>
                                        </p:tav>
                                      </p:tavLst>
                                    </p:anim>
                                    <p:anim calcmode="lin" valueType="num">
                                      <p:cBhvr additive="base">
                                        <p:cTn id="21" dur="500" fill="hold"/>
                                        <p:tgtEl>
                                          <p:spTgt spid="22"/>
                                        </p:tgtEl>
                                        <p:attrNameLst>
                                          <p:attrName>ppt_y</p:attrName>
                                        </p:attrNameLst>
                                      </p:cBhvr>
                                      <p:tavLst>
                                        <p:tav tm="0">
                                          <p:val>
                                            <p:strVal val="#ppt_y"/>
                                          </p:val>
                                        </p:tav>
                                        <p:tav tm="100000">
                                          <p:val>
                                            <p:strVal val="#ppt_y"/>
                                          </p:val>
                                        </p:tav>
                                      </p:tavLst>
                                    </p:anim>
                                  </p:childTnLst>
                                </p:cTn>
                              </p:par>
                              <p:par>
                                <p:cTn id="22" presetID="2" presetClass="entr" presetSubtype="8" fill="hold" nodeType="withEffect">
                                  <p:stCondLst>
                                    <p:cond delay="100"/>
                                  </p:stCondLst>
                                  <p:childTnLst>
                                    <p:set>
                                      <p:cBhvr>
                                        <p:cTn id="23" dur="1" fill="hold">
                                          <p:stCondLst>
                                            <p:cond delay="0"/>
                                          </p:stCondLst>
                                        </p:cTn>
                                        <p:tgtEl>
                                          <p:spTgt spid="43"/>
                                        </p:tgtEl>
                                        <p:attrNameLst>
                                          <p:attrName>style.visibility</p:attrName>
                                        </p:attrNameLst>
                                      </p:cBhvr>
                                      <p:to>
                                        <p:strVal val="visible"/>
                                      </p:to>
                                    </p:set>
                                    <p:anim calcmode="lin" valueType="num">
                                      <p:cBhvr additive="base">
                                        <p:cTn id="24" dur="500" fill="hold"/>
                                        <p:tgtEl>
                                          <p:spTgt spid="43"/>
                                        </p:tgtEl>
                                        <p:attrNameLst>
                                          <p:attrName>ppt_x</p:attrName>
                                        </p:attrNameLst>
                                      </p:cBhvr>
                                      <p:tavLst>
                                        <p:tav tm="0">
                                          <p:val>
                                            <p:strVal val="0-#ppt_w/2"/>
                                          </p:val>
                                        </p:tav>
                                        <p:tav tm="100000">
                                          <p:val>
                                            <p:strVal val="#ppt_x"/>
                                          </p:val>
                                        </p:tav>
                                      </p:tavLst>
                                    </p:anim>
                                    <p:anim calcmode="lin" valueType="num">
                                      <p:cBhvr additive="base">
                                        <p:cTn id="25" dur="500" fill="hold"/>
                                        <p:tgtEl>
                                          <p:spTgt spid="43"/>
                                        </p:tgtEl>
                                        <p:attrNameLst>
                                          <p:attrName>ppt_y</p:attrName>
                                        </p:attrNameLst>
                                      </p:cBhvr>
                                      <p:tavLst>
                                        <p:tav tm="0">
                                          <p:val>
                                            <p:strVal val="#ppt_y"/>
                                          </p:val>
                                        </p:tav>
                                        <p:tav tm="100000">
                                          <p:val>
                                            <p:strVal val="#ppt_y"/>
                                          </p:val>
                                        </p:tav>
                                      </p:tavLst>
                                    </p:anim>
                                  </p:childTnLst>
                                </p:cTn>
                              </p:par>
                            </p:childTnLst>
                          </p:cTn>
                        </p:par>
                        <p:par>
                          <p:cTn id="26" fill="hold">
                            <p:stCondLst>
                              <p:cond delay="1500"/>
                            </p:stCondLst>
                            <p:childTnLst>
                              <p:par>
                                <p:cTn id="27" presetID="42" presetClass="entr" presetSubtype="0" fill="hold" grpId="0" nodeType="afterEffect">
                                  <p:stCondLst>
                                    <p:cond delay="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500"/>
                                        <p:tgtEl>
                                          <p:spTgt spid="27"/>
                                        </p:tgtEl>
                                      </p:cBhvr>
                                    </p:animEffect>
                                    <p:anim calcmode="lin" valueType="num">
                                      <p:cBhvr>
                                        <p:cTn id="30" dur="500" fill="hold"/>
                                        <p:tgtEl>
                                          <p:spTgt spid="27"/>
                                        </p:tgtEl>
                                        <p:attrNameLst>
                                          <p:attrName>ppt_x</p:attrName>
                                        </p:attrNameLst>
                                      </p:cBhvr>
                                      <p:tavLst>
                                        <p:tav tm="0">
                                          <p:val>
                                            <p:strVal val="#ppt_x"/>
                                          </p:val>
                                        </p:tav>
                                        <p:tav tm="100000">
                                          <p:val>
                                            <p:strVal val="#ppt_x"/>
                                          </p:val>
                                        </p:tav>
                                      </p:tavLst>
                                    </p:anim>
                                    <p:anim calcmode="lin" valueType="num">
                                      <p:cBhvr>
                                        <p:cTn id="31" dur="500" fill="hold"/>
                                        <p:tgtEl>
                                          <p:spTgt spid="27"/>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31" presetClass="entr" presetSubtype="0" fill="hold" nodeType="after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400" fill="hold"/>
                                        <p:tgtEl>
                                          <p:spTgt spid="3"/>
                                        </p:tgtEl>
                                        <p:attrNameLst>
                                          <p:attrName>ppt_w</p:attrName>
                                        </p:attrNameLst>
                                      </p:cBhvr>
                                      <p:tavLst>
                                        <p:tav tm="0">
                                          <p:val>
                                            <p:fltVal val="0"/>
                                          </p:val>
                                        </p:tav>
                                        <p:tav tm="100000">
                                          <p:val>
                                            <p:strVal val="#ppt_w"/>
                                          </p:val>
                                        </p:tav>
                                      </p:tavLst>
                                    </p:anim>
                                    <p:anim calcmode="lin" valueType="num">
                                      <p:cBhvr>
                                        <p:cTn id="36" dur="400" fill="hold"/>
                                        <p:tgtEl>
                                          <p:spTgt spid="3"/>
                                        </p:tgtEl>
                                        <p:attrNameLst>
                                          <p:attrName>ppt_h</p:attrName>
                                        </p:attrNameLst>
                                      </p:cBhvr>
                                      <p:tavLst>
                                        <p:tav tm="0">
                                          <p:val>
                                            <p:fltVal val="0"/>
                                          </p:val>
                                        </p:tav>
                                        <p:tav tm="100000">
                                          <p:val>
                                            <p:strVal val="#ppt_h"/>
                                          </p:val>
                                        </p:tav>
                                      </p:tavLst>
                                    </p:anim>
                                    <p:anim calcmode="lin" valueType="num">
                                      <p:cBhvr>
                                        <p:cTn id="37" dur="400" fill="hold"/>
                                        <p:tgtEl>
                                          <p:spTgt spid="3"/>
                                        </p:tgtEl>
                                        <p:attrNameLst>
                                          <p:attrName>style.rotation</p:attrName>
                                        </p:attrNameLst>
                                      </p:cBhvr>
                                      <p:tavLst>
                                        <p:tav tm="0">
                                          <p:val>
                                            <p:fltVal val="90"/>
                                          </p:val>
                                        </p:tav>
                                        <p:tav tm="100000">
                                          <p:val>
                                            <p:fltVal val="0"/>
                                          </p:val>
                                        </p:tav>
                                      </p:tavLst>
                                    </p:anim>
                                    <p:animEffect transition="in" filter="fade">
                                      <p:cBhvr>
                                        <p:cTn id="38" dur="400"/>
                                        <p:tgtEl>
                                          <p:spTgt spid="3"/>
                                        </p:tgtEl>
                                      </p:cBhvr>
                                    </p:animEffect>
                                  </p:childTnLst>
                                </p:cTn>
                              </p:par>
                            </p:childTnLst>
                          </p:cTn>
                        </p:par>
                        <p:par>
                          <p:cTn id="39" fill="hold">
                            <p:stCondLst>
                              <p:cond delay="2400"/>
                            </p:stCondLst>
                            <p:childTnLst>
                              <p:par>
                                <p:cTn id="40" presetID="2" presetClass="entr" presetSubtype="2" fill="hold" grpId="0" nodeType="afterEffect">
                                  <p:stCondLst>
                                    <p:cond delay="0"/>
                                  </p:stCondLst>
                                  <p:childTnLst>
                                    <p:set>
                                      <p:cBhvr>
                                        <p:cTn id="41" dur="1" fill="hold">
                                          <p:stCondLst>
                                            <p:cond delay="0"/>
                                          </p:stCondLst>
                                        </p:cTn>
                                        <p:tgtEl>
                                          <p:spTgt spid="5"/>
                                        </p:tgtEl>
                                        <p:attrNameLst>
                                          <p:attrName>style.visibility</p:attrName>
                                        </p:attrNameLst>
                                      </p:cBhvr>
                                      <p:to>
                                        <p:strVal val="visible"/>
                                      </p:to>
                                    </p:set>
                                    <p:anim calcmode="lin" valueType="num">
                                      <p:cBhvr additive="base">
                                        <p:cTn id="42" dur="500" fill="hold"/>
                                        <p:tgtEl>
                                          <p:spTgt spid="5"/>
                                        </p:tgtEl>
                                        <p:attrNameLst>
                                          <p:attrName>ppt_x</p:attrName>
                                        </p:attrNameLst>
                                      </p:cBhvr>
                                      <p:tavLst>
                                        <p:tav tm="0">
                                          <p:val>
                                            <p:strVal val="1+#ppt_w/2"/>
                                          </p:val>
                                        </p:tav>
                                        <p:tav tm="100000">
                                          <p:val>
                                            <p:strVal val="#ppt_x"/>
                                          </p:val>
                                        </p:tav>
                                      </p:tavLst>
                                    </p:anim>
                                    <p:anim calcmode="lin" valueType="num">
                                      <p:cBhvr additive="base">
                                        <p:cTn id="43" dur="500" fill="hold"/>
                                        <p:tgtEl>
                                          <p:spTgt spid="5"/>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100"/>
                                  </p:stCondLst>
                                  <p:childTnLst>
                                    <p:set>
                                      <p:cBhvr>
                                        <p:cTn id="45" dur="1" fill="hold">
                                          <p:stCondLst>
                                            <p:cond delay="0"/>
                                          </p:stCondLst>
                                        </p:cTn>
                                        <p:tgtEl>
                                          <p:spTgt spid="33"/>
                                        </p:tgtEl>
                                        <p:attrNameLst>
                                          <p:attrName>style.visibility</p:attrName>
                                        </p:attrNameLst>
                                      </p:cBhvr>
                                      <p:to>
                                        <p:strVal val="visible"/>
                                      </p:to>
                                    </p:set>
                                    <p:anim calcmode="lin" valueType="num">
                                      <p:cBhvr additive="base">
                                        <p:cTn id="46" dur="500" fill="hold"/>
                                        <p:tgtEl>
                                          <p:spTgt spid="33"/>
                                        </p:tgtEl>
                                        <p:attrNameLst>
                                          <p:attrName>ppt_x</p:attrName>
                                        </p:attrNameLst>
                                      </p:cBhvr>
                                      <p:tavLst>
                                        <p:tav tm="0">
                                          <p:val>
                                            <p:strVal val="1+#ppt_w/2"/>
                                          </p:val>
                                        </p:tav>
                                        <p:tav tm="100000">
                                          <p:val>
                                            <p:strVal val="#ppt_x"/>
                                          </p:val>
                                        </p:tav>
                                      </p:tavLst>
                                    </p:anim>
                                    <p:anim calcmode="lin" valueType="num">
                                      <p:cBhvr additive="base">
                                        <p:cTn id="47" dur="500" fill="hold"/>
                                        <p:tgtEl>
                                          <p:spTgt spid="33"/>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200"/>
                                  </p:stCondLst>
                                  <p:childTnLst>
                                    <p:set>
                                      <p:cBhvr>
                                        <p:cTn id="49" dur="1" fill="hold">
                                          <p:stCondLst>
                                            <p:cond delay="0"/>
                                          </p:stCondLst>
                                        </p:cTn>
                                        <p:tgtEl>
                                          <p:spTgt spid="35"/>
                                        </p:tgtEl>
                                        <p:attrNameLst>
                                          <p:attrName>style.visibility</p:attrName>
                                        </p:attrNameLst>
                                      </p:cBhvr>
                                      <p:to>
                                        <p:strVal val="visible"/>
                                      </p:to>
                                    </p:set>
                                    <p:anim calcmode="lin" valueType="num">
                                      <p:cBhvr additive="base">
                                        <p:cTn id="50" dur="500" fill="hold"/>
                                        <p:tgtEl>
                                          <p:spTgt spid="35"/>
                                        </p:tgtEl>
                                        <p:attrNameLst>
                                          <p:attrName>ppt_x</p:attrName>
                                        </p:attrNameLst>
                                      </p:cBhvr>
                                      <p:tavLst>
                                        <p:tav tm="0">
                                          <p:val>
                                            <p:strVal val="1+#ppt_w/2"/>
                                          </p:val>
                                        </p:tav>
                                        <p:tav tm="100000">
                                          <p:val>
                                            <p:strVal val="#ppt_x"/>
                                          </p:val>
                                        </p:tav>
                                      </p:tavLst>
                                    </p:anim>
                                    <p:anim calcmode="lin" valueType="num">
                                      <p:cBhvr additive="base">
                                        <p:cTn id="51" dur="500" fill="hold"/>
                                        <p:tgtEl>
                                          <p:spTgt spid="35"/>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300"/>
                                  </p:stCondLst>
                                  <p:childTnLst>
                                    <p:set>
                                      <p:cBhvr>
                                        <p:cTn id="53" dur="1" fill="hold">
                                          <p:stCondLst>
                                            <p:cond delay="0"/>
                                          </p:stCondLst>
                                        </p:cTn>
                                        <p:tgtEl>
                                          <p:spTgt spid="37"/>
                                        </p:tgtEl>
                                        <p:attrNameLst>
                                          <p:attrName>style.visibility</p:attrName>
                                        </p:attrNameLst>
                                      </p:cBhvr>
                                      <p:to>
                                        <p:strVal val="visible"/>
                                      </p:to>
                                    </p:set>
                                    <p:anim calcmode="lin" valueType="num">
                                      <p:cBhvr additive="base">
                                        <p:cTn id="54" dur="500" fill="hold"/>
                                        <p:tgtEl>
                                          <p:spTgt spid="37"/>
                                        </p:tgtEl>
                                        <p:attrNameLst>
                                          <p:attrName>ppt_x</p:attrName>
                                        </p:attrNameLst>
                                      </p:cBhvr>
                                      <p:tavLst>
                                        <p:tav tm="0">
                                          <p:val>
                                            <p:strVal val="1+#ppt_w/2"/>
                                          </p:val>
                                        </p:tav>
                                        <p:tav tm="100000">
                                          <p:val>
                                            <p:strVal val="#ppt_x"/>
                                          </p:val>
                                        </p:tav>
                                      </p:tavLst>
                                    </p:anim>
                                    <p:anim calcmode="lin" valueType="num">
                                      <p:cBhvr additive="base">
                                        <p:cTn id="55" dur="500" fill="hold"/>
                                        <p:tgtEl>
                                          <p:spTgt spid="37"/>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400"/>
                                  </p:stCondLst>
                                  <p:childTnLst>
                                    <p:set>
                                      <p:cBhvr>
                                        <p:cTn id="57" dur="1" fill="hold">
                                          <p:stCondLst>
                                            <p:cond delay="0"/>
                                          </p:stCondLst>
                                        </p:cTn>
                                        <p:tgtEl>
                                          <p:spTgt spid="39"/>
                                        </p:tgtEl>
                                        <p:attrNameLst>
                                          <p:attrName>style.visibility</p:attrName>
                                        </p:attrNameLst>
                                      </p:cBhvr>
                                      <p:to>
                                        <p:strVal val="visible"/>
                                      </p:to>
                                    </p:set>
                                    <p:anim calcmode="lin" valueType="num">
                                      <p:cBhvr additive="base">
                                        <p:cTn id="58" dur="500" fill="hold"/>
                                        <p:tgtEl>
                                          <p:spTgt spid="39"/>
                                        </p:tgtEl>
                                        <p:attrNameLst>
                                          <p:attrName>ppt_x</p:attrName>
                                        </p:attrNameLst>
                                      </p:cBhvr>
                                      <p:tavLst>
                                        <p:tav tm="0">
                                          <p:val>
                                            <p:strVal val="1+#ppt_w/2"/>
                                          </p:val>
                                        </p:tav>
                                        <p:tav tm="100000">
                                          <p:val>
                                            <p:strVal val="#ppt_x"/>
                                          </p:val>
                                        </p:tav>
                                      </p:tavLst>
                                    </p:anim>
                                    <p:anim calcmode="lin" valueType="num">
                                      <p:cBhvr additive="base">
                                        <p:cTn id="59" dur="500" fill="hold"/>
                                        <p:tgtEl>
                                          <p:spTgt spid="39"/>
                                        </p:tgtEl>
                                        <p:attrNameLst>
                                          <p:attrName>ppt_y</p:attrName>
                                        </p:attrNameLst>
                                      </p:cBhvr>
                                      <p:tavLst>
                                        <p:tav tm="0">
                                          <p:val>
                                            <p:strVal val="#ppt_y"/>
                                          </p:val>
                                        </p:tav>
                                        <p:tav tm="100000">
                                          <p:val>
                                            <p:strVal val="#ppt_y"/>
                                          </p:val>
                                        </p:tav>
                                      </p:tavLst>
                                    </p:anim>
                                  </p:childTnLst>
                                </p:cTn>
                              </p:par>
                            </p:childTnLst>
                          </p:cTn>
                        </p:par>
                        <p:par>
                          <p:cTn id="60" fill="hold">
                            <p:stCondLst>
                              <p:cond delay="3300"/>
                            </p:stCondLst>
                            <p:childTnLst>
                              <p:par>
                                <p:cTn id="61" presetID="22" presetClass="entr" presetSubtype="8" fill="hold" grpId="0" nodeType="afterEffect">
                                  <p:stCondLst>
                                    <p:cond delay="0"/>
                                  </p:stCondLst>
                                  <p:childTnLst>
                                    <p:set>
                                      <p:cBhvr>
                                        <p:cTn id="62" dur="1" fill="hold">
                                          <p:stCondLst>
                                            <p:cond delay="0"/>
                                          </p:stCondLst>
                                        </p:cTn>
                                        <p:tgtEl>
                                          <p:spTgt spid="21"/>
                                        </p:tgtEl>
                                        <p:attrNameLst>
                                          <p:attrName>style.visibility</p:attrName>
                                        </p:attrNameLst>
                                      </p:cBhvr>
                                      <p:to>
                                        <p:strVal val="visible"/>
                                      </p:to>
                                    </p:set>
                                    <p:animEffect transition="in" filter="wipe(left)">
                                      <p:cBhvr>
                                        <p:cTn id="63" dur="500"/>
                                        <p:tgtEl>
                                          <p:spTgt spid="21"/>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32"/>
                                        </p:tgtEl>
                                        <p:attrNameLst>
                                          <p:attrName>style.visibility</p:attrName>
                                        </p:attrNameLst>
                                      </p:cBhvr>
                                      <p:to>
                                        <p:strVal val="visible"/>
                                      </p:to>
                                    </p:set>
                                    <p:animEffect transition="in" filter="wipe(left)">
                                      <p:cBhvr>
                                        <p:cTn id="66" dur="500"/>
                                        <p:tgtEl>
                                          <p:spTgt spid="32"/>
                                        </p:tgtEl>
                                      </p:cBhvr>
                                    </p:animEffect>
                                  </p:childTnLst>
                                </p:cTn>
                              </p:par>
                              <p:par>
                                <p:cTn id="67" presetID="22" presetClass="entr" presetSubtype="8" fill="hold" grpId="0" nodeType="withEffect">
                                  <p:stCondLst>
                                    <p:cond delay="0"/>
                                  </p:stCondLst>
                                  <p:childTnLst>
                                    <p:set>
                                      <p:cBhvr>
                                        <p:cTn id="68" dur="1" fill="hold">
                                          <p:stCondLst>
                                            <p:cond delay="0"/>
                                          </p:stCondLst>
                                        </p:cTn>
                                        <p:tgtEl>
                                          <p:spTgt spid="34"/>
                                        </p:tgtEl>
                                        <p:attrNameLst>
                                          <p:attrName>style.visibility</p:attrName>
                                        </p:attrNameLst>
                                      </p:cBhvr>
                                      <p:to>
                                        <p:strVal val="visible"/>
                                      </p:to>
                                    </p:set>
                                    <p:animEffect transition="in" filter="wipe(left)">
                                      <p:cBhvr>
                                        <p:cTn id="69" dur="500"/>
                                        <p:tgtEl>
                                          <p:spTgt spid="34"/>
                                        </p:tgtEl>
                                      </p:cBhvr>
                                    </p:animEffect>
                                  </p:childTnLst>
                                </p:cTn>
                              </p:par>
                              <p:par>
                                <p:cTn id="70" presetID="22" presetClass="entr" presetSubtype="8"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wipe(left)">
                                      <p:cBhvr>
                                        <p:cTn id="72" dur="500"/>
                                        <p:tgtEl>
                                          <p:spTgt spid="36"/>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38"/>
                                        </p:tgtEl>
                                        <p:attrNameLst>
                                          <p:attrName>style.visibility</p:attrName>
                                        </p:attrNameLst>
                                      </p:cBhvr>
                                      <p:to>
                                        <p:strVal val="visible"/>
                                      </p:to>
                                    </p:set>
                                    <p:animEffect transition="in" filter="wipe(left)">
                                      <p:cBhvr>
                                        <p:cTn id="75"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27" grpId="0"/>
      <p:bldP spid="21" grpId="0"/>
      <p:bldP spid="5" grpId="0" animBg="1"/>
      <p:bldP spid="32" grpId="0"/>
      <p:bldP spid="33" grpId="0" animBg="1"/>
      <p:bldP spid="34" grpId="0"/>
      <p:bldP spid="35" grpId="0" animBg="1"/>
      <p:bldP spid="36" grpId="0"/>
      <p:bldP spid="37" grpId="0" animBg="1"/>
      <p:bldP spid="38" grpId="0"/>
      <p:bldP spid="3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 name="卷形: 垂直 115">
            <a:extLst>
              <a:ext uri="{FF2B5EF4-FFF2-40B4-BE49-F238E27FC236}">
                <a16:creationId xmlns="" xmlns:a16="http://schemas.microsoft.com/office/drawing/2014/main" id="{D3C095C9-4976-4A5C-A80B-4DCA9F6A9761}"/>
              </a:ext>
            </a:extLst>
          </p:cNvPr>
          <p:cNvSpPr/>
          <p:nvPr/>
        </p:nvSpPr>
        <p:spPr bwMode="auto">
          <a:xfrm>
            <a:off x="500603" y="1268760"/>
            <a:ext cx="3781000" cy="4693766"/>
          </a:xfrm>
          <a:prstGeom prst="verticalScroll">
            <a:avLst>
              <a:gd name="adj" fmla="val 6818"/>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en-US" altLang="zh-CN"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6S</a:t>
            </a:r>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延伸与发展</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grpSp>
        <p:nvGrpSpPr>
          <p:cNvPr id="3" name="组合 2">
            <a:extLst>
              <a:ext uri="{FF2B5EF4-FFF2-40B4-BE49-F238E27FC236}">
                <a16:creationId xmlns="" xmlns:a16="http://schemas.microsoft.com/office/drawing/2014/main" id="{210D9932-AE5E-4EB6-ACD9-F7250BEEB5D8}"/>
              </a:ext>
            </a:extLst>
          </p:cNvPr>
          <p:cNvGrpSpPr/>
          <p:nvPr/>
        </p:nvGrpSpPr>
        <p:grpSpPr>
          <a:xfrm>
            <a:off x="9341909" y="946933"/>
            <a:ext cx="1047650" cy="430887"/>
            <a:chOff x="9267485" y="915640"/>
            <a:chExt cx="1047650" cy="430887"/>
          </a:xfrm>
        </p:grpSpPr>
        <p:sp>
          <p:nvSpPr>
            <p:cNvPr id="27" name="矩形: 圆角 26">
              <a:extLst>
                <a:ext uri="{FF2B5EF4-FFF2-40B4-BE49-F238E27FC236}">
                  <a16:creationId xmlns="" xmlns:a16="http://schemas.microsoft.com/office/drawing/2014/main" id="{A96D922C-9AC6-42AC-B229-8B4C8420CC10}"/>
                </a:ext>
              </a:extLst>
            </p:cNvPr>
            <p:cNvSpPr/>
            <p:nvPr/>
          </p:nvSpPr>
          <p:spPr bwMode="auto">
            <a:xfrm>
              <a:off x="9267485" y="915640"/>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43" name="矩形 42">
              <a:extLst>
                <a:ext uri="{FF2B5EF4-FFF2-40B4-BE49-F238E27FC236}">
                  <a16:creationId xmlns="" xmlns:a16="http://schemas.microsoft.com/office/drawing/2014/main" id="{19253A5F-BAF0-4B36-9630-873DF9AD36EC}"/>
                </a:ext>
              </a:extLst>
            </p:cNvPr>
            <p:cNvSpPr/>
            <p:nvPr/>
          </p:nvSpPr>
          <p:spPr>
            <a:xfrm>
              <a:off x="9307773" y="937258"/>
              <a:ext cx="935384" cy="400110"/>
            </a:xfrm>
            <a:prstGeom prst="rect">
              <a:avLst/>
            </a:prstGeom>
          </p:spPr>
          <p:txBody>
            <a:bodyPr wrap="square">
              <a:spAutoFit/>
            </a:bodyPr>
            <a:lstStyle/>
            <a:p>
              <a:pPr algn="ctr"/>
              <a:r>
                <a:rPr lang="zh-CN" altLang="en-US" sz="2000">
                  <a:solidFill>
                    <a:schemeClr val="accent2"/>
                  </a:solidFill>
                  <a:latin typeface="+mj-ea"/>
                  <a:ea typeface="+mj-ea"/>
                </a:rPr>
                <a:t>整理</a:t>
              </a:r>
            </a:p>
          </p:txBody>
        </p:sp>
      </p:grpSp>
      <p:sp>
        <p:nvSpPr>
          <p:cNvPr id="48" name="矩形 47">
            <a:extLst>
              <a:ext uri="{FF2B5EF4-FFF2-40B4-BE49-F238E27FC236}">
                <a16:creationId xmlns="" xmlns:a16="http://schemas.microsoft.com/office/drawing/2014/main" id="{31C38ECE-A345-4846-A165-7227FE943CB3}"/>
              </a:ext>
            </a:extLst>
          </p:cNvPr>
          <p:cNvSpPr/>
          <p:nvPr/>
        </p:nvSpPr>
        <p:spPr>
          <a:xfrm>
            <a:off x="10411364" y="1049245"/>
            <a:ext cx="659155" cy="369332"/>
          </a:xfrm>
          <a:prstGeom prst="rect">
            <a:avLst/>
          </a:prstGeom>
        </p:spPr>
        <p:txBody>
          <a:bodyPr wrap="none">
            <a:spAutoFit/>
          </a:bodyPr>
          <a:lstStyle/>
          <a:p>
            <a:r>
              <a:rPr lang="en-US" altLang="zh-CN">
                <a:solidFill>
                  <a:schemeClr val="accent1"/>
                </a:solidFill>
                <a:latin typeface="+mj-ea"/>
              </a:rPr>
              <a:t>Seiri</a:t>
            </a:r>
            <a:endParaRPr lang="zh-CN" altLang="en-US"/>
          </a:p>
        </p:txBody>
      </p:sp>
      <p:grpSp>
        <p:nvGrpSpPr>
          <p:cNvPr id="4" name="组合 3">
            <a:extLst>
              <a:ext uri="{FF2B5EF4-FFF2-40B4-BE49-F238E27FC236}">
                <a16:creationId xmlns="" xmlns:a16="http://schemas.microsoft.com/office/drawing/2014/main" id="{271F3467-FC0E-4556-9E27-B8CFE8216117}"/>
              </a:ext>
            </a:extLst>
          </p:cNvPr>
          <p:cNvGrpSpPr/>
          <p:nvPr/>
        </p:nvGrpSpPr>
        <p:grpSpPr>
          <a:xfrm>
            <a:off x="9341909" y="1479615"/>
            <a:ext cx="1047650" cy="430887"/>
            <a:chOff x="9267485" y="1448322"/>
            <a:chExt cx="1047650" cy="430887"/>
          </a:xfrm>
        </p:grpSpPr>
        <p:sp>
          <p:nvSpPr>
            <p:cNvPr id="49" name="矩形: 圆角 48">
              <a:extLst>
                <a:ext uri="{FF2B5EF4-FFF2-40B4-BE49-F238E27FC236}">
                  <a16:creationId xmlns="" xmlns:a16="http://schemas.microsoft.com/office/drawing/2014/main" id="{B55DA71B-2D97-4627-B81A-5C9EC215FFE8}"/>
                </a:ext>
              </a:extLst>
            </p:cNvPr>
            <p:cNvSpPr/>
            <p:nvPr/>
          </p:nvSpPr>
          <p:spPr bwMode="auto">
            <a:xfrm>
              <a:off x="9267485" y="1448322"/>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0" name="矩形 49">
              <a:extLst>
                <a:ext uri="{FF2B5EF4-FFF2-40B4-BE49-F238E27FC236}">
                  <a16:creationId xmlns="" xmlns:a16="http://schemas.microsoft.com/office/drawing/2014/main" id="{9420D737-1F3B-400A-AF91-4886F39BE7D7}"/>
                </a:ext>
              </a:extLst>
            </p:cNvPr>
            <p:cNvSpPr/>
            <p:nvPr/>
          </p:nvSpPr>
          <p:spPr>
            <a:xfrm>
              <a:off x="9307773" y="1469940"/>
              <a:ext cx="935384" cy="400110"/>
            </a:xfrm>
            <a:prstGeom prst="rect">
              <a:avLst/>
            </a:prstGeom>
          </p:spPr>
          <p:txBody>
            <a:bodyPr wrap="square">
              <a:spAutoFit/>
            </a:bodyPr>
            <a:lstStyle/>
            <a:p>
              <a:pPr algn="ctr"/>
              <a:r>
                <a:rPr lang="zh-CN" altLang="en-US" sz="2000">
                  <a:solidFill>
                    <a:schemeClr val="accent2"/>
                  </a:solidFill>
                  <a:latin typeface="+mj-ea"/>
                  <a:ea typeface="+mj-ea"/>
                </a:rPr>
                <a:t>整顿</a:t>
              </a:r>
            </a:p>
          </p:txBody>
        </p:sp>
      </p:grpSp>
      <p:sp>
        <p:nvSpPr>
          <p:cNvPr id="51" name="矩形 50">
            <a:extLst>
              <a:ext uri="{FF2B5EF4-FFF2-40B4-BE49-F238E27FC236}">
                <a16:creationId xmlns="" xmlns:a16="http://schemas.microsoft.com/office/drawing/2014/main" id="{1F3CBF1D-24CC-4A92-B6D9-C4BBED38815C}"/>
              </a:ext>
            </a:extLst>
          </p:cNvPr>
          <p:cNvSpPr/>
          <p:nvPr/>
        </p:nvSpPr>
        <p:spPr>
          <a:xfrm>
            <a:off x="10411364" y="1581927"/>
            <a:ext cx="884858" cy="369332"/>
          </a:xfrm>
          <a:prstGeom prst="rect">
            <a:avLst/>
          </a:prstGeom>
        </p:spPr>
        <p:txBody>
          <a:bodyPr wrap="none">
            <a:spAutoFit/>
          </a:bodyPr>
          <a:lstStyle/>
          <a:p>
            <a:r>
              <a:rPr lang="en-US" altLang="zh-CN">
                <a:solidFill>
                  <a:schemeClr val="accent1"/>
                </a:solidFill>
                <a:latin typeface="+mj-ea"/>
              </a:rPr>
              <a:t>Seiton</a:t>
            </a:r>
            <a:endParaRPr lang="zh-CN" altLang="en-US"/>
          </a:p>
        </p:txBody>
      </p:sp>
      <p:grpSp>
        <p:nvGrpSpPr>
          <p:cNvPr id="5" name="组合 4">
            <a:extLst>
              <a:ext uri="{FF2B5EF4-FFF2-40B4-BE49-F238E27FC236}">
                <a16:creationId xmlns="" xmlns:a16="http://schemas.microsoft.com/office/drawing/2014/main" id="{ED76C985-2F14-472C-901E-A4A21141E2B4}"/>
              </a:ext>
            </a:extLst>
          </p:cNvPr>
          <p:cNvGrpSpPr/>
          <p:nvPr/>
        </p:nvGrpSpPr>
        <p:grpSpPr>
          <a:xfrm>
            <a:off x="9341909" y="1995964"/>
            <a:ext cx="1047650" cy="430887"/>
            <a:chOff x="9267485" y="1964671"/>
            <a:chExt cx="1047650" cy="430887"/>
          </a:xfrm>
        </p:grpSpPr>
        <p:sp>
          <p:nvSpPr>
            <p:cNvPr id="55" name="矩形: 圆角 54">
              <a:extLst>
                <a:ext uri="{FF2B5EF4-FFF2-40B4-BE49-F238E27FC236}">
                  <a16:creationId xmlns="" xmlns:a16="http://schemas.microsoft.com/office/drawing/2014/main" id="{C10CF25A-7D49-435C-8C0C-BF92F671A629}"/>
                </a:ext>
              </a:extLst>
            </p:cNvPr>
            <p:cNvSpPr/>
            <p:nvPr/>
          </p:nvSpPr>
          <p:spPr bwMode="auto">
            <a:xfrm>
              <a:off x="9267485" y="1964671"/>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6" name="矩形 55">
              <a:extLst>
                <a:ext uri="{FF2B5EF4-FFF2-40B4-BE49-F238E27FC236}">
                  <a16:creationId xmlns="" xmlns:a16="http://schemas.microsoft.com/office/drawing/2014/main" id="{7EDE55BC-4E21-4AC7-8EF2-341007CB6987}"/>
                </a:ext>
              </a:extLst>
            </p:cNvPr>
            <p:cNvSpPr/>
            <p:nvPr/>
          </p:nvSpPr>
          <p:spPr>
            <a:xfrm>
              <a:off x="9307773" y="1986289"/>
              <a:ext cx="935384" cy="400110"/>
            </a:xfrm>
            <a:prstGeom prst="rect">
              <a:avLst/>
            </a:prstGeom>
          </p:spPr>
          <p:txBody>
            <a:bodyPr wrap="square">
              <a:spAutoFit/>
            </a:bodyPr>
            <a:lstStyle/>
            <a:p>
              <a:pPr algn="ctr"/>
              <a:r>
                <a:rPr lang="zh-CN" altLang="en-US" sz="2000">
                  <a:solidFill>
                    <a:schemeClr val="accent2"/>
                  </a:solidFill>
                  <a:latin typeface="+mj-ea"/>
                  <a:ea typeface="+mj-ea"/>
                </a:rPr>
                <a:t>清扫</a:t>
              </a:r>
            </a:p>
          </p:txBody>
        </p:sp>
      </p:grpSp>
      <p:sp>
        <p:nvSpPr>
          <p:cNvPr id="57" name="矩形 56">
            <a:extLst>
              <a:ext uri="{FF2B5EF4-FFF2-40B4-BE49-F238E27FC236}">
                <a16:creationId xmlns="" xmlns:a16="http://schemas.microsoft.com/office/drawing/2014/main" id="{08CA775A-00FC-4BCD-B310-4E3F565D46CB}"/>
              </a:ext>
            </a:extLst>
          </p:cNvPr>
          <p:cNvSpPr/>
          <p:nvPr/>
        </p:nvSpPr>
        <p:spPr>
          <a:xfrm>
            <a:off x="10411364" y="2098276"/>
            <a:ext cx="764953" cy="369332"/>
          </a:xfrm>
          <a:prstGeom prst="rect">
            <a:avLst/>
          </a:prstGeom>
        </p:spPr>
        <p:txBody>
          <a:bodyPr wrap="none">
            <a:spAutoFit/>
          </a:bodyPr>
          <a:lstStyle/>
          <a:p>
            <a:r>
              <a:rPr lang="en-US" altLang="zh-CN">
                <a:solidFill>
                  <a:schemeClr val="accent1"/>
                </a:solidFill>
                <a:latin typeface="+mj-ea"/>
              </a:rPr>
              <a:t>Seiso</a:t>
            </a:r>
            <a:endParaRPr lang="zh-CN" altLang="en-US"/>
          </a:p>
        </p:txBody>
      </p:sp>
      <p:grpSp>
        <p:nvGrpSpPr>
          <p:cNvPr id="6" name="组合 5">
            <a:extLst>
              <a:ext uri="{FF2B5EF4-FFF2-40B4-BE49-F238E27FC236}">
                <a16:creationId xmlns="" xmlns:a16="http://schemas.microsoft.com/office/drawing/2014/main" id="{452515BE-BDBA-4C29-829B-1AA79889D126}"/>
              </a:ext>
            </a:extLst>
          </p:cNvPr>
          <p:cNvGrpSpPr/>
          <p:nvPr/>
        </p:nvGrpSpPr>
        <p:grpSpPr>
          <a:xfrm>
            <a:off x="9341909" y="2512313"/>
            <a:ext cx="1047650" cy="430887"/>
            <a:chOff x="9267485" y="2481020"/>
            <a:chExt cx="1047650" cy="430887"/>
          </a:xfrm>
        </p:grpSpPr>
        <p:sp>
          <p:nvSpPr>
            <p:cNvPr id="58" name="矩形: 圆角 57">
              <a:extLst>
                <a:ext uri="{FF2B5EF4-FFF2-40B4-BE49-F238E27FC236}">
                  <a16:creationId xmlns="" xmlns:a16="http://schemas.microsoft.com/office/drawing/2014/main" id="{EBD8577F-9611-477D-BA8F-94C32660520C}"/>
                </a:ext>
              </a:extLst>
            </p:cNvPr>
            <p:cNvSpPr/>
            <p:nvPr/>
          </p:nvSpPr>
          <p:spPr bwMode="auto">
            <a:xfrm>
              <a:off x="9267485" y="2481020"/>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59" name="矩形 58">
              <a:extLst>
                <a:ext uri="{FF2B5EF4-FFF2-40B4-BE49-F238E27FC236}">
                  <a16:creationId xmlns="" xmlns:a16="http://schemas.microsoft.com/office/drawing/2014/main" id="{9EF7D046-4685-4016-87FF-06F4F81B80E7}"/>
                </a:ext>
              </a:extLst>
            </p:cNvPr>
            <p:cNvSpPr/>
            <p:nvPr/>
          </p:nvSpPr>
          <p:spPr>
            <a:xfrm>
              <a:off x="9307773" y="2502638"/>
              <a:ext cx="935384" cy="400110"/>
            </a:xfrm>
            <a:prstGeom prst="rect">
              <a:avLst/>
            </a:prstGeom>
          </p:spPr>
          <p:txBody>
            <a:bodyPr wrap="square">
              <a:spAutoFit/>
            </a:bodyPr>
            <a:lstStyle/>
            <a:p>
              <a:pPr algn="ctr"/>
              <a:r>
                <a:rPr lang="zh-CN" altLang="en-US" sz="2000">
                  <a:solidFill>
                    <a:schemeClr val="accent2"/>
                  </a:solidFill>
                  <a:latin typeface="+mj-ea"/>
                  <a:ea typeface="+mj-ea"/>
                </a:rPr>
                <a:t>清洁</a:t>
              </a:r>
            </a:p>
          </p:txBody>
        </p:sp>
      </p:grpSp>
      <p:sp>
        <p:nvSpPr>
          <p:cNvPr id="60" name="矩形 59">
            <a:extLst>
              <a:ext uri="{FF2B5EF4-FFF2-40B4-BE49-F238E27FC236}">
                <a16:creationId xmlns="" xmlns:a16="http://schemas.microsoft.com/office/drawing/2014/main" id="{944F2965-A962-4C8D-B7C3-0BC385581367}"/>
              </a:ext>
            </a:extLst>
          </p:cNvPr>
          <p:cNvSpPr/>
          <p:nvPr/>
        </p:nvSpPr>
        <p:spPr>
          <a:xfrm>
            <a:off x="10411364" y="2614625"/>
            <a:ext cx="1098250" cy="369332"/>
          </a:xfrm>
          <a:prstGeom prst="rect">
            <a:avLst/>
          </a:prstGeom>
        </p:spPr>
        <p:txBody>
          <a:bodyPr wrap="none">
            <a:spAutoFit/>
          </a:bodyPr>
          <a:lstStyle/>
          <a:p>
            <a:r>
              <a:rPr lang="en-US" altLang="zh-CN">
                <a:solidFill>
                  <a:schemeClr val="accent1"/>
                </a:solidFill>
                <a:latin typeface="+mj-ea"/>
              </a:rPr>
              <a:t>Seiketsu</a:t>
            </a:r>
            <a:endParaRPr lang="zh-CN" altLang="en-US"/>
          </a:p>
        </p:txBody>
      </p:sp>
      <p:grpSp>
        <p:nvGrpSpPr>
          <p:cNvPr id="7" name="组合 6">
            <a:extLst>
              <a:ext uri="{FF2B5EF4-FFF2-40B4-BE49-F238E27FC236}">
                <a16:creationId xmlns="" xmlns:a16="http://schemas.microsoft.com/office/drawing/2014/main" id="{3B18F4F3-8B1F-438E-A950-C3C8CE75D5F7}"/>
              </a:ext>
            </a:extLst>
          </p:cNvPr>
          <p:cNvGrpSpPr/>
          <p:nvPr/>
        </p:nvGrpSpPr>
        <p:grpSpPr>
          <a:xfrm>
            <a:off x="9341909" y="3060328"/>
            <a:ext cx="1047650" cy="430887"/>
            <a:chOff x="9267485" y="3029035"/>
            <a:chExt cx="1047650" cy="430887"/>
          </a:xfrm>
        </p:grpSpPr>
        <p:sp>
          <p:nvSpPr>
            <p:cNvPr id="61" name="矩形: 圆角 60">
              <a:extLst>
                <a:ext uri="{FF2B5EF4-FFF2-40B4-BE49-F238E27FC236}">
                  <a16:creationId xmlns="" xmlns:a16="http://schemas.microsoft.com/office/drawing/2014/main" id="{28D46BCC-1738-4680-A84D-E3009FF7C736}"/>
                </a:ext>
              </a:extLst>
            </p:cNvPr>
            <p:cNvSpPr/>
            <p:nvPr/>
          </p:nvSpPr>
          <p:spPr bwMode="auto">
            <a:xfrm>
              <a:off x="9267485" y="3029035"/>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2" name="矩形 61">
              <a:extLst>
                <a:ext uri="{FF2B5EF4-FFF2-40B4-BE49-F238E27FC236}">
                  <a16:creationId xmlns="" xmlns:a16="http://schemas.microsoft.com/office/drawing/2014/main" id="{8B73E66B-7669-45F3-B065-82F2838DD7FB}"/>
                </a:ext>
              </a:extLst>
            </p:cNvPr>
            <p:cNvSpPr/>
            <p:nvPr/>
          </p:nvSpPr>
          <p:spPr>
            <a:xfrm>
              <a:off x="9307773" y="3050653"/>
              <a:ext cx="935384" cy="400110"/>
            </a:xfrm>
            <a:prstGeom prst="rect">
              <a:avLst/>
            </a:prstGeom>
          </p:spPr>
          <p:txBody>
            <a:bodyPr wrap="square">
              <a:spAutoFit/>
            </a:bodyPr>
            <a:lstStyle/>
            <a:p>
              <a:pPr algn="ctr"/>
              <a:r>
                <a:rPr lang="zh-CN" altLang="en-US" sz="2000">
                  <a:solidFill>
                    <a:schemeClr val="accent2"/>
                  </a:solidFill>
                  <a:latin typeface="+mj-ea"/>
                  <a:ea typeface="+mj-ea"/>
                </a:rPr>
                <a:t>素养</a:t>
              </a:r>
            </a:p>
          </p:txBody>
        </p:sp>
      </p:grpSp>
      <p:sp>
        <p:nvSpPr>
          <p:cNvPr id="63" name="矩形 62">
            <a:extLst>
              <a:ext uri="{FF2B5EF4-FFF2-40B4-BE49-F238E27FC236}">
                <a16:creationId xmlns="" xmlns:a16="http://schemas.microsoft.com/office/drawing/2014/main" id="{2F04C5E2-CCF1-4EC0-B7CE-A84BB14B7058}"/>
              </a:ext>
            </a:extLst>
          </p:cNvPr>
          <p:cNvSpPr/>
          <p:nvPr/>
        </p:nvSpPr>
        <p:spPr>
          <a:xfrm>
            <a:off x="10411364" y="3162640"/>
            <a:ext cx="1109471" cy="369332"/>
          </a:xfrm>
          <a:prstGeom prst="rect">
            <a:avLst/>
          </a:prstGeom>
        </p:spPr>
        <p:txBody>
          <a:bodyPr wrap="none">
            <a:spAutoFit/>
          </a:bodyPr>
          <a:lstStyle/>
          <a:p>
            <a:r>
              <a:rPr lang="en-US" altLang="zh-CN">
                <a:solidFill>
                  <a:schemeClr val="accent1"/>
                </a:solidFill>
                <a:latin typeface="+mj-ea"/>
              </a:rPr>
              <a:t>Shitsuke</a:t>
            </a:r>
            <a:endParaRPr lang="zh-CN" altLang="en-US"/>
          </a:p>
        </p:txBody>
      </p:sp>
      <p:grpSp>
        <p:nvGrpSpPr>
          <p:cNvPr id="8" name="组合 7">
            <a:extLst>
              <a:ext uri="{FF2B5EF4-FFF2-40B4-BE49-F238E27FC236}">
                <a16:creationId xmlns="" xmlns:a16="http://schemas.microsoft.com/office/drawing/2014/main" id="{9B38AD2F-32DE-4DED-818F-6464F33986E0}"/>
              </a:ext>
            </a:extLst>
          </p:cNvPr>
          <p:cNvGrpSpPr/>
          <p:nvPr/>
        </p:nvGrpSpPr>
        <p:grpSpPr>
          <a:xfrm>
            <a:off x="9341909" y="3630826"/>
            <a:ext cx="1047650" cy="430887"/>
            <a:chOff x="9267485" y="3599533"/>
            <a:chExt cx="1047650" cy="430887"/>
          </a:xfrm>
        </p:grpSpPr>
        <p:sp>
          <p:nvSpPr>
            <p:cNvPr id="64" name="矩形: 圆角 63">
              <a:extLst>
                <a:ext uri="{FF2B5EF4-FFF2-40B4-BE49-F238E27FC236}">
                  <a16:creationId xmlns="" xmlns:a16="http://schemas.microsoft.com/office/drawing/2014/main" id="{D15B4F13-97BB-42A5-A92C-0D98D1EE2905}"/>
                </a:ext>
              </a:extLst>
            </p:cNvPr>
            <p:cNvSpPr/>
            <p:nvPr/>
          </p:nvSpPr>
          <p:spPr bwMode="auto">
            <a:xfrm>
              <a:off x="9267485" y="3599533"/>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5" name="矩形 64">
              <a:extLst>
                <a:ext uri="{FF2B5EF4-FFF2-40B4-BE49-F238E27FC236}">
                  <a16:creationId xmlns="" xmlns:a16="http://schemas.microsoft.com/office/drawing/2014/main" id="{F7023806-0D90-42A8-B71C-BBBE808FB9A1}"/>
                </a:ext>
              </a:extLst>
            </p:cNvPr>
            <p:cNvSpPr/>
            <p:nvPr/>
          </p:nvSpPr>
          <p:spPr>
            <a:xfrm>
              <a:off x="9307773" y="3621151"/>
              <a:ext cx="935384" cy="400110"/>
            </a:xfrm>
            <a:prstGeom prst="rect">
              <a:avLst/>
            </a:prstGeom>
          </p:spPr>
          <p:txBody>
            <a:bodyPr wrap="square">
              <a:spAutoFit/>
            </a:bodyPr>
            <a:lstStyle/>
            <a:p>
              <a:pPr algn="ctr"/>
              <a:r>
                <a:rPr lang="zh-CN" altLang="en-US" sz="2000">
                  <a:solidFill>
                    <a:schemeClr val="accent2"/>
                  </a:solidFill>
                  <a:latin typeface="+mj-ea"/>
                  <a:ea typeface="+mj-ea"/>
                </a:rPr>
                <a:t>安全</a:t>
              </a:r>
            </a:p>
          </p:txBody>
        </p:sp>
      </p:grpSp>
      <p:sp>
        <p:nvSpPr>
          <p:cNvPr id="66" name="矩形 65">
            <a:extLst>
              <a:ext uri="{FF2B5EF4-FFF2-40B4-BE49-F238E27FC236}">
                <a16:creationId xmlns="" xmlns:a16="http://schemas.microsoft.com/office/drawing/2014/main" id="{D8BF73BD-CDAF-428A-9AA5-6C0D79DA0CB4}"/>
              </a:ext>
            </a:extLst>
          </p:cNvPr>
          <p:cNvSpPr/>
          <p:nvPr/>
        </p:nvSpPr>
        <p:spPr>
          <a:xfrm>
            <a:off x="10411364" y="3733138"/>
            <a:ext cx="865942" cy="369332"/>
          </a:xfrm>
          <a:prstGeom prst="rect">
            <a:avLst/>
          </a:prstGeom>
        </p:spPr>
        <p:txBody>
          <a:bodyPr wrap="none">
            <a:spAutoFit/>
          </a:bodyPr>
          <a:lstStyle/>
          <a:p>
            <a:r>
              <a:rPr lang="en-US" altLang="zh-CN">
                <a:solidFill>
                  <a:schemeClr val="accent1"/>
                </a:solidFill>
                <a:latin typeface="+mj-ea"/>
              </a:rPr>
              <a:t>Safety</a:t>
            </a:r>
            <a:endParaRPr lang="zh-CN" altLang="en-US"/>
          </a:p>
        </p:txBody>
      </p:sp>
      <p:grpSp>
        <p:nvGrpSpPr>
          <p:cNvPr id="9" name="组合 8">
            <a:extLst>
              <a:ext uri="{FF2B5EF4-FFF2-40B4-BE49-F238E27FC236}">
                <a16:creationId xmlns="" xmlns:a16="http://schemas.microsoft.com/office/drawing/2014/main" id="{823D5C65-A593-462C-A0F2-531ED90F6811}"/>
              </a:ext>
            </a:extLst>
          </p:cNvPr>
          <p:cNvGrpSpPr/>
          <p:nvPr/>
        </p:nvGrpSpPr>
        <p:grpSpPr>
          <a:xfrm>
            <a:off x="9341909" y="4219306"/>
            <a:ext cx="1047650" cy="430887"/>
            <a:chOff x="9267485" y="4188013"/>
            <a:chExt cx="1047650" cy="430887"/>
          </a:xfrm>
        </p:grpSpPr>
        <p:sp>
          <p:nvSpPr>
            <p:cNvPr id="67" name="矩形: 圆角 66">
              <a:extLst>
                <a:ext uri="{FF2B5EF4-FFF2-40B4-BE49-F238E27FC236}">
                  <a16:creationId xmlns="" xmlns:a16="http://schemas.microsoft.com/office/drawing/2014/main" id="{E18F6672-FF09-4445-AD5C-42390AD2A2C6}"/>
                </a:ext>
              </a:extLst>
            </p:cNvPr>
            <p:cNvSpPr/>
            <p:nvPr/>
          </p:nvSpPr>
          <p:spPr bwMode="auto">
            <a:xfrm>
              <a:off x="9267485" y="4188013"/>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68" name="矩形 67">
              <a:extLst>
                <a:ext uri="{FF2B5EF4-FFF2-40B4-BE49-F238E27FC236}">
                  <a16:creationId xmlns="" xmlns:a16="http://schemas.microsoft.com/office/drawing/2014/main" id="{1DEA6FC9-43A5-4975-A470-5A94DA607EDC}"/>
                </a:ext>
              </a:extLst>
            </p:cNvPr>
            <p:cNvSpPr/>
            <p:nvPr/>
          </p:nvSpPr>
          <p:spPr>
            <a:xfrm>
              <a:off x="9307773" y="4209631"/>
              <a:ext cx="935384" cy="400110"/>
            </a:xfrm>
            <a:prstGeom prst="rect">
              <a:avLst/>
            </a:prstGeom>
          </p:spPr>
          <p:txBody>
            <a:bodyPr wrap="square">
              <a:spAutoFit/>
            </a:bodyPr>
            <a:lstStyle/>
            <a:p>
              <a:pPr algn="ctr"/>
              <a:r>
                <a:rPr lang="zh-CN" altLang="en-US" sz="2000">
                  <a:solidFill>
                    <a:schemeClr val="accent2"/>
                  </a:solidFill>
                  <a:latin typeface="+mj-ea"/>
                  <a:ea typeface="+mj-ea"/>
                </a:rPr>
                <a:t>节约</a:t>
              </a:r>
            </a:p>
          </p:txBody>
        </p:sp>
      </p:grpSp>
      <p:sp>
        <p:nvSpPr>
          <p:cNvPr id="69" name="矩形 68">
            <a:extLst>
              <a:ext uri="{FF2B5EF4-FFF2-40B4-BE49-F238E27FC236}">
                <a16:creationId xmlns="" xmlns:a16="http://schemas.microsoft.com/office/drawing/2014/main" id="{94F15933-7796-4972-8C1E-C6E9B89A749F}"/>
              </a:ext>
            </a:extLst>
          </p:cNvPr>
          <p:cNvSpPr/>
          <p:nvPr/>
        </p:nvSpPr>
        <p:spPr>
          <a:xfrm>
            <a:off x="10411364" y="4228111"/>
            <a:ext cx="918841" cy="369332"/>
          </a:xfrm>
          <a:prstGeom prst="rect">
            <a:avLst/>
          </a:prstGeom>
        </p:spPr>
        <p:txBody>
          <a:bodyPr wrap="none">
            <a:spAutoFit/>
          </a:bodyPr>
          <a:lstStyle/>
          <a:p>
            <a:r>
              <a:rPr lang="en-US" altLang="zh-CN">
                <a:solidFill>
                  <a:schemeClr val="accent1"/>
                </a:solidFill>
                <a:latin typeface="+mj-ea"/>
              </a:rPr>
              <a:t>Saving</a:t>
            </a:r>
            <a:endParaRPr lang="zh-CN" altLang="en-US"/>
          </a:p>
        </p:txBody>
      </p:sp>
      <p:grpSp>
        <p:nvGrpSpPr>
          <p:cNvPr id="10" name="组合 9">
            <a:extLst>
              <a:ext uri="{FF2B5EF4-FFF2-40B4-BE49-F238E27FC236}">
                <a16:creationId xmlns="" xmlns:a16="http://schemas.microsoft.com/office/drawing/2014/main" id="{79B3856B-3F21-409D-9D59-7238C88B7625}"/>
              </a:ext>
            </a:extLst>
          </p:cNvPr>
          <p:cNvGrpSpPr/>
          <p:nvPr/>
        </p:nvGrpSpPr>
        <p:grpSpPr>
          <a:xfrm>
            <a:off x="9341909" y="4765935"/>
            <a:ext cx="1047650" cy="430887"/>
            <a:chOff x="9267485" y="4734642"/>
            <a:chExt cx="1047650" cy="430887"/>
          </a:xfrm>
        </p:grpSpPr>
        <p:sp>
          <p:nvSpPr>
            <p:cNvPr id="70" name="矩形: 圆角 69">
              <a:extLst>
                <a:ext uri="{FF2B5EF4-FFF2-40B4-BE49-F238E27FC236}">
                  <a16:creationId xmlns="" xmlns:a16="http://schemas.microsoft.com/office/drawing/2014/main" id="{3F97C23F-1349-466C-B83B-026EC60685A5}"/>
                </a:ext>
              </a:extLst>
            </p:cNvPr>
            <p:cNvSpPr/>
            <p:nvPr/>
          </p:nvSpPr>
          <p:spPr bwMode="auto">
            <a:xfrm>
              <a:off x="9267485" y="4734642"/>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71" name="矩形 70">
              <a:extLst>
                <a:ext uri="{FF2B5EF4-FFF2-40B4-BE49-F238E27FC236}">
                  <a16:creationId xmlns="" xmlns:a16="http://schemas.microsoft.com/office/drawing/2014/main" id="{F8E34050-C199-4AA5-897C-876C2458D85F}"/>
                </a:ext>
              </a:extLst>
            </p:cNvPr>
            <p:cNvSpPr/>
            <p:nvPr/>
          </p:nvSpPr>
          <p:spPr>
            <a:xfrm>
              <a:off x="9307773" y="4756260"/>
              <a:ext cx="935384" cy="400110"/>
            </a:xfrm>
            <a:prstGeom prst="rect">
              <a:avLst/>
            </a:prstGeom>
          </p:spPr>
          <p:txBody>
            <a:bodyPr wrap="square">
              <a:spAutoFit/>
            </a:bodyPr>
            <a:lstStyle/>
            <a:p>
              <a:pPr algn="ctr"/>
              <a:r>
                <a:rPr lang="zh-CN" altLang="en-US" sz="2000">
                  <a:solidFill>
                    <a:schemeClr val="accent2"/>
                  </a:solidFill>
                  <a:latin typeface="+mj-ea"/>
                  <a:ea typeface="+mj-ea"/>
                </a:rPr>
                <a:t>效率</a:t>
              </a:r>
            </a:p>
          </p:txBody>
        </p:sp>
      </p:grpSp>
      <p:sp>
        <p:nvSpPr>
          <p:cNvPr id="72" name="矩形 71">
            <a:extLst>
              <a:ext uri="{FF2B5EF4-FFF2-40B4-BE49-F238E27FC236}">
                <a16:creationId xmlns="" xmlns:a16="http://schemas.microsoft.com/office/drawing/2014/main" id="{164A3E23-1C55-44B4-9B17-601D26A66D23}"/>
              </a:ext>
            </a:extLst>
          </p:cNvPr>
          <p:cNvSpPr/>
          <p:nvPr/>
        </p:nvSpPr>
        <p:spPr>
          <a:xfrm>
            <a:off x="10411364" y="4804071"/>
            <a:ext cx="875561" cy="369332"/>
          </a:xfrm>
          <a:prstGeom prst="rect">
            <a:avLst/>
          </a:prstGeom>
        </p:spPr>
        <p:txBody>
          <a:bodyPr wrap="none">
            <a:spAutoFit/>
          </a:bodyPr>
          <a:lstStyle/>
          <a:p>
            <a:r>
              <a:rPr lang="en-US" altLang="zh-CN">
                <a:solidFill>
                  <a:schemeClr val="accent1"/>
                </a:solidFill>
                <a:latin typeface="+mj-ea"/>
              </a:rPr>
              <a:t>Speed</a:t>
            </a:r>
            <a:endParaRPr lang="zh-CN" altLang="en-US"/>
          </a:p>
        </p:txBody>
      </p:sp>
      <p:grpSp>
        <p:nvGrpSpPr>
          <p:cNvPr id="11" name="组合 10">
            <a:extLst>
              <a:ext uri="{FF2B5EF4-FFF2-40B4-BE49-F238E27FC236}">
                <a16:creationId xmlns="" xmlns:a16="http://schemas.microsoft.com/office/drawing/2014/main" id="{BA0D0ABC-6821-488B-B949-02C0C2DF91FA}"/>
              </a:ext>
            </a:extLst>
          </p:cNvPr>
          <p:cNvGrpSpPr/>
          <p:nvPr/>
        </p:nvGrpSpPr>
        <p:grpSpPr>
          <a:xfrm>
            <a:off x="9341909" y="5298139"/>
            <a:ext cx="1047650" cy="430887"/>
            <a:chOff x="9267485" y="5266846"/>
            <a:chExt cx="1047650" cy="430887"/>
          </a:xfrm>
        </p:grpSpPr>
        <p:sp>
          <p:nvSpPr>
            <p:cNvPr id="73" name="矩形: 圆角 72">
              <a:extLst>
                <a:ext uri="{FF2B5EF4-FFF2-40B4-BE49-F238E27FC236}">
                  <a16:creationId xmlns="" xmlns:a16="http://schemas.microsoft.com/office/drawing/2014/main" id="{BF84C852-D493-4DEE-A5E1-6C98686E833F}"/>
                </a:ext>
              </a:extLst>
            </p:cNvPr>
            <p:cNvSpPr/>
            <p:nvPr/>
          </p:nvSpPr>
          <p:spPr bwMode="auto">
            <a:xfrm>
              <a:off x="9267485" y="5266846"/>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74" name="矩形 73">
              <a:extLst>
                <a:ext uri="{FF2B5EF4-FFF2-40B4-BE49-F238E27FC236}">
                  <a16:creationId xmlns="" xmlns:a16="http://schemas.microsoft.com/office/drawing/2014/main" id="{93F109E2-119B-4FC5-84B3-FBF76B9B09A7}"/>
                </a:ext>
              </a:extLst>
            </p:cNvPr>
            <p:cNvSpPr/>
            <p:nvPr/>
          </p:nvSpPr>
          <p:spPr>
            <a:xfrm>
              <a:off x="9307773" y="5288464"/>
              <a:ext cx="935384" cy="400110"/>
            </a:xfrm>
            <a:prstGeom prst="rect">
              <a:avLst/>
            </a:prstGeom>
          </p:spPr>
          <p:txBody>
            <a:bodyPr wrap="square">
              <a:spAutoFit/>
            </a:bodyPr>
            <a:lstStyle/>
            <a:p>
              <a:pPr algn="ctr"/>
              <a:r>
                <a:rPr lang="zh-CN" altLang="en-US" sz="2000">
                  <a:solidFill>
                    <a:schemeClr val="accent2"/>
                  </a:solidFill>
                  <a:latin typeface="+mj-ea"/>
                  <a:ea typeface="+mj-ea"/>
                </a:rPr>
                <a:t>服务</a:t>
              </a:r>
            </a:p>
          </p:txBody>
        </p:sp>
      </p:grpSp>
      <p:sp>
        <p:nvSpPr>
          <p:cNvPr id="75" name="矩形 74">
            <a:extLst>
              <a:ext uri="{FF2B5EF4-FFF2-40B4-BE49-F238E27FC236}">
                <a16:creationId xmlns="" xmlns:a16="http://schemas.microsoft.com/office/drawing/2014/main" id="{1953A4F3-5598-44F3-8A13-24D422C41760}"/>
              </a:ext>
            </a:extLst>
          </p:cNvPr>
          <p:cNvSpPr/>
          <p:nvPr/>
        </p:nvSpPr>
        <p:spPr>
          <a:xfrm>
            <a:off x="10411364" y="5337493"/>
            <a:ext cx="976934" cy="369332"/>
          </a:xfrm>
          <a:prstGeom prst="rect">
            <a:avLst/>
          </a:prstGeom>
        </p:spPr>
        <p:txBody>
          <a:bodyPr wrap="none">
            <a:spAutoFit/>
          </a:bodyPr>
          <a:lstStyle/>
          <a:p>
            <a:r>
              <a:rPr lang="en-US" altLang="zh-CN">
                <a:solidFill>
                  <a:schemeClr val="accent1"/>
                </a:solidFill>
                <a:latin typeface="+mj-ea"/>
              </a:rPr>
              <a:t>Service</a:t>
            </a:r>
            <a:endParaRPr lang="zh-CN" altLang="en-US"/>
          </a:p>
        </p:txBody>
      </p:sp>
      <p:grpSp>
        <p:nvGrpSpPr>
          <p:cNvPr id="12" name="组合 11">
            <a:extLst>
              <a:ext uri="{FF2B5EF4-FFF2-40B4-BE49-F238E27FC236}">
                <a16:creationId xmlns="" xmlns:a16="http://schemas.microsoft.com/office/drawing/2014/main" id="{EED14B79-608D-4DC1-AC5F-7C8223CCB399}"/>
              </a:ext>
            </a:extLst>
          </p:cNvPr>
          <p:cNvGrpSpPr/>
          <p:nvPr/>
        </p:nvGrpSpPr>
        <p:grpSpPr>
          <a:xfrm>
            <a:off x="9341909" y="5842966"/>
            <a:ext cx="1047650" cy="430887"/>
            <a:chOff x="9267485" y="5811673"/>
            <a:chExt cx="1047650" cy="430887"/>
          </a:xfrm>
        </p:grpSpPr>
        <p:sp>
          <p:nvSpPr>
            <p:cNvPr id="76" name="矩形: 圆角 75">
              <a:extLst>
                <a:ext uri="{FF2B5EF4-FFF2-40B4-BE49-F238E27FC236}">
                  <a16:creationId xmlns="" xmlns:a16="http://schemas.microsoft.com/office/drawing/2014/main" id="{D24C2930-CEB9-4A71-92BA-9281E23BF5FE}"/>
                </a:ext>
              </a:extLst>
            </p:cNvPr>
            <p:cNvSpPr/>
            <p:nvPr/>
          </p:nvSpPr>
          <p:spPr bwMode="auto">
            <a:xfrm>
              <a:off x="9267485" y="5811673"/>
              <a:ext cx="1047650" cy="430887"/>
            </a:xfrm>
            <a:prstGeom prst="roundRect">
              <a:avLst/>
            </a:prstGeom>
            <a:gradFill>
              <a:gsLst>
                <a:gs pos="60000">
                  <a:schemeClr val="bg1"/>
                </a:gs>
                <a:gs pos="0">
                  <a:srgbClr val="57D2E7"/>
                </a:gs>
                <a:gs pos="100000">
                  <a:srgbClr val="1BA8B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77" name="矩形 76">
              <a:extLst>
                <a:ext uri="{FF2B5EF4-FFF2-40B4-BE49-F238E27FC236}">
                  <a16:creationId xmlns="" xmlns:a16="http://schemas.microsoft.com/office/drawing/2014/main" id="{70302F59-0BEE-4A4E-A745-C96B872A81AC}"/>
                </a:ext>
              </a:extLst>
            </p:cNvPr>
            <p:cNvSpPr/>
            <p:nvPr/>
          </p:nvSpPr>
          <p:spPr>
            <a:xfrm>
              <a:off x="9307773" y="5833291"/>
              <a:ext cx="935384" cy="400110"/>
            </a:xfrm>
            <a:prstGeom prst="rect">
              <a:avLst/>
            </a:prstGeom>
          </p:spPr>
          <p:txBody>
            <a:bodyPr wrap="square">
              <a:spAutoFit/>
            </a:bodyPr>
            <a:lstStyle/>
            <a:p>
              <a:pPr algn="ctr"/>
              <a:r>
                <a:rPr lang="zh-CN" altLang="en-US" sz="2000">
                  <a:solidFill>
                    <a:schemeClr val="accent2"/>
                  </a:solidFill>
                  <a:latin typeface="+mj-ea"/>
                  <a:ea typeface="+mj-ea"/>
                </a:rPr>
                <a:t>坚持</a:t>
              </a:r>
            </a:p>
          </p:txBody>
        </p:sp>
      </p:grpSp>
      <p:sp>
        <p:nvSpPr>
          <p:cNvPr id="78" name="矩形 77">
            <a:extLst>
              <a:ext uri="{FF2B5EF4-FFF2-40B4-BE49-F238E27FC236}">
                <a16:creationId xmlns="" xmlns:a16="http://schemas.microsoft.com/office/drawing/2014/main" id="{0367BEDF-80B4-4939-9D72-A6CE8541EE14}"/>
              </a:ext>
            </a:extLst>
          </p:cNvPr>
          <p:cNvSpPr/>
          <p:nvPr/>
        </p:nvSpPr>
        <p:spPr>
          <a:xfrm>
            <a:off x="10411364" y="5895362"/>
            <a:ext cx="1056571" cy="369332"/>
          </a:xfrm>
          <a:prstGeom prst="rect">
            <a:avLst/>
          </a:prstGeom>
        </p:spPr>
        <p:txBody>
          <a:bodyPr wrap="none">
            <a:spAutoFit/>
          </a:bodyPr>
          <a:lstStyle/>
          <a:p>
            <a:r>
              <a:rPr lang="en-US" altLang="zh-CN">
                <a:solidFill>
                  <a:schemeClr val="accent1"/>
                </a:solidFill>
                <a:latin typeface="+mj-ea"/>
              </a:rPr>
              <a:t>Shikoku</a:t>
            </a:r>
            <a:endParaRPr lang="zh-CN" altLang="en-US"/>
          </a:p>
        </p:txBody>
      </p:sp>
      <p:cxnSp>
        <p:nvCxnSpPr>
          <p:cNvPr id="80" name="直接连接符 79">
            <a:extLst>
              <a:ext uri="{FF2B5EF4-FFF2-40B4-BE49-F238E27FC236}">
                <a16:creationId xmlns="" xmlns:a16="http://schemas.microsoft.com/office/drawing/2014/main" id="{43DA52DC-7563-4B7B-BAD3-1CDC143962C9}"/>
              </a:ext>
            </a:extLst>
          </p:cNvPr>
          <p:cNvCxnSpPr>
            <a:cxnSpLocks/>
          </p:cNvCxnSpPr>
          <p:nvPr/>
        </p:nvCxnSpPr>
        <p:spPr bwMode="auto">
          <a:xfrm flipH="1">
            <a:off x="5111029" y="1131132"/>
            <a:ext cx="4006313"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2" name="直接连接符 81">
            <a:extLst>
              <a:ext uri="{FF2B5EF4-FFF2-40B4-BE49-F238E27FC236}">
                <a16:creationId xmlns="" xmlns:a16="http://schemas.microsoft.com/office/drawing/2014/main" id="{6BC70E9E-A37D-404D-A956-ED2FD5D6A1C9}"/>
              </a:ext>
            </a:extLst>
          </p:cNvPr>
          <p:cNvCxnSpPr>
            <a:cxnSpLocks/>
          </p:cNvCxnSpPr>
          <p:nvPr/>
        </p:nvCxnSpPr>
        <p:spPr bwMode="auto">
          <a:xfrm flipH="1">
            <a:off x="8429140" y="1690690"/>
            <a:ext cx="688201"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文本框 84">
            <a:extLst>
              <a:ext uri="{FF2B5EF4-FFF2-40B4-BE49-F238E27FC236}">
                <a16:creationId xmlns="" xmlns:a16="http://schemas.microsoft.com/office/drawing/2014/main" id="{2CABAAC5-414F-47A7-B6B6-06B64B4EAFDF}"/>
              </a:ext>
            </a:extLst>
          </p:cNvPr>
          <p:cNvSpPr txBox="1"/>
          <p:nvPr/>
        </p:nvSpPr>
        <p:spPr>
          <a:xfrm>
            <a:off x="8405648" y="1227963"/>
            <a:ext cx="482824" cy="400110"/>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en-US" altLang="zh-CN"/>
              <a:t>2S</a:t>
            </a:r>
            <a:endParaRPr lang="zh-CN" altLang="en-US"/>
          </a:p>
        </p:txBody>
      </p:sp>
      <p:cxnSp>
        <p:nvCxnSpPr>
          <p:cNvPr id="86" name="直接连接符 85">
            <a:extLst>
              <a:ext uri="{FF2B5EF4-FFF2-40B4-BE49-F238E27FC236}">
                <a16:creationId xmlns="" xmlns:a16="http://schemas.microsoft.com/office/drawing/2014/main" id="{99575F11-64C7-47F4-A117-F84D8BE9E6AF}"/>
              </a:ext>
            </a:extLst>
          </p:cNvPr>
          <p:cNvCxnSpPr>
            <a:cxnSpLocks/>
          </p:cNvCxnSpPr>
          <p:nvPr/>
        </p:nvCxnSpPr>
        <p:spPr bwMode="auto">
          <a:xfrm flipH="1">
            <a:off x="7661460" y="3328421"/>
            <a:ext cx="1455882"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0" name="直接连接符 89">
            <a:extLst>
              <a:ext uri="{FF2B5EF4-FFF2-40B4-BE49-F238E27FC236}">
                <a16:creationId xmlns="" xmlns:a16="http://schemas.microsoft.com/office/drawing/2014/main" id="{249A8CB1-421F-46A6-83EC-30D5F95D9233}"/>
              </a:ext>
            </a:extLst>
          </p:cNvPr>
          <p:cNvCxnSpPr>
            <a:cxnSpLocks/>
          </p:cNvCxnSpPr>
          <p:nvPr/>
        </p:nvCxnSpPr>
        <p:spPr bwMode="auto">
          <a:xfrm>
            <a:off x="8056967" y="1162376"/>
            <a:ext cx="0" cy="2113395"/>
          </a:xfrm>
          <a:prstGeom prst="line">
            <a:avLst/>
          </a:pr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8" name="文本框 87">
            <a:extLst>
              <a:ext uri="{FF2B5EF4-FFF2-40B4-BE49-F238E27FC236}">
                <a16:creationId xmlns="" xmlns:a16="http://schemas.microsoft.com/office/drawing/2014/main" id="{BA324015-BA32-43AB-8183-972B47024BE0}"/>
              </a:ext>
            </a:extLst>
          </p:cNvPr>
          <p:cNvSpPr txBox="1"/>
          <p:nvPr/>
        </p:nvSpPr>
        <p:spPr>
          <a:xfrm>
            <a:off x="7816924" y="2005885"/>
            <a:ext cx="482824" cy="400110"/>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en-US" altLang="zh-CN"/>
              <a:t>5S</a:t>
            </a:r>
            <a:endParaRPr lang="zh-CN" altLang="en-US"/>
          </a:p>
        </p:txBody>
      </p:sp>
      <p:cxnSp>
        <p:nvCxnSpPr>
          <p:cNvPr id="94" name="直接连接符 93">
            <a:extLst>
              <a:ext uri="{FF2B5EF4-FFF2-40B4-BE49-F238E27FC236}">
                <a16:creationId xmlns="" xmlns:a16="http://schemas.microsoft.com/office/drawing/2014/main" id="{73ED3BF1-5308-428B-8BE3-6388FD6B0A92}"/>
              </a:ext>
            </a:extLst>
          </p:cNvPr>
          <p:cNvCxnSpPr>
            <a:cxnSpLocks/>
          </p:cNvCxnSpPr>
          <p:nvPr/>
        </p:nvCxnSpPr>
        <p:spPr bwMode="auto">
          <a:xfrm flipH="1">
            <a:off x="6769926" y="3915275"/>
            <a:ext cx="2347416"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7" name="直接连接符 96">
            <a:extLst>
              <a:ext uri="{FF2B5EF4-FFF2-40B4-BE49-F238E27FC236}">
                <a16:creationId xmlns="" xmlns:a16="http://schemas.microsoft.com/office/drawing/2014/main" id="{CB3F3080-E98C-4E64-86F4-66422E49EE11}"/>
              </a:ext>
            </a:extLst>
          </p:cNvPr>
          <p:cNvCxnSpPr>
            <a:cxnSpLocks/>
          </p:cNvCxnSpPr>
          <p:nvPr/>
        </p:nvCxnSpPr>
        <p:spPr bwMode="auto">
          <a:xfrm>
            <a:off x="7115272" y="1162376"/>
            <a:ext cx="0" cy="2752899"/>
          </a:xfrm>
          <a:prstGeom prst="line">
            <a:avLst/>
          </a:pr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8" name="文本框 97">
            <a:extLst>
              <a:ext uri="{FF2B5EF4-FFF2-40B4-BE49-F238E27FC236}">
                <a16:creationId xmlns="" xmlns:a16="http://schemas.microsoft.com/office/drawing/2014/main" id="{6F14497B-1DFB-4B02-AE60-7CAF578D9BD8}"/>
              </a:ext>
            </a:extLst>
          </p:cNvPr>
          <p:cNvSpPr txBox="1"/>
          <p:nvPr/>
        </p:nvSpPr>
        <p:spPr>
          <a:xfrm>
            <a:off x="6875229" y="2365271"/>
            <a:ext cx="482824" cy="400110"/>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en-US" altLang="zh-CN"/>
              <a:t>6S</a:t>
            </a:r>
            <a:endParaRPr lang="zh-CN" altLang="en-US"/>
          </a:p>
        </p:txBody>
      </p:sp>
      <p:cxnSp>
        <p:nvCxnSpPr>
          <p:cNvPr id="101" name="直接连接符 100">
            <a:extLst>
              <a:ext uri="{FF2B5EF4-FFF2-40B4-BE49-F238E27FC236}">
                <a16:creationId xmlns="" xmlns:a16="http://schemas.microsoft.com/office/drawing/2014/main" id="{71D14835-B713-49B2-B5C9-0847B2587987}"/>
              </a:ext>
            </a:extLst>
          </p:cNvPr>
          <p:cNvCxnSpPr>
            <a:cxnSpLocks/>
          </p:cNvCxnSpPr>
          <p:nvPr/>
        </p:nvCxnSpPr>
        <p:spPr bwMode="auto">
          <a:xfrm flipH="1">
            <a:off x="6186452" y="4447538"/>
            <a:ext cx="2930890"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3" name="直接连接符 102">
            <a:extLst>
              <a:ext uri="{FF2B5EF4-FFF2-40B4-BE49-F238E27FC236}">
                <a16:creationId xmlns="" xmlns:a16="http://schemas.microsoft.com/office/drawing/2014/main" id="{BBF0BC98-91D0-47AE-B3D3-AE3BB1B65F27}"/>
              </a:ext>
            </a:extLst>
          </p:cNvPr>
          <p:cNvCxnSpPr>
            <a:cxnSpLocks/>
          </p:cNvCxnSpPr>
          <p:nvPr/>
        </p:nvCxnSpPr>
        <p:spPr bwMode="auto">
          <a:xfrm>
            <a:off x="6310054" y="1162376"/>
            <a:ext cx="0" cy="3250401"/>
          </a:xfrm>
          <a:prstGeom prst="line">
            <a:avLst/>
          </a:pr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4" name="文本框 103">
            <a:extLst>
              <a:ext uri="{FF2B5EF4-FFF2-40B4-BE49-F238E27FC236}">
                <a16:creationId xmlns="" xmlns:a16="http://schemas.microsoft.com/office/drawing/2014/main" id="{F06621C4-A6EC-4E66-9A2A-16BF32755CD9}"/>
              </a:ext>
            </a:extLst>
          </p:cNvPr>
          <p:cNvSpPr txBox="1"/>
          <p:nvPr/>
        </p:nvSpPr>
        <p:spPr>
          <a:xfrm>
            <a:off x="6070011" y="2596353"/>
            <a:ext cx="482824" cy="400110"/>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en-US" altLang="zh-CN"/>
              <a:t>7S</a:t>
            </a:r>
            <a:endParaRPr lang="zh-CN" altLang="en-US"/>
          </a:p>
        </p:txBody>
      </p:sp>
      <p:cxnSp>
        <p:nvCxnSpPr>
          <p:cNvPr id="106" name="直接连接符 105">
            <a:extLst>
              <a:ext uri="{FF2B5EF4-FFF2-40B4-BE49-F238E27FC236}">
                <a16:creationId xmlns="" xmlns:a16="http://schemas.microsoft.com/office/drawing/2014/main" id="{4E4A035F-BFDC-46BD-8F50-1962A1671BA9}"/>
              </a:ext>
            </a:extLst>
          </p:cNvPr>
          <p:cNvCxnSpPr>
            <a:cxnSpLocks/>
          </p:cNvCxnSpPr>
          <p:nvPr/>
        </p:nvCxnSpPr>
        <p:spPr bwMode="auto">
          <a:xfrm flipH="1">
            <a:off x="5259454" y="6085269"/>
            <a:ext cx="3857888" cy="0"/>
          </a:xfrm>
          <a:prstGeom prst="line">
            <a:avLst/>
          </a:prstGeom>
          <a:solidFill>
            <a:schemeClr val="accent1"/>
          </a:solidFill>
          <a:ln w="9525" cap="flat" cmpd="sng" algn="ctr">
            <a:solidFill>
              <a:schemeClr val="accent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直接连接符 107">
            <a:extLst>
              <a:ext uri="{FF2B5EF4-FFF2-40B4-BE49-F238E27FC236}">
                <a16:creationId xmlns="" xmlns:a16="http://schemas.microsoft.com/office/drawing/2014/main" id="{D2E87266-597A-443F-80DF-C9107F3D54F4}"/>
              </a:ext>
            </a:extLst>
          </p:cNvPr>
          <p:cNvCxnSpPr>
            <a:cxnSpLocks/>
          </p:cNvCxnSpPr>
          <p:nvPr/>
        </p:nvCxnSpPr>
        <p:spPr bwMode="auto">
          <a:xfrm>
            <a:off x="5463893" y="1162376"/>
            <a:ext cx="0" cy="4896033"/>
          </a:xfrm>
          <a:prstGeom prst="line">
            <a:avLst/>
          </a:prstGeom>
          <a:solidFill>
            <a:schemeClr val="accent1"/>
          </a:solidFill>
          <a:ln w="9525" cap="flat" cmpd="sng" algn="ctr">
            <a:solidFill>
              <a:schemeClr val="tx1"/>
            </a:solidFill>
            <a:prstDash val="solid"/>
            <a:round/>
            <a:headEnd type="triangle" w="med" len="med"/>
            <a:tailEnd type="triangl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文本框 108">
            <a:extLst>
              <a:ext uri="{FF2B5EF4-FFF2-40B4-BE49-F238E27FC236}">
                <a16:creationId xmlns="" xmlns:a16="http://schemas.microsoft.com/office/drawing/2014/main" id="{4EB4C5FA-A932-40EF-B246-AB809090B56D}"/>
              </a:ext>
            </a:extLst>
          </p:cNvPr>
          <p:cNvSpPr txBox="1"/>
          <p:nvPr/>
        </p:nvSpPr>
        <p:spPr>
          <a:xfrm>
            <a:off x="5086820" y="3540174"/>
            <a:ext cx="715388" cy="400110"/>
          </a:xfrm>
          <a:prstGeom prst="rect">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defRPr lang="zh-CN"/>
            </a:defPPr>
            <a:lvl1pPr algn="ctr">
              <a:defRPr sz="2000">
                <a:solidFill>
                  <a:schemeClr val="accent2"/>
                </a:solidFill>
                <a:latin typeface="+mj-ea"/>
                <a:ea typeface="+mj-ea"/>
              </a:defRPr>
            </a:lvl1pPr>
          </a:lstStyle>
          <a:p>
            <a:r>
              <a:rPr lang="en-US" altLang="zh-CN"/>
              <a:t>10S</a:t>
            </a:r>
            <a:endParaRPr lang="zh-CN" altLang="en-US"/>
          </a:p>
        </p:txBody>
      </p:sp>
      <p:sp>
        <p:nvSpPr>
          <p:cNvPr id="114" name="矩形 113">
            <a:extLst>
              <a:ext uri="{FF2B5EF4-FFF2-40B4-BE49-F238E27FC236}">
                <a16:creationId xmlns="" xmlns:a16="http://schemas.microsoft.com/office/drawing/2014/main" id="{25356989-8D9C-4F7D-809D-2891FCB068EF}"/>
              </a:ext>
            </a:extLst>
          </p:cNvPr>
          <p:cNvSpPr/>
          <p:nvPr/>
        </p:nvSpPr>
        <p:spPr>
          <a:xfrm>
            <a:off x="934395" y="1748074"/>
            <a:ext cx="2894143" cy="4031873"/>
          </a:xfrm>
          <a:prstGeom prst="rect">
            <a:avLst/>
          </a:prstGeom>
          <a:noFill/>
        </p:spPr>
        <p:txBody>
          <a:bodyPr wrap="square" rtlCol="0">
            <a:spAutoFit/>
          </a:bodyPr>
          <a:lstStyle/>
          <a:p>
            <a:pPr algn="just"/>
            <a:r>
              <a:rPr lang="zh-CN" altLang="en-US" sz="1600" dirty="0">
                <a:solidFill>
                  <a:schemeClr val="accent1"/>
                </a:solidFill>
                <a:latin typeface="+mj-ea"/>
                <a:ea typeface="+mj-ea"/>
              </a:rPr>
              <a:t>在第二次世界大战后，日本式企业将5S运动作为各项管理工作的基础，推行各种品质管理手法，产品品质得以迅速地提升，奠定了经济大国的地位，5S逐渐被各国的管理界认识。</a:t>
            </a:r>
          </a:p>
          <a:p>
            <a:pPr algn="just"/>
            <a:r>
              <a:rPr lang="zh-CN" altLang="en-US" sz="1600" dirty="0">
                <a:solidFill>
                  <a:schemeClr val="accent1"/>
                </a:solidFill>
                <a:latin typeface="+mj-ea"/>
                <a:ea typeface="+mj-ea"/>
              </a:rPr>
              <a:t>根据企业进一步发展的需要，有的公司在原来5S的基础上又增加了安全（Safety）和节约（Save）这两个要素，形成了“7S”，也有的企业加上效率、服务、及坚持，形成了“10S”。</a:t>
            </a:r>
            <a:endParaRPr lang="en-US" altLang="zh-CN" sz="1600" dirty="0">
              <a:solidFill>
                <a:schemeClr val="accent1"/>
              </a:solidFill>
              <a:latin typeface="+mj-ea"/>
              <a:ea typeface="+mj-ea"/>
            </a:endParaRPr>
          </a:p>
          <a:p>
            <a:pPr algn="just"/>
            <a:r>
              <a:rPr lang="zh-CN" altLang="en-US" sz="1600" dirty="0">
                <a:solidFill>
                  <a:schemeClr val="accent1"/>
                </a:solidFill>
                <a:latin typeface="+mj-ea"/>
                <a:ea typeface="+mj-ea"/>
              </a:rPr>
              <a:t>但是万变不离其宗，所谓“7S”、“10S”都是从“5S”里衍生出来的。</a:t>
            </a:r>
          </a:p>
        </p:txBody>
      </p:sp>
    </p:spTree>
    <p:extLst>
      <p:ext uri="{BB962C8B-B14F-4D97-AF65-F5344CB8AC3E}">
        <p14:creationId xmlns:p14="http://schemas.microsoft.com/office/powerpoint/2010/main" val="1275069467"/>
      </p:ext>
    </p:extLst>
  </p:cSld>
  <p:clrMapOvr>
    <a:masterClrMapping/>
  </p:clrMapOvr>
  <p:transition spd="slow" advTm="10341">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42" presetClass="entr" presetSubtype="0" fill="hold" grpId="0" nodeType="afterEffect">
                                  <p:stCondLst>
                                    <p:cond delay="0"/>
                                  </p:stCondLst>
                                  <p:childTnLst>
                                    <p:set>
                                      <p:cBhvr>
                                        <p:cTn id="19" dur="1" fill="hold">
                                          <p:stCondLst>
                                            <p:cond delay="0"/>
                                          </p:stCondLst>
                                        </p:cTn>
                                        <p:tgtEl>
                                          <p:spTgt spid="114"/>
                                        </p:tgtEl>
                                        <p:attrNameLst>
                                          <p:attrName>style.visibility</p:attrName>
                                        </p:attrNameLst>
                                      </p:cBhvr>
                                      <p:to>
                                        <p:strVal val="visible"/>
                                      </p:to>
                                    </p:set>
                                    <p:animEffect transition="in" filter="fade">
                                      <p:cBhvr>
                                        <p:cTn id="20" dur="500"/>
                                        <p:tgtEl>
                                          <p:spTgt spid="114"/>
                                        </p:tgtEl>
                                      </p:cBhvr>
                                    </p:animEffect>
                                    <p:anim calcmode="lin" valueType="num">
                                      <p:cBhvr>
                                        <p:cTn id="21" dur="500" fill="hold"/>
                                        <p:tgtEl>
                                          <p:spTgt spid="114"/>
                                        </p:tgtEl>
                                        <p:attrNameLst>
                                          <p:attrName>ppt_x</p:attrName>
                                        </p:attrNameLst>
                                      </p:cBhvr>
                                      <p:tavLst>
                                        <p:tav tm="0">
                                          <p:val>
                                            <p:strVal val="#ppt_x"/>
                                          </p:val>
                                        </p:tav>
                                        <p:tav tm="100000">
                                          <p:val>
                                            <p:strVal val="#ppt_x"/>
                                          </p:val>
                                        </p:tav>
                                      </p:tavLst>
                                    </p:anim>
                                    <p:anim calcmode="lin" valueType="num">
                                      <p:cBhvr>
                                        <p:cTn id="22" dur="500" fill="hold"/>
                                        <p:tgtEl>
                                          <p:spTgt spid="114"/>
                                        </p:tgtEl>
                                        <p:attrNameLst>
                                          <p:attrName>ppt_y</p:attrName>
                                        </p:attrNameLst>
                                      </p:cBhvr>
                                      <p:tavLst>
                                        <p:tav tm="0">
                                          <p:val>
                                            <p:strVal val="#ppt_y+.1"/>
                                          </p:val>
                                        </p:tav>
                                        <p:tav tm="100000">
                                          <p:val>
                                            <p:strVal val="#ppt_y"/>
                                          </p:val>
                                        </p:tav>
                                      </p:tavLst>
                                    </p:anim>
                                  </p:childTnLst>
                                </p:cTn>
                              </p:par>
                              <p:par>
                                <p:cTn id="23" presetID="42" presetClass="entr" presetSubtype="0" fill="hold" grpId="0" nodeType="withEffect">
                                  <p:stCondLst>
                                    <p:cond delay="0"/>
                                  </p:stCondLst>
                                  <p:childTnLst>
                                    <p:set>
                                      <p:cBhvr>
                                        <p:cTn id="24" dur="1" fill="hold">
                                          <p:stCondLst>
                                            <p:cond delay="0"/>
                                          </p:stCondLst>
                                        </p:cTn>
                                        <p:tgtEl>
                                          <p:spTgt spid="116"/>
                                        </p:tgtEl>
                                        <p:attrNameLst>
                                          <p:attrName>style.visibility</p:attrName>
                                        </p:attrNameLst>
                                      </p:cBhvr>
                                      <p:to>
                                        <p:strVal val="visible"/>
                                      </p:to>
                                    </p:set>
                                    <p:animEffect transition="in" filter="fade">
                                      <p:cBhvr>
                                        <p:cTn id="25" dur="500"/>
                                        <p:tgtEl>
                                          <p:spTgt spid="116"/>
                                        </p:tgtEl>
                                      </p:cBhvr>
                                    </p:animEffect>
                                    <p:anim calcmode="lin" valueType="num">
                                      <p:cBhvr>
                                        <p:cTn id="26" dur="500" fill="hold"/>
                                        <p:tgtEl>
                                          <p:spTgt spid="116"/>
                                        </p:tgtEl>
                                        <p:attrNameLst>
                                          <p:attrName>ppt_x</p:attrName>
                                        </p:attrNameLst>
                                      </p:cBhvr>
                                      <p:tavLst>
                                        <p:tav tm="0">
                                          <p:val>
                                            <p:strVal val="#ppt_x"/>
                                          </p:val>
                                        </p:tav>
                                        <p:tav tm="100000">
                                          <p:val>
                                            <p:strVal val="#ppt_x"/>
                                          </p:val>
                                        </p:tav>
                                      </p:tavLst>
                                    </p:anim>
                                    <p:anim calcmode="lin" valueType="num">
                                      <p:cBhvr>
                                        <p:cTn id="27" dur="500" fill="hold"/>
                                        <p:tgtEl>
                                          <p:spTgt spid="116"/>
                                        </p:tgtEl>
                                        <p:attrNameLst>
                                          <p:attrName>ppt_y</p:attrName>
                                        </p:attrNameLst>
                                      </p:cBhvr>
                                      <p:tavLst>
                                        <p:tav tm="0">
                                          <p:val>
                                            <p:strVal val="#ppt_y+.1"/>
                                          </p:val>
                                        </p:tav>
                                        <p:tav tm="100000">
                                          <p:val>
                                            <p:strVal val="#ppt_y"/>
                                          </p:val>
                                        </p:tav>
                                      </p:tavLst>
                                    </p:anim>
                                  </p:childTnLst>
                                </p:cTn>
                              </p:par>
                            </p:childTnLst>
                          </p:cTn>
                        </p:par>
                        <p:par>
                          <p:cTn id="28" fill="hold">
                            <p:stCondLst>
                              <p:cond delay="1400"/>
                            </p:stCondLst>
                            <p:childTnLst>
                              <p:par>
                                <p:cTn id="29" presetID="2" presetClass="entr" presetSubtype="2" fill="hold" nodeType="after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1+#ppt_w/2"/>
                                          </p:val>
                                        </p:tav>
                                        <p:tav tm="100000">
                                          <p:val>
                                            <p:strVal val="#ppt_x"/>
                                          </p:val>
                                        </p:tav>
                                      </p:tavLst>
                                    </p:anim>
                                    <p:anim calcmode="lin" valueType="num">
                                      <p:cBhvr additive="base">
                                        <p:cTn id="32" dur="500" fill="hold"/>
                                        <p:tgtEl>
                                          <p:spTgt spid="3"/>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00"/>
                                  </p:stCondLst>
                                  <p:childTnLst>
                                    <p:set>
                                      <p:cBhvr>
                                        <p:cTn id="34" dur="1" fill="hold">
                                          <p:stCondLst>
                                            <p:cond delay="0"/>
                                          </p:stCondLst>
                                        </p:cTn>
                                        <p:tgtEl>
                                          <p:spTgt spid="4"/>
                                        </p:tgtEl>
                                        <p:attrNameLst>
                                          <p:attrName>style.visibility</p:attrName>
                                        </p:attrNameLst>
                                      </p:cBhvr>
                                      <p:to>
                                        <p:strVal val="visible"/>
                                      </p:to>
                                    </p:set>
                                    <p:anim calcmode="lin" valueType="num">
                                      <p:cBhvr additive="base">
                                        <p:cTn id="35" dur="500" fill="hold"/>
                                        <p:tgtEl>
                                          <p:spTgt spid="4"/>
                                        </p:tgtEl>
                                        <p:attrNameLst>
                                          <p:attrName>ppt_x</p:attrName>
                                        </p:attrNameLst>
                                      </p:cBhvr>
                                      <p:tavLst>
                                        <p:tav tm="0">
                                          <p:val>
                                            <p:strVal val="1+#ppt_w/2"/>
                                          </p:val>
                                        </p:tav>
                                        <p:tav tm="100000">
                                          <p:val>
                                            <p:strVal val="#ppt_x"/>
                                          </p:val>
                                        </p:tav>
                                      </p:tavLst>
                                    </p:anim>
                                    <p:anim calcmode="lin" valueType="num">
                                      <p:cBhvr additive="base">
                                        <p:cTn id="36" dur="500" fill="hold"/>
                                        <p:tgtEl>
                                          <p:spTgt spid="4"/>
                                        </p:tgtEl>
                                        <p:attrNameLst>
                                          <p:attrName>ppt_y</p:attrName>
                                        </p:attrNameLst>
                                      </p:cBhvr>
                                      <p:tavLst>
                                        <p:tav tm="0">
                                          <p:val>
                                            <p:strVal val="#ppt_y"/>
                                          </p:val>
                                        </p:tav>
                                        <p:tav tm="100000">
                                          <p:val>
                                            <p:strVal val="#ppt_y"/>
                                          </p:val>
                                        </p:tav>
                                      </p:tavLst>
                                    </p:anim>
                                  </p:childTnLst>
                                </p:cTn>
                              </p:par>
                              <p:par>
                                <p:cTn id="37" presetID="2" presetClass="entr" presetSubtype="2" fill="hold" nodeType="withEffect">
                                  <p:stCondLst>
                                    <p:cond delay="200"/>
                                  </p:stCondLst>
                                  <p:childTnLst>
                                    <p:set>
                                      <p:cBhvr>
                                        <p:cTn id="38" dur="1" fill="hold">
                                          <p:stCondLst>
                                            <p:cond delay="0"/>
                                          </p:stCondLst>
                                        </p:cTn>
                                        <p:tgtEl>
                                          <p:spTgt spid="5"/>
                                        </p:tgtEl>
                                        <p:attrNameLst>
                                          <p:attrName>style.visibility</p:attrName>
                                        </p:attrNameLst>
                                      </p:cBhvr>
                                      <p:to>
                                        <p:strVal val="visible"/>
                                      </p:to>
                                    </p:set>
                                    <p:anim calcmode="lin" valueType="num">
                                      <p:cBhvr additive="base">
                                        <p:cTn id="39" dur="500" fill="hold"/>
                                        <p:tgtEl>
                                          <p:spTgt spid="5"/>
                                        </p:tgtEl>
                                        <p:attrNameLst>
                                          <p:attrName>ppt_x</p:attrName>
                                        </p:attrNameLst>
                                      </p:cBhvr>
                                      <p:tavLst>
                                        <p:tav tm="0">
                                          <p:val>
                                            <p:strVal val="1+#ppt_w/2"/>
                                          </p:val>
                                        </p:tav>
                                        <p:tav tm="100000">
                                          <p:val>
                                            <p:strVal val="#ppt_x"/>
                                          </p:val>
                                        </p:tav>
                                      </p:tavLst>
                                    </p:anim>
                                    <p:anim calcmode="lin" valueType="num">
                                      <p:cBhvr additive="base">
                                        <p:cTn id="40" dur="500" fill="hold"/>
                                        <p:tgtEl>
                                          <p:spTgt spid="5"/>
                                        </p:tgtEl>
                                        <p:attrNameLst>
                                          <p:attrName>ppt_y</p:attrName>
                                        </p:attrNameLst>
                                      </p:cBhvr>
                                      <p:tavLst>
                                        <p:tav tm="0">
                                          <p:val>
                                            <p:strVal val="#ppt_y"/>
                                          </p:val>
                                        </p:tav>
                                        <p:tav tm="100000">
                                          <p:val>
                                            <p:strVal val="#ppt_y"/>
                                          </p:val>
                                        </p:tav>
                                      </p:tavLst>
                                    </p:anim>
                                  </p:childTnLst>
                                </p:cTn>
                              </p:par>
                              <p:par>
                                <p:cTn id="41" presetID="2" presetClass="entr" presetSubtype="2" fill="hold" nodeType="withEffect">
                                  <p:stCondLst>
                                    <p:cond delay="30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1+#ppt_w/2"/>
                                          </p:val>
                                        </p:tav>
                                        <p:tav tm="100000">
                                          <p:val>
                                            <p:strVal val="#ppt_x"/>
                                          </p:val>
                                        </p:tav>
                                      </p:tavLst>
                                    </p:anim>
                                    <p:anim calcmode="lin" valueType="num">
                                      <p:cBhvr additive="base">
                                        <p:cTn id="44" dur="500" fill="hold"/>
                                        <p:tgtEl>
                                          <p:spTgt spid="6"/>
                                        </p:tgtEl>
                                        <p:attrNameLst>
                                          <p:attrName>ppt_y</p:attrName>
                                        </p:attrNameLst>
                                      </p:cBhvr>
                                      <p:tavLst>
                                        <p:tav tm="0">
                                          <p:val>
                                            <p:strVal val="#ppt_y"/>
                                          </p:val>
                                        </p:tav>
                                        <p:tav tm="100000">
                                          <p:val>
                                            <p:strVal val="#ppt_y"/>
                                          </p:val>
                                        </p:tav>
                                      </p:tavLst>
                                    </p:anim>
                                  </p:childTnLst>
                                </p:cTn>
                              </p:par>
                              <p:par>
                                <p:cTn id="45" presetID="2" presetClass="entr" presetSubtype="2" fill="hold" nodeType="withEffect">
                                  <p:stCondLst>
                                    <p:cond delay="400"/>
                                  </p:stCondLst>
                                  <p:childTnLst>
                                    <p:set>
                                      <p:cBhvr>
                                        <p:cTn id="46" dur="1" fill="hold">
                                          <p:stCondLst>
                                            <p:cond delay="0"/>
                                          </p:stCondLst>
                                        </p:cTn>
                                        <p:tgtEl>
                                          <p:spTgt spid="7"/>
                                        </p:tgtEl>
                                        <p:attrNameLst>
                                          <p:attrName>style.visibility</p:attrName>
                                        </p:attrNameLst>
                                      </p:cBhvr>
                                      <p:to>
                                        <p:strVal val="visible"/>
                                      </p:to>
                                    </p:set>
                                    <p:anim calcmode="lin" valueType="num">
                                      <p:cBhvr additive="base">
                                        <p:cTn id="47" dur="500" fill="hold"/>
                                        <p:tgtEl>
                                          <p:spTgt spid="7"/>
                                        </p:tgtEl>
                                        <p:attrNameLst>
                                          <p:attrName>ppt_x</p:attrName>
                                        </p:attrNameLst>
                                      </p:cBhvr>
                                      <p:tavLst>
                                        <p:tav tm="0">
                                          <p:val>
                                            <p:strVal val="1+#ppt_w/2"/>
                                          </p:val>
                                        </p:tav>
                                        <p:tav tm="100000">
                                          <p:val>
                                            <p:strVal val="#ppt_x"/>
                                          </p:val>
                                        </p:tav>
                                      </p:tavLst>
                                    </p:anim>
                                    <p:anim calcmode="lin" valueType="num">
                                      <p:cBhvr additive="base">
                                        <p:cTn id="48" dur="500" fill="hold"/>
                                        <p:tgtEl>
                                          <p:spTgt spid="7"/>
                                        </p:tgtEl>
                                        <p:attrNameLst>
                                          <p:attrName>ppt_y</p:attrName>
                                        </p:attrNameLst>
                                      </p:cBhvr>
                                      <p:tavLst>
                                        <p:tav tm="0">
                                          <p:val>
                                            <p:strVal val="#ppt_y"/>
                                          </p:val>
                                        </p:tav>
                                        <p:tav tm="100000">
                                          <p:val>
                                            <p:strVal val="#ppt_y"/>
                                          </p:val>
                                        </p:tav>
                                      </p:tavLst>
                                    </p:anim>
                                  </p:childTnLst>
                                </p:cTn>
                              </p:par>
                              <p:par>
                                <p:cTn id="49" presetID="2" presetClass="entr" presetSubtype="2" fill="hold" nodeType="withEffect">
                                  <p:stCondLst>
                                    <p:cond delay="500"/>
                                  </p:stCondLst>
                                  <p:childTnLst>
                                    <p:set>
                                      <p:cBhvr>
                                        <p:cTn id="50" dur="1" fill="hold">
                                          <p:stCondLst>
                                            <p:cond delay="0"/>
                                          </p:stCondLst>
                                        </p:cTn>
                                        <p:tgtEl>
                                          <p:spTgt spid="8"/>
                                        </p:tgtEl>
                                        <p:attrNameLst>
                                          <p:attrName>style.visibility</p:attrName>
                                        </p:attrNameLst>
                                      </p:cBhvr>
                                      <p:to>
                                        <p:strVal val="visible"/>
                                      </p:to>
                                    </p:set>
                                    <p:anim calcmode="lin" valueType="num">
                                      <p:cBhvr additive="base">
                                        <p:cTn id="51" dur="500" fill="hold"/>
                                        <p:tgtEl>
                                          <p:spTgt spid="8"/>
                                        </p:tgtEl>
                                        <p:attrNameLst>
                                          <p:attrName>ppt_x</p:attrName>
                                        </p:attrNameLst>
                                      </p:cBhvr>
                                      <p:tavLst>
                                        <p:tav tm="0">
                                          <p:val>
                                            <p:strVal val="1+#ppt_w/2"/>
                                          </p:val>
                                        </p:tav>
                                        <p:tav tm="100000">
                                          <p:val>
                                            <p:strVal val="#ppt_x"/>
                                          </p:val>
                                        </p:tav>
                                      </p:tavLst>
                                    </p:anim>
                                    <p:anim calcmode="lin" valueType="num">
                                      <p:cBhvr additive="base">
                                        <p:cTn id="52" dur="500" fill="hold"/>
                                        <p:tgtEl>
                                          <p:spTgt spid="8"/>
                                        </p:tgtEl>
                                        <p:attrNameLst>
                                          <p:attrName>ppt_y</p:attrName>
                                        </p:attrNameLst>
                                      </p:cBhvr>
                                      <p:tavLst>
                                        <p:tav tm="0">
                                          <p:val>
                                            <p:strVal val="#ppt_y"/>
                                          </p:val>
                                        </p:tav>
                                        <p:tav tm="100000">
                                          <p:val>
                                            <p:strVal val="#ppt_y"/>
                                          </p:val>
                                        </p:tav>
                                      </p:tavLst>
                                    </p:anim>
                                  </p:childTnLst>
                                </p:cTn>
                              </p:par>
                              <p:par>
                                <p:cTn id="53" presetID="2" presetClass="entr" presetSubtype="2" fill="hold" nodeType="withEffect">
                                  <p:stCondLst>
                                    <p:cond delay="600"/>
                                  </p:stCondLst>
                                  <p:childTnLst>
                                    <p:set>
                                      <p:cBhvr>
                                        <p:cTn id="54" dur="1" fill="hold">
                                          <p:stCondLst>
                                            <p:cond delay="0"/>
                                          </p:stCondLst>
                                        </p:cTn>
                                        <p:tgtEl>
                                          <p:spTgt spid="9"/>
                                        </p:tgtEl>
                                        <p:attrNameLst>
                                          <p:attrName>style.visibility</p:attrName>
                                        </p:attrNameLst>
                                      </p:cBhvr>
                                      <p:to>
                                        <p:strVal val="visible"/>
                                      </p:to>
                                    </p:set>
                                    <p:anim calcmode="lin" valueType="num">
                                      <p:cBhvr additive="base">
                                        <p:cTn id="55" dur="500" fill="hold"/>
                                        <p:tgtEl>
                                          <p:spTgt spid="9"/>
                                        </p:tgtEl>
                                        <p:attrNameLst>
                                          <p:attrName>ppt_x</p:attrName>
                                        </p:attrNameLst>
                                      </p:cBhvr>
                                      <p:tavLst>
                                        <p:tav tm="0">
                                          <p:val>
                                            <p:strVal val="1+#ppt_w/2"/>
                                          </p:val>
                                        </p:tav>
                                        <p:tav tm="100000">
                                          <p:val>
                                            <p:strVal val="#ppt_x"/>
                                          </p:val>
                                        </p:tav>
                                      </p:tavLst>
                                    </p:anim>
                                    <p:anim calcmode="lin" valueType="num">
                                      <p:cBhvr additive="base">
                                        <p:cTn id="56" dur="500" fill="hold"/>
                                        <p:tgtEl>
                                          <p:spTgt spid="9"/>
                                        </p:tgtEl>
                                        <p:attrNameLst>
                                          <p:attrName>ppt_y</p:attrName>
                                        </p:attrNameLst>
                                      </p:cBhvr>
                                      <p:tavLst>
                                        <p:tav tm="0">
                                          <p:val>
                                            <p:strVal val="#ppt_y"/>
                                          </p:val>
                                        </p:tav>
                                        <p:tav tm="100000">
                                          <p:val>
                                            <p:strVal val="#ppt_y"/>
                                          </p:val>
                                        </p:tav>
                                      </p:tavLst>
                                    </p:anim>
                                  </p:childTnLst>
                                </p:cTn>
                              </p:par>
                              <p:par>
                                <p:cTn id="57" presetID="2" presetClass="entr" presetSubtype="2" fill="hold" nodeType="withEffect">
                                  <p:stCondLst>
                                    <p:cond delay="70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ppt_y"/>
                                          </p:val>
                                        </p:tav>
                                        <p:tav tm="100000">
                                          <p:val>
                                            <p:strVal val="#ppt_y"/>
                                          </p:val>
                                        </p:tav>
                                      </p:tavLst>
                                    </p:anim>
                                  </p:childTnLst>
                                </p:cTn>
                              </p:par>
                              <p:par>
                                <p:cTn id="61" presetID="2" presetClass="entr" presetSubtype="2" fill="hold" nodeType="withEffect">
                                  <p:stCondLst>
                                    <p:cond delay="800"/>
                                  </p:stCondLst>
                                  <p:childTnLst>
                                    <p:set>
                                      <p:cBhvr>
                                        <p:cTn id="62" dur="1" fill="hold">
                                          <p:stCondLst>
                                            <p:cond delay="0"/>
                                          </p:stCondLst>
                                        </p:cTn>
                                        <p:tgtEl>
                                          <p:spTgt spid="11"/>
                                        </p:tgtEl>
                                        <p:attrNameLst>
                                          <p:attrName>style.visibility</p:attrName>
                                        </p:attrNameLst>
                                      </p:cBhvr>
                                      <p:to>
                                        <p:strVal val="visible"/>
                                      </p:to>
                                    </p:set>
                                    <p:anim calcmode="lin" valueType="num">
                                      <p:cBhvr additive="base">
                                        <p:cTn id="63" dur="500" fill="hold"/>
                                        <p:tgtEl>
                                          <p:spTgt spid="11"/>
                                        </p:tgtEl>
                                        <p:attrNameLst>
                                          <p:attrName>ppt_x</p:attrName>
                                        </p:attrNameLst>
                                      </p:cBhvr>
                                      <p:tavLst>
                                        <p:tav tm="0">
                                          <p:val>
                                            <p:strVal val="1+#ppt_w/2"/>
                                          </p:val>
                                        </p:tav>
                                        <p:tav tm="100000">
                                          <p:val>
                                            <p:strVal val="#ppt_x"/>
                                          </p:val>
                                        </p:tav>
                                      </p:tavLst>
                                    </p:anim>
                                    <p:anim calcmode="lin" valueType="num">
                                      <p:cBhvr additive="base">
                                        <p:cTn id="64" dur="500" fill="hold"/>
                                        <p:tgtEl>
                                          <p:spTgt spid="11"/>
                                        </p:tgtEl>
                                        <p:attrNameLst>
                                          <p:attrName>ppt_y</p:attrName>
                                        </p:attrNameLst>
                                      </p:cBhvr>
                                      <p:tavLst>
                                        <p:tav tm="0">
                                          <p:val>
                                            <p:strVal val="#ppt_y"/>
                                          </p:val>
                                        </p:tav>
                                        <p:tav tm="100000">
                                          <p:val>
                                            <p:strVal val="#ppt_y"/>
                                          </p:val>
                                        </p:tav>
                                      </p:tavLst>
                                    </p:anim>
                                  </p:childTnLst>
                                </p:cTn>
                              </p:par>
                              <p:par>
                                <p:cTn id="65" presetID="2" presetClass="entr" presetSubtype="2" fill="hold" nodeType="withEffect">
                                  <p:stCondLst>
                                    <p:cond delay="900"/>
                                  </p:stCondLst>
                                  <p:childTnLst>
                                    <p:set>
                                      <p:cBhvr>
                                        <p:cTn id="66" dur="1" fill="hold">
                                          <p:stCondLst>
                                            <p:cond delay="0"/>
                                          </p:stCondLst>
                                        </p:cTn>
                                        <p:tgtEl>
                                          <p:spTgt spid="12"/>
                                        </p:tgtEl>
                                        <p:attrNameLst>
                                          <p:attrName>style.visibility</p:attrName>
                                        </p:attrNameLst>
                                      </p:cBhvr>
                                      <p:to>
                                        <p:strVal val="visible"/>
                                      </p:to>
                                    </p:set>
                                    <p:anim calcmode="lin" valueType="num">
                                      <p:cBhvr additive="base">
                                        <p:cTn id="67" dur="500" fill="hold"/>
                                        <p:tgtEl>
                                          <p:spTgt spid="12"/>
                                        </p:tgtEl>
                                        <p:attrNameLst>
                                          <p:attrName>ppt_x</p:attrName>
                                        </p:attrNameLst>
                                      </p:cBhvr>
                                      <p:tavLst>
                                        <p:tav tm="0">
                                          <p:val>
                                            <p:strVal val="1+#ppt_w/2"/>
                                          </p:val>
                                        </p:tav>
                                        <p:tav tm="100000">
                                          <p:val>
                                            <p:strVal val="#ppt_x"/>
                                          </p:val>
                                        </p:tav>
                                      </p:tavLst>
                                    </p:anim>
                                    <p:anim calcmode="lin" valueType="num">
                                      <p:cBhvr additive="base">
                                        <p:cTn id="68" dur="500" fill="hold"/>
                                        <p:tgtEl>
                                          <p:spTgt spid="12"/>
                                        </p:tgtEl>
                                        <p:attrNameLst>
                                          <p:attrName>ppt_y</p:attrName>
                                        </p:attrNameLst>
                                      </p:cBhvr>
                                      <p:tavLst>
                                        <p:tav tm="0">
                                          <p:val>
                                            <p:strVal val="#ppt_y"/>
                                          </p:val>
                                        </p:tav>
                                        <p:tav tm="100000">
                                          <p:val>
                                            <p:strVal val="#ppt_y"/>
                                          </p:val>
                                        </p:tav>
                                      </p:tavLst>
                                    </p:anim>
                                  </p:childTnLst>
                                </p:cTn>
                              </p:par>
                            </p:childTnLst>
                          </p:cTn>
                        </p:par>
                        <p:par>
                          <p:cTn id="69" fill="hold">
                            <p:stCondLst>
                              <p:cond delay="2800"/>
                            </p:stCondLst>
                            <p:childTnLst>
                              <p:par>
                                <p:cTn id="70" presetID="22" presetClass="entr" presetSubtype="8" fill="hold" grpId="0" nodeType="after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wipe(left)">
                                      <p:cBhvr>
                                        <p:cTn id="72" dur="500"/>
                                        <p:tgtEl>
                                          <p:spTgt spid="4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Effect transition="in" filter="wipe(left)">
                                      <p:cBhvr>
                                        <p:cTn id="75" dur="500"/>
                                        <p:tgtEl>
                                          <p:spTgt spid="51"/>
                                        </p:tgtEl>
                                      </p:cBhvr>
                                    </p:animEffect>
                                  </p:childTnLst>
                                </p:cTn>
                              </p:par>
                              <p:par>
                                <p:cTn id="76" presetID="22" presetClass="entr" presetSubtype="8" fill="hold" grpId="0" nodeType="withEffect">
                                  <p:stCondLst>
                                    <p:cond delay="0"/>
                                  </p:stCondLst>
                                  <p:childTnLst>
                                    <p:set>
                                      <p:cBhvr>
                                        <p:cTn id="77" dur="1" fill="hold">
                                          <p:stCondLst>
                                            <p:cond delay="0"/>
                                          </p:stCondLst>
                                        </p:cTn>
                                        <p:tgtEl>
                                          <p:spTgt spid="57"/>
                                        </p:tgtEl>
                                        <p:attrNameLst>
                                          <p:attrName>style.visibility</p:attrName>
                                        </p:attrNameLst>
                                      </p:cBhvr>
                                      <p:to>
                                        <p:strVal val="visible"/>
                                      </p:to>
                                    </p:set>
                                    <p:animEffect transition="in" filter="wipe(left)">
                                      <p:cBhvr>
                                        <p:cTn id="78" dur="500"/>
                                        <p:tgtEl>
                                          <p:spTgt spid="57"/>
                                        </p:tgtEl>
                                      </p:cBhvr>
                                    </p:animEffect>
                                  </p:childTnLst>
                                </p:cTn>
                              </p:par>
                              <p:par>
                                <p:cTn id="79" presetID="22" presetClass="entr" presetSubtype="8" fill="hold" grpId="0" nodeType="withEffect">
                                  <p:stCondLst>
                                    <p:cond delay="0"/>
                                  </p:stCondLst>
                                  <p:childTnLst>
                                    <p:set>
                                      <p:cBhvr>
                                        <p:cTn id="80" dur="1" fill="hold">
                                          <p:stCondLst>
                                            <p:cond delay="0"/>
                                          </p:stCondLst>
                                        </p:cTn>
                                        <p:tgtEl>
                                          <p:spTgt spid="60"/>
                                        </p:tgtEl>
                                        <p:attrNameLst>
                                          <p:attrName>style.visibility</p:attrName>
                                        </p:attrNameLst>
                                      </p:cBhvr>
                                      <p:to>
                                        <p:strVal val="visible"/>
                                      </p:to>
                                    </p:set>
                                    <p:animEffect transition="in" filter="wipe(left)">
                                      <p:cBhvr>
                                        <p:cTn id="81" dur="500"/>
                                        <p:tgtEl>
                                          <p:spTgt spid="60"/>
                                        </p:tgtEl>
                                      </p:cBhvr>
                                    </p:animEffect>
                                  </p:childTnLst>
                                </p:cTn>
                              </p:par>
                              <p:par>
                                <p:cTn id="82" presetID="22" presetClass="entr" presetSubtype="8" fill="hold" grpId="0" nodeType="withEffect">
                                  <p:stCondLst>
                                    <p:cond delay="0"/>
                                  </p:stCondLst>
                                  <p:childTnLst>
                                    <p:set>
                                      <p:cBhvr>
                                        <p:cTn id="83" dur="1" fill="hold">
                                          <p:stCondLst>
                                            <p:cond delay="0"/>
                                          </p:stCondLst>
                                        </p:cTn>
                                        <p:tgtEl>
                                          <p:spTgt spid="63"/>
                                        </p:tgtEl>
                                        <p:attrNameLst>
                                          <p:attrName>style.visibility</p:attrName>
                                        </p:attrNameLst>
                                      </p:cBhvr>
                                      <p:to>
                                        <p:strVal val="visible"/>
                                      </p:to>
                                    </p:set>
                                    <p:animEffect transition="in" filter="wipe(left)">
                                      <p:cBhvr>
                                        <p:cTn id="84" dur="500"/>
                                        <p:tgtEl>
                                          <p:spTgt spid="63"/>
                                        </p:tgtEl>
                                      </p:cBhvr>
                                    </p:animEffect>
                                  </p:childTnLst>
                                </p:cTn>
                              </p:par>
                              <p:par>
                                <p:cTn id="85" presetID="22" presetClass="entr" presetSubtype="8" fill="hold" grpId="0" nodeType="withEffect">
                                  <p:stCondLst>
                                    <p:cond delay="0"/>
                                  </p:stCondLst>
                                  <p:childTnLst>
                                    <p:set>
                                      <p:cBhvr>
                                        <p:cTn id="86" dur="1" fill="hold">
                                          <p:stCondLst>
                                            <p:cond delay="0"/>
                                          </p:stCondLst>
                                        </p:cTn>
                                        <p:tgtEl>
                                          <p:spTgt spid="66"/>
                                        </p:tgtEl>
                                        <p:attrNameLst>
                                          <p:attrName>style.visibility</p:attrName>
                                        </p:attrNameLst>
                                      </p:cBhvr>
                                      <p:to>
                                        <p:strVal val="visible"/>
                                      </p:to>
                                    </p:set>
                                    <p:animEffect transition="in" filter="wipe(left)">
                                      <p:cBhvr>
                                        <p:cTn id="87" dur="500"/>
                                        <p:tgtEl>
                                          <p:spTgt spid="66"/>
                                        </p:tgtEl>
                                      </p:cBhvr>
                                    </p:animEffect>
                                  </p:childTnLst>
                                </p:cTn>
                              </p:par>
                              <p:par>
                                <p:cTn id="88" presetID="22" presetClass="entr" presetSubtype="8" fill="hold" grpId="0" nodeType="withEffect">
                                  <p:stCondLst>
                                    <p:cond delay="0"/>
                                  </p:stCondLst>
                                  <p:childTnLst>
                                    <p:set>
                                      <p:cBhvr>
                                        <p:cTn id="89" dur="1" fill="hold">
                                          <p:stCondLst>
                                            <p:cond delay="0"/>
                                          </p:stCondLst>
                                        </p:cTn>
                                        <p:tgtEl>
                                          <p:spTgt spid="69"/>
                                        </p:tgtEl>
                                        <p:attrNameLst>
                                          <p:attrName>style.visibility</p:attrName>
                                        </p:attrNameLst>
                                      </p:cBhvr>
                                      <p:to>
                                        <p:strVal val="visible"/>
                                      </p:to>
                                    </p:set>
                                    <p:animEffect transition="in" filter="wipe(left)">
                                      <p:cBhvr>
                                        <p:cTn id="90" dur="500"/>
                                        <p:tgtEl>
                                          <p:spTgt spid="69"/>
                                        </p:tgtEl>
                                      </p:cBhvr>
                                    </p:animEffect>
                                  </p:childTnLst>
                                </p:cTn>
                              </p:par>
                              <p:par>
                                <p:cTn id="91" presetID="22" presetClass="entr" presetSubtype="8" fill="hold" grpId="0" nodeType="withEffect">
                                  <p:stCondLst>
                                    <p:cond delay="0"/>
                                  </p:stCondLst>
                                  <p:childTnLst>
                                    <p:set>
                                      <p:cBhvr>
                                        <p:cTn id="92" dur="1" fill="hold">
                                          <p:stCondLst>
                                            <p:cond delay="0"/>
                                          </p:stCondLst>
                                        </p:cTn>
                                        <p:tgtEl>
                                          <p:spTgt spid="72"/>
                                        </p:tgtEl>
                                        <p:attrNameLst>
                                          <p:attrName>style.visibility</p:attrName>
                                        </p:attrNameLst>
                                      </p:cBhvr>
                                      <p:to>
                                        <p:strVal val="visible"/>
                                      </p:to>
                                    </p:set>
                                    <p:animEffect transition="in" filter="wipe(left)">
                                      <p:cBhvr>
                                        <p:cTn id="93" dur="500"/>
                                        <p:tgtEl>
                                          <p:spTgt spid="72"/>
                                        </p:tgtEl>
                                      </p:cBhvr>
                                    </p:animEffect>
                                  </p:childTnLst>
                                </p:cTn>
                              </p:par>
                              <p:par>
                                <p:cTn id="94" presetID="22" presetClass="entr" presetSubtype="8" fill="hold" grpId="0" nodeType="withEffect">
                                  <p:stCondLst>
                                    <p:cond delay="0"/>
                                  </p:stCondLst>
                                  <p:childTnLst>
                                    <p:set>
                                      <p:cBhvr>
                                        <p:cTn id="95" dur="1" fill="hold">
                                          <p:stCondLst>
                                            <p:cond delay="0"/>
                                          </p:stCondLst>
                                        </p:cTn>
                                        <p:tgtEl>
                                          <p:spTgt spid="75"/>
                                        </p:tgtEl>
                                        <p:attrNameLst>
                                          <p:attrName>style.visibility</p:attrName>
                                        </p:attrNameLst>
                                      </p:cBhvr>
                                      <p:to>
                                        <p:strVal val="visible"/>
                                      </p:to>
                                    </p:set>
                                    <p:animEffect transition="in" filter="wipe(left)">
                                      <p:cBhvr>
                                        <p:cTn id="96" dur="500"/>
                                        <p:tgtEl>
                                          <p:spTgt spid="75"/>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78"/>
                                        </p:tgtEl>
                                        <p:attrNameLst>
                                          <p:attrName>style.visibility</p:attrName>
                                        </p:attrNameLst>
                                      </p:cBhvr>
                                      <p:to>
                                        <p:strVal val="visible"/>
                                      </p:to>
                                    </p:set>
                                    <p:animEffect transition="in" filter="wipe(left)">
                                      <p:cBhvr>
                                        <p:cTn id="99" dur="500"/>
                                        <p:tgtEl>
                                          <p:spTgt spid="78"/>
                                        </p:tgtEl>
                                      </p:cBhvr>
                                    </p:animEffect>
                                  </p:childTnLst>
                                </p:cTn>
                              </p:par>
                            </p:childTnLst>
                          </p:cTn>
                        </p:par>
                        <p:par>
                          <p:cTn id="100" fill="hold">
                            <p:stCondLst>
                              <p:cond delay="3300"/>
                            </p:stCondLst>
                            <p:childTnLst>
                              <p:par>
                                <p:cTn id="101" presetID="22" presetClass="entr" presetSubtype="2" fill="hold" nodeType="afterEffect">
                                  <p:stCondLst>
                                    <p:cond delay="0"/>
                                  </p:stCondLst>
                                  <p:childTnLst>
                                    <p:set>
                                      <p:cBhvr>
                                        <p:cTn id="102" dur="1" fill="hold">
                                          <p:stCondLst>
                                            <p:cond delay="0"/>
                                          </p:stCondLst>
                                        </p:cTn>
                                        <p:tgtEl>
                                          <p:spTgt spid="80"/>
                                        </p:tgtEl>
                                        <p:attrNameLst>
                                          <p:attrName>style.visibility</p:attrName>
                                        </p:attrNameLst>
                                      </p:cBhvr>
                                      <p:to>
                                        <p:strVal val="visible"/>
                                      </p:to>
                                    </p:set>
                                    <p:animEffect transition="in" filter="wipe(right)">
                                      <p:cBhvr>
                                        <p:cTn id="103" dur="500"/>
                                        <p:tgtEl>
                                          <p:spTgt spid="80"/>
                                        </p:tgtEl>
                                      </p:cBhvr>
                                    </p:animEffect>
                                  </p:childTnLst>
                                </p:cTn>
                              </p:par>
                            </p:childTnLst>
                          </p:cTn>
                        </p:par>
                        <p:par>
                          <p:cTn id="104" fill="hold">
                            <p:stCondLst>
                              <p:cond delay="3800"/>
                            </p:stCondLst>
                            <p:childTnLst>
                              <p:par>
                                <p:cTn id="105" presetID="22" presetClass="entr" presetSubtype="2" fill="hold" nodeType="afterEffect">
                                  <p:stCondLst>
                                    <p:cond delay="0"/>
                                  </p:stCondLst>
                                  <p:childTnLst>
                                    <p:set>
                                      <p:cBhvr>
                                        <p:cTn id="106" dur="1" fill="hold">
                                          <p:stCondLst>
                                            <p:cond delay="0"/>
                                          </p:stCondLst>
                                        </p:cTn>
                                        <p:tgtEl>
                                          <p:spTgt spid="82"/>
                                        </p:tgtEl>
                                        <p:attrNameLst>
                                          <p:attrName>style.visibility</p:attrName>
                                        </p:attrNameLst>
                                      </p:cBhvr>
                                      <p:to>
                                        <p:strVal val="visible"/>
                                      </p:to>
                                    </p:set>
                                    <p:animEffect transition="in" filter="wipe(right)">
                                      <p:cBhvr>
                                        <p:cTn id="107" dur="300"/>
                                        <p:tgtEl>
                                          <p:spTgt spid="82"/>
                                        </p:tgtEl>
                                      </p:cBhvr>
                                    </p:animEffect>
                                  </p:childTnLst>
                                </p:cTn>
                              </p:par>
                            </p:childTnLst>
                          </p:cTn>
                        </p:par>
                        <p:par>
                          <p:cTn id="108" fill="hold">
                            <p:stCondLst>
                              <p:cond delay="4100"/>
                            </p:stCondLst>
                            <p:childTnLst>
                              <p:par>
                                <p:cTn id="109" presetID="53" presetClass="entr" presetSubtype="16" fill="hold" grpId="0" nodeType="afterEffect">
                                  <p:stCondLst>
                                    <p:cond delay="0"/>
                                  </p:stCondLst>
                                  <p:childTnLst>
                                    <p:set>
                                      <p:cBhvr>
                                        <p:cTn id="110" dur="1" fill="hold">
                                          <p:stCondLst>
                                            <p:cond delay="0"/>
                                          </p:stCondLst>
                                        </p:cTn>
                                        <p:tgtEl>
                                          <p:spTgt spid="85"/>
                                        </p:tgtEl>
                                        <p:attrNameLst>
                                          <p:attrName>style.visibility</p:attrName>
                                        </p:attrNameLst>
                                      </p:cBhvr>
                                      <p:to>
                                        <p:strVal val="visible"/>
                                      </p:to>
                                    </p:set>
                                    <p:anim calcmode="lin" valueType="num">
                                      <p:cBhvr>
                                        <p:cTn id="111" dur="300" fill="hold"/>
                                        <p:tgtEl>
                                          <p:spTgt spid="85"/>
                                        </p:tgtEl>
                                        <p:attrNameLst>
                                          <p:attrName>ppt_w</p:attrName>
                                        </p:attrNameLst>
                                      </p:cBhvr>
                                      <p:tavLst>
                                        <p:tav tm="0">
                                          <p:val>
                                            <p:fltVal val="0"/>
                                          </p:val>
                                        </p:tav>
                                        <p:tav tm="100000">
                                          <p:val>
                                            <p:strVal val="#ppt_w"/>
                                          </p:val>
                                        </p:tav>
                                      </p:tavLst>
                                    </p:anim>
                                    <p:anim calcmode="lin" valueType="num">
                                      <p:cBhvr>
                                        <p:cTn id="112" dur="300" fill="hold"/>
                                        <p:tgtEl>
                                          <p:spTgt spid="85"/>
                                        </p:tgtEl>
                                        <p:attrNameLst>
                                          <p:attrName>ppt_h</p:attrName>
                                        </p:attrNameLst>
                                      </p:cBhvr>
                                      <p:tavLst>
                                        <p:tav tm="0">
                                          <p:val>
                                            <p:fltVal val="0"/>
                                          </p:val>
                                        </p:tav>
                                        <p:tav tm="100000">
                                          <p:val>
                                            <p:strVal val="#ppt_h"/>
                                          </p:val>
                                        </p:tav>
                                      </p:tavLst>
                                    </p:anim>
                                    <p:animEffect transition="in" filter="fade">
                                      <p:cBhvr>
                                        <p:cTn id="113" dur="300"/>
                                        <p:tgtEl>
                                          <p:spTgt spid="85"/>
                                        </p:tgtEl>
                                      </p:cBhvr>
                                    </p:animEffect>
                                  </p:childTnLst>
                                </p:cTn>
                              </p:par>
                            </p:childTnLst>
                          </p:cTn>
                        </p:par>
                        <p:par>
                          <p:cTn id="114" fill="hold">
                            <p:stCondLst>
                              <p:cond delay="4400"/>
                            </p:stCondLst>
                            <p:childTnLst>
                              <p:par>
                                <p:cTn id="115" presetID="22" presetClass="entr" presetSubtype="2" fill="hold" nodeType="afterEffect">
                                  <p:stCondLst>
                                    <p:cond delay="0"/>
                                  </p:stCondLst>
                                  <p:childTnLst>
                                    <p:set>
                                      <p:cBhvr>
                                        <p:cTn id="116" dur="1" fill="hold">
                                          <p:stCondLst>
                                            <p:cond delay="0"/>
                                          </p:stCondLst>
                                        </p:cTn>
                                        <p:tgtEl>
                                          <p:spTgt spid="86"/>
                                        </p:tgtEl>
                                        <p:attrNameLst>
                                          <p:attrName>style.visibility</p:attrName>
                                        </p:attrNameLst>
                                      </p:cBhvr>
                                      <p:to>
                                        <p:strVal val="visible"/>
                                      </p:to>
                                    </p:set>
                                    <p:animEffect transition="in" filter="wipe(right)">
                                      <p:cBhvr>
                                        <p:cTn id="117" dur="300"/>
                                        <p:tgtEl>
                                          <p:spTgt spid="86"/>
                                        </p:tgtEl>
                                      </p:cBhvr>
                                    </p:animEffect>
                                  </p:childTnLst>
                                </p:cTn>
                              </p:par>
                            </p:childTnLst>
                          </p:cTn>
                        </p:par>
                        <p:par>
                          <p:cTn id="118" fill="hold">
                            <p:stCondLst>
                              <p:cond delay="4700"/>
                            </p:stCondLst>
                            <p:childTnLst>
                              <p:par>
                                <p:cTn id="119" presetID="16" presetClass="entr" presetSubtype="42" fill="hold" nodeType="afterEffect">
                                  <p:stCondLst>
                                    <p:cond delay="0"/>
                                  </p:stCondLst>
                                  <p:childTnLst>
                                    <p:set>
                                      <p:cBhvr>
                                        <p:cTn id="120" dur="1" fill="hold">
                                          <p:stCondLst>
                                            <p:cond delay="0"/>
                                          </p:stCondLst>
                                        </p:cTn>
                                        <p:tgtEl>
                                          <p:spTgt spid="90"/>
                                        </p:tgtEl>
                                        <p:attrNameLst>
                                          <p:attrName>style.visibility</p:attrName>
                                        </p:attrNameLst>
                                      </p:cBhvr>
                                      <p:to>
                                        <p:strVal val="visible"/>
                                      </p:to>
                                    </p:set>
                                    <p:animEffect transition="in" filter="barn(outHorizontal)">
                                      <p:cBhvr>
                                        <p:cTn id="121" dur="500"/>
                                        <p:tgtEl>
                                          <p:spTgt spid="90"/>
                                        </p:tgtEl>
                                      </p:cBhvr>
                                    </p:animEffect>
                                  </p:childTnLst>
                                </p:cTn>
                              </p:par>
                            </p:childTnLst>
                          </p:cTn>
                        </p:par>
                        <p:par>
                          <p:cTn id="122" fill="hold">
                            <p:stCondLst>
                              <p:cond delay="5200"/>
                            </p:stCondLst>
                            <p:childTnLst>
                              <p:par>
                                <p:cTn id="123" presetID="53" presetClass="entr" presetSubtype="16" fill="hold" grpId="0" nodeType="afterEffect">
                                  <p:stCondLst>
                                    <p:cond delay="0"/>
                                  </p:stCondLst>
                                  <p:childTnLst>
                                    <p:set>
                                      <p:cBhvr>
                                        <p:cTn id="124" dur="1" fill="hold">
                                          <p:stCondLst>
                                            <p:cond delay="0"/>
                                          </p:stCondLst>
                                        </p:cTn>
                                        <p:tgtEl>
                                          <p:spTgt spid="88"/>
                                        </p:tgtEl>
                                        <p:attrNameLst>
                                          <p:attrName>style.visibility</p:attrName>
                                        </p:attrNameLst>
                                      </p:cBhvr>
                                      <p:to>
                                        <p:strVal val="visible"/>
                                      </p:to>
                                    </p:set>
                                    <p:anim calcmode="lin" valueType="num">
                                      <p:cBhvr>
                                        <p:cTn id="125" dur="300" fill="hold"/>
                                        <p:tgtEl>
                                          <p:spTgt spid="88"/>
                                        </p:tgtEl>
                                        <p:attrNameLst>
                                          <p:attrName>ppt_w</p:attrName>
                                        </p:attrNameLst>
                                      </p:cBhvr>
                                      <p:tavLst>
                                        <p:tav tm="0">
                                          <p:val>
                                            <p:fltVal val="0"/>
                                          </p:val>
                                        </p:tav>
                                        <p:tav tm="100000">
                                          <p:val>
                                            <p:strVal val="#ppt_w"/>
                                          </p:val>
                                        </p:tav>
                                      </p:tavLst>
                                    </p:anim>
                                    <p:anim calcmode="lin" valueType="num">
                                      <p:cBhvr>
                                        <p:cTn id="126" dur="300" fill="hold"/>
                                        <p:tgtEl>
                                          <p:spTgt spid="88"/>
                                        </p:tgtEl>
                                        <p:attrNameLst>
                                          <p:attrName>ppt_h</p:attrName>
                                        </p:attrNameLst>
                                      </p:cBhvr>
                                      <p:tavLst>
                                        <p:tav tm="0">
                                          <p:val>
                                            <p:fltVal val="0"/>
                                          </p:val>
                                        </p:tav>
                                        <p:tav tm="100000">
                                          <p:val>
                                            <p:strVal val="#ppt_h"/>
                                          </p:val>
                                        </p:tav>
                                      </p:tavLst>
                                    </p:anim>
                                    <p:animEffect transition="in" filter="fade">
                                      <p:cBhvr>
                                        <p:cTn id="127" dur="300"/>
                                        <p:tgtEl>
                                          <p:spTgt spid="88"/>
                                        </p:tgtEl>
                                      </p:cBhvr>
                                    </p:animEffect>
                                  </p:childTnLst>
                                </p:cTn>
                              </p:par>
                            </p:childTnLst>
                          </p:cTn>
                        </p:par>
                        <p:par>
                          <p:cTn id="128" fill="hold">
                            <p:stCondLst>
                              <p:cond delay="5500"/>
                            </p:stCondLst>
                            <p:childTnLst>
                              <p:par>
                                <p:cTn id="129" presetID="22" presetClass="entr" presetSubtype="2" fill="hold" nodeType="afterEffect">
                                  <p:stCondLst>
                                    <p:cond delay="0"/>
                                  </p:stCondLst>
                                  <p:childTnLst>
                                    <p:set>
                                      <p:cBhvr>
                                        <p:cTn id="130" dur="1" fill="hold">
                                          <p:stCondLst>
                                            <p:cond delay="0"/>
                                          </p:stCondLst>
                                        </p:cTn>
                                        <p:tgtEl>
                                          <p:spTgt spid="94"/>
                                        </p:tgtEl>
                                        <p:attrNameLst>
                                          <p:attrName>style.visibility</p:attrName>
                                        </p:attrNameLst>
                                      </p:cBhvr>
                                      <p:to>
                                        <p:strVal val="visible"/>
                                      </p:to>
                                    </p:set>
                                    <p:animEffect transition="in" filter="wipe(right)">
                                      <p:cBhvr>
                                        <p:cTn id="131" dur="300"/>
                                        <p:tgtEl>
                                          <p:spTgt spid="94"/>
                                        </p:tgtEl>
                                      </p:cBhvr>
                                    </p:animEffect>
                                  </p:childTnLst>
                                </p:cTn>
                              </p:par>
                            </p:childTnLst>
                          </p:cTn>
                        </p:par>
                        <p:par>
                          <p:cTn id="132" fill="hold">
                            <p:stCondLst>
                              <p:cond delay="5800"/>
                            </p:stCondLst>
                            <p:childTnLst>
                              <p:par>
                                <p:cTn id="133" presetID="16" presetClass="entr" presetSubtype="42" fill="hold" nodeType="afterEffect">
                                  <p:stCondLst>
                                    <p:cond delay="0"/>
                                  </p:stCondLst>
                                  <p:childTnLst>
                                    <p:set>
                                      <p:cBhvr>
                                        <p:cTn id="134" dur="1" fill="hold">
                                          <p:stCondLst>
                                            <p:cond delay="0"/>
                                          </p:stCondLst>
                                        </p:cTn>
                                        <p:tgtEl>
                                          <p:spTgt spid="97"/>
                                        </p:tgtEl>
                                        <p:attrNameLst>
                                          <p:attrName>style.visibility</p:attrName>
                                        </p:attrNameLst>
                                      </p:cBhvr>
                                      <p:to>
                                        <p:strVal val="visible"/>
                                      </p:to>
                                    </p:set>
                                    <p:animEffect transition="in" filter="barn(outHorizontal)">
                                      <p:cBhvr>
                                        <p:cTn id="135" dur="500"/>
                                        <p:tgtEl>
                                          <p:spTgt spid="97"/>
                                        </p:tgtEl>
                                      </p:cBhvr>
                                    </p:animEffect>
                                  </p:childTnLst>
                                </p:cTn>
                              </p:par>
                            </p:childTnLst>
                          </p:cTn>
                        </p:par>
                        <p:par>
                          <p:cTn id="136" fill="hold">
                            <p:stCondLst>
                              <p:cond delay="6300"/>
                            </p:stCondLst>
                            <p:childTnLst>
                              <p:par>
                                <p:cTn id="137" presetID="53" presetClass="entr" presetSubtype="16" fill="hold" grpId="0" nodeType="afterEffect">
                                  <p:stCondLst>
                                    <p:cond delay="0"/>
                                  </p:stCondLst>
                                  <p:childTnLst>
                                    <p:set>
                                      <p:cBhvr>
                                        <p:cTn id="138" dur="1" fill="hold">
                                          <p:stCondLst>
                                            <p:cond delay="0"/>
                                          </p:stCondLst>
                                        </p:cTn>
                                        <p:tgtEl>
                                          <p:spTgt spid="98"/>
                                        </p:tgtEl>
                                        <p:attrNameLst>
                                          <p:attrName>style.visibility</p:attrName>
                                        </p:attrNameLst>
                                      </p:cBhvr>
                                      <p:to>
                                        <p:strVal val="visible"/>
                                      </p:to>
                                    </p:set>
                                    <p:anim calcmode="lin" valueType="num">
                                      <p:cBhvr>
                                        <p:cTn id="139" dur="300" fill="hold"/>
                                        <p:tgtEl>
                                          <p:spTgt spid="98"/>
                                        </p:tgtEl>
                                        <p:attrNameLst>
                                          <p:attrName>ppt_w</p:attrName>
                                        </p:attrNameLst>
                                      </p:cBhvr>
                                      <p:tavLst>
                                        <p:tav tm="0">
                                          <p:val>
                                            <p:fltVal val="0"/>
                                          </p:val>
                                        </p:tav>
                                        <p:tav tm="100000">
                                          <p:val>
                                            <p:strVal val="#ppt_w"/>
                                          </p:val>
                                        </p:tav>
                                      </p:tavLst>
                                    </p:anim>
                                    <p:anim calcmode="lin" valueType="num">
                                      <p:cBhvr>
                                        <p:cTn id="140" dur="300" fill="hold"/>
                                        <p:tgtEl>
                                          <p:spTgt spid="98"/>
                                        </p:tgtEl>
                                        <p:attrNameLst>
                                          <p:attrName>ppt_h</p:attrName>
                                        </p:attrNameLst>
                                      </p:cBhvr>
                                      <p:tavLst>
                                        <p:tav tm="0">
                                          <p:val>
                                            <p:fltVal val="0"/>
                                          </p:val>
                                        </p:tav>
                                        <p:tav tm="100000">
                                          <p:val>
                                            <p:strVal val="#ppt_h"/>
                                          </p:val>
                                        </p:tav>
                                      </p:tavLst>
                                    </p:anim>
                                    <p:animEffect transition="in" filter="fade">
                                      <p:cBhvr>
                                        <p:cTn id="141" dur="300"/>
                                        <p:tgtEl>
                                          <p:spTgt spid="98"/>
                                        </p:tgtEl>
                                      </p:cBhvr>
                                    </p:animEffect>
                                  </p:childTnLst>
                                </p:cTn>
                              </p:par>
                            </p:childTnLst>
                          </p:cTn>
                        </p:par>
                        <p:par>
                          <p:cTn id="142" fill="hold">
                            <p:stCondLst>
                              <p:cond delay="6600"/>
                            </p:stCondLst>
                            <p:childTnLst>
                              <p:par>
                                <p:cTn id="143" presetID="22" presetClass="entr" presetSubtype="2" fill="hold" nodeType="afterEffect">
                                  <p:stCondLst>
                                    <p:cond delay="0"/>
                                  </p:stCondLst>
                                  <p:childTnLst>
                                    <p:set>
                                      <p:cBhvr>
                                        <p:cTn id="144" dur="1" fill="hold">
                                          <p:stCondLst>
                                            <p:cond delay="0"/>
                                          </p:stCondLst>
                                        </p:cTn>
                                        <p:tgtEl>
                                          <p:spTgt spid="101"/>
                                        </p:tgtEl>
                                        <p:attrNameLst>
                                          <p:attrName>style.visibility</p:attrName>
                                        </p:attrNameLst>
                                      </p:cBhvr>
                                      <p:to>
                                        <p:strVal val="visible"/>
                                      </p:to>
                                    </p:set>
                                    <p:animEffect transition="in" filter="wipe(right)">
                                      <p:cBhvr>
                                        <p:cTn id="145" dur="300"/>
                                        <p:tgtEl>
                                          <p:spTgt spid="101"/>
                                        </p:tgtEl>
                                      </p:cBhvr>
                                    </p:animEffect>
                                  </p:childTnLst>
                                </p:cTn>
                              </p:par>
                            </p:childTnLst>
                          </p:cTn>
                        </p:par>
                        <p:par>
                          <p:cTn id="146" fill="hold">
                            <p:stCondLst>
                              <p:cond delay="6900"/>
                            </p:stCondLst>
                            <p:childTnLst>
                              <p:par>
                                <p:cTn id="147" presetID="16" presetClass="entr" presetSubtype="42" fill="hold" nodeType="afterEffect">
                                  <p:stCondLst>
                                    <p:cond delay="0"/>
                                  </p:stCondLst>
                                  <p:childTnLst>
                                    <p:set>
                                      <p:cBhvr>
                                        <p:cTn id="148" dur="1" fill="hold">
                                          <p:stCondLst>
                                            <p:cond delay="0"/>
                                          </p:stCondLst>
                                        </p:cTn>
                                        <p:tgtEl>
                                          <p:spTgt spid="103"/>
                                        </p:tgtEl>
                                        <p:attrNameLst>
                                          <p:attrName>style.visibility</p:attrName>
                                        </p:attrNameLst>
                                      </p:cBhvr>
                                      <p:to>
                                        <p:strVal val="visible"/>
                                      </p:to>
                                    </p:set>
                                    <p:animEffect transition="in" filter="barn(outHorizontal)">
                                      <p:cBhvr>
                                        <p:cTn id="149" dur="500"/>
                                        <p:tgtEl>
                                          <p:spTgt spid="103"/>
                                        </p:tgtEl>
                                      </p:cBhvr>
                                    </p:animEffect>
                                  </p:childTnLst>
                                </p:cTn>
                              </p:par>
                            </p:childTnLst>
                          </p:cTn>
                        </p:par>
                        <p:par>
                          <p:cTn id="150" fill="hold">
                            <p:stCondLst>
                              <p:cond delay="7400"/>
                            </p:stCondLst>
                            <p:childTnLst>
                              <p:par>
                                <p:cTn id="151" presetID="53" presetClass="entr" presetSubtype="16" fill="hold" grpId="0" nodeType="afterEffect">
                                  <p:stCondLst>
                                    <p:cond delay="0"/>
                                  </p:stCondLst>
                                  <p:childTnLst>
                                    <p:set>
                                      <p:cBhvr>
                                        <p:cTn id="152" dur="1" fill="hold">
                                          <p:stCondLst>
                                            <p:cond delay="0"/>
                                          </p:stCondLst>
                                        </p:cTn>
                                        <p:tgtEl>
                                          <p:spTgt spid="104"/>
                                        </p:tgtEl>
                                        <p:attrNameLst>
                                          <p:attrName>style.visibility</p:attrName>
                                        </p:attrNameLst>
                                      </p:cBhvr>
                                      <p:to>
                                        <p:strVal val="visible"/>
                                      </p:to>
                                    </p:set>
                                    <p:anim calcmode="lin" valueType="num">
                                      <p:cBhvr>
                                        <p:cTn id="153" dur="300" fill="hold"/>
                                        <p:tgtEl>
                                          <p:spTgt spid="104"/>
                                        </p:tgtEl>
                                        <p:attrNameLst>
                                          <p:attrName>ppt_w</p:attrName>
                                        </p:attrNameLst>
                                      </p:cBhvr>
                                      <p:tavLst>
                                        <p:tav tm="0">
                                          <p:val>
                                            <p:fltVal val="0"/>
                                          </p:val>
                                        </p:tav>
                                        <p:tav tm="100000">
                                          <p:val>
                                            <p:strVal val="#ppt_w"/>
                                          </p:val>
                                        </p:tav>
                                      </p:tavLst>
                                    </p:anim>
                                    <p:anim calcmode="lin" valueType="num">
                                      <p:cBhvr>
                                        <p:cTn id="154" dur="300" fill="hold"/>
                                        <p:tgtEl>
                                          <p:spTgt spid="104"/>
                                        </p:tgtEl>
                                        <p:attrNameLst>
                                          <p:attrName>ppt_h</p:attrName>
                                        </p:attrNameLst>
                                      </p:cBhvr>
                                      <p:tavLst>
                                        <p:tav tm="0">
                                          <p:val>
                                            <p:fltVal val="0"/>
                                          </p:val>
                                        </p:tav>
                                        <p:tav tm="100000">
                                          <p:val>
                                            <p:strVal val="#ppt_h"/>
                                          </p:val>
                                        </p:tav>
                                      </p:tavLst>
                                    </p:anim>
                                    <p:animEffect transition="in" filter="fade">
                                      <p:cBhvr>
                                        <p:cTn id="155" dur="300"/>
                                        <p:tgtEl>
                                          <p:spTgt spid="104"/>
                                        </p:tgtEl>
                                      </p:cBhvr>
                                    </p:animEffect>
                                  </p:childTnLst>
                                </p:cTn>
                              </p:par>
                            </p:childTnLst>
                          </p:cTn>
                        </p:par>
                        <p:par>
                          <p:cTn id="156" fill="hold">
                            <p:stCondLst>
                              <p:cond delay="7700"/>
                            </p:stCondLst>
                            <p:childTnLst>
                              <p:par>
                                <p:cTn id="157" presetID="22" presetClass="entr" presetSubtype="2" fill="hold" nodeType="afterEffect">
                                  <p:stCondLst>
                                    <p:cond delay="0"/>
                                  </p:stCondLst>
                                  <p:childTnLst>
                                    <p:set>
                                      <p:cBhvr>
                                        <p:cTn id="158" dur="1" fill="hold">
                                          <p:stCondLst>
                                            <p:cond delay="0"/>
                                          </p:stCondLst>
                                        </p:cTn>
                                        <p:tgtEl>
                                          <p:spTgt spid="106"/>
                                        </p:tgtEl>
                                        <p:attrNameLst>
                                          <p:attrName>style.visibility</p:attrName>
                                        </p:attrNameLst>
                                      </p:cBhvr>
                                      <p:to>
                                        <p:strVal val="visible"/>
                                      </p:to>
                                    </p:set>
                                    <p:animEffect transition="in" filter="wipe(right)">
                                      <p:cBhvr>
                                        <p:cTn id="159" dur="300"/>
                                        <p:tgtEl>
                                          <p:spTgt spid="106"/>
                                        </p:tgtEl>
                                      </p:cBhvr>
                                    </p:animEffect>
                                  </p:childTnLst>
                                </p:cTn>
                              </p:par>
                            </p:childTnLst>
                          </p:cTn>
                        </p:par>
                        <p:par>
                          <p:cTn id="160" fill="hold">
                            <p:stCondLst>
                              <p:cond delay="8000"/>
                            </p:stCondLst>
                            <p:childTnLst>
                              <p:par>
                                <p:cTn id="161" presetID="16" presetClass="entr" presetSubtype="42" fill="hold" nodeType="afterEffect">
                                  <p:stCondLst>
                                    <p:cond delay="0"/>
                                  </p:stCondLst>
                                  <p:childTnLst>
                                    <p:set>
                                      <p:cBhvr>
                                        <p:cTn id="162" dur="1" fill="hold">
                                          <p:stCondLst>
                                            <p:cond delay="0"/>
                                          </p:stCondLst>
                                        </p:cTn>
                                        <p:tgtEl>
                                          <p:spTgt spid="108"/>
                                        </p:tgtEl>
                                        <p:attrNameLst>
                                          <p:attrName>style.visibility</p:attrName>
                                        </p:attrNameLst>
                                      </p:cBhvr>
                                      <p:to>
                                        <p:strVal val="visible"/>
                                      </p:to>
                                    </p:set>
                                    <p:animEffect transition="in" filter="barn(outHorizontal)">
                                      <p:cBhvr>
                                        <p:cTn id="163" dur="500"/>
                                        <p:tgtEl>
                                          <p:spTgt spid="108"/>
                                        </p:tgtEl>
                                      </p:cBhvr>
                                    </p:animEffect>
                                  </p:childTnLst>
                                </p:cTn>
                              </p:par>
                            </p:childTnLst>
                          </p:cTn>
                        </p:par>
                        <p:par>
                          <p:cTn id="164" fill="hold">
                            <p:stCondLst>
                              <p:cond delay="8500"/>
                            </p:stCondLst>
                            <p:childTnLst>
                              <p:par>
                                <p:cTn id="165" presetID="53" presetClass="entr" presetSubtype="16" fill="hold" grpId="0" nodeType="afterEffect">
                                  <p:stCondLst>
                                    <p:cond delay="0"/>
                                  </p:stCondLst>
                                  <p:childTnLst>
                                    <p:set>
                                      <p:cBhvr>
                                        <p:cTn id="166" dur="1" fill="hold">
                                          <p:stCondLst>
                                            <p:cond delay="0"/>
                                          </p:stCondLst>
                                        </p:cTn>
                                        <p:tgtEl>
                                          <p:spTgt spid="109"/>
                                        </p:tgtEl>
                                        <p:attrNameLst>
                                          <p:attrName>style.visibility</p:attrName>
                                        </p:attrNameLst>
                                      </p:cBhvr>
                                      <p:to>
                                        <p:strVal val="visible"/>
                                      </p:to>
                                    </p:set>
                                    <p:anim calcmode="lin" valueType="num">
                                      <p:cBhvr>
                                        <p:cTn id="167" dur="300" fill="hold"/>
                                        <p:tgtEl>
                                          <p:spTgt spid="109"/>
                                        </p:tgtEl>
                                        <p:attrNameLst>
                                          <p:attrName>ppt_w</p:attrName>
                                        </p:attrNameLst>
                                      </p:cBhvr>
                                      <p:tavLst>
                                        <p:tav tm="0">
                                          <p:val>
                                            <p:fltVal val="0"/>
                                          </p:val>
                                        </p:tav>
                                        <p:tav tm="100000">
                                          <p:val>
                                            <p:strVal val="#ppt_w"/>
                                          </p:val>
                                        </p:tav>
                                      </p:tavLst>
                                    </p:anim>
                                    <p:anim calcmode="lin" valueType="num">
                                      <p:cBhvr>
                                        <p:cTn id="168" dur="300" fill="hold"/>
                                        <p:tgtEl>
                                          <p:spTgt spid="109"/>
                                        </p:tgtEl>
                                        <p:attrNameLst>
                                          <p:attrName>ppt_h</p:attrName>
                                        </p:attrNameLst>
                                      </p:cBhvr>
                                      <p:tavLst>
                                        <p:tav tm="0">
                                          <p:val>
                                            <p:fltVal val="0"/>
                                          </p:val>
                                        </p:tav>
                                        <p:tav tm="100000">
                                          <p:val>
                                            <p:strVal val="#ppt_h"/>
                                          </p:val>
                                        </p:tav>
                                      </p:tavLst>
                                    </p:anim>
                                    <p:animEffect transition="in" filter="fade">
                                      <p:cBhvr>
                                        <p:cTn id="169" dur="3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 grpId="0" animBg="1"/>
      <p:bldP spid="26" grpId="0"/>
      <p:bldP spid="2" grpId="0" animBg="1"/>
      <p:bldP spid="2" grpId="1" animBg="1"/>
      <p:bldP spid="48" grpId="0"/>
      <p:bldP spid="51" grpId="0"/>
      <p:bldP spid="57" grpId="0"/>
      <p:bldP spid="60" grpId="0"/>
      <p:bldP spid="63" grpId="0"/>
      <p:bldP spid="66" grpId="0"/>
      <p:bldP spid="69" grpId="0"/>
      <p:bldP spid="72" grpId="0"/>
      <p:bldP spid="75" grpId="0"/>
      <p:bldP spid="78" grpId="0"/>
      <p:bldP spid="85" grpId="0" animBg="1"/>
      <p:bldP spid="88" grpId="0" animBg="1"/>
      <p:bldP spid="98" grpId="0" animBg="1"/>
      <p:bldP spid="104" grpId="0" animBg="1"/>
      <p:bldP spid="109" grpId="0" animBg="1"/>
      <p:bldP spid="114"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我们工作中有下列“症状”吗？</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3" name="矩形 2">
            <a:extLst>
              <a:ext uri="{FF2B5EF4-FFF2-40B4-BE49-F238E27FC236}">
                <a16:creationId xmlns="" xmlns:a16="http://schemas.microsoft.com/office/drawing/2014/main" id="{212DE798-DD60-4183-9669-E557023E3C17}"/>
              </a:ext>
            </a:extLst>
          </p:cNvPr>
          <p:cNvSpPr/>
          <p:nvPr/>
        </p:nvSpPr>
        <p:spPr>
          <a:xfrm>
            <a:off x="4848546" y="1299258"/>
            <a:ext cx="3344856" cy="461665"/>
          </a:xfrm>
          <a:prstGeom prst="rect">
            <a:avLst/>
          </a:prstGeom>
        </p:spPr>
        <p:txBody>
          <a:bodyPr wrap="square">
            <a:spAutoFit/>
          </a:bodyPr>
          <a:lstStyle/>
          <a:p>
            <a:r>
              <a:rPr lang="zh-CN" altLang="en-US" sz="2400">
                <a:solidFill>
                  <a:schemeClr val="bg2"/>
                </a:solidFill>
                <a:latin typeface="+mj-ea"/>
                <a:ea typeface="+mj-ea"/>
                <a:sym typeface="幼圆" panose="02010509060101010101" pitchFamily="49" charset="-122"/>
              </a:rPr>
              <a:t>急找东西，心里烦燥 </a:t>
            </a:r>
            <a:endParaRPr lang="zh-CN" altLang="en-US" sz="2400">
              <a:solidFill>
                <a:schemeClr val="bg2"/>
              </a:solidFill>
              <a:latin typeface="+mj-ea"/>
              <a:ea typeface="+mj-ea"/>
            </a:endParaRPr>
          </a:p>
        </p:txBody>
      </p:sp>
      <p:sp>
        <p:nvSpPr>
          <p:cNvPr id="9" name="矩形 8">
            <a:extLst>
              <a:ext uri="{FF2B5EF4-FFF2-40B4-BE49-F238E27FC236}">
                <a16:creationId xmlns="" xmlns:a16="http://schemas.microsoft.com/office/drawing/2014/main" id="{455A5F79-6915-4EA1-8C16-8DD128465902}"/>
              </a:ext>
            </a:extLst>
          </p:cNvPr>
          <p:cNvSpPr/>
          <p:nvPr/>
        </p:nvSpPr>
        <p:spPr>
          <a:xfrm>
            <a:off x="5423204" y="1974083"/>
            <a:ext cx="2803463" cy="369332"/>
          </a:xfrm>
          <a:prstGeom prst="rect">
            <a:avLst/>
          </a:prstGeom>
        </p:spPr>
        <p:txBody>
          <a:bodyPr wrap="square">
            <a:spAutoFit/>
          </a:bodyPr>
          <a:lstStyle/>
          <a:p>
            <a:r>
              <a:rPr lang="zh-CN" altLang="en-US">
                <a:latin typeface="+mj-ea"/>
                <a:ea typeface="+mj-ea"/>
                <a:sym typeface="幼圆" panose="02010509060101010101" pitchFamily="49" charset="-122"/>
              </a:rPr>
              <a:t>积物满物，心情压抑 </a:t>
            </a:r>
            <a:endParaRPr lang="zh-CN" altLang="en-US">
              <a:latin typeface="+mj-ea"/>
              <a:ea typeface="+mj-ea"/>
            </a:endParaRPr>
          </a:p>
        </p:txBody>
      </p:sp>
      <p:sp>
        <p:nvSpPr>
          <p:cNvPr id="10" name="矩形 9">
            <a:extLst>
              <a:ext uri="{FF2B5EF4-FFF2-40B4-BE49-F238E27FC236}">
                <a16:creationId xmlns="" xmlns:a16="http://schemas.microsoft.com/office/drawing/2014/main" id="{4BB89177-6212-48C3-BD9C-80F878FB027A}"/>
              </a:ext>
            </a:extLst>
          </p:cNvPr>
          <p:cNvSpPr/>
          <p:nvPr/>
        </p:nvSpPr>
        <p:spPr>
          <a:xfrm>
            <a:off x="7146040" y="2224783"/>
            <a:ext cx="3828982" cy="523220"/>
          </a:xfrm>
          <a:prstGeom prst="rect">
            <a:avLst/>
          </a:prstGeom>
        </p:spPr>
        <p:txBody>
          <a:bodyPr wrap="square">
            <a:spAutoFit/>
          </a:bodyPr>
          <a:lstStyle/>
          <a:p>
            <a:r>
              <a:rPr lang="zh-CN" altLang="en-US" sz="2800" b="1">
                <a:solidFill>
                  <a:schemeClr val="bg2"/>
                </a:solidFill>
                <a:latin typeface="+mj-ea"/>
                <a:ea typeface="+mj-ea"/>
                <a:sym typeface="幼圆" panose="02010509060101010101" pitchFamily="49" charset="-122"/>
              </a:rPr>
              <a:t>找件东西，翻遍抽屉 </a:t>
            </a:r>
            <a:endParaRPr lang="zh-CN" altLang="en-US" sz="2800" b="1">
              <a:solidFill>
                <a:schemeClr val="bg2"/>
              </a:solidFill>
              <a:latin typeface="+mj-ea"/>
              <a:ea typeface="+mj-ea"/>
            </a:endParaRPr>
          </a:p>
        </p:txBody>
      </p:sp>
      <p:sp>
        <p:nvSpPr>
          <p:cNvPr id="11" name="矩形 10">
            <a:extLst>
              <a:ext uri="{FF2B5EF4-FFF2-40B4-BE49-F238E27FC236}">
                <a16:creationId xmlns="" xmlns:a16="http://schemas.microsoft.com/office/drawing/2014/main" id="{A42964BC-00B4-4780-AA45-74DDBADAA59B}"/>
              </a:ext>
            </a:extLst>
          </p:cNvPr>
          <p:cNvSpPr/>
          <p:nvPr/>
        </p:nvSpPr>
        <p:spPr>
          <a:xfrm>
            <a:off x="4639206" y="3602831"/>
            <a:ext cx="3601812" cy="461665"/>
          </a:xfrm>
          <a:prstGeom prst="rect">
            <a:avLst/>
          </a:prstGeom>
        </p:spPr>
        <p:txBody>
          <a:bodyPr wrap="square">
            <a:spAutoFit/>
          </a:bodyPr>
          <a:lstStyle/>
          <a:p>
            <a:r>
              <a:rPr lang="zh-CN" altLang="en-US" sz="2400" b="1">
                <a:solidFill>
                  <a:schemeClr val="bg2"/>
                </a:solidFill>
                <a:latin typeface="+mj-ea"/>
                <a:ea typeface="+mj-ea"/>
                <a:sym typeface="幼圆" panose="02010509060101010101" pitchFamily="49" charset="-122"/>
              </a:rPr>
              <a:t>忙无头绪，延误事务 </a:t>
            </a:r>
            <a:endParaRPr lang="zh-CN" altLang="en-US" sz="2400" b="1">
              <a:solidFill>
                <a:schemeClr val="bg2"/>
              </a:solidFill>
              <a:latin typeface="+mj-ea"/>
              <a:ea typeface="+mj-ea"/>
            </a:endParaRPr>
          </a:p>
        </p:txBody>
      </p:sp>
      <p:sp>
        <p:nvSpPr>
          <p:cNvPr id="12" name="矩形 11">
            <a:extLst>
              <a:ext uri="{FF2B5EF4-FFF2-40B4-BE49-F238E27FC236}">
                <a16:creationId xmlns="" xmlns:a16="http://schemas.microsoft.com/office/drawing/2014/main" id="{6452169D-9FF7-406B-98B0-F16D6884DCB0}"/>
              </a:ext>
            </a:extLst>
          </p:cNvPr>
          <p:cNvSpPr/>
          <p:nvPr/>
        </p:nvSpPr>
        <p:spPr>
          <a:xfrm>
            <a:off x="8226667" y="1506500"/>
            <a:ext cx="3643109" cy="461665"/>
          </a:xfrm>
          <a:prstGeom prst="rect">
            <a:avLst/>
          </a:prstGeom>
        </p:spPr>
        <p:txBody>
          <a:bodyPr wrap="square">
            <a:spAutoFit/>
          </a:bodyPr>
          <a:lstStyle/>
          <a:p>
            <a:r>
              <a:rPr lang="zh-CN" altLang="en-US" sz="2400">
                <a:latin typeface="+mj-ea"/>
                <a:ea typeface="+mj-ea"/>
                <a:sym typeface="幼圆" panose="02010509060101010101" pitchFamily="49" charset="-122"/>
              </a:rPr>
              <a:t>桌面零乱，工作不便</a:t>
            </a:r>
            <a:endParaRPr lang="zh-CN" altLang="en-US" sz="2400">
              <a:latin typeface="+mj-ea"/>
              <a:ea typeface="+mj-ea"/>
            </a:endParaRPr>
          </a:p>
        </p:txBody>
      </p:sp>
      <p:sp>
        <p:nvSpPr>
          <p:cNvPr id="13" name="矩形 12">
            <a:extLst>
              <a:ext uri="{FF2B5EF4-FFF2-40B4-BE49-F238E27FC236}">
                <a16:creationId xmlns="" xmlns:a16="http://schemas.microsoft.com/office/drawing/2014/main" id="{9FB93F92-9DCB-4574-B455-D7BD29B91308}"/>
              </a:ext>
            </a:extLst>
          </p:cNvPr>
          <p:cNvSpPr/>
          <p:nvPr/>
        </p:nvSpPr>
        <p:spPr>
          <a:xfrm>
            <a:off x="7452915" y="3090684"/>
            <a:ext cx="2625162" cy="400110"/>
          </a:xfrm>
          <a:prstGeom prst="rect">
            <a:avLst/>
          </a:prstGeom>
        </p:spPr>
        <p:txBody>
          <a:bodyPr wrap="square">
            <a:spAutoFit/>
          </a:bodyPr>
          <a:lstStyle/>
          <a:p>
            <a:r>
              <a:rPr lang="zh-CN" altLang="en-US" sz="2000">
                <a:solidFill>
                  <a:schemeClr val="accent1"/>
                </a:solidFill>
                <a:latin typeface="+mj-ea"/>
                <a:ea typeface="+mj-ea"/>
                <a:sym typeface="幼圆" panose="02010509060101010101" pitchFamily="49" charset="-122"/>
              </a:rPr>
              <a:t>穿着不整，难登大雅</a:t>
            </a:r>
            <a:endParaRPr lang="zh-CN" altLang="en-US" sz="2000">
              <a:latin typeface="+mj-ea"/>
              <a:ea typeface="+mj-ea"/>
            </a:endParaRPr>
          </a:p>
        </p:txBody>
      </p:sp>
      <p:sp>
        <p:nvSpPr>
          <p:cNvPr id="14" name="矩形 13">
            <a:extLst>
              <a:ext uri="{FF2B5EF4-FFF2-40B4-BE49-F238E27FC236}">
                <a16:creationId xmlns="" xmlns:a16="http://schemas.microsoft.com/office/drawing/2014/main" id="{3F8D8BDA-087D-44C5-9E0E-2D80FDC3B80D}"/>
              </a:ext>
            </a:extLst>
          </p:cNvPr>
          <p:cNvSpPr/>
          <p:nvPr/>
        </p:nvSpPr>
        <p:spPr>
          <a:xfrm>
            <a:off x="4807619" y="2655306"/>
            <a:ext cx="2817191" cy="400110"/>
          </a:xfrm>
          <a:prstGeom prst="rect">
            <a:avLst/>
          </a:prstGeom>
        </p:spPr>
        <p:txBody>
          <a:bodyPr wrap="square">
            <a:spAutoFit/>
          </a:bodyPr>
          <a:lstStyle/>
          <a:p>
            <a:r>
              <a:rPr lang="zh-CN" altLang="en-US" sz="2000">
                <a:solidFill>
                  <a:schemeClr val="accent1"/>
                </a:solidFill>
                <a:latin typeface="+mj-ea"/>
                <a:ea typeface="+mj-ea"/>
                <a:sym typeface="幼圆" panose="02010509060101010101" pitchFamily="49" charset="-122"/>
              </a:rPr>
              <a:t>环境脏乱，情绪不佳</a:t>
            </a:r>
            <a:endParaRPr lang="zh-CN" altLang="en-US" sz="2000">
              <a:latin typeface="+mj-ea"/>
              <a:ea typeface="+mj-ea"/>
            </a:endParaRPr>
          </a:p>
        </p:txBody>
      </p:sp>
      <p:sp>
        <p:nvSpPr>
          <p:cNvPr id="15" name="矩形 14">
            <a:extLst>
              <a:ext uri="{FF2B5EF4-FFF2-40B4-BE49-F238E27FC236}">
                <a16:creationId xmlns="" xmlns:a16="http://schemas.microsoft.com/office/drawing/2014/main" id="{EABF5B9D-4071-43E2-9D47-435186B00DBE}"/>
              </a:ext>
            </a:extLst>
          </p:cNvPr>
          <p:cNvSpPr/>
          <p:nvPr/>
        </p:nvSpPr>
        <p:spPr>
          <a:xfrm>
            <a:off x="7726902" y="3555523"/>
            <a:ext cx="3323969" cy="461665"/>
          </a:xfrm>
          <a:prstGeom prst="rect">
            <a:avLst/>
          </a:prstGeom>
        </p:spPr>
        <p:txBody>
          <a:bodyPr wrap="square">
            <a:spAutoFit/>
          </a:bodyPr>
          <a:lstStyle/>
          <a:p>
            <a:r>
              <a:rPr lang="zh-CN" altLang="en-US" sz="2400">
                <a:solidFill>
                  <a:schemeClr val="bg1"/>
                </a:solidFill>
                <a:latin typeface="+mj-ea"/>
                <a:ea typeface="+mj-ea"/>
                <a:sym typeface="幼圆" panose="02010509060101010101" pitchFamily="49" charset="-122"/>
              </a:rPr>
              <a:t>仓库混乱，帐物不符</a:t>
            </a:r>
            <a:endParaRPr lang="zh-CN" altLang="en-US" sz="2400">
              <a:solidFill>
                <a:schemeClr val="bg1"/>
              </a:solidFill>
              <a:latin typeface="+mj-ea"/>
              <a:ea typeface="+mj-ea"/>
            </a:endParaRPr>
          </a:p>
        </p:txBody>
      </p:sp>
      <p:sp>
        <p:nvSpPr>
          <p:cNvPr id="16" name="矩形 15">
            <a:extLst>
              <a:ext uri="{FF2B5EF4-FFF2-40B4-BE49-F238E27FC236}">
                <a16:creationId xmlns="" xmlns:a16="http://schemas.microsoft.com/office/drawing/2014/main" id="{5F80EDDE-660E-4A37-9659-D15868B46FD8}"/>
              </a:ext>
            </a:extLst>
          </p:cNvPr>
          <p:cNvSpPr/>
          <p:nvPr/>
        </p:nvSpPr>
        <p:spPr>
          <a:xfrm>
            <a:off x="5231549" y="4315901"/>
            <a:ext cx="3828982" cy="523220"/>
          </a:xfrm>
          <a:prstGeom prst="rect">
            <a:avLst/>
          </a:prstGeom>
        </p:spPr>
        <p:txBody>
          <a:bodyPr wrap="square">
            <a:spAutoFit/>
          </a:bodyPr>
          <a:lstStyle/>
          <a:p>
            <a:r>
              <a:rPr lang="zh-CN" altLang="en-US" sz="2800" b="1">
                <a:solidFill>
                  <a:schemeClr val="bg1"/>
                </a:solidFill>
                <a:latin typeface="+mj-ea"/>
                <a:ea typeface="+mj-ea"/>
                <a:sym typeface="幼圆" panose="02010509060101010101" pitchFamily="49" charset="-122"/>
              </a:rPr>
              <a:t>东西杂乱，占用空间 </a:t>
            </a:r>
            <a:endParaRPr lang="zh-CN" altLang="en-US" sz="2800" b="1">
              <a:solidFill>
                <a:schemeClr val="bg1"/>
              </a:solidFill>
              <a:latin typeface="+mj-ea"/>
              <a:ea typeface="+mj-ea"/>
            </a:endParaRPr>
          </a:p>
        </p:txBody>
      </p:sp>
      <p:sp>
        <p:nvSpPr>
          <p:cNvPr id="17" name="矩形 16">
            <a:extLst>
              <a:ext uri="{FF2B5EF4-FFF2-40B4-BE49-F238E27FC236}">
                <a16:creationId xmlns="" xmlns:a16="http://schemas.microsoft.com/office/drawing/2014/main" id="{A3850C60-09A1-4F16-ACE3-F1B06FADD1A4}"/>
              </a:ext>
            </a:extLst>
          </p:cNvPr>
          <p:cNvSpPr/>
          <p:nvPr/>
        </p:nvSpPr>
        <p:spPr>
          <a:xfrm>
            <a:off x="8613900" y="4007166"/>
            <a:ext cx="2557615" cy="369332"/>
          </a:xfrm>
          <a:prstGeom prst="rect">
            <a:avLst/>
          </a:prstGeom>
        </p:spPr>
        <p:txBody>
          <a:bodyPr wrap="square">
            <a:spAutoFit/>
          </a:bodyPr>
          <a:lstStyle/>
          <a:p>
            <a:r>
              <a:rPr lang="zh-CN" altLang="en-US">
                <a:solidFill>
                  <a:schemeClr val="accent1"/>
                </a:solidFill>
                <a:latin typeface="+mj-ea"/>
                <a:ea typeface="+mj-ea"/>
                <a:sym typeface="幼圆" panose="02010509060101010101" pitchFamily="49" charset="-122"/>
              </a:rPr>
              <a:t>设备积尘，备件满地</a:t>
            </a:r>
            <a:endParaRPr lang="zh-CN" altLang="en-US">
              <a:latin typeface="+mj-ea"/>
              <a:ea typeface="+mj-ea"/>
            </a:endParaRPr>
          </a:p>
        </p:txBody>
      </p:sp>
      <p:sp>
        <p:nvSpPr>
          <p:cNvPr id="18" name="矩形 17">
            <a:extLst>
              <a:ext uri="{FF2B5EF4-FFF2-40B4-BE49-F238E27FC236}">
                <a16:creationId xmlns="" xmlns:a16="http://schemas.microsoft.com/office/drawing/2014/main" id="{EB39564B-BEAD-4DC8-BCEF-CB51A4211707}"/>
              </a:ext>
            </a:extLst>
          </p:cNvPr>
          <p:cNvSpPr/>
          <p:nvPr/>
        </p:nvSpPr>
        <p:spPr>
          <a:xfrm>
            <a:off x="5423204" y="5401150"/>
            <a:ext cx="2803464" cy="400110"/>
          </a:xfrm>
          <a:prstGeom prst="rect">
            <a:avLst/>
          </a:prstGeom>
        </p:spPr>
        <p:txBody>
          <a:bodyPr wrap="square">
            <a:spAutoFit/>
          </a:bodyPr>
          <a:lstStyle/>
          <a:p>
            <a:r>
              <a:rPr lang="zh-CN" altLang="en-US" sz="2000">
                <a:latin typeface="+mj-ea"/>
                <a:ea typeface="+mj-ea"/>
                <a:sym typeface="幼圆" panose="02010509060101010101" pitchFamily="49" charset="-122"/>
              </a:rPr>
              <a:t>通道堵塞，无法通过</a:t>
            </a:r>
            <a:endParaRPr lang="zh-CN" altLang="en-US" sz="2000">
              <a:latin typeface="+mj-ea"/>
              <a:ea typeface="+mj-ea"/>
            </a:endParaRPr>
          </a:p>
        </p:txBody>
      </p:sp>
      <p:sp>
        <p:nvSpPr>
          <p:cNvPr id="19" name="矩形 18">
            <a:extLst>
              <a:ext uri="{FF2B5EF4-FFF2-40B4-BE49-F238E27FC236}">
                <a16:creationId xmlns="" xmlns:a16="http://schemas.microsoft.com/office/drawing/2014/main" id="{CC3C2516-478C-4EC5-A420-1D841327C790}"/>
              </a:ext>
            </a:extLst>
          </p:cNvPr>
          <p:cNvSpPr/>
          <p:nvPr/>
        </p:nvSpPr>
        <p:spPr>
          <a:xfrm>
            <a:off x="8281522" y="4850635"/>
            <a:ext cx="3045506" cy="400110"/>
          </a:xfrm>
          <a:prstGeom prst="rect">
            <a:avLst/>
          </a:prstGeom>
        </p:spPr>
        <p:txBody>
          <a:bodyPr wrap="square">
            <a:spAutoFit/>
          </a:bodyPr>
          <a:lstStyle/>
          <a:p>
            <a:pPr eaLnBrk="1" hangingPunct="1"/>
            <a:r>
              <a:rPr lang="zh-CN" altLang="en-US" sz="2000">
                <a:solidFill>
                  <a:schemeClr val="accent1"/>
                </a:solidFill>
                <a:latin typeface="+mj-ea"/>
                <a:ea typeface="+mj-ea"/>
                <a:sym typeface="幼圆" panose="02010509060101010101" pitchFamily="49" charset="-122"/>
              </a:rPr>
              <a:t>厕所恶臭，掩鼻而入</a:t>
            </a:r>
          </a:p>
        </p:txBody>
      </p:sp>
      <p:sp>
        <p:nvSpPr>
          <p:cNvPr id="21" name="矩形 20">
            <a:extLst>
              <a:ext uri="{FF2B5EF4-FFF2-40B4-BE49-F238E27FC236}">
                <a16:creationId xmlns="" xmlns:a16="http://schemas.microsoft.com/office/drawing/2014/main" id="{4C009B17-BAE3-4CD3-8D78-D01A504AA013}"/>
              </a:ext>
            </a:extLst>
          </p:cNvPr>
          <p:cNvSpPr/>
          <p:nvPr/>
        </p:nvSpPr>
        <p:spPr>
          <a:xfrm>
            <a:off x="8461651" y="5583618"/>
            <a:ext cx="1003344" cy="523220"/>
          </a:xfrm>
          <a:prstGeom prst="rect">
            <a:avLst/>
          </a:prstGeom>
        </p:spPr>
        <p:txBody>
          <a:bodyPr wrap="square">
            <a:spAutoFit/>
          </a:bodyPr>
          <a:lstStyle/>
          <a:p>
            <a:pPr eaLnBrk="1" hangingPunct="1"/>
            <a:r>
              <a:rPr lang="en-US" altLang="zh-CN" sz="2800">
                <a:solidFill>
                  <a:schemeClr val="accent1"/>
                </a:solidFill>
                <a:latin typeface="+mj-ea"/>
                <a:ea typeface="+mj-ea"/>
                <a:sym typeface="幼圆" panose="02010509060101010101" pitchFamily="49" charset="-122"/>
              </a:rPr>
              <a:t>……</a:t>
            </a:r>
            <a:endParaRPr lang="zh-CN" altLang="en-US" sz="2800">
              <a:solidFill>
                <a:schemeClr val="accent1"/>
              </a:solidFill>
              <a:latin typeface="+mj-ea"/>
              <a:ea typeface="+mj-ea"/>
              <a:sym typeface="幼圆" panose="02010509060101010101" pitchFamily="49" charset="-122"/>
            </a:endParaRPr>
          </a:p>
        </p:txBody>
      </p:sp>
      <p:sp>
        <p:nvSpPr>
          <p:cNvPr id="22" name="矩形 21">
            <a:extLst>
              <a:ext uri="{FF2B5EF4-FFF2-40B4-BE49-F238E27FC236}">
                <a16:creationId xmlns="" xmlns:a16="http://schemas.microsoft.com/office/drawing/2014/main" id="{F1039225-87B2-42A7-9B89-34D575591987}"/>
              </a:ext>
            </a:extLst>
          </p:cNvPr>
          <p:cNvSpPr/>
          <p:nvPr/>
        </p:nvSpPr>
        <p:spPr>
          <a:xfrm>
            <a:off x="8922966" y="1865714"/>
            <a:ext cx="1003344" cy="523220"/>
          </a:xfrm>
          <a:prstGeom prst="rect">
            <a:avLst/>
          </a:prstGeom>
        </p:spPr>
        <p:txBody>
          <a:bodyPr wrap="square">
            <a:spAutoFit/>
          </a:bodyPr>
          <a:lstStyle/>
          <a:p>
            <a:pPr eaLnBrk="1" hangingPunct="1"/>
            <a:r>
              <a:rPr lang="en-US" altLang="zh-CN" sz="2800">
                <a:solidFill>
                  <a:schemeClr val="accent1"/>
                </a:solidFill>
                <a:latin typeface="+mj-ea"/>
                <a:ea typeface="+mj-ea"/>
                <a:sym typeface="幼圆" panose="02010509060101010101" pitchFamily="49" charset="-122"/>
              </a:rPr>
              <a:t>……</a:t>
            </a:r>
            <a:endParaRPr lang="zh-CN" altLang="en-US" sz="2800">
              <a:solidFill>
                <a:schemeClr val="accent1"/>
              </a:solidFill>
              <a:latin typeface="+mj-ea"/>
              <a:ea typeface="+mj-ea"/>
              <a:sym typeface="幼圆" panose="02010509060101010101" pitchFamily="49" charset="-122"/>
            </a:endParaRPr>
          </a:p>
        </p:txBody>
      </p:sp>
      <p:sp>
        <p:nvSpPr>
          <p:cNvPr id="23" name="矩形 22">
            <a:extLst>
              <a:ext uri="{FF2B5EF4-FFF2-40B4-BE49-F238E27FC236}">
                <a16:creationId xmlns="" xmlns:a16="http://schemas.microsoft.com/office/drawing/2014/main" id="{808A1AAE-33C6-48BF-9990-1DCCB5807958}"/>
              </a:ext>
            </a:extLst>
          </p:cNvPr>
          <p:cNvSpPr/>
          <p:nvPr/>
        </p:nvSpPr>
        <p:spPr>
          <a:xfrm>
            <a:off x="4528386" y="4877930"/>
            <a:ext cx="1003344" cy="523220"/>
          </a:xfrm>
          <a:prstGeom prst="rect">
            <a:avLst/>
          </a:prstGeom>
        </p:spPr>
        <p:txBody>
          <a:bodyPr wrap="square">
            <a:spAutoFit/>
          </a:bodyPr>
          <a:lstStyle/>
          <a:p>
            <a:pPr eaLnBrk="1" hangingPunct="1"/>
            <a:r>
              <a:rPr lang="en-US" altLang="zh-CN" sz="2800">
                <a:solidFill>
                  <a:schemeClr val="accent1"/>
                </a:solidFill>
                <a:latin typeface="+mj-ea"/>
                <a:ea typeface="+mj-ea"/>
                <a:sym typeface="幼圆" panose="02010509060101010101" pitchFamily="49" charset="-122"/>
              </a:rPr>
              <a:t>……</a:t>
            </a:r>
            <a:endParaRPr lang="zh-CN" altLang="en-US" sz="2800">
              <a:solidFill>
                <a:schemeClr val="accent1"/>
              </a:solidFill>
              <a:latin typeface="+mj-ea"/>
              <a:ea typeface="+mj-ea"/>
              <a:sym typeface="幼圆" panose="02010509060101010101" pitchFamily="49" charset="-122"/>
            </a:endParaRPr>
          </a:p>
        </p:txBody>
      </p:sp>
      <p:pic>
        <p:nvPicPr>
          <p:cNvPr id="5" name="图片 4">
            <a:extLst>
              <a:ext uri="{FF2B5EF4-FFF2-40B4-BE49-F238E27FC236}">
                <a16:creationId xmlns="" xmlns:a16="http://schemas.microsoft.com/office/drawing/2014/main" id="{ADAE02C6-733A-415E-BD00-5E9842E38DC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882694" y="1506500"/>
            <a:ext cx="1626091" cy="4992286"/>
          </a:xfrm>
          <a:prstGeom prst="rect">
            <a:avLst/>
          </a:prstGeom>
        </p:spPr>
      </p:pic>
    </p:spTree>
    <p:custDataLst>
      <p:tags r:id="rId1"/>
    </p:custDataLst>
    <p:extLst>
      <p:ext uri="{BB962C8B-B14F-4D97-AF65-F5344CB8AC3E}">
        <p14:creationId xmlns:p14="http://schemas.microsoft.com/office/powerpoint/2010/main" val="3921661870"/>
      </p:ext>
    </p:extLst>
  </p:cSld>
  <p:clrMapOvr>
    <a:masterClrMapping/>
  </p:clrMapOvr>
  <mc:AlternateContent xmlns:mc="http://schemas.openxmlformats.org/markup-compatibility/2006" xmlns:p14="http://schemas.microsoft.com/office/powerpoint/2010/main">
    <mc:Choice Requires="p14">
      <p:transition spd="slow" p14:dur="800" advTm="7551">
        <p:wipe/>
      </p:transition>
    </mc:Choice>
    <mc:Fallback xmlns="">
      <p:transition spd="slow" advTm="7551">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400" fill="hold"/>
                                        <p:tgtEl>
                                          <p:spTgt spid="2"/>
                                        </p:tgtEl>
                                        <p:attrNameLst>
                                          <p:attrName>ppt_w</p:attrName>
                                        </p:attrNameLst>
                                      </p:cBhvr>
                                      <p:tavLst>
                                        <p:tav tm="0">
                                          <p:val>
                                            <p:fltVal val="0"/>
                                          </p:val>
                                        </p:tav>
                                        <p:tav tm="100000">
                                          <p:val>
                                            <p:strVal val="#ppt_w"/>
                                          </p:val>
                                        </p:tav>
                                      </p:tavLst>
                                    </p:anim>
                                    <p:anim calcmode="lin" valueType="num">
                                      <p:cBhvr>
                                        <p:cTn id="8" dur="400" fill="hold"/>
                                        <p:tgtEl>
                                          <p:spTgt spid="2"/>
                                        </p:tgtEl>
                                        <p:attrNameLst>
                                          <p:attrName>ppt_h</p:attrName>
                                        </p:attrNameLst>
                                      </p:cBhvr>
                                      <p:tavLst>
                                        <p:tav tm="0">
                                          <p:val>
                                            <p:fltVal val="0"/>
                                          </p:val>
                                        </p:tav>
                                        <p:tav tm="100000">
                                          <p:val>
                                            <p:strVal val="#ppt_h"/>
                                          </p:val>
                                        </p:tav>
                                      </p:tavLst>
                                    </p:anim>
                                    <p:anim calcmode="lin" valueType="num">
                                      <p:cBhvr>
                                        <p:cTn id="9" dur="400" fill="hold"/>
                                        <p:tgtEl>
                                          <p:spTgt spid="2"/>
                                        </p:tgtEl>
                                        <p:attrNameLst>
                                          <p:attrName>style.rotation</p:attrName>
                                        </p:attrNameLst>
                                      </p:cBhvr>
                                      <p:tavLst>
                                        <p:tav tm="0">
                                          <p:val>
                                            <p:fltVal val="90"/>
                                          </p:val>
                                        </p:tav>
                                        <p:tav tm="100000">
                                          <p:val>
                                            <p:fltVal val="0"/>
                                          </p:val>
                                        </p:tav>
                                      </p:tavLst>
                                    </p:anim>
                                    <p:animEffect transition="in" filter="fade">
                                      <p:cBhvr>
                                        <p:cTn id="10" dur="400"/>
                                        <p:tgtEl>
                                          <p:spTgt spid="2"/>
                                        </p:tgtEl>
                                      </p:cBhvr>
                                    </p:animEffect>
                                  </p:childTnLst>
                                </p:cTn>
                              </p:par>
                              <p:par>
                                <p:cTn id="11" presetID="8" presetClass="emph" presetSubtype="0" fill="hold" grpId="1" nodeType="withEffect">
                                  <p:stCondLst>
                                    <p:cond delay="0"/>
                                  </p:stCondLst>
                                  <p:childTnLst>
                                    <p:animRot by="21600000">
                                      <p:cBhvr>
                                        <p:cTn id="12" dur="400" fill="hold"/>
                                        <p:tgtEl>
                                          <p:spTgt spid="2"/>
                                        </p:tgtEl>
                                        <p:attrNameLst>
                                          <p:attrName>r</p:attrName>
                                        </p:attrNameLst>
                                      </p:cBhvr>
                                    </p:animRot>
                                  </p:childTnLst>
                                </p:cTn>
                              </p:par>
                            </p:childTnLst>
                          </p:cTn>
                        </p:par>
                        <p:par>
                          <p:cTn id="13" fill="hold">
                            <p:stCondLst>
                              <p:cond delay="400"/>
                            </p:stCondLst>
                            <p:childTnLst>
                              <p:par>
                                <p:cTn id="14" presetID="22" presetClass="entr" presetSubtype="8" fill="hold" grpId="0" nodeType="after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wipe(left)">
                                      <p:cBhvr>
                                        <p:cTn id="16" dur="500"/>
                                        <p:tgtEl>
                                          <p:spTgt spid="26"/>
                                        </p:tgtEl>
                                      </p:cBhvr>
                                    </p:animEffect>
                                  </p:childTnLst>
                                </p:cTn>
                              </p:par>
                            </p:childTnLst>
                          </p:cTn>
                        </p:par>
                        <p:par>
                          <p:cTn id="17" fill="hold">
                            <p:stCondLst>
                              <p:cond delay="900"/>
                            </p:stCondLst>
                            <p:childTnLst>
                              <p:par>
                                <p:cTn id="18" presetID="53" presetClass="entr" presetSubtype="16" fill="hold" grpId="0" nodeType="afterEffect">
                                  <p:stCondLst>
                                    <p:cond delay="0"/>
                                  </p:stCondLst>
                                  <p:childTnLst>
                                    <p:set>
                                      <p:cBhvr>
                                        <p:cTn id="19" dur="1" fill="hold">
                                          <p:stCondLst>
                                            <p:cond delay="0"/>
                                          </p:stCondLst>
                                        </p:cTn>
                                        <p:tgtEl>
                                          <p:spTgt spid="3"/>
                                        </p:tgtEl>
                                        <p:attrNameLst>
                                          <p:attrName>style.visibility</p:attrName>
                                        </p:attrNameLst>
                                      </p:cBhvr>
                                      <p:to>
                                        <p:strVal val="visible"/>
                                      </p:to>
                                    </p:set>
                                    <p:anim calcmode="lin" valueType="num">
                                      <p:cBhvr>
                                        <p:cTn id="20" dur="500" fill="hold"/>
                                        <p:tgtEl>
                                          <p:spTgt spid="3"/>
                                        </p:tgtEl>
                                        <p:attrNameLst>
                                          <p:attrName>ppt_w</p:attrName>
                                        </p:attrNameLst>
                                      </p:cBhvr>
                                      <p:tavLst>
                                        <p:tav tm="0">
                                          <p:val>
                                            <p:fltVal val="0"/>
                                          </p:val>
                                        </p:tav>
                                        <p:tav tm="100000">
                                          <p:val>
                                            <p:strVal val="#ppt_w"/>
                                          </p:val>
                                        </p:tav>
                                      </p:tavLst>
                                    </p:anim>
                                    <p:anim calcmode="lin" valueType="num">
                                      <p:cBhvr>
                                        <p:cTn id="21" dur="500" fill="hold"/>
                                        <p:tgtEl>
                                          <p:spTgt spid="3"/>
                                        </p:tgtEl>
                                        <p:attrNameLst>
                                          <p:attrName>ppt_h</p:attrName>
                                        </p:attrNameLst>
                                      </p:cBhvr>
                                      <p:tavLst>
                                        <p:tav tm="0">
                                          <p:val>
                                            <p:fltVal val="0"/>
                                          </p:val>
                                        </p:tav>
                                        <p:tav tm="100000">
                                          <p:val>
                                            <p:strVal val="#ppt_h"/>
                                          </p:val>
                                        </p:tav>
                                      </p:tavLst>
                                    </p:anim>
                                    <p:animEffect transition="in" filter="fade">
                                      <p:cBhvr>
                                        <p:cTn id="22" dur="500"/>
                                        <p:tgtEl>
                                          <p:spTgt spid="3"/>
                                        </p:tgtEl>
                                      </p:cBhvr>
                                    </p:animEffect>
                                  </p:childTnLst>
                                </p:cTn>
                              </p:par>
                              <p:par>
                                <p:cTn id="23" presetID="53" presetClass="entr" presetSubtype="16" fill="hold" grpId="0" nodeType="withEffect">
                                  <p:stCondLst>
                                    <p:cond delay="500"/>
                                  </p:stCondLst>
                                  <p:childTnLst>
                                    <p:set>
                                      <p:cBhvr>
                                        <p:cTn id="24" dur="1" fill="hold">
                                          <p:stCondLst>
                                            <p:cond delay="0"/>
                                          </p:stCondLst>
                                        </p:cTn>
                                        <p:tgtEl>
                                          <p:spTgt spid="9"/>
                                        </p:tgtEl>
                                        <p:attrNameLst>
                                          <p:attrName>style.visibility</p:attrName>
                                        </p:attrNameLst>
                                      </p:cBhvr>
                                      <p:to>
                                        <p:strVal val="visible"/>
                                      </p:to>
                                    </p:set>
                                    <p:anim calcmode="lin" valueType="num">
                                      <p:cBhvr>
                                        <p:cTn id="25" dur="500" fill="hold"/>
                                        <p:tgtEl>
                                          <p:spTgt spid="9"/>
                                        </p:tgtEl>
                                        <p:attrNameLst>
                                          <p:attrName>ppt_w</p:attrName>
                                        </p:attrNameLst>
                                      </p:cBhvr>
                                      <p:tavLst>
                                        <p:tav tm="0">
                                          <p:val>
                                            <p:fltVal val="0"/>
                                          </p:val>
                                        </p:tav>
                                        <p:tav tm="100000">
                                          <p:val>
                                            <p:strVal val="#ppt_w"/>
                                          </p:val>
                                        </p:tav>
                                      </p:tavLst>
                                    </p:anim>
                                    <p:anim calcmode="lin" valueType="num">
                                      <p:cBhvr>
                                        <p:cTn id="26" dur="500" fill="hold"/>
                                        <p:tgtEl>
                                          <p:spTgt spid="9"/>
                                        </p:tgtEl>
                                        <p:attrNameLst>
                                          <p:attrName>ppt_h</p:attrName>
                                        </p:attrNameLst>
                                      </p:cBhvr>
                                      <p:tavLst>
                                        <p:tav tm="0">
                                          <p:val>
                                            <p:fltVal val="0"/>
                                          </p:val>
                                        </p:tav>
                                        <p:tav tm="100000">
                                          <p:val>
                                            <p:strVal val="#ppt_h"/>
                                          </p:val>
                                        </p:tav>
                                      </p:tavLst>
                                    </p:anim>
                                    <p:animEffect transition="in" filter="fade">
                                      <p:cBhvr>
                                        <p:cTn id="27" dur="500"/>
                                        <p:tgtEl>
                                          <p:spTgt spid="9"/>
                                        </p:tgtEl>
                                      </p:cBhvr>
                                    </p:animEffect>
                                  </p:childTnLst>
                                </p:cTn>
                              </p:par>
                              <p:par>
                                <p:cTn id="28" presetID="53" presetClass="entr" presetSubtype="16" fill="hold" grpId="0" nodeType="withEffect">
                                  <p:stCondLst>
                                    <p:cond delay="0"/>
                                  </p:stCondLst>
                                  <p:childTnLst>
                                    <p:set>
                                      <p:cBhvr>
                                        <p:cTn id="29" dur="1" fill="hold">
                                          <p:stCondLst>
                                            <p:cond delay="0"/>
                                          </p:stCondLst>
                                        </p:cTn>
                                        <p:tgtEl>
                                          <p:spTgt spid="10"/>
                                        </p:tgtEl>
                                        <p:attrNameLst>
                                          <p:attrName>style.visibility</p:attrName>
                                        </p:attrNameLst>
                                      </p:cBhvr>
                                      <p:to>
                                        <p:strVal val="visible"/>
                                      </p:to>
                                    </p:set>
                                    <p:anim calcmode="lin" valueType="num">
                                      <p:cBhvr>
                                        <p:cTn id="30" dur="500" fill="hold"/>
                                        <p:tgtEl>
                                          <p:spTgt spid="10"/>
                                        </p:tgtEl>
                                        <p:attrNameLst>
                                          <p:attrName>ppt_w</p:attrName>
                                        </p:attrNameLst>
                                      </p:cBhvr>
                                      <p:tavLst>
                                        <p:tav tm="0">
                                          <p:val>
                                            <p:fltVal val="0"/>
                                          </p:val>
                                        </p:tav>
                                        <p:tav tm="100000">
                                          <p:val>
                                            <p:strVal val="#ppt_w"/>
                                          </p:val>
                                        </p:tav>
                                      </p:tavLst>
                                    </p:anim>
                                    <p:anim calcmode="lin" valueType="num">
                                      <p:cBhvr>
                                        <p:cTn id="31" dur="500" fill="hold"/>
                                        <p:tgtEl>
                                          <p:spTgt spid="10"/>
                                        </p:tgtEl>
                                        <p:attrNameLst>
                                          <p:attrName>ppt_h</p:attrName>
                                        </p:attrNameLst>
                                      </p:cBhvr>
                                      <p:tavLst>
                                        <p:tav tm="0">
                                          <p:val>
                                            <p:fltVal val="0"/>
                                          </p:val>
                                        </p:tav>
                                        <p:tav tm="100000">
                                          <p:val>
                                            <p:strVal val="#ppt_h"/>
                                          </p:val>
                                        </p:tav>
                                      </p:tavLst>
                                    </p:anim>
                                    <p:animEffect transition="in" filter="fade">
                                      <p:cBhvr>
                                        <p:cTn id="32" dur="500"/>
                                        <p:tgtEl>
                                          <p:spTgt spid="10"/>
                                        </p:tgtEl>
                                      </p:cBhvr>
                                    </p:animEffect>
                                  </p:childTnLst>
                                </p:cTn>
                              </p:par>
                              <p:par>
                                <p:cTn id="33" presetID="53" presetClass="entr" presetSubtype="16" fill="hold" grpId="0" nodeType="withEffect">
                                  <p:stCondLst>
                                    <p:cond delay="50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par>
                                <p:cTn id="38" presetID="53" presetClass="entr" presetSubtype="16" fill="hold" grpId="0" nodeType="withEffect">
                                  <p:stCondLst>
                                    <p:cond delay="400"/>
                                  </p:stCondLst>
                                  <p:childTnLst>
                                    <p:set>
                                      <p:cBhvr>
                                        <p:cTn id="39" dur="1" fill="hold">
                                          <p:stCondLst>
                                            <p:cond delay="0"/>
                                          </p:stCondLst>
                                        </p:cTn>
                                        <p:tgtEl>
                                          <p:spTgt spid="12"/>
                                        </p:tgtEl>
                                        <p:attrNameLst>
                                          <p:attrName>style.visibility</p:attrName>
                                        </p:attrNameLst>
                                      </p:cBhvr>
                                      <p:to>
                                        <p:strVal val="visible"/>
                                      </p:to>
                                    </p:set>
                                    <p:anim calcmode="lin" valueType="num">
                                      <p:cBhvr>
                                        <p:cTn id="40" dur="500" fill="hold"/>
                                        <p:tgtEl>
                                          <p:spTgt spid="12"/>
                                        </p:tgtEl>
                                        <p:attrNameLst>
                                          <p:attrName>ppt_w</p:attrName>
                                        </p:attrNameLst>
                                      </p:cBhvr>
                                      <p:tavLst>
                                        <p:tav tm="0">
                                          <p:val>
                                            <p:fltVal val="0"/>
                                          </p:val>
                                        </p:tav>
                                        <p:tav tm="100000">
                                          <p:val>
                                            <p:strVal val="#ppt_w"/>
                                          </p:val>
                                        </p:tav>
                                      </p:tavLst>
                                    </p:anim>
                                    <p:anim calcmode="lin" valueType="num">
                                      <p:cBhvr>
                                        <p:cTn id="41" dur="500" fill="hold"/>
                                        <p:tgtEl>
                                          <p:spTgt spid="12"/>
                                        </p:tgtEl>
                                        <p:attrNameLst>
                                          <p:attrName>ppt_h</p:attrName>
                                        </p:attrNameLst>
                                      </p:cBhvr>
                                      <p:tavLst>
                                        <p:tav tm="0">
                                          <p:val>
                                            <p:fltVal val="0"/>
                                          </p:val>
                                        </p:tav>
                                        <p:tav tm="100000">
                                          <p:val>
                                            <p:strVal val="#ppt_h"/>
                                          </p:val>
                                        </p:tav>
                                      </p:tavLst>
                                    </p:anim>
                                    <p:animEffect transition="in" filter="fade">
                                      <p:cBhvr>
                                        <p:cTn id="42" dur="500"/>
                                        <p:tgtEl>
                                          <p:spTgt spid="12"/>
                                        </p:tgtEl>
                                      </p:cBhvr>
                                    </p:animEffect>
                                  </p:childTnLst>
                                </p:cTn>
                              </p:par>
                              <p:par>
                                <p:cTn id="43" presetID="53" presetClass="entr" presetSubtype="16" fill="hold" grpId="0" nodeType="withEffect">
                                  <p:stCondLst>
                                    <p:cond delay="200"/>
                                  </p:stCondLst>
                                  <p:childTnLst>
                                    <p:set>
                                      <p:cBhvr>
                                        <p:cTn id="44" dur="1" fill="hold">
                                          <p:stCondLst>
                                            <p:cond delay="0"/>
                                          </p:stCondLst>
                                        </p:cTn>
                                        <p:tgtEl>
                                          <p:spTgt spid="13"/>
                                        </p:tgtEl>
                                        <p:attrNameLst>
                                          <p:attrName>style.visibility</p:attrName>
                                        </p:attrNameLst>
                                      </p:cBhvr>
                                      <p:to>
                                        <p:strVal val="visible"/>
                                      </p:to>
                                    </p:set>
                                    <p:anim calcmode="lin" valueType="num">
                                      <p:cBhvr>
                                        <p:cTn id="45" dur="500" fill="hold"/>
                                        <p:tgtEl>
                                          <p:spTgt spid="13"/>
                                        </p:tgtEl>
                                        <p:attrNameLst>
                                          <p:attrName>ppt_w</p:attrName>
                                        </p:attrNameLst>
                                      </p:cBhvr>
                                      <p:tavLst>
                                        <p:tav tm="0">
                                          <p:val>
                                            <p:fltVal val="0"/>
                                          </p:val>
                                        </p:tav>
                                        <p:tav tm="100000">
                                          <p:val>
                                            <p:strVal val="#ppt_w"/>
                                          </p:val>
                                        </p:tav>
                                      </p:tavLst>
                                    </p:anim>
                                    <p:anim calcmode="lin" valueType="num">
                                      <p:cBhvr>
                                        <p:cTn id="46" dur="500" fill="hold"/>
                                        <p:tgtEl>
                                          <p:spTgt spid="13"/>
                                        </p:tgtEl>
                                        <p:attrNameLst>
                                          <p:attrName>ppt_h</p:attrName>
                                        </p:attrNameLst>
                                      </p:cBhvr>
                                      <p:tavLst>
                                        <p:tav tm="0">
                                          <p:val>
                                            <p:fltVal val="0"/>
                                          </p:val>
                                        </p:tav>
                                        <p:tav tm="100000">
                                          <p:val>
                                            <p:strVal val="#ppt_h"/>
                                          </p:val>
                                        </p:tav>
                                      </p:tavLst>
                                    </p:anim>
                                    <p:animEffect transition="in" filter="fade">
                                      <p:cBhvr>
                                        <p:cTn id="47" dur="500"/>
                                        <p:tgtEl>
                                          <p:spTgt spid="13"/>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14"/>
                                        </p:tgtEl>
                                        <p:attrNameLst>
                                          <p:attrName>style.visibility</p:attrName>
                                        </p:attrNameLst>
                                      </p:cBhvr>
                                      <p:to>
                                        <p:strVal val="visible"/>
                                      </p:to>
                                    </p:set>
                                    <p:anim calcmode="lin" valueType="num">
                                      <p:cBhvr>
                                        <p:cTn id="50" dur="500" fill="hold"/>
                                        <p:tgtEl>
                                          <p:spTgt spid="14"/>
                                        </p:tgtEl>
                                        <p:attrNameLst>
                                          <p:attrName>ppt_w</p:attrName>
                                        </p:attrNameLst>
                                      </p:cBhvr>
                                      <p:tavLst>
                                        <p:tav tm="0">
                                          <p:val>
                                            <p:fltVal val="0"/>
                                          </p:val>
                                        </p:tav>
                                        <p:tav tm="100000">
                                          <p:val>
                                            <p:strVal val="#ppt_w"/>
                                          </p:val>
                                        </p:tav>
                                      </p:tavLst>
                                    </p:anim>
                                    <p:anim calcmode="lin" valueType="num">
                                      <p:cBhvr>
                                        <p:cTn id="51" dur="500" fill="hold"/>
                                        <p:tgtEl>
                                          <p:spTgt spid="14"/>
                                        </p:tgtEl>
                                        <p:attrNameLst>
                                          <p:attrName>ppt_h</p:attrName>
                                        </p:attrNameLst>
                                      </p:cBhvr>
                                      <p:tavLst>
                                        <p:tav tm="0">
                                          <p:val>
                                            <p:fltVal val="0"/>
                                          </p:val>
                                        </p:tav>
                                        <p:tav tm="100000">
                                          <p:val>
                                            <p:strVal val="#ppt_h"/>
                                          </p:val>
                                        </p:tav>
                                      </p:tavLst>
                                    </p:anim>
                                    <p:animEffect transition="in" filter="fade">
                                      <p:cBhvr>
                                        <p:cTn id="52" dur="500"/>
                                        <p:tgtEl>
                                          <p:spTgt spid="14"/>
                                        </p:tgtEl>
                                      </p:cBhvr>
                                    </p:animEffect>
                                  </p:childTnLst>
                                </p:cTn>
                              </p:par>
                              <p:par>
                                <p:cTn id="53" presetID="53" presetClass="entr" presetSubtype="16" fill="hold" grpId="0" nodeType="withEffect">
                                  <p:stCondLst>
                                    <p:cond delay="300"/>
                                  </p:stCondLst>
                                  <p:childTnLst>
                                    <p:set>
                                      <p:cBhvr>
                                        <p:cTn id="54" dur="1" fill="hold">
                                          <p:stCondLst>
                                            <p:cond delay="0"/>
                                          </p:stCondLst>
                                        </p:cTn>
                                        <p:tgtEl>
                                          <p:spTgt spid="15"/>
                                        </p:tgtEl>
                                        <p:attrNameLst>
                                          <p:attrName>style.visibility</p:attrName>
                                        </p:attrNameLst>
                                      </p:cBhvr>
                                      <p:to>
                                        <p:strVal val="visible"/>
                                      </p:to>
                                    </p:set>
                                    <p:anim calcmode="lin" valueType="num">
                                      <p:cBhvr>
                                        <p:cTn id="55" dur="500" fill="hold"/>
                                        <p:tgtEl>
                                          <p:spTgt spid="15"/>
                                        </p:tgtEl>
                                        <p:attrNameLst>
                                          <p:attrName>ppt_w</p:attrName>
                                        </p:attrNameLst>
                                      </p:cBhvr>
                                      <p:tavLst>
                                        <p:tav tm="0">
                                          <p:val>
                                            <p:fltVal val="0"/>
                                          </p:val>
                                        </p:tav>
                                        <p:tav tm="100000">
                                          <p:val>
                                            <p:strVal val="#ppt_w"/>
                                          </p:val>
                                        </p:tav>
                                      </p:tavLst>
                                    </p:anim>
                                    <p:anim calcmode="lin" valueType="num">
                                      <p:cBhvr>
                                        <p:cTn id="56" dur="500" fill="hold"/>
                                        <p:tgtEl>
                                          <p:spTgt spid="15"/>
                                        </p:tgtEl>
                                        <p:attrNameLst>
                                          <p:attrName>ppt_h</p:attrName>
                                        </p:attrNameLst>
                                      </p:cBhvr>
                                      <p:tavLst>
                                        <p:tav tm="0">
                                          <p:val>
                                            <p:fltVal val="0"/>
                                          </p:val>
                                        </p:tav>
                                        <p:tav tm="100000">
                                          <p:val>
                                            <p:strVal val="#ppt_h"/>
                                          </p:val>
                                        </p:tav>
                                      </p:tavLst>
                                    </p:anim>
                                    <p:animEffect transition="in" filter="fade">
                                      <p:cBhvr>
                                        <p:cTn id="57" dur="500"/>
                                        <p:tgtEl>
                                          <p:spTgt spid="15"/>
                                        </p:tgtEl>
                                      </p:cBhvr>
                                    </p:animEffect>
                                  </p:childTnLst>
                                </p:cTn>
                              </p:par>
                              <p:par>
                                <p:cTn id="58" presetID="53" presetClass="entr" presetSubtype="16" fill="hold" grpId="0" nodeType="withEffect">
                                  <p:stCondLst>
                                    <p:cond delay="0"/>
                                  </p:stCondLst>
                                  <p:childTnLst>
                                    <p:set>
                                      <p:cBhvr>
                                        <p:cTn id="59" dur="1" fill="hold">
                                          <p:stCondLst>
                                            <p:cond delay="0"/>
                                          </p:stCondLst>
                                        </p:cTn>
                                        <p:tgtEl>
                                          <p:spTgt spid="16"/>
                                        </p:tgtEl>
                                        <p:attrNameLst>
                                          <p:attrName>style.visibility</p:attrName>
                                        </p:attrNameLst>
                                      </p:cBhvr>
                                      <p:to>
                                        <p:strVal val="visible"/>
                                      </p:to>
                                    </p:set>
                                    <p:anim calcmode="lin" valueType="num">
                                      <p:cBhvr>
                                        <p:cTn id="60" dur="500" fill="hold"/>
                                        <p:tgtEl>
                                          <p:spTgt spid="16"/>
                                        </p:tgtEl>
                                        <p:attrNameLst>
                                          <p:attrName>ppt_w</p:attrName>
                                        </p:attrNameLst>
                                      </p:cBhvr>
                                      <p:tavLst>
                                        <p:tav tm="0">
                                          <p:val>
                                            <p:fltVal val="0"/>
                                          </p:val>
                                        </p:tav>
                                        <p:tav tm="100000">
                                          <p:val>
                                            <p:strVal val="#ppt_w"/>
                                          </p:val>
                                        </p:tav>
                                      </p:tavLst>
                                    </p:anim>
                                    <p:anim calcmode="lin" valueType="num">
                                      <p:cBhvr>
                                        <p:cTn id="61" dur="500" fill="hold"/>
                                        <p:tgtEl>
                                          <p:spTgt spid="16"/>
                                        </p:tgtEl>
                                        <p:attrNameLst>
                                          <p:attrName>ppt_h</p:attrName>
                                        </p:attrNameLst>
                                      </p:cBhvr>
                                      <p:tavLst>
                                        <p:tav tm="0">
                                          <p:val>
                                            <p:fltVal val="0"/>
                                          </p:val>
                                        </p:tav>
                                        <p:tav tm="100000">
                                          <p:val>
                                            <p:strVal val="#ppt_h"/>
                                          </p:val>
                                        </p:tav>
                                      </p:tavLst>
                                    </p:anim>
                                    <p:animEffect transition="in" filter="fade">
                                      <p:cBhvr>
                                        <p:cTn id="62" dur="500"/>
                                        <p:tgtEl>
                                          <p:spTgt spid="16"/>
                                        </p:tgtEl>
                                      </p:cBhvr>
                                    </p:animEffect>
                                  </p:childTnLst>
                                </p:cTn>
                              </p:par>
                              <p:par>
                                <p:cTn id="63" presetID="53" presetClass="entr" presetSubtype="16" fill="hold" grpId="0" nodeType="withEffect">
                                  <p:stCondLst>
                                    <p:cond delay="500"/>
                                  </p:stCondLst>
                                  <p:childTnLst>
                                    <p:set>
                                      <p:cBhvr>
                                        <p:cTn id="64" dur="1" fill="hold">
                                          <p:stCondLst>
                                            <p:cond delay="0"/>
                                          </p:stCondLst>
                                        </p:cTn>
                                        <p:tgtEl>
                                          <p:spTgt spid="17"/>
                                        </p:tgtEl>
                                        <p:attrNameLst>
                                          <p:attrName>style.visibility</p:attrName>
                                        </p:attrNameLst>
                                      </p:cBhvr>
                                      <p:to>
                                        <p:strVal val="visible"/>
                                      </p:to>
                                    </p:set>
                                    <p:anim calcmode="lin" valueType="num">
                                      <p:cBhvr>
                                        <p:cTn id="65" dur="500" fill="hold"/>
                                        <p:tgtEl>
                                          <p:spTgt spid="17"/>
                                        </p:tgtEl>
                                        <p:attrNameLst>
                                          <p:attrName>ppt_w</p:attrName>
                                        </p:attrNameLst>
                                      </p:cBhvr>
                                      <p:tavLst>
                                        <p:tav tm="0">
                                          <p:val>
                                            <p:fltVal val="0"/>
                                          </p:val>
                                        </p:tav>
                                        <p:tav tm="100000">
                                          <p:val>
                                            <p:strVal val="#ppt_w"/>
                                          </p:val>
                                        </p:tav>
                                      </p:tavLst>
                                    </p:anim>
                                    <p:anim calcmode="lin" valueType="num">
                                      <p:cBhvr>
                                        <p:cTn id="66" dur="500" fill="hold"/>
                                        <p:tgtEl>
                                          <p:spTgt spid="17"/>
                                        </p:tgtEl>
                                        <p:attrNameLst>
                                          <p:attrName>ppt_h</p:attrName>
                                        </p:attrNameLst>
                                      </p:cBhvr>
                                      <p:tavLst>
                                        <p:tav tm="0">
                                          <p:val>
                                            <p:fltVal val="0"/>
                                          </p:val>
                                        </p:tav>
                                        <p:tav tm="100000">
                                          <p:val>
                                            <p:strVal val="#ppt_h"/>
                                          </p:val>
                                        </p:tav>
                                      </p:tavLst>
                                    </p:anim>
                                    <p:animEffect transition="in" filter="fade">
                                      <p:cBhvr>
                                        <p:cTn id="67" dur="500"/>
                                        <p:tgtEl>
                                          <p:spTgt spid="17"/>
                                        </p:tgtEl>
                                      </p:cBhvr>
                                    </p:animEffect>
                                  </p:childTnLst>
                                </p:cTn>
                              </p:par>
                              <p:par>
                                <p:cTn id="68" presetID="53" presetClass="entr" presetSubtype="16" fill="hold" grpId="0" nodeType="withEffect">
                                  <p:stCondLst>
                                    <p:cond delay="0"/>
                                  </p:stCondLst>
                                  <p:childTnLst>
                                    <p:set>
                                      <p:cBhvr>
                                        <p:cTn id="69" dur="1" fill="hold">
                                          <p:stCondLst>
                                            <p:cond delay="0"/>
                                          </p:stCondLst>
                                        </p:cTn>
                                        <p:tgtEl>
                                          <p:spTgt spid="18"/>
                                        </p:tgtEl>
                                        <p:attrNameLst>
                                          <p:attrName>style.visibility</p:attrName>
                                        </p:attrNameLst>
                                      </p:cBhvr>
                                      <p:to>
                                        <p:strVal val="visible"/>
                                      </p:to>
                                    </p:set>
                                    <p:anim calcmode="lin" valueType="num">
                                      <p:cBhvr>
                                        <p:cTn id="70" dur="500" fill="hold"/>
                                        <p:tgtEl>
                                          <p:spTgt spid="18"/>
                                        </p:tgtEl>
                                        <p:attrNameLst>
                                          <p:attrName>ppt_w</p:attrName>
                                        </p:attrNameLst>
                                      </p:cBhvr>
                                      <p:tavLst>
                                        <p:tav tm="0">
                                          <p:val>
                                            <p:fltVal val="0"/>
                                          </p:val>
                                        </p:tav>
                                        <p:tav tm="100000">
                                          <p:val>
                                            <p:strVal val="#ppt_w"/>
                                          </p:val>
                                        </p:tav>
                                      </p:tavLst>
                                    </p:anim>
                                    <p:anim calcmode="lin" valueType="num">
                                      <p:cBhvr>
                                        <p:cTn id="71" dur="500" fill="hold"/>
                                        <p:tgtEl>
                                          <p:spTgt spid="18"/>
                                        </p:tgtEl>
                                        <p:attrNameLst>
                                          <p:attrName>ppt_h</p:attrName>
                                        </p:attrNameLst>
                                      </p:cBhvr>
                                      <p:tavLst>
                                        <p:tav tm="0">
                                          <p:val>
                                            <p:fltVal val="0"/>
                                          </p:val>
                                        </p:tav>
                                        <p:tav tm="100000">
                                          <p:val>
                                            <p:strVal val="#ppt_h"/>
                                          </p:val>
                                        </p:tav>
                                      </p:tavLst>
                                    </p:anim>
                                    <p:animEffect transition="in" filter="fade">
                                      <p:cBhvr>
                                        <p:cTn id="72" dur="500"/>
                                        <p:tgtEl>
                                          <p:spTgt spid="18"/>
                                        </p:tgtEl>
                                      </p:cBhvr>
                                    </p:animEffect>
                                  </p:childTnLst>
                                </p:cTn>
                              </p:par>
                              <p:par>
                                <p:cTn id="73" presetID="53" presetClass="entr" presetSubtype="16" fill="hold" grpId="0" nodeType="withEffect">
                                  <p:stCondLst>
                                    <p:cond delay="300"/>
                                  </p:stCondLst>
                                  <p:childTnLst>
                                    <p:set>
                                      <p:cBhvr>
                                        <p:cTn id="74" dur="1" fill="hold">
                                          <p:stCondLst>
                                            <p:cond delay="0"/>
                                          </p:stCondLst>
                                        </p:cTn>
                                        <p:tgtEl>
                                          <p:spTgt spid="19"/>
                                        </p:tgtEl>
                                        <p:attrNameLst>
                                          <p:attrName>style.visibility</p:attrName>
                                        </p:attrNameLst>
                                      </p:cBhvr>
                                      <p:to>
                                        <p:strVal val="visible"/>
                                      </p:to>
                                    </p:set>
                                    <p:anim calcmode="lin" valueType="num">
                                      <p:cBhvr>
                                        <p:cTn id="75" dur="500" fill="hold"/>
                                        <p:tgtEl>
                                          <p:spTgt spid="19"/>
                                        </p:tgtEl>
                                        <p:attrNameLst>
                                          <p:attrName>ppt_w</p:attrName>
                                        </p:attrNameLst>
                                      </p:cBhvr>
                                      <p:tavLst>
                                        <p:tav tm="0">
                                          <p:val>
                                            <p:fltVal val="0"/>
                                          </p:val>
                                        </p:tav>
                                        <p:tav tm="100000">
                                          <p:val>
                                            <p:strVal val="#ppt_w"/>
                                          </p:val>
                                        </p:tav>
                                      </p:tavLst>
                                    </p:anim>
                                    <p:anim calcmode="lin" valueType="num">
                                      <p:cBhvr>
                                        <p:cTn id="76" dur="500" fill="hold"/>
                                        <p:tgtEl>
                                          <p:spTgt spid="19"/>
                                        </p:tgtEl>
                                        <p:attrNameLst>
                                          <p:attrName>ppt_h</p:attrName>
                                        </p:attrNameLst>
                                      </p:cBhvr>
                                      <p:tavLst>
                                        <p:tav tm="0">
                                          <p:val>
                                            <p:fltVal val="0"/>
                                          </p:val>
                                        </p:tav>
                                        <p:tav tm="100000">
                                          <p:val>
                                            <p:strVal val="#ppt_h"/>
                                          </p:val>
                                        </p:tav>
                                      </p:tavLst>
                                    </p:anim>
                                    <p:animEffect transition="in" filter="fade">
                                      <p:cBhvr>
                                        <p:cTn id="77" dur="500"/>
                                        <p:tgtEl>
                                          <p:spTgt spid="19"/>
                                        </p:tgtEl>
                                      </p:cBhvr>
                                    </p:animEffect>
                                  </p:childTnLst>
                                </p:cTn>
                              </p:par>
                              <p:par>
                                <p:cTn id="78" presetID="53" presetClass="entr" presetSubtype="16" fill="hold" grpId="0" nodeType="withEffect">
                                  <p:stCondLst>
                                    <p:cond delay="500"/>
                                  </p:stCondLst>
                                  <p:childTnLst>
                                    <p:set>
                                      <p:cBhvr>
                                        <p:cTn id="79" dur="1" fill="hold">
                                          <p:stCondLst>
                                            <p:cond delay="0"/>
                                          </p:stCondLst>
                                        </p:cTn>
                                        <p:tgtEl>
                                          <p:spTgt spid="21"/>
                                        </p:tgtEl>
                                        <p:attrNameLst>
                                          <p:attrName>style.visibility</p:attrName>
                                        </p:attrNameLst>
                                      </p:cBhvr>
                                      <p:to>
                                        <p:strVal val="visible"/>
                                      </p:to>
                                    </p:set>
                                    <p:anim calcmode="lin" valueType="num">
                                      <p:cBhvr>
                                        <p:cTn id="80" dur="500" fill="hold"/>
                                        <p:tgtEl>
                                          <p:spTgt spid="21"/>
                                        </p:tgtEl>
                                        <p:attrNameLst>
                                          <p:attrName>ppt_w</p:attrName>
                                        </p:attrNameLst>
                                      </p:cBhvr>
                                      <p:tavLst>
                                        <p:tav tm="0">
                                          <p:val>
                                            <p:fltVal val="0"/>
                                          </p:val>
                                        </p:tav>
                                        <p:tav tm="100000">
                                          <p:val>
                                            <p:strVal val="#ppt_w"/>
                                          </p:val>
                                        </p:tav>
                                      </p:tavLst>
                                    </p:anim>
                                    <p:anim calcmode="lin" valueType="num">
                                      <p:cBhvr>
                                        <p:cTn id="81" dur="500" fill="hold"/>
                                        <p:tgtEl>
                                          <p:spTgt spid="21"/>
                                        </p:tgtEl>
                                        <p:attrNameLst>
                                          <p:attrName>ppt_h</p:attrName>
                                        </p:attrNameLst>
                                      </p:cBhvr>
                                      <p:tavLst>
                                        <p:tav tm="0">
                                          <p:val>
                                            <p:fltVal val="0"/>
                                          </p:val>
                                        </p:tav>
                                        <p:tav tm="100000">
                                          <p:val>
                                            <p:strVal val="#ppt_h"/>
                                          </p:val>
                                        </p:tav>
                                      </p:tavLst>
                                    </p:anim>
                                    <p:animEffect transition="in" filter="fade">
                                      <p:cBhvr>
                                        <p:cTn id="82" dur="500"/>
                                        <p:tgtEl>
                                          <p:spTgt spid="21"/>
                                        </p:tgtEl>
                                      </p:cBhvr>
                                    </p:animEffect>
                                  </p:childTnLst>
                                </p:cTn>
                              </p:par>
                              <p:par>
                                <p:cTn id="83" presetID="53" presetClass="entr" presetSubtype="16" fill="hold" grpId="0" nodeType="withEffect">
                                  <p:stCondLst>
                                    <p:cond delay="0"/>
                                  </p:stCondLst>
                                  <p:childTnLst>
                                    <p:set>
                                      <p:cBhvr>
                                        <p:cTn id="84" dur="1" fill="hold">
                                          <p:stCondLst>
                                            <p:cond delay="0"/>
                                          </p:stCondLst>
                                        </p:cTn>
                                        <p:tgtEl>
                                          <p:spTgt spid="22"/>
                                        </p:tgtEl>
                                        <p:attrNameLst>
                                          <p:attrName>style.visibility</p:attrName>
                                        </p:attrNameLst>
                                      </p:cBhvr>
                                      <p:to>
                                        <p:strVal val="visible"/>
                                      </p:to>
                                    </p:set>
                                    <p:anim calcmode="lin" valueType="num">
                                      <p:cBhvr>
                                        <p:cTn id="85" dur="500" fill="hold"/>
                                        <p:tgtEl>
                                          <p:spTgt spid="22"/>
                                        </p:tgtEl>
                                        <p:attrNameLst>
                                          <p:attrName>ppt_w</p:attrName>
                                        </p:attrNameLst>
                                      </p:cBhvr>
                                      <p:tavLst>
                                        <p:tav tm="0">
                                          <p:val>
                                            <p:fltVal val="0"/>
                                          </p:val>
                                        </p:tav>
                                        <p:tav tm="100000">
                                          <p:val>
                                            <p:strVal val="#ppt_w"/>
                                          </p:val>
                                        </p:tav>
                                      </p:tavLst>
                                    </p:anim>
                                    <p:anim calcmode="lin" valueType="num">
                                      <p:cBhvr>
                                        <p:cTn id="86" dur="500" fill="hold"/>
                                        <p:tgtEl>
                                          <p:spTgt spid="22"/>
                                        </p:tgtEl>
                                        <p:attrNameLst>
                                          <p:attrName>ppt_h</p:attrName>
                                        </p:attrNameLst>
                                      </p:cBhvr>
                                      <p:tavLst>
                                        <p:tav tm="0">
                                          <p:val>
                                            <p:fltVal val="0"/>
                                          </p:val>
                                        </p:tav>
                                        <p:tav tm="100000">
                                          <p:val>
                                            <p:strVal val="#ppt_h"/>
                                          </p:val>
                                        </p:tav>
                                      </p:tavLst>
                                    </p:anim>
                                    <p:animEffect transition="in" filter="fade">
                                      <p:cBhvr>
                                        <p:cTn id="87" dur="500"/>
                                        <p:tgtEl>
                                          <p:spTgt spid="22"/>
                                        </p:tgtEl>
                                      </p:cBhvr>
                                    </p:animEffect>
                                  </p:childTnLst>
                                </p:cTn>
                              </p:par>
                              <p:par>
                                <p:cTn id="88" presetID="53" presetClass="entr" presetSubtype="16" fill="hold" grpId="0" nodeType="withEffect">
                                  <p:stCondLst>
                                    <p:cond delay="300"/>
                                  </p:stCondLst>
                                  <p:childTnLst>
                                    <p:set>
                                      <p:cBhvr>
                                        <p:cTn id="89" dur="1" fill="hold">
                                          <p:stCondLst>
                                            <p:cond delay="0"/>
                                          </p:stCondLst>
                                        </p:cTn>
                                        <p:tgtEl>
                                          <p:spTgt spid="23"/>
                                        </p:tgtEl>
                                        <p:attrNameLst>
                                          <p:attrName>style.visibility</p:attrName>
                                        </p:attrNameLst>
                                      </p:cBhvr>
                                      <p:to>
                                        <p:strVal val="visible"/>
                                      </p:to>
                                    </p:set>
                                    <p:anim calcmode="lin" valueType="num">
                                      <p:cBhvr>
                                        <p:cTn id="90" dur="500" fill="hold"/>
                                        <p:tgtEl>
                                          <p:spTgt spid="23"/>
                                        </p:tgtEl>
                                        <p:attrNameLst>
                                          <p:attrName>ppt_w</p:attrName>
                                        </p:attrNameLst>
                                      </p:cBhvr>
                                      <p:tavLst>
                                        <p:tav tm="0">
                                          <p:val>
                                            <p:fltVal val="0"/>
                                          </p:val>
                                        </p:tav>
                                        <p:tav tm="100000">
                                          <p:val>
                                            <p:strVal val="#ppt_w"/>
                                          </p:val>
                                        </p:tav>
                                      </p:tavLst>
                                    </p:anim>
                                    <p:anim calcmode="lin" valueType="num">
                                      <p:cBhvr>
                                        <p:cTn id="91" dur="500" fill="hold"/>
                                        <p:tgtEl>
                                          <p:spTgt spid="23"/>
                                        </p:tgtEl>
                                        <p:attrNameLst>
                                          <p:attrName>ppt_h</p:attrName>
                                        </p:attrNameLst>
                                      </p:cBhvr>
                                      <p:tavLst>
                                        <p:tav tm="0">
                                          <p:val>
                                            <p:fltVal val="0"/>
                                          </p:val>
                                        </p:tav>
                                        <p:tav tm="100000">
                                          <p:val>
                                            <p:strVal val="#ppt_h"/>
                                          </p:val>
                                        </p:tav>
                                      </p:tavLst>
                                    </p:anim>
                                    <p:animEffect transition="in" filter="fade">
                                      <p:cBhvr>
                                        <p:cTn id="92"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 grpId="0" animBg="1"/>
      <p:bldP spid="2" grpId="1" animBg="1"/>
      <p:bldP spid="3" grpId="0"/>
      <p:bldP spid="9" grpId="0"/>
      <p:bldP spid="10" grpId="0"/>
      <p:bldP spid="11" grpId="0"/>
      <p:bldP spid="12" grpId="0"/>
      <p:bldP spid="13" grpId="0"/>
      <p:bldP spid="14" grpId="0"/>
      <p:bldP spid="15" grpId="0"/>
      <p:bldP spid="16" grpId="0"/>
      <p:bldP spid="17" grpId="0"/>
      <p:bldP spid="18" grpId="0"/>
      <p:bldP spid="19" grpId="0"/>
      <p:bldP spid="21" grpId="0"/>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卷形: 水平 26">
            <a:extLst>
              <a:ext uri="{FF2B5EF4-FFF2-40B4-BE49-F238E27FC236}">
                <a16:creationId xmlns="" xmlns:a16="http://schemas.microsoft.com/office/drawing/2014/main" id="{4A543332-9297-48FC-A9A3-C8D8BA09E5B5}"/>
              </a:ext>
            </a:extLst>
          </p:cNvPr>
          <p:cNvSpPr/>
          <p:nvPr/>
        </p:nvSpPr>
        <p:spPr bwMode="auto">
          <a:xfrm>
            <a:off x="5024154" y="1401631"/>
            <a:ext cx="5363633" cy="3518372"/>
          </a:xfrm>
          <a:prstGeom prst="horizontalScroll">
            <a:avLst>
              <a:gd name="adj" fmla="val 9135"/>
            </a:avLst>
          </a:prstGeom>
          <a:solidFill>
            <a:schemeClr val="accent2"/>
          </a:solidFill>
          <a:ln w="9525" cap="flat" cmpd="sng" algn="ctr">
            <a:solidFill>
              <a:schemeClr val="accent1">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 typeface="Arial" pitchFamily="34" charset="0"/>
              <a:buNone/>
              <a:tabLst/>
            </a:pPr>
            <a:endParaRPr kumimoji="0" lang="zh-CN" altLang="en-US" sz="1800" b="0" i="0" u="none" strike="noStrike" cap="none" normalizeH="0" baseline="0">
              <a:ln>
                <a:noFill/>
              </a:ln>
              <a:solidFill>
                <a:schemeClr val="tx1"/>
              </a:solidFill>
              <a:effectLst/>
              <a:latin typeface="Arial" pitchFamily="34" charset="0"/>
              <a:ea typeface="宋体" pitchFamily="2" charset="-122"/>
            </a:endParaRPr>
          </a:p>
        </p:txBody>
      </p:sp>
      <p:sp>
        <p:nvSpPr>
          <p:cNvPr id="26" name="矩形 25">
            <a:extLst>
              <a:ext uri="{FF2B5EF4-FFF2-40B4-BE49-F238E27FC236}">
                <a16:creationId xmlns="" xmlns:a16="http://schemas.microsoft.com/office/drawing/2014/main" id="{270ED05E-4BA3-4651-B98D-AAE1D05212F6}"/>
              </a:ext>
            </a:extLst>
          </p:cNvPr>
          <p:cNvSpPr/>
          <p:nvPr/>
        </p:nvSpPr>
        <p:spPr>
          <a:xfrm>
            <a:off x="500603" y="224926"/>
            <a:ext cx="6324333" cy="430887"/>
          </a:xfrm>
          <a:prstGeom prst="rect">
            <a:avLst/>
          </a:prstGeom>
          <a:noFill/>
          <a:ln>
            <a:noFill/>
          </a:ln>
        </p:spPr>
        <p:txBody>
          <a:bodyPr vert="horz" wrap="square" lIns="0" tIns="0" rIns="0" bIns="0" numCol="1" anchor="t" anchorCtr="0" compatLnSpc="1">
            <a:spAutoFit/>
          </a:bodyPr>
          <a:lstStyle/>
          <a:p>
            <a:r>
              <a:rPr lang="zh-CN" altLang="en-US" sz="280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rPr>
              <a:t>我们工作中有下列“症状”吗？</a:t>
            </a:r>
            <a:endParaRPr lang="zh-CN" altLang="en-US" sz="2800" dirty="0">
              <a:solidFill>
                <a:schemeClr val="accent1"/>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2" name="矩形 1">
            <a:extLst>
              <a:ext uri="{FF2B5EF4-FFF2-40B4-BE49-F238E27FC236}">
                <a16:creationId xmlns="" xmlns:a16="http://schemas.microsoft.com/office/drawing/2014/main" id="{85E52A77-2AE4-4EDF-9D1E-81E9BBCF1BD3}"/>
              </a:ext>
            </a:extLst>
          </p:cNvPr>
          <p:cNvSpPr/>
          <p:nvPr/>
        </p:nvSpPr>
        <p:spPr bwMode="auto">
          <a:xfrm>
            <a:off x="247327" y="214670"/>
            <a:ext cx="177976" cy="433916"/>
          </a:xfrm>
          <a:prstGeom prst="rect">
            <a:avLst/>
          </a:prstGeom>
          <a:gradFill>
            <a:gsLst>
              <a:gs pos="60000">
                <a:schemeClr val="bg1"/>
              </a:gs>
              <a:gs pos="0">
                <a:srgbClr val="57D2E7"/>
              </a:gs>
              <a:gs pos="100000">
                <a:srgbClr val="1BA8BF"/>
              </a:gs>
            </a:gsLst>
            <a:lin ang="5400000" scaled="1"/>
          </a:gradFill>
          <a:ln w="28575" cap="flat" cmpd="sng" algn="ctr">
            <a:no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微软雅黑 Light" panose="020B0502040204020203" pitchFamily="34" charset="-122"/>
              <a:ea typeface="微软雅黑 Light" panose="020B0502040204020203" pitchFamily="34" charset="-122"/>
              <a:sym typeface="微软雅黑 Light" panose="020B0502040204020203" pitchFamily="34" charset="-122"/>
            </a:endParaRPr>
          </a:p>
        </p:txBody>
      </p:sp>
      <p:sp>
        <p:nvSpPr>
          <p:cNvPr id="6" name="Rectangle 1026">
            <a:extLst>
              <a:ext uri="{FF2B5EF4-FFF2-40B4-BE49-F238E27FC236}">
                <a16:creationId xmlns="" xmlns:a16="http://schemas.microsoft.com/office/drawing/2014/main" id="{2A036F3E-EEA7-41BC-A165-529A8915C168}"/>
              </a:ext>
            </a:extLst>
          </p:cNvPr>
          <p:cNvSpPr>
            <a:spLocks noChangeArrowheads="1"/>
          </p:cNvSpPr>
          <p:nvPr/>
        </p:nvSpPr>
        <p:spPr bwMode="auto">
          <a:xfrm>
            <a:off x="5619326" y="2630587"/>
            <a:ext cx="4146347" cy="1938992"/>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rtlCol="0">
            <a:spAutoFit/>
          </a:bodyPr>
          <a:lstStyle>
            <a:lvl1pPr marL="342900" indent="-3429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1pPr>
            <a:lvl2pPr marL="742950" indent="-28575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2pPr>
            <a:lvl3pPr marL="11430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3pPr>
            <a:lvl4pPr marL="16002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4pPr>
            <a:lvl5pPr marL="2057400" indent="-228600">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sz="3600">
                <a:solidFill>
                  <a:schemeClr val="bg1"/>
                </a:solidFill>
                <a:latin typeface="Tahoma" panose="020B0604030504040204" pitchFamily="34" charset="0"/>
                <a:ea typeface="宋体" panose="02010600030101010101" pitchFamily="2" charset="-122"/>
              </a:defRPr>
            </a:lvl9pPr>
          </a:lstStyle>
          <a:p>
            <a:pPr algn="just">
              <a:lnSpc>
                <a:spcPct val="150000"/>
              </a:lnSpc>
            </a:pPr>
            <a:r>
              <a:rPr lang="zh-CN" altLang="en-US" sz="2000" dirty="0">
                <a:solidFill>
                  <a:schemeClr val="accent1"/>
                </a:solidFill>
                <a:latin typeface="+mj-ea"/>
                <a:ea typeface="+mj-ea"/>
                <a:sym typeface="楷体_GB2312" panose="02010609030101010101" pitchFamily="49" charset="-122"/>
              </a:rPr>
              <a:t>1、资金的浪费     5、形象的浪费</a:t>
            </a:r>
          </a:p>
          <a:p>
            <a:pPr algn="just">
              <a:lnSpc>
                <a:spcPct val="150000"/>
              </a:lnSpc>
            </a:pPr>
            <a:r>
              <a:rPr lang="zh-CN" altLang="en-US" sz="2000" dirty="0">
                <a:solidFill>
                  <a:schemeClr val="accent1"/>
                </a:solidFill>
                <a:latin typeface="+mj-ea"/>
                <a:ea typeface="+mj-ea"/>
                <a:sym typeface="楷体_GB2312" panose="02010609030101010101" pitchFamily="49" charset="-122"/>
              </a:rPr>
              <a:t>2、场所的浪费     6、效率的浪费</a:t>
            </a:r>
          </a:p>
          <a:p>
            <a:pPr algn="just">
              <a:lnSpc>
                <a:spcPct val="150000"/>
              </a:lnSpc>
            </a:pPr>
            <a:r>
              <a:rPr lang="zh-CN" altLang="en-US" sz="2000" dirty="0">
                <a:solidFill>
                  <a:schemeClr val="accent1"/>
                </a:solidFill>
                <a:latin typeface="+mj-ea"/>
                <a:ea typeface="+mj-ea"/>
                <a:sym typeface="楷体_GB2312" panose="02010609030101010101" pitchFamily="49" charset="-122"/>
              </a:rPr>
              <a:t>3、人员的浪费     7、品质的浪费</a:t>
            </a:r>
          </a:p>
          <a:p>
            <a:pPr algn="just">
              <a:lnSpc>
                <a:spcPct val="150000"/>
              </a:lnSpc>
            </a:pPr>
            <a:r>
              <a:rPr lang="zh-CN" altLang="en-US" sz="2000" dirty="0">
                <a:solidFill>
                  <a:schemeClr val="accent1"/>
                </a:solidFill>
                <a:latin typeface="+mj-ea"/>
                <a:ea typeface="+mj-ea"/>
                <a:sym typeface="楷体_GB2312" panose="02010609030101010101" pitchFamily="49" charset="-122"/>
              </a:rPr>
              <a:t>4、士气的浪费     8、成品的浪费</a:t>
            </a:r>
            <a:endParaRPr lang="zh-CN" altLang="en-US" sz="2000" dirty="0">
              <a:solidFill>
                <a:schemeClr val="accent1"/>
              </a:solidFill>
              <a:latin typeface="+mj-ea"/>
              <a:ea typeface="+mj-ea"/>
            </a:endParaRPr>
          </a:p>
        </p:txBody>
      </p:sp>
      <p:grpSp>
        <p:nvGrpSpPr>
          <p:cNvPr id="4" name="组合 3">
            <a:extLst>
              <a:ext uri="{FF2B5EF4-FFF2-40B4-BE49-F238E27FC236}">
                <a16:creationId xmlns="" xmlns:a16="http://schemas.microsoft.com/office/drawing/2014/main" id="{161EA7E2-1ABC-4B5E-81AA-80D06C78A228}"/>
              </a:ext>
            </a:extLst>
          </p:cNvPr>
          <p:cNvGrpSpPr/>
          <p:nvPr/>
        </p:nvGrpSpPr>
        <p:grpSpPr>
          <a:xfrm>
            <a:off x="5024154" y="1468808"/>
            <a:ext cx="5363633" cy="607984"/>
            <a:chOff x="968928" y="1468808"/>
            <a:chExt cx="5363633" cy="607984"/>
          </a:xfrm>
        </p:grpSpPr>
        <p:sp>
          <p:nvSpPr>
            <p:cNvPr id="10" name="矩形: 圆角 9">
              <a:extLst>
                <a:ext uri="{FF2B5EF4-FFF2-40B4-BE49-F238E27FC236}">
                  <a16:creationId xmlns="" xmlns:a16="http://schemas.microsoft.com/office/drawing/2014/main" id="{C665C9E0-F582-46DB-81A8-54AD8A82579D}"/>
                </a:ext>
              </a:extLst>
            </p:cNvPr>
            <p:cNvSpPr/>
            <p:nvPr/>
          </p:nvSpPr>
          <p:spPr bwMode="auto">
            <a:xfrm>
              <a:off x="968928" y="1497920"/>
              <a:ext cx="5363633" cy="578872"/>
            </a:xfrm>
            <a:prstGeom prst="roundRect">
              <a:avLst>
                <a:gd name="adj" fmla="val 9503"/>
              </a:avLst>
            </a:prstGeom>
            <a:gradFill>
              <a:gsLst>
                <a:gs pos="70000">
                  <a:schemeClr val="bg2"/>
                </a:gs>
                <a:gs pos="0">
                  <a:srgbClr val="FEA67E"/>
                </a:gs>
                <a:gs pos="100000">
                  <a:srgbClr val="FD6F2F"/>
                </a:gs>
              </a:gsLst>
              <a:lin ang="5400000" scaled="1"/>
            </a:gradFill>
            <a:ln w="9525" cap="flat" cmpd="sng" algn="ctr">
              <a:solidFill>
                <a:schemeClr val="accent2"/>
              </a:solidFill>
              <a:prstDash val="solid"/>
              <a:round/>
              <a:headEnd type="none" w="med" len="med"/>
              <a:tailEnd type="none" w="med" len="med"/>
            </a:ln>
            <a:effectLst>
              <a:outerShdw blurRad="63500" sx="102000" sy="102000" algn="ctr" rotWithShape="0">
                <a:prstClr val="black">
                  <a:alpha val="40000"/>
                </a:prstClr>
              </a:outerShdw>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endParaRPr lang="zh-CN" altLang="en-US" sz="2000">
                <a:solidFill>
                  <a:schemeClr val="accent2"/>
                </a:solidFill>
                <a:latin typeface="+mj-ea"/>
                <a:ea typeface="+mj-ea"/>
              </a:endParaRPr>
            </a:p>
          </p:txBody>
        </p:sp>
        <p:sp>
          <p:nvSpPr>
            <p:cNvPr id="3" name="矩形 2">
              <a:extLst>
                <a:ext uri="{FF2B5EF4-FFF2-40B4-BE49-F238E27FC236}">
                  <a16:creationId xmlns="" xmlns:a16="http://schemas.microsoft.com/office/drawing/2014/main" id="{DEB79220-C153-457B-B539-2F106B0CAA9D}"/>
                </a:ext>
              </a:extLst>
            </p:cNvPr>
            <p:cNvSpPr/>
            <p:nvPr/>
          </p:nvSpPr>
          <p:spPr>
            <a:xfrm>
              <a:off x="1433071" y="1468808"/>
              <a:ext cx="4377278" cy="584775"/>
            </a:xfrm>
            <a:prstGeom prst="rect">
              <a:avLst/>
            </a:prstGeom>
            <a:noFill/>
          </p:spPr>
          <p:txBody>
            <a:bodyPr wrap="square" rtlCol="0">
              <a:spAutoFit/>
            </a:bodyPr>
            <a:lstStyle/>
            <a:p>
              <a:pPr algn="dist"/>
              <a:r>
                <a:rPr lang="zh-CN" altLang="en-US" sz="3200" b="1">
                  <a:solidFill>
                    <a:schemeClr val="accent2"/>
                  </a:solidFill>
                  <a:latin typeface="+mj-ea"/>
                  <a:ea typeface="+mj-ea"/>
                  <a:sym typeface="楷体_GB2312" panose="02010609030101010101" pitchFamily="49" charset="-122"/>
                </a:rPr>
                <a:t>造成浪费</a:t>
              </a:r>
              <a:endParaRPr lang="zh-CN" altLang="en-US" sz="3200" b="1">
                <a:solidFill>
                  <a:schemeClr val="accent2"/>
                </a:solidFill>
                <a:latin typeface="+mj-ea"/>
                <a:ea typeface="+mj-ea"/>
              </a:endParaRPr>
            </a:p>
          </p:txBody>
        </p:sp>
      </p:grpSp>
      <p:sp>
        <p:nvSpPr>
          <p:cNvPr id="7" name="矩形 6">
            <a:extLst>
              <a:ext uri="{FF2B5EF4-FFF2-40B4-BE49-F238E27FC236}">
                <a16:creationId xmlns="" xmlns:a16="http://schemas.microsoft.com/office/drawing/2014/main" id="{991A25A5-F4DF-4104-AAE0-CAEC56728111}"/>
              </a:ext>
            </a:extLst>
          </p:cNvPr>
          <p:cNvSpPr/>
          <p:nvPr/>
        </p:nvSpPr>
        <p:spPr>
          <a:xfrm>
            <a:off x="5024154" y="1034021"/>
            <a:ext cx="5688632" cy="400110"/>
          </a:xfrm>
          <a:prstGeom prst="rect">
            <a:avLst/>
          </a:prstGeom>
          <a:noFill/>
        </p:spPr>
        <p:txBody>
          <a:bodyPr wrap="square" rtlCol="0">
            <a:spAutoFit/>
          </a:bodyPr>
          <a:lstStyle/>
          <a:p>
            <a:pPr algn="just"/>
            <a:r>
              <a:rPr lang="zh-CN" altLang="en-US" sz="2000">
                <a:solidFill>
                  <a:schemeClr val="accent1"/>
                </a:solidFill>
                <a:latin typeface="+mj-ea"/>
                <a:ea typeface="+mj-ea"/>
                <a:sym typeface="楷体_GB2312" panose="02010609030101010101" pitchFamily="49" charset="-122"/>
              </a:rPr>
              <a:t>综合以上种种不良现象,可以看出,不良现象均会</a:t>
            </a:r>
            <a:endParaRPr lang="zh-CN" altLang="en-US" sz="2000">
              <a:solidFill>
                <a:schemeClr val="accent1"/>
              </a:solidFill>
              <a:latin typeface="+mj-ea"/>
              <a:ea typeface="+mj-ea"/>
            </a:endParaRPr>
          </a:p>
        </p:txBody>
      </p:sp>
      <p:sp>
        <p:nvSpPr>
          <p:cNvPr id="9" name="矩形 8">
            <a:extLst>
              <a:ext uri="{FF2B5EF4-FFF2-40B4-BE49-F238E27FC236}">
                <a16:creationId xmlns="" xmlns:a16="http://schemas.microsoft.com/office/drawing/2014/main" id="{83F09DB2-5B87-40D4-95CD-55EDADD96637}"/>
              </a:ext>
            </a:extLst>
          </p:cNvPr>
          <p:cNvSpPr/>
          <p:nvPr/>
        </p:nvSpPr>
        <p:spPr>
          <a:xfrm>
            <a:off x="6625293" y="2180133"/>
            <a:ext cx="1786066" cy="400110"/>
          </a:xfrm>
          <a:prstGeom prst="rect">
            <a:avLst/>
          </a:prstGeom>
          <a:noFill/>
        </p:spPr>
        <p:txBody>
          <a:bodyPr wrap="square" rtlCol="0">
            <a:spAutoFit/>
          </a:bodyPr>
          <a:lstStyle/>
          <a:p>
            <a:pPr algn="just"/>
            <a:r>
              <a:rPr lang="zh-CN" altLang="en-US" sz="2000" b="1">
                <a:solidFill>
                  <a:schemeClr val="accent1"/>
                </a:solidFill>
                <a:latin typeface="+mj-ea"/>
                <a:ea typeface="+mj-ea"/>
                <a:sym typeface="楷体_GB2312" panose="02010609030101010101" pitchFamily="49" charset="-122"/>
              </a:rPr>
              <a:t>这些浪费包括:</a:t>
            </a:r>
            <a:endParaRPr lang="zh-CN" altLang="en-US" sz="2000" b="1">
              <a:solidFill>
                <a:schemeClr val="accent1"/>
              </a:solidFill>
              <a:latin typeface="+mj-ea"/>
              <a:ea typeface="+mj-ea"/>
            </a:endParaRPr>
          </a:p>
        </p:txBody>
      </p:sp>
      <p:sp>
        <p:nvSpPr>
          <p:cNvPr id="28" name="矩形 27">
            <a:extLst>
              <a:ext uri="{FF2B5EF4-FFF2-40B4-BE49-F238E27FC236}">
                <a16:creationId xmlns="" xmlns:a16="http://schemas.microsoft.com/office/drawing/2014/main" id="{290F3141-27ED-4B3E-B59E-FC544E12EED5}"/>
              </a:ext>
            </a:extLst>
          </p:cNvPr>
          <p:cNvSpPr/>
          <p:nvPr/>
        </p:nvSpPr>
        <p:spPr>
          <a:xfrm>
            <a:off x="4970863" y="5037091"/>
            <a:ext cx="6096000" cy="646331"/>
          </a:xfrm>
          <a:prstGeom prst="rect">
            <a:avLst/>
          </a:prstGeom>
          <a:noFill/>
        </p:spPr>
        <p:txBody>
          <a:bodyPr wrap="square" rtlCol="0">
            <a:spAutoFit/>
          </a:bodyPr>
          <a:lstStyle/>
          <a:p>
            <a:pPr algn="just"/>
            <a:r>
              <a:rPr lang="zh-CN" altLang="en-US" dirty="0">
                <a:solidFill>
                  <a:schemeClr val="accent1"/>
                </a:solidFill>
                <a:latin typeface="+mj-ea"/>
                <a:ea typeface="+mj-ea"/>
                <a:sym typeface="楷体_GB2312" panose="02010609030101010101" pitchFamily="49" charset="-122"/>
              </a:rPr>
              <a:t>因此如何成为一个有效率，高品质,低成本的企业,第一步就是要重视[整理，整顿，清洁]的工作,并彻底的把它做好。</a:t>
            </a:r>
          </a:p>
        </p:txBody>
      </p:sp>
      <p:sp>
        <p:nvSpPr>
          <p:cNvPr id="29" name="矩形 28">
            <a:extLst>
              <a:ext uri="{FF2B5EF4-FFF2-40B4-BE49-F238E27FC236}">
                <a16:creationId xmlns="" xmlns:a16="http://schemas.microsoft.com/office/drawing/2014/main" id="{38E20AE9-27F9-41D0-86E8-B37C8A4BC9BD}"/>
              </a:ext>
            </a:extLst>
          </p:cNvPr>
          <p:cNvSpPr/>
          <p:nvPr/>
        </p:nvSpPr>
        <p:spPr>
          <a:xfrm>
            <a:off x="4946253" y="5947461"/>
            <a:ext cx="6370859" cy="400110"/>
          </a:xfrm>
          <a:prstGeom prst="rect">
            <a:avLst/>
          </a:prstGeom>
          <a:noFill/>
        </p:spPr>
        <p:txBody>
          <a:bodyPr wrap="square" rtlCol="0">
            <a:spAutoFit/>
          </a:bodyPr>
          <a:lstStyle/>
          <a:p>
            <a:pPr algn="just"/>
            <a:r>
              <a:rPr lang="zh-CN" altLang="en-US" sz="2000" b="1">
                <a:solidFill>
                  <a:schemeClr val="bg2"/>
                </a:solidFill>
                <a:latin typeface="+mj-ea"/>
                <a:ea typeface="+mj-ea"/>
                <a:sym typeface="楷体_GB2312" panose="02010609030101010101" pitchFamily="49" charset="-122"/>
              </a:rPr>
              <a:t>对以上这些病症，我们开给一个处</a:t>
            </a:r>
            <a:r>
              <a:rPr lang="en-US" altLang="zh-CN" sz="2000" b="1">
                <a:solidFill>
                  <a:schemeClr val="bg2"/>
                </a:solidFill>
                <a:latin typeface="+mj-ea"/>
                <a:ea typeface="+mj-ea"/>
                <a:sym typeface="楷体_GB2312" panose="02010609030101010101" pitchFamily="49" charset="-122"/>
              </a:rPr>
              <a:t>——</a:t>
            </a:r>
            <a:r>
              <a:rPr lang="zh-CN" altLang="en-US" sz="2000" b="1">
                <a:solidFill>
                  <a:schemeClr val="bg2"/>
                </a:solidFill>
                <a:latin typeface="+mj-ea"/>
                <a:ea typeface="+mj-ea"/>
                <a:sym typeface="楷体_GB2312" panose="02010609030101010101" pitchFamily="49" charset="-122"/>
              </a:rPr>
              <a:t>药名叫[6</a:t>
            </a:r>
            <a:r>
              <a:rPr lang="en-US" altLang="zh-CN" sz="2000" b="1">
                <a:solidFill>
                  <a:schemeClr val="bg2"/>
                </a:solidFill>
                <a:latin typeface="+mj-ea"/>
                <a:ea typeface="+mj-ea"/>
                <a:sym typeface="楷体_GB2312" panose="02010609030101010101" pitchFamily="49" charset="-122"/>
              </a:rPr>
              <a:t>S</a:t>
            </a:r>
            <a:r>
              <a:rPr lang="zh-CN" altLang="en-US" sz="2000" b="1">
                <a:solidFill>
                  <a:schemeClr val="bg2"/>
                </a:solidFill>
                <a:latin typeface="+mj-ea"/>
                <a:ea typeface="+mj-ea"/>
                <a:sym typeface="楷体_GB2312" panose="02010609030101010101" pitchFamily="49" charset="-122"/>
              </a:rPr>
              <a:t>]。</a:t>
            </a:r>
            <a:r>
              <a:rPr lang="en-US" altLang="zh-CN" sz="2000" b="1">
                <a:solidFill>
                  <a:schemeClr val="bg2"/>
                </a:solidFill>
                <a:latin typeface="+mj-ea"/>
                <a:ea typeface="+mj-ea"/>
                <a:sym typeface="楷体_GB2312" panose="02010609030101010101" pitchFamily="49" charset="-122"/>
              </a:rPr>
              <a:t> </a:t>
            </a:r>
            <a:endParaRPr lang="zh-CN" altLang="en-US" sz="2000" b="1">
              <a:solidFill>
                <a:schemeClr val="bg2"/>
              </a:solidFill>
              <a:latin typeface="+mj-ea"/>
              <a:ea typeface="+mj-ea"/>
            </a:endParaRPr>
          </a:p>
        </p:txBody>
      </p:sp>
      <p:pic>
        <p:nvPicPr>
          <p:cNvPr id="8" name="图片 7">
            <a:extLst>
              <a:ext uri="{FF2B5EF4-FFF2-40B4-BE49-F238E27FC236}">
                <a16:creationId xmlns="" xmlns:a16="http://schemas.microsoft.com/office/drawing/2014/main" id="{E1E6E09A-4204-4A16-93FE-DA5BCC4101F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264637" y="1034021"/>
            <a:ext cx="2530558" cy="5112237"/>
          </a:xfrm>
          <a:prstGeom prst="rect">
            <a:avLst/>
          </a:prstGeom>
        </p:spPr>
      </p:pic>
      <p:sp>
        <p:nvSpPr>
          <p:cNvPr id="15" name="TextBox 14"/>
          <p:cNvSpPr txBox="1"/>
          <p:nvPr/>
        </p:nvSpPr>
        <p:spPr>
          <a:xfrm>
            <a:off x="40501" y="6597352"/>
            <a:ext cx="1224136" cy="123111"/>
          </a:xfrm>
          <a:prstGeom prst="rect">
            <a:avLst/>
          </a:prstGeom>
          <a:noFill/>
        </p:spPr>
        <p:txBody>
          <a:bodyPr wrap="square" rtlCol="0">
            <a:spAutoFit/>
          </a:bodyPr>
          <a:lstStyle/>
          <a:p>
            <a:pPr fontAlgn="auto">
              <a:lnSpc>
                <a:spcPct val="200000"/>
              </a:lnSpc>
              <a:spcBef>
                <a:spcPts val="0"/>
              </a:spcBef>
              <a:spcAft>
                <a:spcPts val="0"/>
              </a:spcAft>
              <a:buFontTx/>
              <a:buNone/>
            </a:pPr>
            <a:r>
              <a:rPr lang="en-US" altLang="zh-CN" sz="100" dirty="0" smtClean="0">
                <a:solidFill>
                  <a:schemeClr val="accent2"/>
                </a:solidFill>
                <a:latin typeface="微软雅黑" panose="020B0503020204020204" pitchFamily="34" charset="-122"/>
                <a:ea typeface="微软雅黑" panose="020B0503020204020204" pitchFamily="34" charset="-122"/>
              </a:rPr>
              <a:t>PPT</a:t>
            </a:r>
            <a:r>
              <a:rPr lang="zh-CN" altLang="en-US" sz="100" dirty="0" smtClean="0">
                <a:solidFill>
                  <a:schemeClr val="accent2"/>
                </a:solidFill>
                <a:latin typeface="微软雅黑" panose="020B0503020204020204" pitchFamily="34" charset="-122"/>
                <a:ea typeface="微软雅黑" panose="020B0503020204020204" pitchFamily="34" charset="-122"/>
              </a:rPr>
              <a:t>下载 </a:t>
            </a:r>
            <a:r>
              <a:rPr lang="en-US" altLang="zh-CN" sz="100" dirty="0">
                <a:solidFill>
                  <a:schemeClr val="accent2"/>
                </a:solidFill>
                <a:latin typeface="微软雅黑" panose="020B0503020204020204" pitchFamily="34" charset="-122"/>
                <a:ea typeface="微软雅黑" panose="020B0503020204020204" pitchFamily="34" charset="-122"/>
              </a:rPr>
              <a:t>http://www.1ppt.com/xiazai/</a:t>
            </a:r>
            <a:endParaRPr lang="en-US" altLang="zh-CN" sz="100" dirty="0" smtClean="0">
              <a:solidFill>
                <a:schemeClr val="accent2"/>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95078015"/>
      </p:ext>
    </p:extLst>
  </p:cSld>
  <p:clrMapOvr>
    <a:masterClrMapping/>
  </p:clrMapOvr>
  <mc:AlternateContent xmlns:mc="http://schemas.openxmlformats.org/markup-compatibility/2006" xmlns:p14="http://schemas.microsoft.com/office/powerpoint/2010/main">
    <mc:Choice Requires="p14">
      <p:transition spd="slow" p14:dur="800" advTm="6352">
        <p:wipe/>
      </p:transition>
    </mc:Choice>
    <mc:Fallback xmlns="">
      <p:transition spd="slow" advTm="6352">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anim calcmode="lin" valueType="num">
                                      <p:cBhvr>
                                        <p:cTn id="8" dur="500" fill="hold"/>
                                        <p:tgtEl>
                                          <p:spTgt spid="7"/>
                                        </p:tgtEl>
                                        <p:attrNameLst>
                                          <p:attrName>ppt_x</p:attrName>
                                        </p:attrNameLst>
                                      </p:cBhvr>
                                      <p:tavLst>
                                        <p:tav tm="0">
                                          <p:val>
                                            <p:strVal val="#ppt_x"/>
                                          </p:val>
                                        </p:tav>
                                        <p:tav tm="100000">
                                          <p:val>
                                            <p:strVal val="#ppt_x"/>
                                          </p:val>
                                        </p:tav>
                                      </p:tavLst>
                                    </p:anim>
                                    <p:anim calcmode="lin" valueType="num">
                                      <p:cBhvr>
                                        <p:cTn id="9" dur="5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31" presetClass="entr" presetSubtype="0" fill="hold" nodeType="after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400" fill="hold"/>
                                        <p:tgtEl>
                                          <p:spTgt spid="4"/>
                                        </p:tgtEl>
                                        <p:attrNameLst>
                                          <p:attrName>ppt_w</p:attrName>
                                        </p:attrNameLst>
                                      </p:cBhvr>
                                      <p:tavLst>
                                        <p:tav tm="0">
                                          <p:val>
                                            <p:fltVal val="0"/>
                                          </p:val>
                                        </p:tav>
                                        <p:tav tm="100000">
                                          <p:val>
                                            <p:strVal val="#ppt_w"/>
                                          </p:val>
                                        </p:tav>
                                      </p:tavLst>
                                    </p:anim>
                                    <p:anim calcmode="lin" valueType="num">
                                      <p:cBhvr>
                                        <p:cTn id="14" dur="400" fill="hold"/>
                                        <p:tgtEl>
                                          <p:spTgt spid="4"/>
                                        </p:tgtEl>
                                        <p:attrNameLst>
                                          <p:attrName>ppt_h</p:attrName>
                                        </p:attrNameLst>
                                      </p:cBhvr>
                                      <p:tavLst>
                                        <p:tav tm="0">
                                          <p:val>
                                            <p:fltVal val="0"/>
                                          </p:val>
                                        </p:tav>
                                        <p:tav tm="100000">
                                          <p:val>
                                            <p:strVal val="#ppt_h"/>
                                          </p:val>
                                        </p:tav>
                                      </p:tavLst>
                                    </p:anim>
                                    <p:anim calcmode="lin" valueType="num">
                                      <p:cBhvr>
                                        <p:cTn id="15" dur="400" fill="hold"/>
                                        <p:tgtEl>
                                          <p:spTgt spid="4"/>
                                        </p:tgtEl>
                                        <p:attrNameLst>
                                          <p:attrName>style.rotation</p:attrName>
                                        </p:attrNameLst>
                                      </p:cBhvr>
                                      <p:tavLst>
                                        <p:tav tm="0">
                                          <p:val>
                                            <p:fltVal val="90"/>
                                          </p:val>
                                        </p:tav>
                                        <p:tav tm="100000">
                                          <p:val>
                                            <p:fltVal val="0"/>
                                          </p:val>
                                        </p:tav>
                                      </p:tavLst>
                                    </p:anim>
                                    <p:animEffect transition="in" filter="fade">
                                      <p:cBhvr>
                                        <p:cTn id="16" dur="400"/>
                                        <p:tgtEl>
                                          <p:spTgt spid="4"/>
                                        </p:tgtEl>
                                      </p:cBhvr>
                                    </p:animEffect>
                                  </p:childTnLst>
                                </p:cTn>
                              </p:par>
                            </p:childTnLst>
                          </p:cTn>
                        </p:par>
                        <p:par>
                          <p:cTn id="17" fill="hold">
                            <p:stCondLst>
                              <p:cond delay="900"/>
                            </p:stCondLst>
                            <p:childTnLst>
                              <p:par>
                                <p:cTn id="18" presetID="22" presetClass="entr" presetSubtype="1" fill="hold" grpId="0" nodeType="after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wipe(up)">
                                      <p:cBhvr>
                                        <p:cTn id="20" dur="500"/>
                                        <p:tgtEl>
                                          <p:spTgt spid="27"/>
                                        </p:tgtEl>
                                      </p:cBhvr>
                                    </p:animEffect>
                                  </p:childTnLst>
                                </p:cTn>
                              </p:par>
                            </p:childTnLst>
                          </p:cTn>
                        </p:par>
                        <p:par>
                          <p:cTn id="21" fill="hold">
                            <p:stCondLst>
                              <p:cond delay="1400"/>
                            </p:stCondLst>
                            <p:childTnLst>
                              <p:par>
                                <p:cTn id="22" presetID="42"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anim calcmode="lin" valueType="num">
                                      <p:cBhvr>
                                        <p:cTn id="25" dur="500" fill="hold"/>
                                        <p:tgtEl>
                                          <p:spTgt spid="9"/>
                                        </p:tgtEl>
                                        <p:attrNameLst>
                                          <p:attrName>ppt_x</p:attrName>
                                        </p:attrNameLst>
                                      </p:cBhvr>
                                      <p:tavLst>
                                        <p:tav tm="0">
                                          <p:val>
                                            <p:strVal val="#ppt_x"/>
                                          </p:val>
                                        </p:tav>
                                        <p:tav tm="100000">
                                          <p:val>
                                            <p:strVal val="#ppt_x"/>
                                          </p:val>
                                        </p:tav>
                                      </p:tavLst>
                                    </p:anim>
                                    <p:anim calcmode="lin" valueType="num">
                                      <p:cBhvr>
                                        <p:cTn id="26" dur="500" fill="hold"/>
                                        <p:tgtEl>
                                          <p:spTgt spid="9"/>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fade">
                                      <p:cBhvr>
                                        <p:cTn id="29" dur="500"/>
                                        <p:tgtEl>
                                          <p:spTgt spid="6"/>
                                        </p:tgtEl>
                                      </p:cBhvr>
                                    </p:animEffect>
                                    <p:anim calcmode="lin" valueType="num">
                                      <p:cBhvr>
                                        <p:cTn id="30" dur="500" fill="hold"/>
                                        <p:tgtEl>
                                          <p:spTgt spid="6"/>
                                        </p:tgtEl>
                                        <p:attrNameLst>
                                          <p:attrName>ppt_x</p:attrName>
                                        </p:attrNameLst>
                                      </p:cBhvr>
                                      <p:tavLst>
                                        <p:tav tm="0">
                                          <p:val>
                                            <p:strVal val="#ppt_x"/>
                                          </p:val>
                                        </p:tav>
                                        <p:tav tm="100000">
                                          <p:val>
                                            <p:strVal val="#ppt_x"/>
                                          </p:val>
                                        </p:tav>
                                      </p:tavLst>
                                    </p:anim>
                                    <p:anim calcmode="lin" valueType="num">
                                      <p:cBhvr>
                                        <p:cTn id="31" dur="500" fill="hold"/>
                                        <p:tgtEl>
                                          <p:spTgt spid="6"/>
                                        </p:tgtEl>
                                        <p:attrNameLst>
                                          <p:attrName>ppt_y</p:attrName>
                                        </p:attrNameLst>
                                      </p:cBhvr>
                                      <p:tavLst>
                                        <p:tav tm="0">
                                          <p:val>
                                            <p:strVal val="#ppt_y+.1"/>
                                          </p:val>
                                        </p:tav>
                                        <p:tav tm="100000">
                                          <p:val>
                                            <p:strVal val="#ppt_y"/>
                                          </p:val>
                                        </p:tav>
                                      </p:tavLst>
                                    </p:anim>
                                  </p:childTnLst>
                                </p:cTn>
                              </p:par>
                            </p:childTnLst>
                          </p:cTn>
                        </p:par>
                        <p:par>
                          <p:cTn id="32" fill="hold">
                            <p:stCondLst>
                              <p:cond delay="1900"/>
                            </p:stCondLst>
                            <p:childTnLst>
                              <p:par>
                                <p:cTn id="33" presetID="42" presetClass="entr" presetSubtype="0" fill="hold" grpId="0" nodeType="after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anim calcmode="lin" valueType="num">
                                      <p:cBhvr>
                                        <p:cTn id="36" dur="500" fill="hold"/>
                                        <p:tgtEl>
                                          <p:spTgt spid="28"/>
                                        </p:tgtEl>
                                        <p:attrNameLst>
                                          <p:attrName>ppt_x</p:attrName>
                                        </p:attrNameLst>
                                      </p:cBhvr>
                                      <p:tavLst>
                                        <p:tav tm="0">
                                          <p:val>
                                            <p:strVal val="#ppt_x"/>
                                          </p:val>
                                        </p:tav>
                                        <p:tav tm="100000">
                                          <p:val>
                                            <p:strVal val="#ppt_x"/>
                                          </p:val>
                                        </p:tav>
                                      </p:tavLst>
                                    </p:anim>
                                    <p:anim calcmode="lin" valueType="num">
                                      <p:cBhvr>
                                        <p:cTn id="37" dur="500" fill="hold"/>
                                        <p:tgtEl>
                                          <p:spTgt spid="28"/>
                                        </p:tgtEl>
                                        <p:attrNameLst>
                                          <p:attrName>ppt_y</p:attrName>
                                        </p:attrNameLst>
                                      </p:cBhvr>
                                      <p:tavLst>
                                        <p:tav tm="0">
                                          <p:val>
                                            <p:strVal val="#ppt_y+.1"/>
                                          </p:val>
                                        </p:tav>
                                        <p:tav tm="100000">
                                          <p:val>
                                            <p:strVal val="#ppt_y"/>
                                          </p:val>
                                        </p:tav>
                                      </p:tavLst>
                                    </p:anim>
                                  </p:childTnLst>
                                </p:cTn>
                              </p:par>
                            </p:childTnLst>
                          </p:cTn>
                        </p:par>
                        <p:par>
                          <p:cTn id="38" fill="hold">
                            <p:stCondLst>
                              <p:cond delay="2400"/>
                            </p:stCondLst>
                            <p:childTnLst>
                              <p:par>
                                <p:cTn id="39" presetID="56" presetClass="entr" presetSubtype="0" fill="hold" grpId="0" nodeType="afterEffect">
                                  <p:stCondLst>
                                    <p:cond delay="0"/>
                                  </p:stCondLst>
                                  <p:iterate type="lt">
                                    <p:tmPct val="10000"/>
                                  </p:iterate>
                                  <p:childTnLst>
                                    <p:set>
                                      <p:cBhvr>
                                        <p:cTn id="40" dur="1" fill="hold">
                                          <p:stCondLst>
                                            <p:cond delay="0"/>
                                          </p:stCondLst>
                                        </p:cTn>
                                        <p:tgtEl>
                                          <p:spTgt spid="29"/>
                                        </p:tgtEl>
                                        <p:attrNameLst>
                                          <p:attrName>style.visibility</p:attrName>
                                        </p:attrNameLst>
                                      </p:cBhvr>
                                      <p:to>
                                        <p:strVal val="visible"/>
                                      </p:to>
                                    </p:set>
                                    <p:anim by="(-#ppt_w*2)" calcmode="lin" valueType="num">
                                      <p:cBhvr rctx="PPT">
                                        <p:cTn id="41" dur="250" autoRev="1" fill="hold">
                                          <p:stCondLst>
                                            <p:cond delay="0"/>
                                          </p:stCondLst>
                                        </p:cTn>
                                        <p:tgtEl>
                                          <p:spTgt spid="29"/>
                                        </p:tgtEl>
                                        <p:attrNameLst>
                                          <p:attrName>ppt_w</p:attrName>
                                        </p:attrNameLst>
                                      </p:cBhvr>
                                    </p:anim>
                                    <p:anim by="(#ppt_w*0.50)" calcmode="lin" valueType="num">
                                      <p:cBhvr>
                                        <p:cTn id="42" dur="250" decel="50000" autoRev="1" fill="hold">
                                          <p:stCondLst>
                                            <p:cond delay="0"/>
                                          </p:stCondLst>
                                        </p:cTn>
                                        <p:tgtEl>
                                          <p:spTgt spid="29"/>
                                        </p:tgtEl>
                                        <p:attrNameLst>
                                          <p:attrName>ppt_x</p:attrName>
                                        </p:attrNameLst>
                                      </p:cBhvr>
                                    </p:anim>
                                    <p:anim from="(-#ppt_h/2)" to="(#ppt_y)" calcmode="lin" valueType="num">
                                      <p:cBhvr>
                                        <p:cTn id="43" dur="500" fill="hold">
                                          <p:stCondLst>
                                            <p:cond delay="0"/>
                                          </p:stCondLst>
                                        </p:cTn>
                                        <p:tgtEl>
                                          <p:spTgt spid="29"/>
                                        </p:tgtEl>
                                        <p:attrNameLst>
                                          <p:attrName>ppt_y</p:attrName>
                                        </p:attrNameLst>
                                      </p:cBhvr>
                                    </p:anim>
                                    <p:animRot by="21600000">
                                      <p:cBhvr>
                                        <p:cTn id="44" dur="500" fill="hold">
                                          <p:stCondLst>
                                            <p:cond delay="0"/>
                                          </p:stCondLst>
                                        </p:cTn>
                                        <p:tgtEl>
                                          <p:spTgt spid="2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6" grpId="0"/>
      <p:bldP spid="7" grpId="0"/>
      <p:bldP spid="9" grpId="0"/>
      <p:bldP spid="28" grpId="0"/>
      <p:bldP spid="2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COURSE_ID" val="9C5CD29A-3ACC-4FB8-9CFB-5F9A5988C3F9"/>
  <p:tag name="ISPRING_SCORM_RATE_SLIDES" val="1"/>
  <p:tag name="ISPRINGONLINEFOLDERID" val="0"/>
  <p:tag name="ISPRINGONLINEFOLDERPATH" val="Content List"/>
  <p:tag name="ISPRINGCLOUDFOLDERID" val="0"/>
  <p:tag name="ISPRINGCLOUDFOLDERPATH" val="Repository"/>
  <p:tag name="ISPRING_PLAYERS_CUSTOMIZATION" val="UEsDBBQAAgAIADZb60gVDq0oZAQAAAcRAAAdAAAAdW5pdmVyc2FsL2NvbW1vbl9tZXNzYWdlcy5sbmetWG1v2zYQ/l6g/4EQUGADtrQd0KIYEge0xNhEZMmV6DjZCwRGYmwilJjpxW32ab9mP2y/ZEfKTuK+QFISwDZMyvfc8e6eu6MPjz/nCm1EWUldHDlvD944SBSpzmSxOnIW7OTnDw6qal5kXOlCHDmFdtDx6OWLQ8WLVcNXAr6/fIHQYS6qCpbVyKzu10hmR858nLjhbI6Di8QPJ2EyphNn5Or8hhe3yNcr/Uf5wy/vP3x+++79j4evt5J9gOIZ9v19KGSR3r3pARSwKPQTQCN+EpBz5ozM5zC5cMF8GhBntP0yTHoekTNnZD475RZRRAKWxD71SELjJAiZ9YVPGPGc0YVu0JpvBKo12kjxCdVrAZGsZSlQpWRmH6QaNopGdCnzwhmmQRKRmEXUZTQMnFGsy/L2JwvLm3qtS1BXoUxW/FKJzOqEnLHPb0pRgWpeQ04heNVrCb/UOZfFQafqCC9pMElYGPpxQgJvt+OMSJEhr+RGzUCUCMckAoCSV6J8hGxis8yKI6zUMIQpnUx9eDNjwlSu1gre9VA75gRiMBdFlxTkCIkgu+J4GUaecRqoQhzd8Kr6pMtsLz8eBqoLmAZuCCnosgfgzGDsgCHGEipHWYq07gKbkTjGE5KMw3NIZOBdOEQiPAW6nQ6RuCAxUITEXTIBPqMTbBLeUGyX/zt+pdyks7pFPE1BzrhvI3VTwY5xKbDAMq06GKYmJh8XEDaK/e/QuEUF79rVSm4E2FFmouxUBJXFJZ7Joo8L+ltygqlPvATSyguXCbMlz2jM+S0qdI14tuFFKtClSHkDuX4LzzKZ2Wcmzlb/X438G/F6W1VebQtS4JHzV0Pt2ath3zCrqcCmuhb5Td2l2jhsa/5jrDA5/V0T+hz9cfpjlwQ4ouHzRKaSeaPaqvvk+NxZNjRGnUY80VP9o/XclsRtbR1TKFhjqftLEOimpn9AA1T9pWhwAormbYmGGk6LqwE6g3ALEGj0WIwzcNWeCWfgwgHySzKOKYPZaCkuK1l3jh2WjW2Avh3aFOY8JWpxT8ZLcaVhwlGCb9rpA7qQjXRnQB8MN3utglHmg8kBAK7a5AFIJXOwP+uBuZiRnQfaAr93kqVuVGbJq+S1LfLg2yYXX49NV6XO7a7i1S552yZz/BQr2sNFrdL5gPZ/x7/e8XlAv8dHKSY4cqeJiwOXmEHfcFX1FAIKGFf4LE58PDbiwIWc1+kamumVboqsJ1A7q3vkBAPY9syx4GW6/u+ff3tifGFJu4u2u78OAgFimypI7sB+D3Qtqj+7QBge78vZRR+p7d1mJ9fzqsMoZOGz3CF421pyncPWQbdeSPJt0DBj2J3OgAexTXvdlDC6DUGY4egUapmdwp3RjJfXUAiZ1moQinW1ScB6mPb762VTK1mIIbJPayXmwIzOE+x59q4N5FMyvW57ZgY3inR76VZw6e4L5k5xAHX2CzyRyXogoG1NuyoERG/X9zTffN2p7laV/cvi8PWDfzD+B1BLAwQUAAIACAA2W+tICH4LIykDAACGDAAAJwAAAHVuaXZlcnNhbC9mbGFzaF9wdWJsaXNoaW5nX3NldHRpbmdzLnhtbNVX3W7aMBS+5yksT70saTu6diihqgpo1VpAhW3tVWViQ6w6dhbbUHq1p9mD7Ul2HAMFtevSH6RNCBGfn+/8n5jw6DYVaMJyzZWM8G51ByMmY0W5HEf4y6C9fYiRNkRSIpRkEZYKo6NGJczsUHCd9JkxIKoRwEhdz0yEE2OyehBMp9Mq11nuuEpYA/i6Gqs0yHKmmTQsDzJBZvBjZhnTeI5QAgC+qZJztUalglDokc4VtYIhTsFzyV1QRLQF0QkOvNiQxDfjXFlJT5RQOcrHwwi/Ozx2n4WMh2rylEmXE90AoiObOqGUOy+I6PM7hhLGxwm4e1DDaMqpSSK8V3MoIB08RCmwfejEoZwoyIE0c/iUGUKJIf7o7Rl2a/SC4El0JknK4wFwkIs/ws3B9aerXuvi7LTz+XrQ7Z4NTnveiUInWMcJg3VDITikbB6zpZ2QGEPiBPwGnRERmoXBKmkhNlJyzTl3RkMlIPeFFrRROmS0Q1K2Uo3+DZdtkNzFaASBiFmEj3NOBEbcEMHjpbK2Q224KareXpVEgAXtydB5H9+b99mJE5JrturWgqNdzuPGN2UFRTNlkeA3DBmFIH6bwlPC0Gpx0ChXaUGF9jFICw4WJ5xNGT0qcjoH/JOhKzCRWtCEXs0EM97Cd8vv0JCNVA64jEygs4HOtcevPgs4I1rfg5KFj1v9s9Nm6/q002xdbrkACZ0QGT8THArO0sxsBJ/MkFRmoQfpiInVrCgK5bTglYmt+vIyaJ5a4cv81sVYgd5gSTZj5TmF+asHpc0mZFIMohuuAhpGkENJPCYwYlgXXFpWFjAmEikpZojEsNa0G+sJV1YDxQ+wh9Yv99DrIy6L0xhWG1jMKctLQe7s7r2v7X84OPxYrwa/fvzcflJpvvB7gjhzfuOfPLnyl2v/4TYMA7elH1/aJrf/5s7uXbS+lslrp3U5KFXSVr8UXLeMVPdzGakL/5LprbxgSrkAS2nshwzWkuApN4y+ZYu9oE1e9W73PbaZNtlgzK8Zjf8mZH9aXhPX7oVh8OjF1XFSLnkKiXArcXnbbezXduCm+SirUgG09f8OjcpvUEsDBBQAAgAIADZb60i+fNZIuQIAAFEKAAAhAAAAdW5pdmVyc2FsL2ZsYXNoX3NraW5fc2V0dGluZ3MueG1slVbbTuMwEH3nK6ruO2GvZSVTCUpXQmIXBIh3p5kmVh07sp2y/fv1ODax24ZmO0KqZ87xXDwzhegNE/OzyYSsJJfqGYxhotSoCboJK66meWuMFOcrKQwIcy6kqimfzj/9ch+SOeQpltyCGstZ0xX0bmbuM4bifXyfoQwRVrJuqNjdy1Ke53S1KZVsRXEytGrXgOJMbCzy4udssRx0wJk2dwbqJKblJco4SqNAa8CQfixRTrI4zYEHTxfuM5LTu/o4+z3almlmHO36M8oQraElpEW+vEYZxgt7e/oqM5SPCQb+Ggv9+gVlEMrpDlR6+e03lEGGbNrmf3qkUbLEgqacjx/xncMlLez4YVQXKCcJmBA6OvkKvjwu19sI5L/Gc09wXJXkj1jXvYWAj55zmBvVAsnCqbPpSr49tMbOB8zXlGsLiFU96NEG/UhbHa5JdT3uCd6YKCKQV/SIV8nbGhZdvBEw1ff4xeLGrYo4vnddFKCCrVdGEfbKHvnHlvUAGSl75DNnBTwIvjuA71s6TnjiG+ofM6q+jz4pvzWDoPYYChZOwYqu7nFydeTbKwKmlgXMNcbzwmrAZyOZ03UxZQdBEUG3rKSGSfEbcfnOZaNJtmfwrXa8sYhhhsOxfnMx2i0dP5g7n50sCOl+FfrkuvPE2CV+NaXG0FVV218lPZ14np0SW5hpdpyBa9LCQd2JtRzJqanagHqRko/1IqSBGOsyGwLLbrSG4CSLSkCy40Um/pJj1RdtnYNa2kdjELom1XW4ipUVt3/mlcEbFClhwNgxTWWvE5S9N2Wk8B0AVK2q0LLdobPULTeMwxbC5EcKl/BQZkTbFh3qtmtzD2sT95vXjGpIvyj6RolxqeEI4dXGJdOVExtG9LyhuXaZJWMfVnB/c7KUwy7D1ovXmDv7TkoutvbDClol/iv5D1BLAwQUAAIACAA2W+tIKpYPZ/4CAACXCwAAJgAAAHVuaXZlcnNhbC9odG1sX3B1Ymxpc2hpbmdfc2V0dGluZ3MueG1szZZvTxoxGMDf8ymaLr6UU+emI3cYIxiJToiwTV+Zci1cY6+9tT3wfLVPsw+2T7KnV0CIjp1GloUQ6NM+v+df+7Th0X0q0IRpw5WM8G59ByMmY0W5HEf4y+B0+xAjY4mkRCjJIiwVRkfNWpjlQ8FN0mfWwlKDACNNI7MRTqzNGkEwnU7r3GTazSqRW+CbeqzSINPMMGmZDjJBCvixRcYMnhEqAOCbKjlTa9ZqCIWe9FnRXDDEKXguuQuKiDObChz4VUMS3421yiU9UUJppMfDCL87PHaf+RpPavGUSZcS0wShE9sGoZQ7J4jo8weGEsbHCXh7sI/RlFObRHhv31FgdfCUUrJ95MRRThSkQNoZPmWWUGKJH3p7lt1bMxd4ES0kSXk8gBnkwo9wa3B7dtNrX110Ls9vB93uxaDT806UOsEqJwxWDYXgkMp1zBZ2QmItiRPwG3RGRBgWBsui+bKRkivOuTEaKgGpL7UwGoGnoojwseZEYMQtETxezFqix8yecgExON3d+kha/Aj08cYJ0YYtG5rPGJfFuPlN5YKiQuVI8DuGrEIQUZ7Cv4Sh5XSjkVZpKRXEWGQEpwxNOJsyelRmaQb8k6EbMJHmoAmbLxPMegvfc/6AhmykNHAZmcBWBTk3nl9/ETgjxjxCydzHrf5Fp9W+7Vy22tdbLkBCJ0TGL4RDCVma2Y3wSYGksnM9SEdMcsPKolBOy7kqsdVfXwbD01z4Mr91MZbQGyzJZqy8pDB/9aCy2YRMyoPoDleJhiPIoSSeCRMxHHcuc1YVGBOJlBQFIjE0KuOO9YSr3IDEH2CPNq/30OsjLsvRGG4OsKgp05WQO7t77/c/fDw4/NSoB79+/NxeqzRr4T1BnDnfw0/WNvFFI3/aDcPA9c7n27DV+b/qwr2r9tcqmbpsXw8qFandr4TrVlnVPa+y6spfG72lK6OSC9Bmxv7YQKMRPOWW0bfcNK8o/Pr712+LNyr8BqNYu33/3yD8aPHcWnlfhcGzD8AayFcf083ab1BLAwQUAAIACAA2W+tItIcUDKABAAAuBgAAHwAAAHVuaXZlcnNhbC9odG1sX3NraW5fc2V0dGluZ3MuanONlE1vwjAMhu/8CpRdJ8Q+YbuhwSQkDpPGbdohFFMq0jhKAoMh/vvq8NWk6SC+NK+evo4dOdtGs1gsYc3X5tZ9u/2Hv3cakGb1Em59XdToOenMiGwK4ywHkUlgAbIiZMaFgZO+OyMxZyad62TzSb6mZMjwZFYSVcRCRzQT0VYR7SeirWOJf49go1TVvqJSnydLa1G2EpQWpG1J1Dl3DLt5d6tcYADjCvQFdMYT8Ew7btWRZ8enDkWZSzBXXG5GmGJrwpNFqnEpp3X55xsFurjxxR5ov3TeBp6dyIwdWsjDxIMuRT2pNBgDh7zPA4ooLPgERMm37dY/qGdcLSigV5nJ7JHu3VGUacVTqHSp26PwMVl4VbrZoahyFtZ2TzzcU3iE4BvQFav+I4UHolqqKy5QaUypIxW02vMTKpBPM5keUrcpohwdlmzruncu1B2/z7wRwmCE5pGJzOsejium3kYH1wRZR7GZFzExlhcjmor9HDyQx9PY8Bmh/VeTcWt5Ms+L16F4GanjYIpv0EM5QxJyrhegx4iiqOf70snD5I3dH1BLAwQUAAIACAA2W+t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2W+tIlBOzImkAAABuAAAAHAAAAHVuaXZlcnNhbC9sb2NhbF9zZXR0aW5ncy54bWwNzDEOgzAMQNGdU1jeKe3WgcDGVpbSA1jERZEcG5GA4PZk+8PTb/szChy8pWDq8PV4IrDO5oMuDn/TUL8RUib1JKbsUA2h76pWbCb5cs4FJliFLt4mjiUyjxSLHHYRqOFTXv/AHpuuugFQSwMEFAACAAgARJRXRyO0Tvv7AgAAsAgAABQAAAB1bml2ZXJzYWwvcGxheWVyLnhtbK1V30/bMBB+LtL+h8jv2C0dA6oExJDQHsaE1LHtrTKJm3hN4sx2COWv39nO76VsSHtolZzv++58993Fv3rOUu+JScVFHqAFniOP5aGIeB4H6OHr7fE5urp8d+QXKd0z6fEoQGXODYCmyIuYCiUvNIDvqU4C1DNgYEZeIbmQXO+B+xS420gnS/TuaAYuuQpQonWxIqSqKswVIPJYibQ0JAqHIiOFZIrlmkni0kBeg13pv6Phl4mc6H3BVA9Z6LcHrklajmfFByTVEgsZk5P5fEF+3H1ehwnL6DHPlaZ5yJAHlZzZUj7ScHcnojJlythmvktyzbQ2SVjbzNcrvjjPPSXDADmHTcaUojFTOM1jRByWTID9bUpVUvOoAa3hVTte81q/jXnfNG62c6RzLsrHlKsEjvqQzjoJ9Mkwqp/Z61oFPTQKujVMyJPsV8kli+zrt1aM8wVyAVvF2TyxqkI4gKdbGmoh9zcAAxXVHcRt07BrGraglgO30dcdBWpuu2VUl5I1pZr5Tzxi4guVkhpZXGpZMp+MjDWWDME+cVeum9Q1xE90lp7+Q2+M36g1P9VrnbGA/9GYT0DU1oTnEXu+5eCjWQY11QyKbWxYFyk2MbucVPmY9XQ9MLkc66bARTxNZcxgDCOqKens5BCUSarAJSzlCNs7OAhOeJyk8NOTDOPTgzQZlbtJht7BQXAqwt0EtDW3ZSTjOo7E1CrIJxPrxA9LpUXGX6w8B3tGr6wOXxu55ui64O3B2fyPURzEaAZziyZWl3nq7avm8N7MqVadz6ZwloFaYR6YLgvn1cxCWYx8IralZapv+jk1+7AHHeU8NR3TXN9B76Ja8xfmVTwyX7rF0tQkYUYzAfpwvuwxQD9huwzCW9OhiFuRN3XAmNg3928r2mz5unWu64c67EMNnzirHMbN1EdQRyxFmUejHuKi+4ioFHbatWTUS9kWbrQ4AZGKIkDv4aG+88XpRXfls8VFg7V53bvALpc3rPQ64U5BpNZ1exG/3g3w+BtQSwMEFAACAAgANlvrSDXb2a1oAQAA8wIAACkAAAB1bml2ZXJzYWwvc2tpbl9jdXN0b21pemF0aW9uX3NldHRpbmdzLnhtbI1S22obMRB9z1eI/IAljW4LW4OuxZCHQhPyvPWqYYmjLSuFhKKPrzatcdy6tJqnmXPmDDM6fX6ckn3OZX6avg9lmtPnWMqUHvL2CqF+Px/m5dMScyx5c6rcT2mcX3bp67zWWjWXIY3DMtoVzVuMwttDSmrlVMuYYRRJ5qlXyHluG9aB68A2zFFi+81vEj91l7iPqVxW7Tdn6J8Nu5TjUnZpjK9bOGe/h843+LgM49R4eSvYGvU4tTq2BmKES+4r1QAgkOWOOFyl7KQmyGPGMVSjKFBAhHPSiUok5dCy0ImmwnwnEJOMUVepp60baW0ctVVCR4hu07zqbA3BSIwRIQSYq1xAMBg1NjQNDWo9IDgwIKo2mihAwQYTWPXOC8uRol5gXJkxgPHpuKft3p/rVP3vdY7n/IfgxS+4iK7e2lwwV79/XpZGvo1P3w5DiejLkONu/HAd7m5urn958s2/R8Zq1LbxX339A1BLAwQUAAIACAA3W+tIzZF56aEOAADyXgAAFwAAAHVuaXZlcnNhbC91bml2ZXJzYWwucG5n7dx5VNLbvgBwy6HJTnUalDJJTbunCdRKKZRs0DzZeE3rlIJD0mm4ZJSCMaTlTdPkqCl4NGny1r1mZB0PDihiKVEG1dXMVMggKRIRUQEZfpfee2sd1Hfe/2+tH2vxc/32z9+ePpu9v/ufnbl3d8jsmYtn2tjYzA7dsW2/jY1dmI2NbeJ0B0uKecvqEMufKfj9IVtsHghdvlhu7LBBu4JsbCpps4wx9pb7Gad3HMLb2Hz35Nt3Ch93L97GJvpy6LagcEK0sodLK2m/2ZIIdFy79ipXeGtL+I6f3ctu3tgRFHRxW5zg1o5jedW+S1F5N+q1y3YPvDiPHeWI+oU+LzSVl6pjOr6qEcwqFcnUOtbc09eVLCEna7VcwDSAoxq6RAAnZeQ5SnhhioMzZtyFQndIAJzXxK/LVbKdNFSjhgkYo8yy7dDXWZP+N8fZ+VQ8xYBgcMiGiNX7ZkEwE/K7IW48tlzalQWlGivN8JxwL9XtYJ9GG1tH+B+XVzGY3/KcpOc2ruVIm3oen0+YkAfm1LfnaKqpChN7pnn8u98uxthvz5+/qV2N8MA+nfB8M30Kz9KXcyfVDIPdDFeH9uanTWqUXf6DGbkChmFiPZb5YWJuuf8rY2L5cExMXqSnp7DIe2LDjjY2bdsePm9S2Y1Nd8ozfrgxUDyh7NTuC+mZV+65T+yhxgvpodEF1/yxLZNbN2v+wn3b4ycxzsp/4P6PC7W4iY07Y7vIa+WtK88mdeMiL+KB/R9LIBPToxxWh4VvW5g7qZtWh9VeYUxVNExs3bPZBxn3Mla6T3I6yJAdCM3EJ0xMPwt5CN8378C2iQU4P4R/WRk78x4IAUKAECAECAFCgBAgBAgBQoAQIAQIAUKAECAECAFCgBAgBAgBQoAQIAQIAUKAECAECAFCgBAgBAgBQoAQIAQIAUKAECAECAFCgBAgBAgBQoAQIAQIAUKAECAECAFCgBAgBAgBQoAQIAQIAUKAECAECAFCgBAgBAgBQoAQIAQIAUKAECDE/0+IRkrMkEkrkej5kImFWy4A9kP6k8EZvP/llL33FzCxMXExTyc92mSblrlnJnPBpMYsYzAOFR3ynlQD05+D/FmyT9m1ScnuttF5tmF2wanhNyd0y2LH6V5pmZimSVWlqdeHNZhGu+r2oEzDA59e0JNV9VpxzyYVB48HsvnrXSWEEql6QxsMFVJAH1dgtaRxVN+/JpAeMMZo0fSoRUzz8N3PCJVOT1P5coHXUNUiieq9SC9NFxT74QbEZG1P8azl2igxgSNNNKQ/wbmOH/asVFyDvi8BeAW4BcUi5UtR7AKlOlCk1Btz8ZCLmR4ooF3fL3Gdlr8nUC871JxHrJYmQhEl/GjRkdqzav8U6jzUxzbDoBXU5gSM0W2somHLxx0LDtaLQqDk30jCTWLsSGLp1y5+T+DoXvfvvERVwVf59WP2n95/Lbq904nmYUjHnWOJB5BWPfh5A9y8eezinEBdT0saBBEhZJ5wRIxV85ei+uiyjIuC19NSslTsJs2Cr0UelixuG5w0BX/FyS9aDb7WRt37QrbOZaQS+u/nzXEAga1Tt0SxhL2fu+zzX0byyFdGWnPLsvi5po/JC+q0+AdWnTMMcUZ3fVzEfIeWeleQ0FI+p4pGHP5ac194nBMF77TLv1v7ub2Z4ELmZrDCCJvmW70qc2h54UsRodnxQHfiUdk/S0+Y36KEhJ+FitU5lnfnhQm3bEw3DrSyUWY1zSmyy2Nv/R5z8UVf61+00sGSgWy4TVPVTgbeukl/oBrVkStYwriRJN5yRy+o5banPJI1YB7r4IqjFs+IoA+FZ6wlutxNEZTJTw/Pml/hepdtoNqNO2sS9yEL1lCtm3OOqUB0xgH+5aKLfLP6byYpeaQ9cs4VL+4heCdKLXYdJuPOP0tH2omg5sHLdVSjFMpNOcYkj3ZuZ16YQ3SRU8xy1xeERnmDyJMWR/Wjl/JGvStcL7MNL2nWo/V72w5zcQh0iDP8qyT5XHCHsRKnjoOaio+LrhdjzmBifL7TK7vYwCl7KRBYBdd/O+FTY7ja3ExGV494z6NBschCfIzsPU9Wp2qoW+L9xY3pUq4ZTOIirGeTzbEf3Kjpg7qtvSaUtMBBgxAZVFygnE2Tp0Ipul7gfPRZhTQb2FAKE9ISj1egAt8SuGrVMPGtIvsNzU9MRRaq8d0Uid6ZL4ozatUaf61mKQ4q9xM3BPDVEj5/KUBGsgK0JlhAlp4AHRoJs8u35cU7ZM6DDhwOz6YrTnLJ+k/0FXFNcW6uO0IeMiSjq66ruayFYS2iU5QltF436mORAsnpweVY//JOt1mG5kL6pVQ9WUjuaYHMbtE8xEta8E3tfIgIxje0ys8Y5Ps1BbN9g5ej6O0QT+gJQPPOoUTNIZCKgVOGEn3bquAW6CMarkue41GajdMgha6Kj0RdLvPfZWjRNvghu/x9z/vY82YM1GXjnTi01XOCSNBbd2d6PU77myiBtB+9eFeEvFdJwVuveKkeDtFciunGQR/gFTEwk7kqQznfAAn7XaQJ7mawfmTcjDOQdwfQSqjT66Nw2apNDVflkSFbGs3kCOxZAb9EFMQX4SgAnidroKG4Ih2RJs/xdVY+eYWUKJceGarWSrDvDl4XmZVpAndGa/uzxkT0XMa5k3W1zst2H+C1e0Z9f7QvT9bN3UNu3enKp/hs+LH3gvkXet/9/xpaueNPfCVkcxfKwz8zymlqjiIcDgFMGpFltlLELgzrU8QuCQlGQiRrTVnrLVULJbwz3zRlb6Pb5avjRPiSrGt/ZX2ojoBDNkTIPRgnpwrM8N29Rf4OZsPpU+hbj1amle+s/YQ5o6i8umf4MmlpfjuRUCdxsZ7cP2Sk7kxrNFuY8NJMgw7791/Ul592YXxKh0WsukoqsyYcMTIz9dRyRvk1Pem4Q/qJCi0MwYRQWuKWYOFc83Odqpwu64909/3+qqou6v5JaEdVmkDnneP8voGWLoiN8UllmTcw9PYnE34u3knj/5TUj0YlKebjKPtLx7RxqJz2FT8NpdQtqNBqiz2tF5cSn4cppWdkSnmDY5MxrUwzwzQKc4C4xXA2xhiQx0glaknIunfmx1G01lc+5gB0zuOx/XO1JpcIplMIxXx36huCUSMPoJTKF3kZmF8phIfkH4Q19O7pXlyS95s1T5Vl/anRZ/5JWzg9Z21YH82P5zctXz2DovDcKI/4S/me4zhtsZt1bVy8B8XnVVHDVahRUQj/19i1YaPUwy/Nnghf135po8ITIeV3U7zb9GdKTJLl+Uho9PV9Q5W/U4+hpC2ko82k0JeUmEdjui4Y0VuIBdiqfidkOY3OIVvGEI0uuwQTFM0VvkwfdVq3IlxLzi1t9+xJ/iI/Lg981c8tFMTZ31n4TBmZLQ7O11fttkyM5ZqhJC7ReuZohA/SucZP+9IEZPTp4bYOeJHIVkvdKcyFHamN+pcLWUwcIHYqNJgR0kBbF7sXWzcXMZJXYgg0G3dubSk6ufW1ec5bVtX/jKJLvHiDH+9+dOFjUxPr7o+dTx/X3rmdwYYBNQUYH1fDaGvwOghwnmIfz3uKi18FiIXT/6jHVkcOST8U9Dq+yhGhZctaUd2l5Vl4mKAz5FrNaoiKO/a+qFx+pRx/mAwcgENwkkBVDyxs1NL+xHhO9zHzUTfN0Z0aeT10yREPhuP88seIkST0k3hLjOGQcUq9yWmXw68Q+9+p7GHP1GVBSHiPk8eDkTc32uO6g/PxsPqNi39Zm6o06HYVWs0Du20lFIOynvrki6KmlZBHRVc7Z2WoAw1cQYLdBX06hk9LXOnaCvxOdvRY1gqUktY8O4HqKIECbcRsel+rs48YV9JRw1T5s9TIFA4ZtZoBxRp87hAb5lwN0ahpB1rhiQLWtDRBKsYHvduHqaNN3cBdPKTTkpa+JRkU67HlWT+Rp6okgTYlxSmmCF48ssU0ta877tD1y+xkc7DcEin90Xll/z1lFYSOlfRHiKnnotlD/syhRJJlRXNqzksstKxpxOe2G2vjq1XeV9/4oelJA18zssv45llTAw6M1MmQLL3gN1qYpnUtgtYuHU7i5o4bI+LGu0zKT067IpjT6EgcSSiRW0KhGv/C6V51LOyjNHihS9yW38iZwulTpFQR1+H4iHdLF85eXeXKrzkYG/PRr7IAgcNe+mPi8J5NGuRNO/A6/lxSSCnLHC3GGiv86Q0LsKW30wWpdBlyA+NwkPGIK1+RmFInCR836VxL9cOJkZ+/FiFH8bwTVE67nFdFNR4e00lImpdn7j/cCOPFzw9rSZO9d0JSstvLCC6USjREnRRsFQT4J2BIs7NOoER1BTSuT+IqmuY9TWqJCg4GqqKvtxPqMI9meElHdnU0VHuwbg7555iaku2qtYmF1ovX4AJR5QPTkaFnfPQh1JB3qcHgQhTWb7yrH/VnIJvHehc7nY3vTFTWvCU4SvkHo3L4vU7DBfOsu+FbaPaCDmOZp8k6CGvPD8flsDorfbzF8s/88zkqvwHCOQdBlxQzdORF9+vn66LlZ6/uuaP2zu/YS3TphFFmpKi+nrSOFH1PK1EMc4Xtk1w5RzRiiV0fB2zcuyNQa8nBJTdK+iFv62gDmetch08WWtEqIc5UuOkIen0iep3/WIkWEchELd6Zl9r0WvTSn5E9h1Qx8iT34g7JiqgklwB/VfJ5rq5mfvK4aH6VreiLvj9Xzv2CF48ygef8UaWTfb5s2mADhRc7cSuZKk/YDO80rkGIlEPIaO6HifuU00stOxjM0D309ncrFOcC910vxx8dl0fp2wsYd8Z0r0k7nIe+gx8vQymn/xLoPXHrZykW7ZgdMfQRDYzRbdWhvD87uNyyE8n/v54nA4aXz2U/c09nw9qknIkbwOpdtrdzs3Eoy4KglABmdt4dr0lbvs0Vqa+D+9iAQ74aarYEe90mnZRWNe32QE9CDx42kD6+3h9+dQieBdkVb1BSbd5hbP0kkeQMG8sndPvubQ+2YNL+A1BLAwQUAAIACAA3W+tIle6RfksAAABrAAAAGwAAAHVuaXZlcnNhbC91bml2ZXJzYWwucG5nLnhtbLOxr8jNUShLLSrOzM+zVTLUM1Cyt+PlsikoSi3LTC1XqACKAQUhQEmhEsg1QnDLM1NKMoBCBuZmCMGM1Mz0jBJbJQsDc7igPtBMAFBLAQIAABQAAgAIADZb60gVDq0oZAQAAAcRAAAdAAAAAAAAAAEAAAAAAAAAAAB1bml2ZXJzYWwvY29tbW9uX21lc3NhZ2VzLmxuZ1BLAQIAABQAAgAIADZb60gIfgsjKQMAAIYMAAAnAAAAAAAAAAEAAAAAAJ8EAAB1bml2ZXJzYWwvZmxhc2hfcHVibGlzaGluZ19zZXR0aW5ncy54bWxQSwECAAAUAAIACAA2W+tIvnzWSLkCAABRCgAAIQAAAAAAAAABAAAAAAANCAAAdW5pdmVyc2FsL2ZsYXNoX3NraW5fc2V0dGluZ3MueG1sUEsBAgAAFAACAAgANlvrSCqWD2f+AgAAlwsAACYAAAAAAAAAAQAAAAAABQsAAHVuaXZlcnNhbC9odG1sX3B1Ymxpc2hpbmdfc2V0dGluZ3MueG1sUEsBAgAAFAACAAgANlvrSLSHFAygAQAALgYAAB8AAAAAAAAAAQAAAAAARw4AAHVuaXZlcnNhbC9odG1sX3NraW5fc2V0dGluZ3MuanNQSwECAAAUAAIACAA2W+tIPTwv0cEAAADlAQAAGgAAAAAAAAABAAAAAAAkEAAAdW5pdmVyc2FsL2kxOG5fcHJlc2V0cy54bWxQSwECAAAUAAIACAA2W+tIlBOzImkAAABuAAAAHAAAAAAAAAABAAAAAAAdEQAAdW5pdmVyc2FsL2xvY2FsX3NldHRpbmdzLnhtbFBLAQIAABQAAgAIAESUV0cjtE77+wIAALAIAAAUAAAAAAAAAAEAAAAAAMARAAB1bml2ZXJzYWwvcGxheWVyLnhtbFBLAQIAABQAAgAIADZb60g129mtaAEAAPMCAAApAAAAAAAAAAEAAAAAAO0UAAB1bml2ZXJzYWwvc2tpbl9jdXN0b21pemF0aW9uX3NldHRpbmdzLnhtbFBLAQIAABQAAgAIADdb60jNkXnpoQ4AAPJeAAAXAAAAAAAAAAAAAAAAAJwWAAB1bml2ZXJzYWwvdW5pdmVyc2FsLnBuZ1BLAQIAABQAAgAIADdb60iV7pF+SwAAAGsAAAAbAAAAAAAAAAEAAAAAAHIlAAB1bml2ZXJzYWwvdW5pdmVyc2FsLnBuZy54bWxQSwUGAAAAAAsACwBJAwAA9iUAAAAA"/>
  <p:tag name="ISPRING_PRESENTATION_TITLE" val="导出1"/>
  <p:tag name="ISLIDE.GUIDESSETTING" val="{&quot;Id&quot;:&quot;GuidesStyle_None&quot;,&quot;Name&quot;:&quot;无&quot;,&quot;HeaderHeight&quot;:0.0,&quot;FooterHeight&quot;:0.0,&quot;SideMargin&quot;:0.0,&quot;TopMargin&quot;:0.0,&quot;BottomMargin&quot;:0.0,&quot;IntervalMargin&quot;:0.0}"/>
  <p:tag name="ISPRING_SCORM_PASSING_SCORE" val="100.000000"/>
  <p:tag name="ISPRING_FIRST_PUBLISH" val="1"/>
  <p:tag name="ISPRING_SCORM_ENDPOINT" val="&lt;endpoint&gt;&lt;enable&gt;0&lt;/enable&gt;&lt;lrs&gt;http://&lt;/lrs&gt;&lt;auth&gt;0&lt;/auth&gt;&lt;login&gt;&lt;/login&gt;&lt;password&gt;&lt;/password&gt;&lt;key&gt;&lt;/key&gt;&lt;name&gt;&lt;/name&gt;&lt;email&gt;&lt;/email&gt;&lt;/endpoint&gt;&#10;"/>
  <p:tag name="ISPRING_OUTPUT_FOLDER" val="D:\FangCloudV2\个人文件\待传\6S管理"/>
  <p:tag name="ISPRING_SCORM_RATE_QUIZZES" val="0"/>
</p:tagLst>
</file>

<file path=ppt/tags/tag2.xml><?xml version="1.0" encoding="utf-8"?>
<p:tagLst xmlns:a="http://schemas.openxmlformats.org/drawingml/2006/main" xmlns:r="http://schemas.openxmlformats.org/officeDocument/2006/relationships" xmlns:p="http://schemas.openxmlformats.org/presentationml/2006/main">
  <p:tag name="TIMING" val="|2.7|1.9"/>
</p:tagLst>
</file>

<file path=ppt/tags/tag3.xml><?xml version="1.0" encoding="utf-8"?>
<p:tagLst xmlns:a="http://schemas.openxmlformats.org/drawingml/2006/main" xmlns:r="http://schemas.openxmlformats.org/officeDocument/2006/relationships" xmlns:p="http://schemas.openxmlformats.org/presentationml/2006/main">
  <p:tag name="TIMING" val="|3.5"/>
</p:tagLst>
</file>

<file path=ppt/theme/theme1.xml><?xml version="1.0" encoding="utf-8"?>
<a:theme xmlns:a="http://schemas.openxmlformats.org/drawingml/2006/main" name="第一PPT，www.1ppt.com">
  <a:themeElements>
    <a:clrScheme name="A标准配色表">
      <a:dk1>
        <a:srgbClr val="005D7F"/>
      </a:dk1>
      <a:lt1>
        <a:srgbClr val="1DB5CD"/>
      </a:lt1>
      <a:dk2>
        <a:srgbClr val="FFB530"/>
      </a:dk2>
      <a:lt2>
        <a:srgbClr val="FD7B3F"/>
      </a:lt2>
      <a:accent1>
        <a:srgbClr val="3D3D3D"/>
      </a:accent1>
      <a:accent2>
        <a:srgbClr val="FFFFFF"/>
      </a:accent2>
      <a:accent3>
        <a:srgbClr val="969696"/>
      </a:accent3>
      <a:accent4>
        <a:srgbClr val="005D7F"/>
      </a:accent4>
      <a:accent5>
        <a:srgbClr val="1DB5CD"/>
      </a:accent5>
      <a:accent6>
        <a:srgbClr val="FFB530"/>
      </a:accent6>
      <a:hlink>
        <a:srgbClr val="FD7B3F"/>
      </a:hlink>
      <a:folHlink>
        <a:srgbClr val="484849"/>
      </a:folHlink>
    </a:clrScheme>
    <a:fontScheme name="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txDef>
      <a:spPr>
        <a:noFill/>
      </a:spPr>
      <a:bodyPr wrap="square" rtlCol="0">
        <a:spAutoFit/>
      </a:bodyPr>
      <a:lstStyle>
        <a:defPPr algn="l">
          <a:defRPr/>
        </a:defPPr>
      </a:lstStyle>
    </a:txDef>
  </a:objectDefaults>
  <a:extraClrSchemeLst>
    <a:extraClrScheme>
      <a:clrScheme name="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17813</TotalTime>
  <Pages>0</Pages>
  <Words>5014</Words>
  <Characters>0</Characters>
  <Application>Microsoft Office PowerPoint</Application>
  <DocSecurity>0</DocSecurity>
  <PresentationFormat>自定义</PresentationFormat>
  <Lines>0</Lines>
  <Paragraphs>1220</Paragraphs>
  <Slides>55</Slides>
  <Notes>55</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55</vt:i4>
      </vt:variant>
    </vt:vector>
  </HeadingPairs>
  <TitlesOfParts>
    <vt:vector size="76" baseType="lpstr">
      <vt:lpstr>Goudy Old Style</vt:lpstr>
      <vt:lpstr>Meiryo</vt:lpstr>
      <vt:lpstr>仿宋_GB2312</vt:lpstr>
      <vt:lpstr>黑体</vt:lpstr>
      <vt:lpstr>楷体_GB2312</vt:lpstr>
      <vt:lpstr>隶书</vt:lpstr>
      <vt:lpstr>宋体</vt:lpstr>
      <vt:lpstr>微软雅黑</vt:lpstr>
      <vt:lpstr>微软雅黑 Light</vt:lpstr>
      <vt:lpstr>幼圆</vt:lpstr>
      <vt:lpstr>Arial</vt:lpstr>
      <vt:lpstr>Calibri</vt:lpstr>
      <vt:lpstr>Calibri Light</vt:lpstr>
      <vt:lpstr>Helvetica</vt:lpstr>
      <vt:lpstr>Impact</vt:lpstr>
      <vt:lpstr>Times New Roman</vt:lpstr>
      <vt:lpstr>Wingdings</vt:lpstr>
      <vt:lpstr>Wingdings 2</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CharactersWithSpaces>0</CharactersWithSpaces>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1426</cp:revision>
  <dcterms:created xsi:type="dcterms:W3CDTF">2013-01-25T01:44:32Z</dcterms:created>
  <dcterms:modified xsi:type="dcterms:W3CDTF">2022-03-03T12:09:13Z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2052-9.1.0.4429</vt:lpwstr>
  </property>
</Properties>
</file>