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2.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 id="2147483803" r:id="rId2"/>
  </p:sldMasterIdLst>
  <p:notesMasterIdLst>
    <p:notesMasterId r:id="rId31"/>
  </p:notesMasterIdLst>
  <p:sldIdLst>
    <p:sldId id="257" r:id="rId3"/>
    <p:sldId id="258" r:id="rId4"/>
    <p:sldId id="290" r:id="rId5"/>
    <p:sldId id="266" r:id="rId6"/>
    <p:sldId id="264" r:id="rId7"/>
    <p:sldId id="262" r:id="rId8"/>
    <p:sldId id="268" r:id="rId9"/>
    <p:sldId id="269" r:id="rId10"/>
    <p:sldId id="291" r:id="rId11"/>
    <p:sldId id="272" r:id="rId12"/>
    <p:sldId id="282" r:id="rId13"/>
    <p:sldId id="273" r:id="rId14"/>
    <p:sldId id="274" r:id="rId15"/>
    <p:sldId id="275" r:id="rId16"/>
    <p:sldId id="292" r:id="rId17"/>
    <p:sldId id="277" r:id="rId18"/>
    <p:sldId id="279" r:id="rId19"/>
    <p:sldId id="280" r:id="rId20"/>
    <p:sldId id="281" r:id="rId21"/>
    <p:sldId id="286" r:id="rId22"/>
    <p:sldId id="293" r:id="rId23"/>
    <p:sldId id="259" r:id="rId24"/>
    <p:sldId id="260" r:id="rId25"/>
    <p:sldId id="261" r:id="rId26"/>
    <p:sldId id="265" r:id="rId27"/>
    <p:sldId id="267" r:id="rId28"/>
    <p:sldId id="294" r:id="rId29"/>
    <p:sldId id="295"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2022/3/12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39759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7471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81974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27326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42549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78394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4791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97383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664629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66285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005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192986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8328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858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5966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8237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3158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07825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8759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68671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5090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9366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9915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88304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1901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39FD01-51C9-4207-A733-B3ADD505E2B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1434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2022/3/12</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36380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498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222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6172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7385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665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534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13" name="图片 1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V="1">
            <a:off x="755" y="-20539"/>
            <a:ext cx="9143245" cy="744629"/>
          </a:xfrm>
          <a:prstGeom prst="rect">
            <a:avLst/>
          </a:prstGeom>
        </p:spPr>
      </p:pic>
      <p:sp>
        <p:nvSpPr>
          <p:cNvPr id="3" name="标题 2"/>
          <p:cNvSpPr>
            <a:spLocks noGrp="1"/>
          </p:cNvSpPr>
          <p:nvPr>
            <p:ph type="title"/>
          </p:nvPr>
        </p:nvSpPr>
        <p:spPr>
          <a:xfrm>
            <a:off x="107504" y="133971"/>
            <a:ext cx="4104456" cy="349547"/>
          </a:xfrm>
        </p:spPr>
        <p:txBody>
          <a:bodyPr>
            <a:normAutofit/>
          </a:bodyPr>
          <a:lstStyle>
            <a:lvl1pPr algn="l">
              <a:defRPr sz="2400" b="0">
                <a:solidFill>
                  <a:schemeClr val="bg1"/>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657573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40731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2022/3/12</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矩形 5"/>
          <p:cNvSpPr/>
          <p:nvPr userDrawn="1"/>
        </p:nvSpPr>
        <p:spPr>
          <a:xfrm>
            <a:off x="7516850" y="4731990"/>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246596867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519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2590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357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283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9084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2022/3/12</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矩形 6"/>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37268813"/>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391905"/>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image" Target="../media/image26.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25.jpeg"/><Relationship Id="rId5" Type="http://schemas.openxmlformats.org/officeDocument/2006/relationships/tags" Target="../tags/tag9.xml"/><Relationship Id="rId10" Type="http://schemas.openxmlformats.org/officeDocument/2006/relationships/image" Target="../media/image24.jpeg"/><Relationship Id="rId4" Type="http://schemas.openxmlformats.org/officeDocument/2006/relationships/tags" Target="../tags/tag8.xml"/><Relationship Id="rId9"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32.jpe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3.xml"/><Relationship Id="rId7" Type="http://schemas.openxmlformats.org/officeDocument/2006/relationships/image" Target="../media/image6.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4.xml"/><Relationship Id="rId5" Type="http://schemas.openxmlformats.org/officeDocument/2006/relationships/slideLayout" Target="../slideLayouts/slideLayout2.xml"/><Relationship Id="rId10" Type="http://schemas.openxmlformats.org/officeDocument/2006/relationships/image" Target="../media/image9.jpeg"/><Relationship Id="rId4" Type="http://schemas.openxmlformats.org/officeDocument/2006/relationships/tags" Target="../tags/tag4.xml"/><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 y="3102728"/>
            <a:ext cx="9143245" cy="2040773"/>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7" y="1584"/>
            <a:ext cx="2907552" cy="5140332"/>
          </a:xfrm>
          <a:prstGeom prst="rect">
            <a:avLst/>
          </a:prstGeom>
        </p:spPr>
      </p:pic>
      <p:cxnSp>
        <p:nvCxnSpPr>
          <p:cNvPr id="10" name="直接连接符 9"/>
          <p:cNvCxnSpPr/>
          <p:nvPr/>
        </p:nvCxnSpPr>
        <p:spPr>
          <a:xfrm>
            <a:off x="3563888" y="4515966"/>
            <a:ext cx="50405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4261193" y="4578682"/>
            <a:ext cx="4343255" cy="338554"/>
          </a:xfrm>
          <a:prstGeom prst="rect">
            <a:avLst/>
          </a:prstGeom>
          <a:noFill/>
        </p:spPr>
        <p:txBody>
          <a:bodyPr wrap="square"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指导老师</a:t>
            </a:r>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优品</a:t>
            </a:r>
            <a:r>
              <a:rPr lang="en-US" altLang="zh-CN"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汇报人</a:t>
            </a:r>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XXX</a:t>
            </a:r>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3779912" y="3867894"/>
            <a:ext cx="4775666" cy="646331"/>
          </a:xfrm>
          <a:prstGeom prst="rect">
            <a:avLst/>
          </a:prstGeom>
          <a:noFill/>
        </p:spPr>
        <p:txBody>
          <a:bodyPr wrap="none" rtlCol="0">
            <a:spAutoFit/>
          </a:bodyPr>
          <a:lstStyle/>
          <a:p>
            <a:r>
              <a:rPr lang="zh-CN" altLang="en-US" sz="3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农业水稻玉米</a:t>
            </a:r>
            <a:r>
              <a:rPr lang="en-US" altLang="zh-CN" sz="3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PPT</a:t>
            </a:r>
            <a:r>
              <a:rPr lang="zh-CN" altLang="en-US" sz="3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模板</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839339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500"/>
                                        <p:tgtEl>
                                          <p:spTgt spid="6"/>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250"/>
                                        <p:tgtEl>
                                          <p:spTgt spid="5"/>
                                        </p:tgtEl>
                                      </p:cBhvr>
                                    </p:animEffect>
                                  </p:childTnLst>
                                </p:cTn>
                              </p:par>
                            </p:childTnLst>
                          </p:cTn>
                        </p:par>
                        <p:par>
                          <p:cTn id="12" fill="hold">
                            <p:stCondLst>
                              <p:cond delay="275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375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4250"/>
                            </p:stCondLst>
                            <p:childTnLst>
                              <p:par>
                                <p:cTn id="23" presetID="47"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7"/>
          <p:cNvSpPr txBox="1"/>
          <p:nvPr/>
        </p:nvSpPr>
        <p:spPr bwMode="auto">
          <a:xfrm>
            <a:off x="899592" y="1275606"/>
            <a:ext cx="7344816" cy="767839"/>
          </a:xfrm>
          <a:prstGeom prst="rect">
            <a:avLst/>
          </a:prstGeom>
          <a:noFill/>
        </p:spPr>
        <p:txBody>
          <a:bodyPr wrap="square" lIns="68580" tIns="34290" rIns="68580" bIns="34290">
            <a:sp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公司主要经营范围：初级农产品、食用菌、蔬菜、瓜果、中药材、林木、花卉培育、种植及销售；农业技术推广及咨询服务等。公司成立以来，建立建全了法人治理结构，制订完善了各项管理制度，明确岗位责任，落实奖惩制度，充分调动员工创业积极性。实现了制度化、规范化、科学化管理</a:t>
            </a:r>
          </a:p>
        </p:txBody>
      </p:sp>
      <p:sp>
        <p:nvSpPr>
          <p:cNvPr id="12" name="矩形 11"/>
          <p:cNvSpPr/>
          <p:nvPr/>
        </p:nvSpPr>
        <p:spPr>
          <a:xfrm>
            <a:off x="431628" y="2454593"/>
            <a:ext cx="1584000" cy="1872208"/>
          </a:xfrm>
          <a:prstGeom prst="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12"/>
          <p:cNvSpPr/>
          <p:nvPr/>
        </p:nvSpPr>
        <p:spPr>
          <a:xfrm>
            <a:off x="2105814" y="2454593"/>
            <a:ext cx="1584000" cy="1872208"/>
          </a:xfrm>
          <a:prstGeom prst="rect">
            <a:avLst/>
          </a:pr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矩形 13"/>
          <p:cNvSpPr/>
          <p:nvPr/>
        </p:nvSpPr>
        <p:spPr>
          <a:xfrm>
            <a:off x="3780000" y="2454593"/>
            <a:ext cx="1584000" cy="1872208"/>
          </a:xfrm>
          <a:prstGeom prst="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矩形 14"/>
          <p:cNvSpPr/>
          <p:nvPr/>
        </p:nvSpPr>
        <p:spPr>
          <a:xfrm>
            <a:off x="5454186" y="2454593"/>
            <a:ext cx="1584000" cy="1872208"/>
          </a:xfrm>
          <a:prstGeom prst="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矩形 15"/>
          <p:cNvSpPr/>
          <p:nvPr/>
        </p:nvSpPr>
        <p:spPr>
          <a:xfrm>
            <a:off x="7128372" y="2454593"/>
            <a:ext cx="1584000" cy="1872208"/>
          </a:xfrm>
          <a:prstGeom prst="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矩形 16"/>
          <p:cNvSpPr/>
          <p:nvPr/>
        </p:nvSpPr>
        <p:spPr>
          <a:xfrm>
            <a:off x="457644" y="2750606"/>
            <a:ext cx="1450308"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en-US" altLang="zh-CN"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根据需要添加适当的文字根据需要添加适当的文字</a:t>
            </a:r>
          </a:p>
        </p:txBody>
      </p:sp>
      <p:sp>
        <p:nvSpPr>
          <p:cNvPr id="18" name="矩形 17"/>
          <p:cNvSpPr/>
          <p:nvPr/>
        </p:nvSpPr>
        <p:spPr>
          <a:xfrm>
            <a:off x="5436272" y="2750606"/>
            <a:ext cx="1584000"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en-US" altLang="zh-CN"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根据需要添加适当的文字根据需要添加适当的文字</a:t>
            </a:r>
          </a:p>
        </p:txBody>
      </p:sp>
      <p:sp>
        <p:nvSpPr>
          <p:cNvPr id="19" name="矩形 18"/>
          <p:cNvSpPr/>
          <p:nvPr/>
        </p:nvSpPr>
        <p:spPr>
          <a:xfrm>
            <a:off x="2177814" y="2750606"/>
            <a:ext cx="1440000" cy="120032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en-US" altLang="zh-CN"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根据需要添加适当的文字根据需要添加适当的文字</a:t>
            </a:r>
          </a:p>
        </p:txBody>
      </p:sp>
      <p:sp>
        <p:nvSpPr>
          <p:cNvPr id="20" name="矩形 19"/>
          <p:cNvSpPr/>
          <p:nvPr/>
        </p:nvSpPr>
        <p:spPr>
          <a:xfrm>
            <a:off x="3810762" y="2750606"/>
            <a:ext cx="1450308" cy="1167692"/>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en-US" altLang="zh-CN"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根据需要添加适当的文字根据需要添加适当的文字</a:t>
            </a:r>
          </a:p>
        </p:txBody>
      </p:sp>
      <p:sp>
        <p:nvSpPr>
          <p:cNvPr id="21" name="矩形 20"/>
          <p:cNvSpPr/>
          <p:nvPr/>
        </p:nvSpPr>
        <p:spPr>
          <a:xfrm>
            <a:off x="7176988" y="2750606"/>
            <a:ext cx="1450308" cy="1167692"/>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en-US" altLang="zh-CN"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根据需要添加适当的文字根据需要添加适当的文字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82451634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250"/>
                                            <p:tgtEl>
                                              <p:spTgt spid="8"/>
                                            </p:tgtEl>
                                          </p:cBhvr>
                                        </p:animEffect>
                                      </p:childTnLst>
                                    </p:cTn>
                                  </p:par>
                                </p:childTnLst>
                              </p:cTn>
                            </p:par>
                            <p:par>
                              <p:cTn id="8" fill="hold">
                                <p:stCondLst>
                                  <p:cond delay="250"/>
                                </p:stCondLst>
                                <p:childTnLst>
                                  <p:par>
                                    <p:cTn id="9" presetID="2" presetClass="entr" presetSubtype="4" fill="hold" grpId="0" nodeType="afterEffect" p14:presetBounceEnd="60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60000">
                                          <p:cBhvr additive="base">
                                            <p:cTn id="11" dur="500" fill="hold"/>
                                            <p:tgtEl>
                                              <p:spTgt spid="12"/>
                                            </p:tgtEl>
                                            <p:attrNameLst>
                                              <p:attrName>ppt_x</p:attrName>
                                            </p:attrNameLst>
                                          </p:cBhvr>
                                          <p:tavLst>
                                            <p:tav tm="0">
                                              <p:val>
                                                <p:strVal val="#ppt_x"/>
                                              </p:val>
                                            </p:tav>
                                            <p:tav tm="100000">
                                              <p:val>
                                                <p:strVal val="#ppt_x"/>
                                              </p:val>
                                            </p:tav>
                                          </p:tavLst>
                                        </p:anim>
                                        <p:anim calcmode="lin" valueType="num" p14:bounceEnd="60000">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childTnLst>
                              </p:cTn>
                            </p:par>
                            <p:par>
                              <p:cTn id="17" fill="hold">
                                <p:stCondLst>
                                  <p:cond delay="1250"/>
                                </p:stCondLst>
                                <p:childTnLst>
                                  <p:par>
                                    <p:cTn id="18" presetID="2" presetClass="entr" presetSubtype="4" fill="hold" grpId="0" nodeType="afterEffect" p14:presetBounceEnd="60000">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14:bounceEnd="60000">
                                          <p:cBhvr additive="base">
                                            <p:cTn id="20"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up)">
                                          <p:cBhvr>
                                            <p:cTn id="25" dur="500"/>
                                            <p:tgtEl>
                                              <p:spTgt spid="19"/>
                                            </p:tgtEl>
                                          </p:cBhvr>
                                        </p:animEffect>
                                      </p:childTnLst>
                                    </p:cTn>
                                  </p:par>
                                </p:childTnLst>
                              </p:cTn>
                            </p:par>
                            <p:par>
                              <p:cTn id="26" fill="hold">
                                <p:stCondLst>
                                  <p:cond delay="2250"/>
                                </p:stCondLst>
                                <p:childTnLst>
                                  <p:par>
                                    <p:cTn id="27" presetID="2" presetClass="entr" presetSubtype="4" fill="hold" grpId="0" nodeType="afterEffect" p14:presetBounceEnd="60000">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14:bounceEnd="60000">
                                          <p:cBhvr additive="base">
                                            <p:cTn id="29"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childTnLst>
                              </p:cTn>
                            </p:par>
                            <p:par>
                              <p:cTn id="35" fill="hold">
                                <p:stCondLst>
                                  <p:cond delay="3250"/>
                                </p:stCondLst>
                                <p:childTnLst>
                                  <p:par>
                                    <p:cTn id="36" presetID="2" presetClass="entr" presetSubtype="4" fill="hold" grpId="0" nodeType="afterEffect" p14:presetBounceEnd="60000">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14:bounceEnd="60000">
                                          <p:cBhvr additive="base">
                                            <p:cTn id="38" dur="50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250"/>
                                </p:stCondLst>
                                <p:childTnLst>
                                  <p:par>
                                    <p:cTn id="45" presetID="2" presetClass="entr" presetSubtype="4" fill="hold" grpId="0" nodeType="afterEffect" p14:presetBounceEnd="60000">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14:bounceEnd="60000">
                                          <p:cBhvr additive="base">
                                            <p:cTn id="47" dur="500" fill="hold"/>
                                            <p:tgtEl>
                                              <p:spTgt spid="16"/>
                                            </p:tgtEl>
                                            <p:attrNameLst>
                                              <p:attrName>ppt_x</p:attrName>
                                            </p:attrNameLst>
                                          </p:cBhvr>
                                          <p:tavLst>
                                            <p:tav tm="0">
                                              <p:val>
                                                <p:strVal val="#ppt_x"/>
                                              </p:val>
                                            </p:tav>
                                            <p:tav tm="100000">
                                              <p:val>
                                                <p:strVal val="#ppt_x"/>
                                              </p:val>
                                            </p:tav>
                                          </p:tavLst>
                                        </p:anim>
                                        <p:anim calcmode="lin" valueType="num" p14:bounceEnd="60000">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animBg="1"/>
          <p:bldP spid="15" grpId="0" animBg="1"/>
          <p:bldP spid="16"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250"/>
                                            <p:tgtEl>
                                              <p:spTgt spid="8"/>
                                            </p:tgtEl>
                                          </p:cBhvr>
                                        </p:animEffect>
                                      </p:childTnLst>
                                    </p:cTn>
                                  </p:par>
                                </p:childTnLst>
                              </p:cTn>
                            </p:par>
                            <p:par>
                              <p:cTn id="8" fill="hold">
                                <p:stCondLst>
                                  <p:cond delay="25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up)">
                                          <p:cBhvr>
                                            <p:cTn id="25" dur="500"/>
                                            <p:tgtEl>
                                              <p:spTgt spid="19"/>
                                            </p:tgtEl>
                                          </p:cBhvr>
                                        </p:animEffect>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250"/>
                                </p:stCondLst>
                                <p:childTnLst>
                                  <p:par>
                                    <p:cTn id="45" presetID="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animBg="1"/>
          <p:bldP spid="15" grpId="0" animBg="1"/>
          <p:bldP spid="16" grpId="0" animBg="1"/>
          <p:bldP spid="17" grpId="0"/>
          <p:bldP spid="18" grpId="0"/>
          <p:bldP spid="19" grpId="0"/>
          <p:bldP spid="20" grpId="0"/>
          <p:bldP spid="2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0"/>
          <p:cNvSpPr>
            <a:spLocks/>
          </p:cNvSpPr>
          <p:nvPr/>
        </p:nvSpPr>
        <p:spPr bwMode="auto">
          <a:xfrm>
            <a:off x="5657132" y="1392491"/>
            <a:ext cx="257165" cy="257311"/>
          </a:xfrm>
          <a:custGeom>
            <a:avLst/>
            <a:gdLst>
              <a:gd name="T0" fmla="*/ 477 w 477"/>
              <a:gd name="T1" fmla="*/ 0 h 476"/>
              <a:gd name="T2" fmla="*/ 413 w 477"/>
              <a:gd name="T3" fmla="*/ 238 h 476"/>
              <a:gd name="T4" fmla="*/ 349 w 477"/>
              <a:gd name="T5" fmla="*/ 476 h 476"/>
              <a:gd name="T6" fmla="*/ 175 w 477"/>
              <a:gd name="T7" fmla="*/ 302 h 476"/>
              <a:gd name="T8" fmla="*/ 0 w 477"/>
              <a:gd name="T9" fmla="*/ 127 h 476"/>
              <a:gd name="T10" fmla="*/ 239 w 477"/>
              <a:gd name="T11" fmla="*/ 63 h 476"/>
              <a:gd name="T12" fmla="*/ 477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90BF1F"/>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2" name="Freeform 11"/>
          <p:cNvSpPr>
            <a:spLocks/>
          </p:cNvSpPr>
          <p:nvPr/>
        </p:nvSpPr>
        <p:spPr bwMode="auto">
          <a:xfrm>
            <a:off x="3135860" y="1392491"/>
            <a:ext cx="257165" cy="257311"/>
          </a:xfrm>
          <a:custGeom>
            <a:avLst/>
            <a:gdLst>
              <a:gd name="T0" fmla="*/ 0 w 476"/>
              <a:gd name="T1" fmla="*/ 0 h 476"/>
              <a:gd name="T2" fmla="*/ 63 w 476"/>
              <a:gd name="T3" fmla="*/ 238 h 476"/>
              <a:gd name="T4" fmla="*/ 127 w 476"/>
              <a:gd name="T5" fmla="*/ 476 h 476"/>
              <a:gd name="T6" fmla="*/ 302 w 476"/>
              <a:gd name="T7" fmla="*/ 302 h 476"/>
              <a:gd name="T8" fmla="*/ 476 w 476"/>
              <a:gd name="T9" fmla="*/ 127 h 476"/>
              <a:gd name="T10" fmla="*/ 238 w 476"/>
              <a:gd name="T11" fmla="*/ 63 h 476"/>
              <a:gd name="T12" fmla="*/ 0 w 476"/>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rgbClr val="F49800"/>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3" name="Freeform 12"/>
          <p:cNvSpPr>
            <a:spLocks/>
          </p:cNvSpPr>
          <p:nvPr/>
        </p:nvSpPr>
        <p:spPr bwMode="auto">
          <a:xfrm>
            <a:off x="3148456" y="3792309"/>
            <a:ext cx="257165" cy="256261"/>
          </a:xfrm>
          <a:custGeom>
            <a:avLst/>
            <a:gdLst>
              <a:gd name="T0" fmla="*/ 128 w 477"/>
              <a:gd name="T1" fmla="*/ 0 h 476"/>
              <a:gd name="T2" fmla="*/ 64 w 477"/>
              <a:gd name="T3" fmla="*/ 238 h 476"/>
              <a:gd name="T4" fmla="*/ 0 w 477"/>
              <a:gd name="T5" fmla="*/ 476 h 476"/>
              <a:gd name="T6" fmla="*/ 238 w 477"/>
              <a:gd name="T7" fmla="*/ 413 h 476"/>
              <a:gd name="T8" fmla="*/ 477 w 477"/>
              <a:gd name="T9" fmla="*/ 349 h 476"/>
              <a:gd name="T10" fmla="*/ 302 w 477"/>
              <a:gd name="T11" fmla="*/ 174 h 476"/>
              <a:gd name="T12" fmla="*/ 128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90BF1F"/>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4" name="Freeform 13"/>
          <p:cNvSpPr>
            <a:spLocks/>
          </p:cNvSpPr>
          <p:nvPr/>
        </p:nvSpPr>
        <p:spPr bwMode="auto">
          <a:xfrm>
            <a:off x="5645584" y="3792309"/>
            <a:ext cx="256116" cy="256261"/>
          </a:xfrm>
          <a:custGeom>
            <a:avLst/>
            <a:gdLst>
              <a:gd name="T0" fmla="*/ 349 w 477"/>
              <a:gd name="T1" fmla="*/ 0 h 476"/>
              <a:gd name="T2" fmla="*/ 413 w 477"/>
              <a:gd name="T3" fmla="*/ 238 h 476"/>
              <a:gd name="T4" fmla="*/ 477 w 477"/>
              <a:gd name="T5" fmla="*/ 476 h 476"/>
              <a:gd name="T6" fmla="*/ 238 w 477"/>
              <a:gd name="T7" fmla="*/ 413 h 476"/>
              <a:gd name="T8" fmla="*/ 0 w 477"/>
              <a:gd name="T9" fmla="*/ 349 h 476"/>
              <a:gd name="T10" fmla="*/ 175 w 477"/>
              <a:gd name="T11" fmla="*/ 174 h 476"/>
              <a:gd name="T12" fmla="*/ 349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rgbClr val="F49800"/>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5" name="TextBox 14"/>
          <p:cNvSpPr txBox="1"/>
          <p:nvPr/>
        </p:nvSpPr>
        <p:spPr>
          <a:xfrm>
            <a:off x="3755859" y="2491720"/>
            <a:ext cx="1586376" cy="615060"/>
          </a:xfrm>
          <a:prstGeom prst="rect">
            <a:avLst/>
          </a:prstGeom>
          <a:noFill/>
        </p:spPr>
        <p:txBody>
          <a:bodyPr wrap="square" lIns="60472" tIns="30236" rIns="60472" bIns="302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添加文</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本标题</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6106383" y="1124327"/>
            <a:ext cx="1586376" cy="251111"/>
          </a:xfrm>
          <a:prstGeom prst="rect">
            <a:avLst/>
          </a:prstGeom>
          <a:noFill/>
        </p:spPr>
        <p:txBody>
          <a:bodyPr wrap="square" lIns="60472" tIns="30236" rIns="60472" bIns="30236"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p:txBody>
      </p:sp>
      <p:sp>
        <p:nvSpPr>
          <p:cNvPr id="17" name="TextBox 16"/>
          <p:cNvSpPr txBox="1"/>
          <p:nvPr/>
        </p:nvSpPr>
        <p:spPr>
          <a:xfrm>
            <a:off x="6106382" y="1393256"/>
            <a:ext cx="2498065" cy="670460"/>
          </a:xfrm>
          <a:prstGeom prst="rect">
            <a:avLst/>
          </a:prstGeom>
          <a:noFill/>
        </p:spPr>
        <p:txBody>
          <a:bodyPr wrap="square" lIns="60472" tIns="30236" rIns="60472" bIns="30236"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endPar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TextBox 17"/>
          <p:cNvSpPr txBox="1"/>
          <p:nvPr/>
        </p:nvSpPr>
        <p:spPr>
          <a:xfrm>
            <a:off x="6106383" y="3661477"/>
            <a:ext cx="1586376" cy="251111"/>
          </a:xfrm>
          <a:prstGeom prst="rect">
            <a:avLst/>
          </a:prstGeom>
          <a:noFill/>
        </p:spPr>
        <p:txBody>
          <a:bodyPr wrap="square" lIns="60472" tIns="30236" rIns="60472" bIns="30236"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p:txBody>
      </p:sp>
      <p:sp>
        <p:nvSpPr>
          <p:cNvPr id="19" name="TextBox 18"/>
          <p:cNvSpPr txBox="1"/>
          <p:nvPr/>
        </p:nvSpPr>
        <p:spPr>
          <a:xfrm>
            <a:off x="6106382" y="3930405"/>
            <a:ext cx="2498065" cy="670460"/>
          </a:xfrm>
          <a:prstGeom prst="rect">
            <a:avLst/>
          </a:prstGeom>
          <a:noFill/>
        </p:spPr>
        <p:txBody>
          <a:bodyPr wrap="square" lIns="60472" tIns="30236" rIns="60472" bIns="30236"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endPar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Box 19"/>
          <p:cNvSpPr txBox="1"/>
          <p:nvPr/>
        </p:nvSpPr>
        <p:spPr>
          <a:xfrm>
            <a:off x="1261595" y="3661477"/>
            <a:ext cx="1586376" cy="251111"/>
          </a:xfrm>
          <a:prstGeom prst="rect">
            <a:avLst/>
          </a:prstGeom>
          <a:noFill/>
        </p:spPr>
        <p:txBody>
          <a:bodyPr wrap="square" lIns="60472" tIns="30236" rIns="60472" bIns="30236"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p:txBody>
      </p:sp>
      <p:sp>
        <p:nvSpPr>
          <p:cNvPr id="21" name="TextBox 20"/>
          <p:cNvSpPr txBox="1"/>
          <p:nvPr/>
        </p:nvSpPr>
        <p:spPr>
          <a:xfrm>
            <a:off x="611560" y="3930405"/>
            <a:ext cx="2346941" cy="670460"/>
          </a:xfrm>
          <a:prstGeom prst="rect">
            <a:avLst/>
          </a:prstGeom>
          <a:noFill/>
        </p:spPr>
        <p:txBody>
          <a:bodyPr wrap="square" lIns="60472" tIns="30236" rIns="60472" bIns="30236"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endPar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TextBox 21"/>
          <p:cNvSpPr txBox="1"/>
          <p:nvPr/>
        </p:nvSpPr>
        <p:spPr>
          <a:xfrm>
            <a:off x="1258470" y="1124327"/>
            <a:ext cx="1586376" cy="251111"/>
          </a:xfrm>
          <a:prstGeom prst="rect">
            <a:avLst/>
          </a:prstGeom>
          <a:noFill/>
        </p:spPr>
        <p:txBody>
          <a:bodyPr wrap="square" lIns="60472" tIns="30236" rIns="60472" bIns="30236"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800" b="1"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endParaRPr>
          </a:p>
        </p:txBody>
      </p:sp>
      <p:sp>
        <p:nvSpPr>
          <p:cNvPr id="23" name="TextBox 22"/>
          <p:cNvSpPr txBox="1"/>
          <p:nvPr/>
        </p:nvSpPr>
        <p:spPr>
          <a:xfrm>
            <a:off x="608433" y="1393256"/>
            <a:ext cx="2346941" cy="670460"/>
          </a:xfrm>
          <a:prstGeom prst="rect">
            <a:avLst/>
          </a:prstGeom>
          <a:noFill/>
        </p:spPr>
        <p:txBody>
          <a:bodyPr wrap="square" lIns="60472" tIns="30236" rIns="60472" bIns="30236"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endPar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Freeform 6"/>
          <p:cNvSpPr>
            <a:spLocks/>
          </p:cNvSpPr>
          <p:nvPr/>
        </p:nvSpPr>
        <p:spPr bwMode="auto">
          <a:xfrm>
            <a:off x="2972113" y="1150933"/>
            <a:ext cx="1528298" cy="1530212"/>
          </a:xfrm>
          <a:custGeom>
            <a:avLst/>
            <a:gdLst>
              <a:gd name="T0" fmla="*/ 0 w 2839"/>
              <a:gd name="T1" fmla="*/ 2839 h 2839"/>
              <a:gd name="T2" fmla="*/ 2839 w 2839"/>
              <a:gd name="T3" fmla="*/ 0 h 2839"/>
              <a:gd name="T4" fmla="*/ 2839 w 2839"/>
              <a:gd name="T5" fmla="*/ 872 h 2839"/>
              <a:gd name="T6" fmla="*/ 872 w 2839"/>
              <a:gd name="T7" fmla="*/ 2839 h 2839"/>
              <a:gd name="T8" fmla="*/ 0 w 2839"/>
              <a:gd name="T9" fmla="*/ 2839 h 2839"/>
            </a:gdLst>
            <a:ahLst/>
            <a:cxnLst>
              <a:cxn ang="0">
                <a:pos x="T0" y="T1"/>
              </a:cxn>
              <a:cxn ang="0">
                <a:pos x="T2" y="T3"/>
              </a:cxn>
              <a:cxn ang="0">
                <a:pos x="T4" y="T5"/>
              </a:cxn>
              <a:cxn ang="0">
                <a:pos x="T6" y="T7"/>
              </a:cxn>
              <a:cxn ang="0">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90BF1F"/>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 name="Freeform 7"/>
          <p:cNvSpPr>
            <a:spLocks/>
          </p:cNvSpPr>
          <p:nvPr/>
        </p:nvSpPr>
        <p:spPr bwMode="auto">
          <a:xfrm>
            <a:off x="2972113" y="2757815"/>
            <a:ext cx="1528298" cy="1530212"/>
          </a:xfrm>
          <a:custGeom>
            <a:avLst/>
            <a:gdLst>
              <a:gd name="T0" fmla="*/ 2839 w 2839"/>
              <a:gd name="T1" fmla="*/ 2839 h 2839"/>
              <a:gd name="T2" fmla="*/ 0 w 2839"/>
              <a:gd name="T3" fmla="*/ 0 h 2839"/>
              <a:gd name="T4" fmla="*/ 872 w 2839"/>
              <a:gd name="T5" fmla="*/ 0 h 2839"/>
              <a:gd name="T6" fmla="*/ 2839 w 2839"/>
              <a:gd name="T7" fmla="*/ 1967 h 2839"/>
              <a:gd name="T8" fmla="*/ 2839 w 2839"/>
              <a:gd name="T9" fmla="*/ 2839 h 2839"/>
            </a:gdLst>
            <a:ahLst/>
            <a:cxnLst>
              <a:cxn ang="0">
                <a:pos x="T0" y="T1"/>
              </a:cxn>
              <a:cxn ang="0">
                <a:pos x="T2" y="T3"/>
              </a:cxn>
              <a:cxn ang="0">
                <a:pos x="T4" y="T5"/>
              </a:cxn>
              <a:cxn ang="0">
                <a:pos x="T6" y="T7"/>
              </a:cxn>
              <a:cxn ang="0">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F49800"/>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 name="Freeform 8"/>
          <p:cNvSpPr>
            <a:spLocks/>
          </p:cNvSpPr>
          <p:nvPr/>
        </p:nvSpPr>
        <p:spPr bwMode="auto">
          <a:xfrm>
            <a:off x="4578086" y="2757815"/>
            <a:ext cx="1528298" cy="1530212"/>
          </a:xfrm>
          <a:custGeom>
            <a:avLst/>
            <a:gdLst>
              <a:gd name="T0" fmla="*/ 2839 w 2839"/>
              <a:gd name="T1" fmla="*/ 0 h 2839"/>
              <a:gd name="T2" fmla="*/ 0 w 2839"/>
              <a:gd name="T3" fmla="*/ 2839 h 2839"/>
              <a:gd name="T4" fmla="*/ 0 w 2839"/>
              <a:gd name="T5" fmla="*/ 1967 h 2839"/>
              <a:gd name="T6" fmla="*/ 1967 w 2839"/>
              <a:gd name="T7" fmla="*/ 0 h 2839"/>
              <a:gd name="T8" fmla="*/ 2839 w 2839"/>
              <a:gd name="T9" fmla="*/ 0 h 2839"/>
            </a:gdLst>
            <a:ahLst/>
            <a:cxnLst>
              <a:cxn ang="0">
                <a:pos x="T0" y="T1"/>
              </a:cxn>
              <a:cxn ang="0">
                <a:pos x="T2" y="T3"/>
              </a:cxn>
              <a:cxn ang="0">
                <a:pos x="T4" y="T5"/>
              </a:cxn>
              <a:cxn ang="0">
                <a:pos x="T6" y="T7"/>
              </a:cxn>
              <a:cxn ang="0">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90BF1F"/>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 name="Freeform 9"/>
          <p:cNvSpPr>
            <a:spLocks/>
          </p:cNvSpPr>
          <p:nvPr/>
        </p:nvSpPr>
        <p:spPr bwMode="auto">
          <a:xfrm>
            <a:off x="4578086" y="1150933"/>
            <a:ext cx="1528298" cy="1530212"/>
          </a:xfrm>
          <a:custGeom>
            <a:avLst/>
            <a:gdLst>
              <a:gd name="T0" fmla="*/ 0 w 2839"/>
              <a:gd name="T1" fmla="*/ 0 h 2839"/>
              <a:gd name="T2" fmla="*/ 2839 w 2839"/>
              <a:gd name="T3" fmla="*/ 2839 h 2839"/>
              <a:gd name="T4" fmla="*/ 1967 w 2839"/>
              <a:gd name="T5" fmla="*/ 2839 h 2839"/>
              <a:gd name="T6" fmla="*/ 0 w 2839"/>
              <a:gd name="T7" fmla="*/ 872 h 2839"/>
              <a:gd name="T8" fmla="*/ 0 w 2839"/>
              <a:gd name="T9" fmla="*/ 0 h 2839"/>
            </a:gdLst>
            <a:ahLst/>
            <a:cxnLst>
              <a:cxn ang="0">
                <a:pos x="T0" y="T1"/>
              </a:cxn>
              <a:cxn ang="0">
                <a:pos x="T2" y="T3"/>
              </a:cxn>
              <a:cxn ang="0">
                <a:pos x="T4" y="T5"/>
              </a:cxn>
              <a:cxn ang="0">
                <a:pos x="T6" y="T7"/>
              </a:cxn>
              <a:cxn ang="0">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F49800"/>
          </a:solidFill>
          <a:ln>
            <a:noFill/>
          </a:ln>
        </p:spPr>
        <p:txBody>
          <a:bodyPr vert="horz" wrap="square" lIns="60472" tIns="30236" rIns="60472" bIns="3023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6862759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4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40000">
                                          <p:cBhvr additive="base">
                                            <p:cTn id="11" dur="5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14:presetBounceEnd="40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40000">
                                          <p:cBhvr additive="base">
                                            <p:cTn id="15" dur="500" fill="hold"/>
                                            <p:tgtEl>
                                              <p:spTgt spid="27"/>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14:presetBounceEnd="40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40000">
                                          <p:cBhvr additive="base">
                                            <p:cTn id="19" dur="500" fill="hold"/>
                                            <p:tgtEl>
                                              <p:spTgt spid="25"/>
                                            </p:tgtEl>
                                            <p:attrNameLst>
                                              <p:attrName>ppt_x</p:attrName>
                                            </p:attrNameLst>
                                          </p:cBhvr>
                                          <p:tavLst>
                                            <p:tav tm="0">
                                              <p:val>
                                                <p:strVal val="0-#ppt_w/2"/>
                                              </p:val>
                                            </p:tav>
                                            <p:tav tm="100000">
                                              <p:val>
                                                <p:strVal val="#ppt_x"/>
                                              </p:val>
                                            </p:tav>
                                          </p:tavLst>
                                        </p:anim>
                                        <p:anim calcmode="lin" valueType="num" p14:bounceEnd="40000">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49" presetClass="path" presetSubtype="0" accel="50000" decel="50000" fill="hold" grpId="1" nodeType="withEffect">
                                      <p:stCondLst>
                                        <p:cond delay="0"/>
                                      </p:stCondLst>
                                      <p:childTnLst>
                                        <p:animMotion origin="layout" path="M -3.52413E-6 4.81481E-6 L 0.06414 0.09699 " pathEditMode="relative" rAng="0" ptsTypes="AA">
                                          <p:cBhvr>
                                            <p:cTn id="25" dur="500" spd="-100000" fill="hold"/>
                                            <p:tgtEl>
                                              <p:spTgt spid="12"/>
                                            </p:tgtEl>
                                            <p:attrNameLst>
                                              <p:attrName>ppt_x</p:attrName>
                                              <p:attrName>ppt_y</p:attrName>
                                            </p:attrNameLst>
                                          </p:cBhvr>
                                          <p:rCtr x="3200" y="4838"/>
                                        </p:animMotion>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49" presetClass="path" presetSubtype="0" accel="50000" decel="50000" fill="hold" grpId="1" nodeType="withEffect">
                                      <p:stCondLst>
                                        <p:cond delay="0"/>
                                      </p:stCondLst>
                                      <p:childTnLst>
                                        <p:animMotion origin="layout" path="M 8.67699E-7 4.81481E-6 L -0.05945 0.09699 " pathEditMode="relative" rAng="0" ptsTypes="AA">
                                          <p:cBhvr>
                                            <p:cTn id="29" dur="500" spd="-100000" fill="hold"/>
                                            <p:tgtEl>
                                              <p:spTgt spid="8"/>
                                            </p:tgtEl>
                                            <p:attrNameLst>
                                              <p:attrName>ppt_x</p:attrName>
                                              <p:attrName>ppt_y</p:attrName>
                                            </p:attrNameLst>
                                          </p:cBhvr>
                                          <p:rCtr x="-2979" y="4838"/>
                                        </p:animMotion>
                                      </p:childTnLst>
                                    </p:cTn>
                                  </p:par>
                                  <p:par>
                                    <p:cTn id="30" presetID="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par>
                                    <p:cTn id="32" presetID="49" presetClass="path" presetSubtype="0" accel="50000" decel="50000" fill="hold" grpId="1" nodeType="withEffect">
                                      <p:stCondLst>
                                        <p:cond delay="0"/>
                                      </p:stCondLst>
                                      <p:childTnLst>
                                        <p:animMotion origin="layout" path="M 1.85508E-6 -3.7037E-7 L -0.05802 -0.08542 " pathEditMode="relative" rAng="0" ptsTypes="AA">
                                          <p:cBhvr>
                                            <p:cTn id="33" dur="500" spd="-100000" fill="hold"/>
                                            <p:tgtEl>
                                              <p:spTgt spid="14"/>
                                            </p:tgtEl>
                                            <p:attrNameLst>
                                              <p:attrName>ppt_x</p:attrName>
                                              <p:attrName>ppt_y</p:attrName>
                                            </p:attrNameLst>
                                          </p:cBhvr>
                                          <p:rCtr x="-2901" y="-4282"/>
                                        </p:animMotion>
                                      </p:childTnLst>
                                    </p:cTn>
                                  </p:par>
                                  <p:par>
                                    <p:cTn id="34" presetID="1"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par>
                                    <p:cTn id="36" presetID="49" presetClass="path" presetSubtype="0" accel="50000" decel="50000" fill="hold" grpId="1" nodeType="withEffect">
                                      <p:stCondLst>
                                        <p:cond delay="0"/>
                                      </p:stCondLst>
                                      <p:childTnLst>
                                        <p:animMotion origin="layout" path="M -4.60127E-6 -3.7037E-7 L 0.06258 -0.08542 " pathEditMode="relative" rAng="0" ptsTypes="AA">
                                          <p:cBhvr>
                                            <p:cTn id="37" dur="500" spd="-100000" fill="hold"/>
                                            <p:tgtEl>
                                              <p:spTgt spid="13"/>
                                            </p:tgtEl>
                                            <p:attrNameLst>
                                              <p:attrName>ppt_x</p:attrName>
                                              <p:attrName>ppt_y</p:attrName>
                                            </p:attrNameLst>
                                          </p:cBhvr>
                                          <p:rCtr x="3122" y="-4282"/>
                                        </p:animMotion>
                                      </p:childTnLst>
                                    </p:cTn>
                                  </p:par>
                                </p:childTnLst>
                              </p:cTn>
                            </p:par>
                            <p:par>
                              <p:cTn id="38" fill="hold">
                                <p:stCondLst>
                                  <p:cond delay="1000"/>
                                </p:stCondLst>
                                <p:childTnLst>
                                  <p:par>
                                    <p:cTn id="39" presetID="3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90"/>
                                              </p:val>
                                            </p:tav>
                                            <p:tav tm="100000">
                                              <p:val>
                                                <p:fltVal val="0"/>
                                              </p:val>
                                            </p:tav>
                                          </p:tavLst>
                                        </p:anim>
                                        <p:animEffect transition="in" filter="fade">
                                          <p:cBhvr>
                                            <p:cTn id="44" dur="500"/>
                                            <p:tgtEl>
                                              <p:spTgt spid="15"/>
                                            </p:tgtEl>
                                          </p:cBhvr>
                                        </p:animEffect>
                                      </p:childTnLst>
                                    </p:cTn>
                                  </p:par>
                                </p:childTnLst>
                              </p:cTn>
                            </p:par>
                            <p:par>
                              <p:cTn id="45" fill="hold">
                                <p:stCondLst>
                                  <p:cond delay="1500"/>
                                </p:stCondLst>
                                <p:childTnLst>
                                  <p:par>
                                    <p:cTn id="46" presetID="2" presetClass="entr" presetSubtype="6"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0-#ppt_w/2"/>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0-#ppt_w/2"/>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up)">
                                          <p:cBhvr>
                                            <p:cTn id="65" dur="500"/>
                                            <p:tgtEl>
                                              <p:spTgt spid="23"/>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up)">
                                          <p:cBhvr>
                                            <p:cTn id="68" dur="500"/>
                                            <p:tgtEl>
                                              <p:spTgt spid="17"/>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up)">
                                          <p:cBhvr>
                                            <p:cTn id="71" dur="500"/>
                                            <p:tgtEl>
                                              <p:spTgt spid="19"/>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up)">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2" grpId="0" animBg="1"/>
          <p:bldP spid="12" grpId="1" animBg="1"/>
          <p:bldP spid="13" grpId="0" animBg="1"/>
          <p:bldP spid="13" grpId="1" animBg="1"/>
          <p:bldP spid="14" grpId="0" animBg="1"/>
          <p:bldP spid="14" grpId="1" animBg="1"/>
          <p:bldP spid="15" grpId="0"/>
          <p:bldP spid="16" grpId="0"/>
          <p:bldP spid="17" grpId="0"/>
          <p:bldP spid="18" grpId="0"/>
          <p:bldP spid="19" grpId="0"/>
          <p:bldP spid="20" grpId="0"/>
          <p:bldP spid="21" grpId="0"/>
          <p:bldP spid="22" grpId="0"/>
          <p:bldP spid="23" grpId="0"/>
          <p:bldP spid="24" grpId="0" animBg="1"/>
          <p:bldP spid="25" grpId="0" animBg="1"/>
          <p:bldP spid="26"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49" presetClass="path" presetSubtype="0" accel="50000" decel="50000" fill="hold" grpId="1" nodeType="withEffect">
                                      <p:stCondLst>
                                        <p:cond delay="0"/>
                                      </p:stCondLst>
                                      <p:childTnLst>
                                        <p:animMotion origin="layout" path="M -3.52413E-6 4.81481E-6 L 0.06414 0.09699 " pathEditMode="relative" rAng="0" ptsTypes="AA">
                                          <p:cBhvr>
                                            <p:cTn id="25" dur="500" spd="-100000" fill="hold"/>
                                            <p:tgtEl>
                                              <p:spTgt spid="12"/>
                                            </p:tgtEl>
                                            <p:attrNameLst>
                                              <p:attrName>ppt_x</p:attrName>
                                              <p:attrName>ppt_y</p:attrName>
                                            </p:attrNameLst>
                                          </p:cBhvr>
                                          <p:rCtr x="3200" y="4838"/>
                                        </p:animMotion>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49" presetClass="path" presetSubtype="0" accel="50000" decel="50000" fill="hold" grpId="1" nodeType="withEffect">
                                      <p:stCondLst>
                                        <p:cond delay="0"/>
                                      </p:stCondLst>
                                      <p:childTnLst>
                                        <p:animMotion origin="layout" path="M 8.67699E-7 4.81481E-6 L -0.05945 0.09699 " pathEditMode="relative" rAng="0" ptsTypes="AA">
                                          <p:cBhvr>
                                            <p:cTn id="29" dur="500" spd="-100000" fill="hold"/>
                                            <p:tgtEl>
                                              <p:spTgt spid="8"/>
                                            </p:tgtEl>
                                            <p:attrNameLst>
                                              <p:attrName>ppt_x</p:attrName>
                                              <p:attrName>ppt_y</p:attrName>
                                            </p:attrNameLst>
                                          </p:cBhvr>
                                          <p:rCtr x="-2979" y="4838"/>
                                        </p:animMotion>
                                      </p:childTnLst>
                                    </p:cTn>
                                  </p:par>
                                  <p:par>
                                    <p:cTn id="30" presetID="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par>
                                    <p:cTn id="32" presetID="49" presetClass="path" presetSubtype="0" accel="50000" decel="50000" fill="hold" grpId="1" nodeType="withEffect">
                                      <p:stCondLst>
                                        <p:cond delay="0"/>
                                      </p:stCondLst>
                                      <p:childTnLst>
                                        <p:animMotion origin="layout" path="M 1.85508E-6 -3.7037E-7 L -0.05802 -0.08542 " pathEditMode="relative" rAng="0" ptsTypes="AA">
                                          <p:cBhvr>
                                            <p:cTn id="33" dur="500" spd="-100000" fill="hold"/>
                                            <p:tgtEl>
                                              <p:spTgt spid="14"/>
                                            </p:tgtEl>
                                            <p:attrNameLst>
                                              <p:attrName>ppt_x</p:attrName>
                                              <p:attrName>ppt_y</p:attrName>
                                            </p:attrNameLst>
                                          </p:cBhvr>
                                          <p:rCtr x="-2901" y="-4282"/>
                                        </p:animMotion>
                                      </p:childTnLst>
                                    </p:cTn>
                                  </p:par>
                                  <p:par>
                                    <p:cTn id="34" presetID="1"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par>
                                    <p:cTn id="36" presetID="49" presetClass="path" presetSubtype="0" accel="50000" decel="50000" fill="hold" grpId="1" nodeType="withEffect">
                                      <p:stCondLst>
                                        <p:cond delay="0"/>
                                      </p:stCondLst>
                                      <p:childTnLst>
                                        <p:animMotion origin="layout" path="M -4.60127E-6 -3.7037E-7 L 0.06258 -0.08542 " pathEditMode="relative" rAng="0" ptsTypes="AA">
                                          <p:cBhvr>
                                            <p:cTn id="37" dur="500" spd="-100000" fill="hold"/>
                                            <p:tgtEl>
                                              <p:spTgt spid="13"/>
                                            </p:tgtEl>
                                            <p:attrNameLst>
                                              <p:attrName>ppt_x</p:attrName>
                                              <p:attrName>ppt_y</p:attrName>
                                            </p:attrNameLst>
                                          </p:cBhvr>
                                          <p:rCtr x="3122" y="-4282"/>
                                        </p:animMotion>
                                      </p:childTnLst>
                                    </p:cTn>
                                  </p:par>
                                </p:childTnLst>
                              </p:cTn>
                            </p:par>
                            <p:par>
                              <p:cTn id="38" fill="hold">
                                <p:stCondLst>
                                  <p:cond delay="1000"/>
                                </p:stCondLst>
                                <p:childTnLst>
                                  <p:par>
                                    <p:cTn id="39" presetID="31"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90"/>
                                              </p:val>
                                            </p:tav>
                                            <p:tav tm="100000">
                                              <p:val>
                                                <p:fltVal val="0"/>
                                              </p:val>
                                            </p:tav>
                                          </p:tavLst>
                                        </p:anim>
                                        <p:animEffect transition="in" filter="fade">
                                          <p:cBhvr>
                                            <p:cTn id="44" dur="500"/>
                                            <p:tgtEl>
                                              <p:spTgt spid="15"/>
                                            </p:tgtEl>
                                          </p:cBhvr>
                                        </p:animEffect>
                                      </p:childTnLst>
                                    </p:cTn>
                                  </p:par>
                                </p:childTnLst>
                              </p:cTn>
                            </p:par>
                            <p:par>
                              <p:cTn id="45" fill="hold">
                                <p:stCondLst>
                                  <p:cond delay="1500"/>
                                </p:stCondLst>
                                <p:childTnLst>
                                  <p:par>
                                    <p:cTn id="46" presetID="2" presetClass="entr" presetSubtype="6"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0-#ppt_w/2"/>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0-#ppt_w/2"/>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up)">
                                          <p:cBhvr>
                                            <p:cTn id="65" dur="500"/>
                                            <p:tgtEl>
                                              <p:spTgt spid="23"/>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up)">
                                          <p:cBhvr>
                                            <p:cTn id="68" dur="500"/>
                                            <p:tgtEl>
                                              <p:spTgt spid="17"/>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up)">
                                          <p:cBhvr>
                                            <p:cTn id="71" dur="500"/>
                                            <p:tgtEl>
                                              <p:spTgt spid="19"/>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up)">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2" grpId="0" animBg="1"/>
          <p:bldP spid="12" grpId="1" animBg="1"/>
          <p:bldP spid="13" grpId="0" animBg="1"/>
          <p:bldP spid="13" grpId="1" animBg="1"/>
          <p:bldP spid="14" grpId="0" animBg="1"/>
          <p:bldP spid="14" grpId="1" animBg="1"/>
          <p:bldP spid="15" grpId="0"/>
          <p:bldP spid="16" grpId="0"/>
          <p:bldP spid="17" grpId="0"/>
          <p:bldP spid="18" grpId="0"/>
          <p:bldP spid="19" grpId="0"/>
          <p:bldP spid="20" grpId="0"/>
          <p:bldP spid="21" grpId="0"/>
          <p:bldP spid="22" grpId="0"/>
          <p:bldP spid="23" grpId="0"/>
          <p:bldP spid="24" grpId="0" animBg="1"/>
          <p:bldP spid="25" grpId="0" animBg="1"/>
          <p:bldP spid="26" grpId="0" animBg="1"/>
          <p:bldP spid="27"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p:nvPr/>
        </p:nvSpPr>
        <p:spPr>
          <a:xfrm>
            <a:off x="383100" y="1203598"/>
            <a:ext cx="2016000" cy="1440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Rectangle 9"/>
          <p:cNvSpPr/>
          <p:nvPr/>
        </p:nvSpPr>
        <p:spPr>
          <a:xfrm>
            <a:off x="4652372" y="1203598"/>
            <a:ext cx="2016000" cy="144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Rectangle 10"/>
          <p:cNvSpPr/>
          <p:nvPr/>
        </p:nvSpPr>
        <p:spPr>
          <a:xfrm>
            <a:off x="2517736" y="1203598"/>
            <a:ext cx="2016000" cy="144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Rectangle 12"/>
          <p:cNvSpPr/>
          <p:nvPr/>
        </p:nvSpPr>
        <p:spPr>
          <a:xfrm>
            <a:off x="383100" y="3079328"/>
            <a:ext cx="2016000" cy="144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Rectangle 13"/>
          <p:cNvSpPr/>
          <p:nvPr/>
        </p:nvSpPr>
        <p:spPr>
          <a:xfrm>
            <a:off x="4652372" y="3079328"/>
            <a:ext cx="2016000" cy="1440000"/>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Rectangle 14"/>
          <p:cNvSpPr/>
          <p:nvPr/>
        </p:nvSpPr>
        <p:spPr>
          <a:xfrm>
            <a:off x="2517736" y="3079328"/>
            <a:ext cx="2016000" cy="1440000"/>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Rectangle 15"/>
          <p:cNvSpPr/>
          <p:nvPr/>
        </p:nvSpPr>
        <p:spPr>
          <a:xfrm>
            <a:off x="383100" y="2326669"/>
            <a:ext cx="2016000" cy="316929"/>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蔬菜类</a:t>
            </a:r>
            <a:endParaRPr kumimoji="0" 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18" name="Rectangle 20"/>
          <p:cNvSpPr/>
          <p:nvPr/>
        </p:nvSpPr>
        <p:spPr>
          <a:xfrm>
            <a:off x="2517736" y="2326669"/>
            <a:ext cx="2016000" cy="316929"/>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瓜类产品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19" name="Rectangle 21"/>
          <p:cNvSpPr/>
          <p:nvPr/>
        </p:nvSpPr>
        <p:spPr>
          <a:xfrm>
            <a:off x="4652372" y="2326669"/>
            <a:ext cx="2016000" cy="316929"/>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菌类产品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0" name="Rectangle 22"/>
          <p:cNvSpPr/>
          <p:nvPr/>
        </p:nvSpPr>
        <p:spPr>
          <a:xfrm>
            <a:off x="383100" y="4203886"/>
            <a:ext cx="2016000" cy="31544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坚果类产品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Rectangle 23"/>
          <p:cNvSpPr/>
          <p:nvPr/>
        </p:nvSpPr>
        <p:spPr>
          <a:xfrm>
            <a:off x="2517736" y="4203886"/>
            <a:ext cx="2016000" cy="31544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花卉类产品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2" name="Rectangle 24"/>
          <p:cNvSpPr/>
          <p:nvPr/>
        </p:nvSpPr>
        <p:spPr>
          <a:xfrm>
            <a:off x="4652372" y="4203886"/>
            <a:ext cx="2016000" cy="31544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产品名称七</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Rectangle 9"/>
          <p:cNvSpPr/>
          <p:nvPr/>
        </p:nvSpPr>
        <p:spPr>
          <a:xfrm>
            <a:off x="6787008" y="1203598"/>
            <a:ext cx="2016000" cy="1440000"/>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 name="Rectangle 13"/>
          <p:cNvSpPr/>
          <p:nvPr/>
        </p:nvSpPr>
        <p:spPr>
          <a:xfrm>
            <a:off x="6787008" y="3079328"/>
            <a:ext cx="2016000" cy="1440000"/>
          </a:xfrm>
          <a:prstGeom prst="rect">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 name="Rectangle 21"/>
          <p:cNvSpPr/>
          <p:nvPr/>
        </p:nvSpPr>
        <p:spPr>
          <a:xfrm>
            <a:off x="6787008" y="2326669"/>
            <a:ext cx="2016000" cy="316929"/>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果类产品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Rectangle 24"/>
          <p:cNvSpPr/>
          <p:nvPr/>
        </p:nvSpPr>
        <p:spPr>
          <a:xfrm>
            <a:off x="6787008" y="4203886"/>
            <a:ext cx="2016000" cy="315442"/>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林木类产品</a:t>
            </a:r>
            <a:endParaRPr kumimoji="0" lang="en-US" altLang="zh-CN" sz="14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2476352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
                                        </p:tgtEl>
                                        <p:attrNameLst>
                                          <p:attrName>ppt_x</p:attrName>
                                          <p:attrName>ppt_y</p:attrName>
                                        </p:attrNameLst>
                                      </p:cBhvr>
                                    </p:animMotion>
                                    <p:animEffect transition="in" filter="fade">
                                      <p:cBhvr>
                                        <p:cTn id="9" dur="1000"/>
                                        <p:tgtEl>
                                          <p:spTgt spid="8"/>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500"/>
                                        <p:tgtEl>
                                          <p:spTgt spid="17"/>
                                        </p:tgtEl>
                                      </p:cBhvr>
                                    </p:animEffect>
                                  </p:childTnLst>
                                </p:cTn>
                              </p:par>
                            </p:childTnLst>
                          </p:cTn>
                        </p:par>
                        <p:par>
                          <p:cTn id="14" fill="hold">
                            <p:stCondLst>
                              <p:cond delay="1500"/>
                            </p:stCondLst>
                            <p:childTnLst>
                              <p:par>
                                <p:cTn id="15" presetID="5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inVertical)">
                                      <p:cBhvr>
                                        <p:cTn id="23" dur="500"/>
                                        <p:tgtEl>
                                          <p:spTgt spid="18"/>
                                        </p:tgtEl>
                                      </p:cBhvr>
                                    </p:animEffect>
                                  </p:childTnLst>
                                </p:cTn>
                              </p:par>
                            </p:childTnLst>
                          </p:cTn>
                        </p:par>
                        <p:par>
                          <p:cTn id="24" fill="hold">
                            <p:stCondLst>
                              <p:cond delay="3000"/>
                            </p:stCondLst>
                            <p:childTnLst>
                              <p:par>
                                <p:cTn id="25" presetID="5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Scale>
                                      <p:cBhvr>
                                        <p:cTn id="2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2"/>
                                        </p:tgtEl>
                                        <p:attrNameLst>
                                          <p:attrName>ppt_x</p:attrName>
                                          <p:attrName>ppt_y</p:attrName>
                                        </p:attrNameLst>
                                      </p:cBhvr>
                                    </p:animMotion>
                                    <p:animEffect transition="in" filter="fade">
                                      <p:cBhvr>
                                        <p:cTn id="29" dur="1000"/>
                                        <p:tgtEl>
                                          <p:spTgt spid="12"/>
                                        </p:tgtEl>
                                      </p:cBhvr>
                                    </p:animEffect>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inVertical)">
                                      <p:cBhvr>
                                        <p:cTn id="33" dur="500"/>
                                        <p:tgtEl>
                                          <p:spTgt spid="19"/>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Scale>
                                      <p:cBhvr>
                                        <p:cTn id="3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3"/>
                                        </p:tgtEl>
                                        <p:attrNameLst>
                                          <p:attrName>ppt_x</p:attrName>
                                          <p:attrName>ppt_y</p:attrName>
                                        </p:attrNameLst>
                                      </p:cBhvr>
                                    </p:animMotion>
                                    <p:animEffect transition="in" filter="fade">
                                      <p:cBhvr>
                                        <p:cTn id="39" dur="1000"/>
                                        <p:tgtEl>
                                          <p:spTgt spid="23"/>
                                        </p:tgtEl>
                                      </p:cBhvr>
                                    </p:animEffect>
                                  </p:childTnLst>
                                </p:cTn>
                              </p:par>
                            </p:childTnLst>
                          </p:cTn>
                        </p:par>
                        <p:par>
                          <p:cTn id="40" fill="hold">
                            <p:stCondLst>
                              <p:cond delay="5500"/>
                            </p:stCondLst>
                            <p:childTnLst>
                              <p:par>
                                <p:cTn id="41" presetID="16" presetClass="entr" presetSubtype="2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childTnLst>
                          </p:cTn>
                        </p:par>
                        <p:par>
                          <p:cTn id="44" fill="hold">
                            <p:stCondLst>
                              <p:cond delay="6000"/>
                            </p:stCondLst>
                            <p:childTnLst>
                              <p:par>
                                <p:cTn id="45" presetID="5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Scale>
                                      <p:cBhvr>
                                        <p:cTn id="4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4"/>
                                        </p:tgtEl>
                                        <p:attrNameLst>
                                          <p:attrName>ppt_x</p:attrName>
                                          <p:attrName>ppt_y</p:attrName>
                                        </p:attrNameLst>
                                      </p:cBhvr>
                                    </p:animMotion>
                                    <p:animEffect transition="in" filter="fade">
                                      <p:cBhvr>
                                        <p:cTn id="49" dur="1000"/>
                                        <p:tgtEl>
                                          <p:spTgt spid="14"/>
                                        </p:tgtEl>
                                      </p:cBhvr>
                                    </p:animEffect>
                                  </p:childTnLst>
                                </p:cTn>
                              </p:par>
                            </p:childTnLst>
                          </p:cTn>
                        </p:par>
                        <p:par>
                          <p:cTn id="50" fill="hold">
                            <p:stCondLst>
                              <p:cond delay="7000"/>
                            </p:stCondLst>
                            <p:childTnLst>
                              <p:par>
                                <p:cTn id="51" presetID="16" presetClass="entr" presetSubtype="2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arn(inVertical)">
                                      <p:cBhvr>
                                        <p:cTn id="53" dur="500"/>
                                        <p:tgtEl>
                                          <p:spTgt spid="20"/>
                                        </p:tgtEl>
                                      </p:cBhvr>
                                    </p:animEffect>
                                  </p:childTnLst>
                                </p:cTn>
                              </p:par>
                            </p:childTnLst>
                          </p:cTn>
                        </p:par>
                        <p:par>
                          <p:cTn id="54" fill="hold">
                            <p:stCondLst>
                              <p:cond delay="7500"/>
                            </p:stCondLst>
                            <p:childTnLst>
                              <p:par>
                                <p:cTn id="55" presetID="5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Scale>
                                      <p:cBhvr>
                                        <p:cTn id="5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6"/>
                                        </p:tgtEl>
                                        <p:attrNameLst>
                                          <p:attrName>ppt_x</p:attrName>
                                          <p:attrName>ppt_y</p:attrName>
                                        </p:attrNameLst>
                                      </p:cBhvr>
                                    </p:animMotion>
                                    <p:animEffect transition="in" filter="fade">
                                      <p:cBhvr>
                                        <p:cTn id="59" dur="1000"/>
                                        <p:tgtEl>
                                          <p:spTgt spid="16"/>
                                        </p:tgtEl>
                                      </p:cBhvr>
                                    </p:animEffect>
                                  </p:childTnLst>
                                </p:cTn>
                              </p:par>
                            </p:childTnLst>
                          </p:cTn>
                        </p:par>
                        <p:par>
                          <p:cTn id="60" fill="hold">
                            <p:stCondLst>
                              <p:cond delay="8500"/>
                            </p:stCondLst>
                            <p:childTnLst>
                              <p:par>
                                <p:cTn id="61" presetID="16" presetClass="entr" presetSubtype="2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barn(inVertical)">
                                      <p:cBhvr>
                                        <p:cTn id="63" dur="500"/>
                                        <p:tgtEl>
                                          <p:spTgt spid="21"/>
                                        </p:tgtEl>
                                      </p:cBhvr>
                                    </p:animEffect>
                                  </p:childTnLst>
                                </p:cTn>
                              </p:par>
                            </p:childTnLst>
                          </p:cTn>
                        </p:par>
                        <p:par>
                          <p:cTn id="64" fill="hold">
                            <p:stCondLst>
                              <p:cond delay="9000"/>
                            </p:stCondLst>
                            <p:childTnLst>
                              <p:par>
                                <p:cTn id="65" presetID="52"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Scale>
                                      <p:cBhvr>
                                        <p:cTn id="6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15"/>
                                        </p:tgtEl>
                                        <p:attrNameLst>
                                          <p:attrName>ppt_x</p:attrName>
                                          <p:attrName>ppt_y</p:attrName>
                                        </p:attrNameLst>
                                      </p:cBhvr>
                                    </p:animMotion>
                                    <p:animEffect transition="in" filter="fade">
                                      <p:cBhvr>
                                        <p:cTn id="69" dur="1000"/>
                                        <p:tgtEl>
                                          <p:spTgt spid="15"/>
                                        </p:tgtEl>
                                      </p:cBhvr>
                                    </p:animEffect>
                                  </p:childTnLst>
                                </p:cTn>
                              </p:par>
                            </p:childTnLst>
                          </p:cTn>
                        </p:par>
                        <p:par>
                          <p:cTn id="70" fill="hold">
                            <p:stCondLst>
                              <p:cond delay="10000"/>
                            </p:stCondLst>
                            <p:childTnLst>
                              <p:par>
                                <p:cTn id="71" presetID="16" presetClass="entr" presetSubtype="21"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barn(inVertical)">
                                      <p:cBhvr>
                                        <p:cTn id="73" dur="500"/>
                                        <p:tgtEl>
                                          <p:spTgt spid="22"/>
                                        </p:tgtEl>
                                      </p:cBhvr>
                                    </p:animEffect>
                                  </p:childTnLst>
                                </p:cTn>
                              </p:par>
                            </p:childTnLst>
                          </p:cTn>
                        </p:par>
                        <p:par>
                          <p:cTn id="74" fill="hold">
                            <p:stCondLst>
                              <p:cond delay="10500"/>
                            </p:stCondLst>
                            <p:childTnLst>
                              <p:par>
                                <p:cTn id="75" presetID="52"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Scale>
                                      <p:cBhvr>
                                        <p:cTn id="7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24"/>
                                        </p:tgtEl>
                                        <p:attrNameLst>
                                          <p:attrName>ppt_x</p:attrName>
                                          <p:attrName>ppt_y</p:attrName>
                                        </p:attrNameLst>
                                      </p:cBhvr>
                                    </p:animMotion>
                                    <p:animEffect transition="in" filter="fade">
                                      <p:cBhvr>
                                        <p:cTn id="79" dur="1000"/>
                                        <p:tgtEl>
                                          <p:spTgt spid="24"/>
                                        </p:tgtEl>
                                      </p:cBhvr>
                                    </p:animEffect>
                                  </p:childTnLst>
                                </p:cTn>
                              </p:par>
                            </p:childTnLst>
                          </p:cTn>
                        </p:par>
                        <p:par>
                          <p:cTn id="80" fill="hold">
                            <p:stCondLst>
                              <p:cond delay="11500"/>
                            </p:stCondLst>
                            <p:childTnLst>
                              <p:par>
                                <p:cTn id="81" presetID="16" presetClass="entr" presetSubtype="21" fill="hold" grpId="0" nodeType="after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barn(inVertical)">
                                      <p:cBhvr>
                                        <p:cTn id="8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513746" y="3436271"/>
            <a:ext cx="2376000" cy="936841"/>
          </a:xfrm>
          <a:prstGeom prst="rect">
            <a:avLst/>
          </a:prstGeom>
        </p:spPr>
        <p:txBody>
          <a:bodyPr wrap="square" lIns="68562" tIns="34281" rIns="68562" bIns="34281">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zh-CN" altLang="en-US" sz="1200" b="0" i="0" u="none" strike="noStrike" kern="1200" cap="none" spc="0" normalizeH="0" baseline="0" noProof="0" dirty="0">
              <a:ln>
                <a:noFill/>
              </a:ln>
              <a:solidFill>
                <a:srgbClr val="C0504D"/>
              </a:solidFill>
              <a:effectLst/>
              <a:uLnTx/>
              <a:uFillTx/>
              <a:latin typeface="微软雅黑" pitchFamily="34" charset="-122"/>
              <a:ea typeface="微软雅黑" pitchFamily="34" charset="-122"/>
              <a:cs typeface="+mn-cs"/>
            </a:endParaRPr>
          </a:p>
        </p:txBody>
      </p:sp>
      <p:sp>
        <p:nvSpPr>
          <p:cNvPr id="24" name="矩形 23"/>
          <p:cNvSpPr/>
          <p:nvPr/>
        </p:nvSpPr>
        <p:spPr>
          <a:xfrm>
            <a:off x="539552" y="1853669"/>
            <a:ext cx="2376000" cy="1251094"/>
          </a:xfrm>
          <a:prstGeom prst="rect">
            <a:avLst/>
          </a:prstGeom>
        </p:spPr>
        <p:txBody>
          <a:bodyPr wrap="square" lIns="68562" tIns="34281" rIns="68562" bIns="34281">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zh-CN" altLang="en-US" sz="1200" b="0" i="0" u="none" strike="noStrike" kern="1200" cap="none" spc="0" normalizeH="0" baseline="0" noProof="0" dirty="0">
              <a:ln>
                <a:noFill/>
              </a:ln>
              <a:solidFill>
                <a:srgbClr val="C0504D"/>
              </a:solidFill>
              <a:effectLst/>
              <a:uLnTx/>
              <a:uFillTx/>
              <a:latin typeface="微软雅黑" pitchFamily="34" charset="-122"/>
              <a:ea typeface="微软雅黑" pitchFamily="34" charset="-122"/>
              <a:cs typeface="+mn-cs"/>
            </a:endParaRPr>
          </a:p>
        </p:txBody>
      </p:sp>
      <p:grpSp>
        <p:nvGrpSpPr>
          <p:cNvPr id="25" name="组合 24"/>
          <p:cNvGrpSpPr/>
          <p:nvPr/>
        </p:nvGrpSpPr>
        <p:grpSpPr>
          <a:xfrm>
            <a:off x="2934598" y="1358652"/>
            <a:ext cx="3293080" cy="2932121"/>
            <a:chOff x="4243088" y="2675589"/>
            <a:chExt cx="3264319" cy="2905377"/>
          </a:xfrm>
        </p:grpSpPr>
        <p:sp>
          <p:nvSpPr>
            <p:cNvPr id="26" name="Oval 274"/>
            <p:cNvSpPr>
              <a:spLocks noChangeArrowheads="1"/>
            </p:cNvSpPr>
            <p:nvPr/>
          </p:nvSpPr>
          <p:spPr bwMode="auto">
            <a:xfrm>
              <a:off x="4243088" y="2771472"/>
              <a:ext cx="1653905" cy="1654300"/>
            </a:xfrm>
            <a:prstGeom prst="ellipse">
              <a:avLst/>
            </a:prstGeom>
            <a:solidFill>
              <a:srgbClr val="90B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Oval 276"/>
            <p:cNvSpPr>
              <a:spLocks noChangeArrowheads="1"/>
            </p:cNvSpPr>
            <p:nvPr/>
          </p:nvSpPr>
          <p:spPr bwMode="auto">
            <a:xfrm>
              <a:off x="5490859" y="2675589"/>
              <a:ext cx="2016548" cy="2016000"/>
            </a:xfrm>
            <a:prstGeom prst="ellipse">
              <a:avLst/>
            </a:pr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8F8F8"/>
                </a:solidFill>
                <a:effectLst/>
                <a:uLnTx/>
                <a:uFillTx/>
                <a:latin typeface="Calibri"/>
                <a:ea typeface="宋体" panose="02010600030101010101" pitchFamily="2" charset="-122"/>
                <a:cs typeface="+mn-cs"/>
              </a:endParaRPr>
            </a:p>
          </p:txBody>
        </p:sp>
        <p:sp>
          <p:nvSpPr>
            <p:cNvPr id="28" name="Oval 277"/>
            <p:cNvSpPr>
              <a:spLocks noChangeArrowheads="1"/>
            </p:cNvSpPr>
            <p:nvPr/>
          </p:nvSpPr>
          <p:spPr bwMode="auto">
            <a:xfrm>
              <a:off x="4793723" y="3887551"/>
              <a:ext cx="1694223" cy="1693415"/>
            </a:xfrm>
            <a:prstGeom prst="ellipse">
              <a:avLst/>
            </a:prstGeom>
            <a:solidFill>
              <a:srgbClr val="F49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矩形 28"/>
            <p:cNvSpPr/>
            <p:nvPr/>
          </p:nvSpPr>
          <p:spPr>
            <a:xfrm>
              <a:off x="4941783" y="4499828"/>
              <a:ext cx="1352682" cy="30497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添加文本</a:t>
              </a:r>
            </a:p>
          </p:txBody>
        </p:sp>
        <p:sp>
          <p:nvSpPr>
            <p:cNvPr id="30" name="矩形 29"/>
            <p:cNvSpPr/>
            <p:nvPr/>
          </p:nvSpPr>
          <p:spPr>
            <a:xfrm>
              <a:off x="4295849" y="3354944"/>
              <a:ext cx="1268614" cy="33546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添加文本</a:t>
              </a:r>
            </a:p>
          </p:txBody>
        </p:sp>
        <p:sp>
          <p:nvSpPr>
            <p:cNvPr id="31" name="矩形 30"/>
            <p:cNvSpPr/>
            <p:nvPr/>
          </p:nvSpPr>
          <p:spPr>
            <a:xfrm>
              <a:off x="5866189" y="3429000"/>
              <a:ext cx="1347776" cy="33546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添加文本</a:t>
              </a:r>
            </a:p>
          </p:txBody>
        </p:sp>
      </p:grpSp>
      <p:sp>
        <p:nvSpPr>
          <p:cNvPr id="32" name="矩形 31"/>
          <p:cNvSpPr/>
          <p:nvPr/>
        </p:nvSpPr>
        <p:spPr>
          <a:xfrm>
            <a:off x="6300456" y="1616122"/>
            <a:ext cx="2376000" cy="955628"/>
          </a:xfrm>
          <a:prstGeom prst="rect">
            <a:avLst/>
          </a:prstGeom>
        </p:spPr>
        <p:txBody>
          <a:bodyPr wrap="square" lIns="68562" tIns="34281" rIns="68562" bIns="34281">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zh-CN" altLang="en-US" sz="1200" b="0" i="0" u="none" strike="noStrike" kern="1200" cap="none" spc="0" normalizeH="0" baseline="0" noProof="0" dirty="0">
              <a:ln>
                <a:noFill/>
              </a:ln>
              <a:solidFill>
                <a:srgbClr val="C0504D"/>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699761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6*min(max(#ppt_w*#ppt_h,.3),1)-7.4)/-.7*#ppt_w"/>
                                          </p:val>
                                        </p:tav>
                                        <p:tav tm="100000">
                                          <p:val>
                                            <p:strVal val="#ppt_w"/>
                                          </p:val>
                                        </p:tav>
                                      </p:tavLst>
                                    </p:anim>
                                    <p:anim calcmode="lin" valueType="num">
                                      <p:cBhvr>
                                        <p:cTn id="8" dur="500" fill="hold"/>
                                        <p:tgtEl>
                                          <p:spTgt spid="25"/>
                                        </p:tgtEl>
                                        <p:attrNameLst>
                                          <p:attrName>ppt_h</p:attrName>
                                        </p:attrNameLst>
                                      </p:cBhvr>
                                      <p:tavLst>
                                        <p:tav tm="0">
                                          <p:val>
                                            <p:strVal val="(6*min(max(#ppt_w*#ppt_h,.3),1)-7.4)/-.7*#ppt_h"/>
                                          </p:val>
                                        </p:tav>
                                        <p:tav tm="100000">
                                          <p:val>
                                            <p:strVal val="#ppt_h"/>
                                          </p:val>
                                        </p:tav>
                                      </p:tavLst>
                                    </p:anim>
                                    <p:anim calcmode="lin" valueType="num">
                                      <p:cBhvr>
                                        <p:cTn id="9" dur="500" fill="hold"/>
                                        <p:tgtEl>
                                          <p:spTgt spid="25"/>
                                        </p:tgtEl>
                                        <p:attrNameLst>
                                          <p:attrName>ppt_x</p:attrName>
                                        </p:attrNameLst>
                                      </p:cBhvr>
                                      <p:tavLst>
                                        <p:tav tm="0">
                                          <p:val>
                                            <p:fltVal val="0.5"/>
                                          </p:val>
                                        </p:tav>
                                        <p:tav tm="100000">
                                          <p:val>
                                            <p:strVal val="#ppt_x"/>
                                          </p:val>
                                        </p:tav>
                                      </p:tavLst>
                                    </p:anim>
                                    <p:anim calcmode="lin" valueType="num">
                                      <p:cBhvr>
                                        <p:cTn id="10"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8" decel="10000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par>
                                <p:cTn id="16" presetID="2" presetClass="entr" presetSubtype="3" decel="10000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0-#ppt_h/2"/>
                                          </p:val>
                                        </p:tav>
                                        <p:tav tm="100000">
                                          <p:val>
                                            <p:strVal val="#ppt_y"/>
                                          </p:val>
                                        </p:tav>
                                      </p:tavLst>
                                    </p:anim>
                                  </p:childTnLst>
                                </p:cTn>
                              </p:par>
                              <p:par>
                                <p:cTn id="20" presetID="2" presetClass="entr" presetSubtype="6" decel="10000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1+#ppt_w/2"/>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Picture_1"/>
          <p:cNvSpPr>
            <a:spLocks noChangeArrowheads="1"/>
          </p:cNvSpPr>
          <p:nvPr>
            <p:custDataLst>
              <p:tags r:id="rId1"/>
            </p:custDataLst>
          </p:nvPr>
        </p:nvSpPr>
        <p:spPr bwMode="auto">
          <a:xfrm>
            <a:off x="157637" y="1891383"/>
            <a:ext cx="2880000" cy="2880000"/>
          </a:xfrm>
          <a:prstGeom prst="diamond">
            <a:avLst/>
          </a:pr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2" name="MH_Picture_4"/>
          <p:cNvSpPr>
            <a:spLocks noChangeArrowheads="1"/>
          </p:cNvSpPr>
          <p:nvPr>
            <p:custDataLst>
              <p:tags r:id="rId2"/>
            </p:custDataLst>
          </p:nvPr>
        </p:nvSpPr>
        <p:spPr bwMode="auto">
          <a:xfrm>
            <a:off x="3118877" y="1891383"/>
            <a:ext cx="2880000" cy="2880000"/>
          </a:xfrm>
          <a:prstGeom prst="diamond">
            <a:avLst/>
          </a:pr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3" name="MH_Picture_2"/>
          <p:cNvSpPr>
            <a:spLocks noChangeArrowheads="1"/>
          </p:cNvSpPr>
          <p:nvPr>
            <p:custDataLst>
              <p:tags r:id="rId3"/>
            </p:custDataLst>
          </p:nvPr>
        </p:nvSpPr>
        <p:spPr bwMode="auto">
          <a:xfrm>
            <a:off x="2358257" y="1886487"/>
            <a:ext cx="1440000" cy="1440000"/>
          </a:xfrm>
          <a:prstGeom prst="diamond">
            <a:avLst/>
          </a:prstGeom>
          <a:solidFill>
            <a:srgbClr val="90BF1F"/>
          </a:solid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4" name="MH_Picture_3"/>
          <p:cNvSpPr>
            <a:spLocks noChangeArrowheads="1"/>
          </p:cNvSpPr>
          <p:nvPr>
            <p:custDataLst>
              <p:tags r:id="rId4"/>
            </p:custDataLst>
          </p:nvPr>
        </p:nvSpPr>
        <p:spPr bwMode="auto">
          <a:xfrm>
            <a:off x="2358257" y="3363998"/>
            <a:ext cx="1440000" cy="1440000"/>
          </a:xfrm>
          <a:prstGeom prst="diamond">
            <a:avLst/>
          </a:prstGeom>
          <a:solidFill>
            <a:srgbClr val="F49800"/>
          </a:solid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5" name="MH_Picture_4"/>
          <p:cNvSpPr>
            <a:spLocks noChangeArrowheads="1"/>
          </p:cNvSpPr>
          <p:nvPr>
            <p:custDataLst>
              <p:tags r:id="rId5"/>
            </p:custDataLst>
          </p:nvPr>
        </p:nvSpPr>
        <p:spPr bwMode="auto">
          <a:xfrm>
            <a:off x="6080116" y="1891383"/>
            <a:ext cx="2880000" cy="2880000"/>
          </a:xfrm>
          <a:prstGeom prst="diamond">
            <a:avLst/>
          </a:pr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6" name="MH_Picture_2"/>
          <p:cNvSpPr>
            <a:spLocks noChangeArrowheads="1"/>
          </p:cNvSpPr>
          <p:nvPr>
            <p:custDataLst>
              <p:tags r:id="rId6"/>
            </p:custDataLst>
          </p:nvPr>
        </p:nvSpPr>
        <p:spPr bwMode="auto">
          <a:xfrm>
            <a:off x="5319497" y="1886487"/>
            <a:ext cx="1440000" cy="1440000"/>
          </a:xfrm>
          <a:prstGeom prst="diamond">
            <a:avLst/>
          </a:prstGeom>
          <a:solidFill>
            <a:srgbClr val="F49800"/>
          </a:solid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Narrow" pitchFamily="34" charset="0"/>
              <a:ea typeface="微软雅黑" pitchFamily="34" charset="-122"/>
              <a:cs typeface="+mn-cs"/>
            </a:endParaRPr>
          </a:p>
        </p:txBody>
      </p:sp>
      <p:sp>
        <p:nvSpPr>
          <p:cNvPr id="17" name="MH_Picture_3"/>
          <p:cNvSpPr>
            <a:spLocks noChangeArrowheads="1"/>
          </p:cNvSpPr>
          <p:nvPr>
            <p:custDataLst>
              <p:tags r:id="rId7"/>
            </p:custDataLst>
          </p:nvPr>
        </p:nvSpPr>
        <p:spPr bwMode="auto">
          <a:xfrm>
            <a:off x="5319497" y="3363998"/>
            <a:ext cx="1440000" cy="1440000"/>
          </a:xfrm>
          <a:prstGeom prst="diamond">
            <a:avLst/>
          </a:prstGeom>
          <a:solidFill>
            <a:srgbClr val="90BF1F"/>
          </a:solidFill>
          <a:ln>
            <a:noFill/>
          </a:ln>
          <a:extLst/>
        </p:spPr>
        <p:txBody>
          <a:bodyPr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Narrow" pitchFamily="34" charset="0"/>
              <a:ea typeface="微软雅黑" pitchFamily="34" charset="-122"/>
              <a:cs typeface="+mn-cs"/>
            </a:endParaRPr>
          </a:p>
        </p:txBody>
      </p:sp>
      <p:sp>
        <p:nvSpPr>
          <p:cNvPr id="18" name="TextBox 17"/>
          <p:cNvSpPr txBox="1"/>
          <p:nvPr/>
        </p:nvSpPr>
        <p:spPr>
          <a:xfrm>
            <a:off x="971600" y="989315"/>
            <a:ext cx="7200800" cy="61369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a:t>
            </a:r>
            <a:endPar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542152" y="2418442"/>
            <a:ext cx="115344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标准化</a:t>
            </a:r>
          </a:p>
        </p:txBody>
      </p:sp>
      <p:sp>
        <p:nvSpPr>
          <p:cNvPr id="20" name="TextBox 19"/>
          <p:cNvSpPr txBox="1"/>
          <p:nvPr/>
        </p:nvSpPr>
        <p:spPr>
          <a:xfrm>
            <a:off x="2542152" y="3899332"/>
            <a:ext cx="115344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自动化</a:t>
            </a:r>
          </a:p>
        </p:txBody>
      </p:sp>
      <p:sp>
        <p:nvSpPr>
          <p:cNvPr id="3" name="矩形 2"/>
          <p:cNvSpPr/>
          <p:nvPr/>
        </p:nvSpPr>
        <p:spPr>
          <a:xfrm>
            <a:off x="5600915" y="2421821"/>
            <a:ext cx="877163"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健康化</a:t>
            </a:r>
          </a:p>
        </p:txBody>
      </p:sp>
      <p:sp>
        <p:nvSpPr>
          <p:cNvPr id="21" name="矩形 20"/>
          <p:cNvSpPr/>
          <p:nvPr/>
        </p:nvSpPr>
        <p:spPr>
          <a:xfrm>
            <a:off x="5600915" y="3902278"/>
            <a:ext cx="877163"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生物化</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7576657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Effect transition="in" filter="fade">
                                      <p:cBhvr>
                                        <p:cTn id="7" dur="250"/>
                                        <p:tgtEl>
                                          <p:spTgt spid="18"/>
                                        </p:tgtEl>
                                      </p:cBhvr>
                                    </p:animEffect>
                                    <p:anim calcmode="lin" valueType="num">
                                      <p:cBhvr>
                                        <p:cTn id="8" dur="250" fill="hold"/>
                                        <p:tgtEl>
                                          <p:spTgt spid="18"/>
                                        </p:tgtEl>
                                        <p:attrNameLst>
                                          <p:attrName>ppt_x</p:attrName>
                                        </p:attrNameLst>
                                      </p:cBhvr>
                                      <p:tavLst>
                                        <p:tav tm="0">
                                          <p:val>
                                            <p:strVal val="#ppt_x"/>
                                          </p:val>
                                        </p:tav>
                                        <p:tav tm="100000">
                                          <p:val>
                                            <p:strVal val="#ppt_x"/>
                                          </p:val>
                                        </p:tav>
                                      </p:tavLst>
                                    </p:anim>
                                    <p:anim calcmode="lin" valueType="num">
                                      <p:cBhvr>
                                        <p:cTn id="9" dur="25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2525"/>
                            </p:stCondLst>
                            <p:childTnLst>
                              <p:par>
                                <p:cTn id="11" presetID="3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ppt_w</p:attrName>
                                        </p:attrNameLst>
                                      </p:cBhvr>
                                      <p:tavLst>
                                        <p:tav tm="0">
                                          <p:val>
                                            <p:fltVal val="0"/>
                                          </p:val>
                                        </p:tav>
                                        <p:tav tm="100000">
                                          <p:val>
                                            <p:strVal val="#ppt_w"/>
                                          </p:val>
                                        </p:tav>
                                      </p:tavLst>
                                    </p:anim>
                                    <p:anim calcmode="lin" valueType="num">
                                      <p:cBhvr>
                                        <p:cTn id="14" dur="750" fill="hold"/>
                                        <p:tgtEl>
                                          <p:spTgt spid="11"/>
                                        </p:tgtEl>
                                        <p:attrNameLst>
                                          <p:attrName>ppt_h</p:attrName>
                                        </p:attrNameLst>
                                      </p:cBhvr>
                                      <p:tavLst>
                                        <p:tav tm="0">
                                          <p:val>
                                            <p:fltVal val="0"/>
                                          </p:val>
                                        </p:tav>
                                        <p:tav tm="100000">
                                          <p:val>
                                            <p:strVal val="#ppt_h"/>
                                          </p:val>
                                        </p:tav>
                                      </p:tavLst>
                                    </p:anim>
                                    <p:anim calcmode="lin" valueType="num">
                                      <p:cBhvr>
                                        <p:cTn id="15" dur="750" fill="hold"/>
                                        <p:tgtEl>
                                          <p:spTgt spid="11"/>
                                        </p:tgtEl>
                                        <p:attrNameLst>
                                          <p:attrName>style.rotation</p:attrName>
                                        </p:attrNameLst>
                                      </p:cBhvr>
                                      <p:tavLst>
                                        <p:tav tm="0">
                                          <p:val>
                                            <p:fltVal val="90"/>
                                          </p:val>
                                        </p:tav>
                                        <p:tav tm="100000">
                                          <p:val>
                                            <p:fltVal val="0"/>
                                          </p:val>
                                        </p:tav>
                                      </p:tavLst>
                                    </p:anim>
                                    <p:animEffect transition="in" filter="fade">
                                      <p:cBhvr>
                                        <p:cTn id="16" dur="750"/>
                                        <p:tgtEl>
                                          <p:spTgt spid="11"/>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 calcmode="lin" valueType="num">
                                      <p:cBhvr>
                                        <p:cTn id="21" dur="750" fill="hold"/>
                                        <p:tgtEl>
                                          <p:spTgt spid="12"/>
                                        </p:tgtEl>
                                        <p:attrNameLst>
                                          <p:attrName>style.rotation</p:attrName>
                                        </p:attrNameLst>
                                      </p:cBhvr>
                                      <p:tavLst>
                                        <p:tav tm="0">
                                          <p:val>
                                            <p:fltVal val="90"/>
                                          </p:val>
                                        </p:tav>
                                        <p:tav tm="100000">
                                          <p:val>
                                            <p:fltVal val="0"/>
                                          </p:val>
                                        </p:tav>
                                      </p:tavLst>
                                    </p:anim>
                                    <p:animEffect transition="in" filter="fade">
                                      <p:cBhvr>
                                        <p:cTn id="22" dur="750"/>
                                        <p:tgtEl>
                                          <p:spTgt spid="12"/>
                                        </p:tgtEl>
                                      </p:cBhvr>
                                    </p:animEffect>
                                  </p:childTnLst>
                                </p:cTn>
                              </p:par>
                              <p:par>
                                <p:cTn id="23" presetID="31" presetClass="entr" presetSubtype="0" fill="hold" grpId="0" nodeType="withEffect">
                                  <p:stCondLst>
                                    <p:cond delay="1000"/>
                                  </p:stCondLst>
                                  <p:childTnLst>
                                    <p:set>
                                      <p:cBhvr>
                                        <p:cTn id="24" dur="1" fill="hold">
                                          <p:stCondLst>
                                            <p:cond delay="0"/>
                                          </p:stCondLst>
                                        </p:cTn>
                                        <p:tgtEl>
                                          <p:spTgt spid="15"/>
                                        </p:tgtEl>
                                        <p:attrNameLst>
                                          <p:attrName>style.visibility</p:attrName>
                                        </p:attrNameLst>
                                      </p:cBhvr>
                                      <p:to>
                                        <p:strVal val="visible"/>
                                      </p:to>
                                    </p:set>
                                    <p:anim calcmode="lin" valueType="num">
                                      <p:cBhvr>
                                        <p:cTn id="25" dur="750" fill="hold"/>
                                        <p:tgtEl>
                                          <p:spTgt spid="15"/>
                                        </p:tgtEl>
                                        <p:attrNameLst>
                                          <p:attrName>ppt_w</p:attrName>
                                        </p:attrNameLst>
                                      </p:cBhvr>
                                      <p:tavLst>
                                        <p:tav tm="0">
                                          <p:val>
                                            <p:fltVal val="0"/>
                                          </p:val>
                                        </p:tav>
                                        <p:tav tm="100000">
                                          <p:val>
                                            <p:strVal val="#ppt_w"/>
                                          </p:val>
                                        </p:tav>
                                      </p:tavLst>
                                    </p:anim>
                                    <p:anim calcmode="lin" valueType="num">
                                      <p:cBhvr>
                                        <p:cTn id="26" dur="750" fill="hold"/>
                                        <p:tgtEl>
                                          <p:spTgt spid="15"/>
                                        </p:tgtEl>
                                        <p:attrNameLst>
                                          <p:attrName>ppt_h</p:attrName>
                                        </p:attrNameLst>
                                      </p:cBhvr>
                                      <p:tavLst>
                                        <p:tav tm="0">
                                          <p:val>
                                            <p:fltVal val="0"/>
                                          </p:val>
                                        </p:tav>
                                        <p:tav tm="100000">
                                          <p:val>
                                            <p:strVal val="#ppt_h"/>
                                          </p:val>
                                        </p:tav>
                                      </p:tavLst>
                                    </p:anim>
                                    <p:anim calcmode="lin" valueType="num">
                                      <p:cBhvr>
                                        <p:cTn id="27" dur="750" fill="hold"/>
                                        <p:tgtEl>
                                          <p:spTgt spid="15"/>
                                        </p:tgtEl>
                                        <p:attrNameLst>
                                          <p:attrName>style.rotation</p:attrName>
                                        </p:attrNameLst>
                                      </p:cBhvr>
                                      <p:tavLst>
                                        <p:tav tm="0">
                                          <p:val>
                                            <p:fltVal val="90"/>
                                          </p:val>
                                        </p:tav>
                                        <p:tav tm="100000">
                                          <p:val>
                                            <p:fltVal val="0"/>
                                          </p:val>
                                        </p:tav>
                                      </p:tavLst>
                                    </p:anim>
                                    <p:animEffect transition="in" filter="fade">
                                      <p:cBhvr>
                                        <p:cTn id="28" dur="750"/>
                                        <p:tgtEl>
                                          <p:spTgt spid="15"/>
                                        </p:tgtEl>
                                      </p:cBhvr>
                                    </p:animEffect>
                                  </p:childTnLst>
                                </p:cTn>
                              </p:par>
                            </p:childTnLst>
                          </p:cTn>
                        </p:par>
                        <p:par>
                          <p:cTn id="29" fill="hold">
                            <p:stCondLst>
                              <p:cond delay="4275"/>
                            </p:stCondLst>
                            <p:childTnLst>
                              <p:par>
                                <p:cTn id="30" presetID="53" presetClass="entr" presetSubtype="1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7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par>
                          <p:cTn id="50" fill="hold">
                            <p:stCondLst>
                              <p:cond delay="5525"/>
                            </p:stCondLst>
                            <p:childTnLst>
                              <p:par>
                                <p:cTn id="51" presetID="53" presetClass="entr" presetSubtype="16"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fltVal val="0"/>
                                          </p:val>
                                        </p:tav>
                                        <p:tav tm="100000">
                                          <p:val>
                                            <p:strVal val="#ppt_w"/>
                                          </p:val>
                                        </p:tav>
                                      </p:tavLst>
                                    </p:anim>
                                    <p:anim calcmode="lin" valueType="num">
                                      <p:cBhvr>
                                        <p:cTn id="54" dur="500" fill="hold"/>
                                        <p:tgtEl>
                                          <p:spTgt spid="19"/>
                                        </p:tgtEl>
                                        <p:attrNameLst>
                                          <p:attrName>ppt_h</p:attrName>
                                        </p:attrNameLst>
                                      </p:cBhvr>
                                      <p:tavLst>
                                        <p:tav tm="0">
                                          <p:val>
                                            <p:fltVal val="0"/>
                                          </p:val>
                                        </p:tav>
                                        <p:tav tm="100000">
                                          <p:val>
                                            <p:strVal val="#ppt_h"/>
                                          </p:val>
                                        </p:tav>
                                      </p:tavLst>
                                    </p:anim>
                                    <p:animEffect transition="in" filter="fade">
                                      <p:cBhvr>
                                        <p:cTn id="55" dur="500"/>
                                        <p:tgtEl>
                                          <p:spTgt spid="1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Effect transition="in" filter="fade">
                                      <p:cBhvr>
                                        <p:cTn id="60" dur="500"/>
                                        <p:tgtEl>
                                          <p:spTgt spid="2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p:bldP spid="19" grpId="0"/>
      <p:bldP spid="20" grpId="0"/>
      <p:bldP spid="3"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a:ln>
            <a:solidFill>
              <a:srgbClr val="00B050"/>
            </a:solidFill>
          </a:ln>
        </p:spPr>
      </p:pic>
      <p:grpSp>
        <p:nvGrpSpPr>
          <p:cNvPr id="15" name="组合 14"/>
          <p:cNvGrpSpPr/>
          <p:nvPr/>
        </p:nvGrpSpPr>
        <p:grpSpPr>
          <a:xfrm>
            <a:off x="395536" y="339502"/>
            <a:ext cx="1454565" cy="1454944"/>
            <a:chOff x="877888" y="2946400"/>
            <a:chExt cx="1939925" cy="1939925"/>
          </a:xfrm>
        </p:grpSpPr>
        <p:sp>
          <p:nvSpPr>
            <p:cNvPr id="16" name="Oval 5"/>
            <p:cNvSpPr>
              <a:spLocks noChangeArrowheads="1"/>
            </p:cNvSpPr>
            <p:nvPr/>
          </p:nvSpPr>
          <p:spPr bwMode="auto">
            <a:xfrm>
              <a:off x="877888" y="2946400"/>
              <a:ext cx="1939925" cy="1939925"/>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977064" y="3386239"/>
              <a:ext cx="1748673" cy="1190069"/>
            </a:xfrm>
            <a:prstGeom prst="rect">
              <a:avLst/>
            </a:prstGeom>
            <a:noFill/>
          </p:spPr>
          <p:txBody>
            <a:bodyPr wrap="square" rtlCol="0">
              <a:spAutoFit/>
            </a:bodyPr>
            <a:lstStyle/>
            <a:p>
              <a:pPr lvl="0" algn="ctr"/>
              <a:r>
                <a:rPr lang="zh-CN" altLang="en-US" sz="3200" b="1" dirty="0" smtClean="0">
                  <a:solidFill>
                    <a:prstClr val="white"/>
                  </a:solidFill>
                  <a:latin typeface="微软雅黑" panose="020B0503020204020204" pitchFamily="34" charset="-122"/>
                  <a:ea typeface="微软雅黑" panose="020B0503020204020204" pitchFamily="34" charset="-122"/>
                </a:rPr>
                <a:t>目录</a:t>
              </a:r>
              <a:r>
                <a:rPr lang="en-US" altLang="zh-CN" sz="2000" b="1" dirty="0" smtClean="0">
                  <a:solidFill>
                    <a:prstClr val="white"/>
                  </a:solidFill>
                  <a:latin typeface="微软雅黑" panose="020B0503020204020204" pitchFamily="34" charset="-122"/>
                  <a:ea typeface="微软雅黑" panose="020B0503020204020204" pitchFamily="34" charset="-122"/>
                </a:rPr>
                <a:t>contents</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 name="TextBox 17"/>
          <p:cNvSpPr txBox="1"/>
          <p:nvPr/>
        </p:nvSpPr>
        <p:spPr>
          <a:xfrm>
            <a:off x="2432455" y="2524859"/>
            <a:ext cx="4331909" cy="561674"/>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2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114134" y="3086533"/>
            <a:ext cx="4968551" cy="435807"/>
          </a:xfrm>
          <a:prstGeom prst="rect">
            <a:avLst/>
          </a:prstGeom>
          <a:noFill/>
        </p:spPr>
        <p:txBody>
          <a:bodyPr wrap="square" lIns="68562" tIns="34281" rIns="68562" bIns="34281" rtlCol="0">
            <a:spAutoFit/>
          </a:bodyPr>
          <a:lstStyle/>
          <a:p>
            <a:pPr lvl="0">
              <a:lnSpc>
                <a:spcPct val="150000"/>
              </a:lnSpc>
            </a:pPr>
            <a:r>
              <a:rPr lang="zh-CN" altLang="en-US" dirty="0">
                <a:latin typeface="微软雅黑" panose="020B0503020204020204" pitchFamily="34" charset="-122"/>
                <a:ea typeface="微软雅黑" panose="020B0503020204020204" pitchFamily="34" charset="-122"/>
              </a:rPr>
              <a:t>添加适当的文字，一页的文字最好不要超过</a:t>
            </a:r>
            <a:r>
              <a:rPr lang="en-US" altLang="zh-CN" dirty="0">
                <a:latin typeface="微软雅黑" panose="020B0503020204020204" pitchFamily="34" charset="-122"/>
                <a:ea typeface="微软雅黑" panose="020B0503020204020204" pitchFamily="34" charset="-122"/>
              </a:rPr>
              <a:t>200</a:t>
            </a:r>
            <a:endPar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7" name="文本框 15"/>
          <p:cNvSpPr txBox="1"/>
          <p:nvPr/>
        </p:nvSpPr>
        <p:spPr>
          <a:xfrm>
            <a:off x="2699792" y="1347614"/>
            <a:ext cx="3797234" cy="1177245"/>
          </a:xfrm>
          <a:prstGeom prst="rect">
            <a:avLst/>
          </a:prstGeom>
          <a:noFill/>
        </p:spPr>
        <p:txBody>
          <a:bodyPr wrap="square" lIns="68580" tIns="34290" rIns="68580" bIns="34290" rtlCol="0">
            <a:spAutoFit/>
          </a:bodyPr>
          <a:lstStyle/>
          <a:p>
            <a:pPr algn="ctr"/>
            <a:r>
              <a:rPr lang="en-US" altLang="zh-CN" sz="7200" dirty="0">
                <a:latin typeface="Impact" panose="020B0806030902050204" pitchFamily="34" charset="0"/>
              </a:rPr>
              <a:t>PART.  </a:t>
            </a:r>
            <a:r>
              <a:rPr lang="en-US" altLang="zh-CN" sz="7200" dirty="0" smtClean="0">
                <a:latin typeface="Impact" panose="020B0806030902050204" pitchFamily="34" charset="0"/>
              </a:rPr>
              <a:t>03</a:t>
            </a:r>
            <a:endParaRPr lang="zh-CN" altLang="en-US" sz="7200" dirty="0">
              <a:latin typeface="Impact" panose="020B0806030902050204" pitchFamily="34" charset="0"/>
            </a:endParaRPr>
          </a:p>
        </p:txBody>
      </p:sp>
    </p:spTree>
    <p:extLst>
      <p:ext uri="{BB962C8B-B14F-4D97-AF65-F5344CB8AC3E}">
        <p14:creationId xmlns:p14="http://schemas.microsoft.com/office/powerpoint/2010/main" val="315181879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750" fill="hold"/>
                                        <p:tgtEl>
                                          <p:spTgt spid="27"/>
                                        </p:tgtEl>
                                        <p:attrNameLst>
                                          <p:attrName>ppt_w</p:attrName>
                                        </p:attrNameLst>
                                      </p:cBhvr>
                                      <p:tavLst>
                                        <p:tav tm="0">
                                          <p:val>
                                            <p:fltVal val="0"/>
                                          </p:val>
                                        </p:tav>
                                        <p:tav tm="100000">
                                          <p:val>
                                            <p:strVal val="#ppt_w"/>
                                          </p:val>
                                        </p:tav>
                                      </p:tavLst>
                                    </p:anim>
                                    <p:anim calcmode="lin" valueType="num">
                                      <p:cBhvr>
                                        <p:cTn id="14" dur="750" fill="hold"/>
                                        <p:tgtEl>
                                          <p:spTgt spid="27"/>
                                        </p:tgtEl>
                                        <p:attrNameLst>
                                          <p:attrName>ppt_h</p:attrName>
                                        </p:attrNameLst>
                                      </p:cBhvr>
                                      <p:tavLst>
                                        <p:tav tm="0">
                                          <p:val>
                                            <p:fltVal val="0"/>
                                          </p:val>
                                        </p:tav>
                                        <p:tav tm="100000">
                                          <p:val>
                                            <p:strVal val="#ppt_h"/>
                                          </p:val>
                                        </p:tav>
                                      </p:tavLst>
                                    </p:anim>
                                    <p:anim calcmode="lin" valueType="num">
                                      <p:cBhvr>
                                        <p:cTn id="15" dur="750" fill="hold"/>
                                        <p:tgtEl>
                                          <p:spTgt spid="27"/>
                                        </p:tgtEl>
                                        <p:attrNameLst>
                                          <p:attrName>style.rotation</p:attrName>
                                        </p:attrNameLst>
                                      </p:cBhvr>
                                      <p:tavLst>
                                        <p:tav tm="0">
                                          <p:val>
                                            <p:fltVal val="90"/>
                                          </p:val>
                                        </p:tav>
                                        <p:tav tm="100000">
                                          <p:val>
                                            <p:fltVal val="0"/>
                                          </p:val>
                                        </p:tav>
                                      </p:tavLst>
                                    </p:anim>
                                    <p:animEffect transition="in" filter="fade">
                                      <p:cBhvr>
                                        <p:cTn id="16" dur="750"/>
                                        <p:tgtEl>
                                          <p:spTgt spid="27"/>
                                        </p:tgtEl>
                                      </p:cBhvr>
                                    </p:animEffect>
                                  </p:childTnLst>
                                </p:cTn>
                              </p:par>
                            </p:childTnLst>
                          </p:cTn>
                        </p:par>
                        <p:par>
                          <p:cTn id="17" fill="hold">
                            <p:stCondLst>
                              <p:cond delay="1750"/>
                            </p:stCondLst>
                            <p:childTnLst>
                              <p:par>
                                <p:cTn id="18" presetID="31"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300" fill="hold"/>
                                        <p:tgtEl>
                                          <p:spTgt spid="18"/>
                                        </p:tgtEl>
                                        <p:attrNameLst>
                                          <p:attrName>ppt_w</p:attrName>
                                        </p:attrNameLst>
                                      </p:cBhvr>
                                      <p:tavLst>
                                        <p:tav tm="0">
                                          <p:val>
                                            <p:fltVal val="0"/>
                                          </p:val>
                                        </p:tav>
                                        <p:tav tm="100000">
                                          <p:val>
                                            <p:strVal val="#ppt_w"/>
                                          </p:val>
                                        </p:tav>
                                      </p:tavLst>
                                    </p:anim>
                                    <p:anim calcmode="lin" valueType="num">
                                      <p:cBhvr>
                                        <p:cTn id="21" dur="300" fill="hold"/>
                                        <p:tgtEl>
                                          <p:spTgt spid="18"/>
                                        </p:tgtEl>
                                        <p:attrNameLst>
                                          <p:attrName>ppt_h</p:attrName>
                                        </p:attrNameLst>
                                      </p:cBhvr>
                                      <p:tavLst>
                                        <p:tav tm="0">
                                          <p:val>
                                            <p:fltVal val="0"/>
                                          </p:val>
                                        </p:tav>
                                        <p:tav tm="100000">
                                          <p:val>
                                            <p:strVal val="#ppt_h"/>
                                          </p:val>
                                        </p:tav>
                                      </p:tavLst>
                                    </p:anim>
                                    <p:anim calcmode="lin" valueType="num">
                                      <p:cBhvr>
                                        <p:cTn id="22" dur="300" fill="hold"/>
                                        <p:tgtEl>
                                          <p:spTgt spid="18"/>
                                        </p:tgtEl>
                                        <p:attrNameLst>
                                          <p:attrName>style.rotation</p:attrName>
                                        </p:attrNameLst>
                                      </p:cBhvr>
                                      <p:tavLst>
                                        <p:tav tm="0">
                                          <p:val>
                                            <p:fltVal val="90"/>
                                          </p:val>
                                        </p:tav>
                                        <p:tav tm="100000">
                                          <p:val>
                                            <p:fltVal val="0"/>
                                          </p:val>
                                        </p:tav>
                                      </p:tavLst>
                                    </p:anim>
                                    <p:animEffect transition="in" filter="fade">
                                      <p:cBhvr>
                                        <p:cTn id="23" dur="300"/>
                                        <p:tgtEl>
                                          <p:spTgt spid="18"/>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755624"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矩形 19"/>
          <p:cNvSpPr/>
          <p:nvPr/>
        </p:nvSpPr>
        <p:spPr>
          <a:xfrm>
            <a:off x="683127" y="1535003"/>
            <a:ext cx="2088184" cy="13681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1" name="矩形 20"/>
          <p:cNvSpPr/>
          <p:nvPr/>
        </p:nvSpPr>
        <p:spPr>
          <a:xfrm>
            <a:off x="3563888"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2" name="矩形 21"/>
          <p:cNvSpPr/>
          <p:nvPr/>
        </p:nvSpPr>
        <p:spPr>
          <a:xfrm>
            <a:off x="3455923" y="1535003"/>
            <a:ext cx="2088184" cy="136815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矩形 22"/>
          <p:cNvSpPr/>
          <p:nvPr/>
        </p:nvSpPr>
        <p:spPr>
          <a:xfrm>
            <a:off x="6300192"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矩形 23"/>
          <p:cNvSpPr/>
          <p:nvPr/>
        </p:nvSpPr>
        <p:spPr>
          <a:xfrm>
            <a:off x="6228720" y="1535003"/>
            <a:ext cx="2088184" cy="136815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文本框 7"/>
          <p:cNvSpPr txBox="1">
            <a:spLocks noChangeArrowheads="1"/>
          </p:cNvSpPr>
          <p:nvPr/>
        </p:nvSpPr>
        <p:spPr bwMode="auto">
          <a:xfrm>
            <a:off x="682615"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添加说明文字添加说明文字添加说明文字添加说明文字添加说明文字添加说明文字。</a:t>
            </a:r>
          </a:p>
        </p:txBody>
      </p:sp>
      <p:sp>
        <p:nvSpPr>
          <p:cNvPr id="26" name="文本框 7"/>
          <p:cNvSpPr txBox="1">
            <a:spLocks noChangeArrowheads="1"/>
          </p:cNvSpPr>
          <p:nvPr/>
        </p:nvSpPr>
        <p:spPr bwMode="auto">
          <a:xfrm>
            <a:off x="3455411"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添加说明文字添加说明文字添加说明文字添加说明文字添加说明文字添加说明文字。</a:t>
            </a:r>
          </a:p>
        </p:txBody>
      </p:sp>
      <p:sp>
        <p:nvSpPr>
          <p:cNvPr id="27" name="文本框 7"/>
          <p:cNvSpPr txBox="1">
            <a:spLocks noChangeArrowheads="1"/>
          </p:cNvSpPr>
          <p:nvPr/>
        </p:nvSpPr>
        <p:spPr bwMode="auto">
          <a:xfrm>
            <a:off x="6228208"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添加说明文字添加说明文字添加说明文字添加说明文字添加说明文字添加说明文字。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7885510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path" presetSubtype="0" accel="50000" decel="50000" fill="hold" grpId="1" nodeType="withEffect">
                                  <p:stCondLst>
                                    <p:cond delay="0"/>
                                  </p:stCondLst>
                                  <p:childTnLst>
                                    <p:animMotion origin="layout" path="M 1.11111E-6 -2.33117E-6 L -0.10625 -0.12735 " pathEditMode="relative" rAng="0" ptsTypes="AA">
                                      <p:cBhvr>
                                        <p:cTn id="9" dur="1000" spd="-100000" fill="hold"/>
                                        <p:tgtEl>
                                          <p:spTgt spid="20"/>
                                        </p:tgtEl>
                                        <p:attrNameLst>
                                          <p:attrName>ppt_x</p:attrName>
                                          <p:attrName>ppt_y</p:attrName>
                                        </p:attrNameLst>
                                      </p:cBhvr>
                                      <p:rCtr x="-5313" y="-6383"/>
                                    </p:animMotion>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42" presetClass="path" presetSubtype="0" accel="50000" decel="50000" fill="hold" grpId="1" nodeType="withEffect">
                                  <p:stCondLst>
                                    <p:cond delay="0"/>
                                  </p:stCondLst>
                                  <p:childTnLst>
                                    <p:animMotion origin="layout" path="M -1.38889E-6 1.21184E-6 L 0.10643 0.11902 " pathEditMode="relative" rAng="0" ptsTypes="AA">
                                      <p:cBhvr>
                                        <p:cTn id="14" dur="1000" spd="-100000" fill="hold"/>
                                        <p:tgtEl>
                                          <p:spTgt spid="19"/>
                                        </p:tgtEl>
                                        <p:attrNameLst>
                                          <p:attrName>ppt_x</p:attrName>
                                          <p:attrName>ppt_y</p:attrName>
                                        </p:attrNameLst>
                                      </p:cBhvr>
                                      <p:rCtr x="5313" y="5951"/>
                                    </p:animMotion>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up)">
                                      <p:cBhvr>
                                        <p:cTn id="18" dur="500"/>
                                        <p:tgtEl>
                                          <p:spTgt spid="2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42" presetClass="path" presetSubtype="0" accel="50000" decel="50000" fill="hold" grpId="1" nodeType="withEffect">
                                  <p:stCondLst>
                                    <p:cond delay="0"/>
                                  </p:stCondLst>
                                  <p:childTnLst>
                                    <p:animMotion origin="layout" path="M 1.11111E-6 -2.33117E-6 L -0.10625 -0.12735 " pathEditMode="relative" rAng="0" ptsTypes="AA">
                                      <p:cBhvr>
                                        <p:cTn id="24" dur="1000" spd="-100000" fill="hold"/>
                                        <p:tgtEl>
                                          <p:spTgt spid="22"/>
                                        </p:tgtEl>
                                        <p:attrNameLst>
                                          <p:attrName>ppt_x</p:attrName>
                                          <p:attrName>ppt_y</p:attrName>
                                        </p:attrNameLst>
                                      </p:cBhvr>
                                      <p:rCtr x="-5313" y="-6383"/>
                                    </p:animMotion>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42" presetClass="path" presetSubtype="0" accel="50000" decel="50000" fill="hold" grpId="1" nodeType="withEffect">
                                  <p:stCondLst>
                                    <p:cond delay="0"/>
                                  </p:stCondLst>
                                  <p:childTnLst>
                                    <p:animMotion origin="layout" path="M -1.38889E-6 1.21184E-6 L 0.10643 0.11902 " pathEditMode="relative" rAng="0" ptsTypes="AA">
                                      <p:cBhvr>
                                        <p:cTn id="29" dur="1000" spd="-100000" fill="hold"/>
                                        <p:tgtEl>
                                          <p:spTgt spid="21"/>
                                        </p:tgtEl>
                                        <p:attrNameLst>
                                          <p:attrName>ppt_x</p:attrName>
                                          <p:attrName>ppt_y</p:attrName>
                                        </p:attrNameLst>
                                      </p:cBhvr>
                                      <p:rCtr x="5313" y="5951"/>
                                    </p:animMotion>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42" presetClass="path" presetSubtype="0" accel="50000" decel="50000" fill="hold" grpId="1" nodeType="withEffect">
                                  <p:stCondLst>
                                    <p:cond delay="0"/>
                                  </p:stCondLst>
                                  <p:childTnLst>
                                    <p:animMotion origin="layout" path="M 1.11111E-6 -2.33117E-6 L -0.10625 -0.12735 " pathEditMode="relative" rAng="0" ptsTypes="AA">
                                      <p:cBhvr>
                                        <p:cTn id="39" dur="1000" spd="-100000" fill="hold"/>
                                        <p:tgtEl>
                                          <p:spTgt spid="24"/>
                                        </p:tgtEl>
                                        <p:attrNameLst>
                                          <p:attrName>ppt_x</p:attrName>
                                          <p:attrName>ppt_y</p:attrName>
                                        </p:attrNameLst>
                                      </p:cBhvr>
                                      <p:rCtr x="-5313" y="-6383"/>
                                    </p:animMotion>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42" presetClass="path" presetSubtype="0" accel="50000" decel="50000" fill="hold" grpId="1" nodeType="withEffect">
                                  <p:stCondLst>
                                    <p:cond delay="0"/>
                                  </p:stCondLst>
                                  <p:childTnLst>
                                    <p:animMotion origin="layout" path="M -1.38889E-6 1.21184E-6 L 0.10643 0.11902 " pathEditMode="relative" rAng="0" ptsTypes="AA">
                                      <p:cBhvr>
                                        <p:cTn id="44" dur="1000" spd="-100000" fill="hold"/>
                                        <p:tgtEl>
                                          <p:spTgt spid="23"/>
                                        </p:tgtEl>
                                        <p:attrNameLst>
                                          <p:attrName>ppt_x</p:attrName>
                                          <p:attrName>ppt_y</p:attrName>
                                        </p:attrNameLst>
                                      </p:cBhvr>
                                      <p:rCtr x="5313" y="5951"/>
                                    </p:animMotion>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204370" y="1506942"/>
            <a:ext cx="2643233" cy="2530568"/>
            <a:chOff x="2998766" y="1506942"/>
            <a:chExt cx="2643233" cy="2530568"/>
          </a:xfrm>
        </p:grpSpPr>
        <p:sp>
          <p:nvSpPr>
            <p:cNvPr id="12" name="任意多边形 11"/>
            <p:cNvSpPr/>
            <p:nvPr/>
          </p:nvSpPr>
          <p:spPr>
            <a:xfrm>
              <a:off x="3919848" y="1506942"/>
              <a:ext cx="1360619" cy="1395037"/>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28" fmla="*/ 0 w 1768701"/>
                <a:gd name="connsiteY28" fmla="*/ 0 h 1819275"/>
                <a:gd name="connsiteX0" fmla="*/ 0 w 1774058"/>
                <a:gd name="connsiteY0" fmla="*/ 0 h 1819275"/>
                <a:gd name="connsiteX1" fmla="*/ 1239837 w 1774058"/>
                <a:gd name="connsiteY1" fmla="*/ 0 h 1819275"/>
                <a:gd name="connsiteX2" fmla="*/ 1425575 w 1774058"/>
                <a:gd name="connsiteY2" fmla="*/ 1819275 h 1819275"/>
                <a:gd name="connsiteX3" fmla="*/ 1217011 w 1774058"/>
                <a:gd name="connsiteY3" fmla="*/ 1151279 h 1819275"/>
                <a:gd name="connsiteX4" fmla="*/ 1120532 w 1774058"/>
                <a:gd name="connsiteY4" fmla="*/ 960656 h 1819275"/>
                <a:gd name="connsiteX5" fmla="*/ 1125218 w 1774058"/>
                <a:gd name="connsiteY5" fmla="*/ 962449 h 1819275"/>
                <a:gd name="connsiteX6" fmla="*/ 1087312 w 1774058"/>
                <a:gd name="connsiteY6" fmla="*/ 895020 h 1819275"/>
                <a:gd name="connsiteX7" fmla="*/ 1067594 w 1774058"/>
                <a:gd name="connsiteY7" fmla="*/ 856060 h 1819275"/>
                <a:gd name="connsiteX8" fmla="*/ 1044723 w 1774058"/>
                <a:gd name="connsiteY8" fmla="*/ 819259 h 1819275"/>
                <a:gd name="connsiteX9" fmla="*/ 1032247 w 1774058"/>
                <a:gd name="connsiteY9" fmla="*/ 797066 h 1819275"/>
                <a:gd name="connsiteX10" fmla="*/ 1011074 w 1774058"/>
                <a:gd name="connsiteY10" fmla="*/ 765115 h 1819275"/>
                <a:gd name="connsiteX11" fmla="*/ 976419 w 1774058"/>
                <a:gd name="connsiteY11" fmla="*/ 709350 h 1819275"/>
                <a:gd name="connsiteX12" fmla="*/ 949071 w 1774058"/>
                <a:gd name="connsiteY12" fmla="*/ 671548 h 1819275"/>
                <a:gd name="connsiteX13" fmla="*/ 932625 w 1774058"/>
                <a:gd name="connsiteY13" fmla="*/ 646730 h 1819275"/>
                <a:gd name="connsiteX14" fmla="*/ 911183 w 1774058"/>
                <a:gd name="connsiteY14" fmla="*/ 619176 h 1819275"/>
                <a:gd name="connsiteX15" fmla="*/ 873826 w 1774058"/>
                <a:gd name="connsiteY15" fmla="*/ 567538 h 1819275"/>
                <a:gd name="connsiteX16" fmla="*/ 842456 w 1774058"/>
                <a:gd name="connsiteY16" fmla="*/ 530859 h 1819275"/>
                <a:gd name="connsiteX17" fmla="*/ 827460 w 1774058"/>
                <a:gd name="connsiteY17" fmla="*/ 511589 h 1819275"/>
                <a:gd name="connsiteX18" fmla="*/ 804660 w 1774058"/>
                <a:gd name="connsiteY18" fmla="*/ 486667 h 1819275"/>
                <a:gd name="connsiteX19" fmla="*/ 759485 w 1774058"/>
                <a:gd name="connsiteY19" fmla="*/ 433846 h 1819275"/>
                <a:gd name="connsiteX20" fmla="*/ 732019 w 1774058"/>
                <a:gd name="connsiteY20" fmla="*/ 407265 h 1819275"/>
                <a:gd name="connsiteX21" fmla="*/ 717863 w 1774058"/>
                <a:gd name="connsiteY21" fmla="*/ 391791 h 1819275"/>
                <a:gd name="connsiteX22" fmla="*/ 677622 w 1774058"/>
                <a:gd name="connsiteY22" fmla="*/ 354620 h 1819275"/>
                <a:gd name="connsiteX23" fmla="*/ 633065 w 1774058"/>
                <a:gd name="connsiteY23" fmla="*/ 311498 h 1819275"/>
                <a:gd name="connsiteX24" fmla="*/ 619739 w 1774058"/>
                <a:gd name="connsiteY24" fmla="*/ 301151 h 1819275"/>
                <a:gd name="connsiteX25" fmla="*/ 604942 w 1774058"/>
                <a:gd name="connsiteY25" fmla="*/ 287483 h 1819275"/>
                <a:gd name="connsiteX26" fmla="*/ 29334 w 1774058"/>
                <a:gd name="connsiteY26" fmla="*/ 3471 h 1819275"/>
                <a:gd name="connsiteX27" fmla="*/ 7152 w 1774058"/>
                <a:gd name="connsiteY27" fmla="*/ 1798 h 1819275"/>
                <a:gd name="connsiteX28" fmla="*/ 0 w 1774058"/>
                <a:gd name="connsiteY28" fmla="*/ 0 h 1819275"/>
                <a:gd name="connsiteX0" fmla="*/ 0 w 1775399"/>
                <a:gd name="connsiteY0" fmla="*/ 0 h 1819275"/>
                <a:gd name="connsiteX1" fmla="*/ 1239837 w 1775399"/>
                <a:gd name="connsiteY1" fmla="*/ 0 h 1819275"/>
                <a:gd name="connsiteX2" fmla="*/ 1425575 w 1775399"/>
                <a:gd name="connsiteY2" fmla="*/ 1819275 h 1819275"/>
                <a:gd name="connsiteX3" fmla="*/ 1217011 w 1775399"/>
                <a:gd name="connsiteY3" fmla="*/ 1151279 h 1819275"/>
                <a:gd name="connsiteX4" fmla="*/ 1120532 w 1775399"/>
                <a:gd name="connsiteY4" fmla="*/ 960656 h 1819275"/>
                <a:gd name="connsiteX5" fmla="*/ 1125218 w 1775399"/>
                <a:gd name="connsiteY5" fmla="*/ 962449 h 1819275"/>
                <a:gd name="connsiteX6" fmla="*/ 1087312 w 1775399"/>
                <a:gd name="connsiteY6" fmla="*/ 895020 h 1819275"/>
                <a:gd name="connsiteX7" fmla="*/ 1067594 w 1775399"/>
                <a:gd name="connsiteY7" fmla="*/ 856060 h 1819275"/>
                <a:gd name="connsiteX8" fmla="*/ 1044723 w 1775399"/>
                <a:gd name="connsiteY8" fmla="*/ 819259 h 1819275"/>
                <a:gd name="connsiteX9" fmla="*/ 1032247 w 1775399"/>
                <a:gd name="connsiteY9" fmla="*/ 797066 h 1819275"/>
                <a:gd name="connsiteX10" fmla="*/ 1011074 w 1775399"/>
                <a:gd name="connsiteY10" fmla="*/ 765115 h 1819275"/>
                <a:gd name="connsiteX11" fmla="*/ 976419 w 1775399"/>
                <a:gd name="connsiteY11" fmla="*/ 709350 h 1819275"/>
                <a:gd name="connsiteX12" fmla="*/ 949071 w 1775399"/>
                <a:gd name="connsiteY12" fmla="*/ 671548 h 1819275"/>
                <a:gd name="connsiteX13" fmla="*/ 932625 w 1775399"/>
                <a:gd name="connsiteY13" fmla="*/ 646730 h 1819275"/>
                <a:gd name="connsiteX14" fmla="*/ 911183 w 1775399"/>
                <a:gd name="connsiteY14" fmla="*/ 619176 h 1819275"/>
                <a:gd name="connsiteX15" fmla="*/ 873826 w 1775399"/>
                <a:gd name="connsiteY15" fmla="*/ 567538 h 1819275"/>
                <a:gd name="connsiteX16" fmla="*/ 842456 w 1775399"/>
                <a:gd name="connsiteY16" fmla="*/ 530859 h 1819275"/>
                <a:gd name="connsiteX17" fmla="*/ 827460 w 1775399"/>
                <a:gd name="connsiteY17" fmla="*/ 511589 h 1819275"/>
                <a:gd name="connsiteX18" fmla="*/ 804660 w 1775399"/>
                <a:gd name="connsiteY18" fmla="*/ 486667 h 1819275"/>
                <a:gd name="connsiteX19" fmla="*/ 759485 w 1775399"/>
                <a:gd name="connsiteY19" fmla="*/ 433846 h 1819275"/>
                <a:gd name="connsiteX20" fmla="*/ 732019 w 1775399"/>
                <a:gd name="connsiteY20" fmla="*/ 407265 h 1819275"/>
                <a:gd name="connsiteX21" fmla="*/ 717863 w 1775399"/>
                <a:gd name="connsiteY21" fmla="*/ 391791 h 1819275"/>
                <a:gd name="connsiteX22" fmla="*/ 677622 w 1775399"/>
                <a:gd name="connsiteY22" fmla="*/ 354620 h 1819275"/>
                <a:gd name="connsiteX23" fmla="*/ 633065 w 1775399"/>
                <a:gd name="connsiteY23" fmla="*/ 311498 h 1819275"/>
                <a:gd name="connsiteX24" fmla="*/ 619739 w 1775399"/>
                <a:gd name="connsiteY24" fmla="*/ 301151 h 1819275"/>
                <a:gd name="connsiteX25" fmla="*/ 604942 w 1775399"/>
                <a:gd name="connsiteY25" fmla="*/ 287483 h 1819275"/>
                <a:gd name="connsiteX26" fmla="*/ 29334 w 1775399"/>
                <a:gd name="connsiteY26" fmla="*/ 3471 h 1819275"/>
                <a:gd name="connsiteX27" fmla="*/ 7152 w 1775399"/>
                <a:gd name="connsiteY27" fmla="*/ 1798 h 1819275"/>
                <a:gd name="connsiteX28" fmla="*/ 0 w 1775399"/>
                <a:gd name="connsiteY2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F4980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 name="任意多边形 12"/>
            <p:cNvSpPr/>
            <p:nvPr/>
          </p:nvSpPr>
          <p:spPr>
            <a:xfrm rot="18018922">
              <a:off x="3295834" y="1556399"/>
              <a:ext cx="1354536" cy="139362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90BF1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4" name="任意多边形 13"/>
            <p:cNvSpPr/>
            <p:nvPr/>
          </p:nvSpPr>
          <p:spPr>
            <a:xfrm rot="14427225">
              <a:off x="3019060" y="2116665"/>
              <a:ext cx="1354536" cy="1395123"/>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F4980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5" name="任意多边形 14"/>
            <p:cNvSpPr/>
            <p:nvPr/>
          </p:nvSpPr>
          <p:spPr>
            <a:xfrm rot="10859581">
              <a:off x="3366299" y="2642473"/>
              <a:ext cx="1356119" cy="1395037"/>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90BF1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6" name="任意多边形 15"/>
            <p:cNvSpPr/>
            <p:nvPr/>
          </p:nvSpPr>
          <p:spPr>
            <a:xfrm rot="7267884">
              <a:off x="3988145" y="2602677"/>
              <a:ext cx="1356036" cy="1393624"/>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F49800"/>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7" name="任意多边形 16"/>
            <p:cNvSpPr/>
            <p:nvPr/>
          </p:nvSpPr>
          <p:spPr>
            <a:xfrm rot="3662163">
              <a:off x="4267170" y="2044664"/>
              <a:ext cx="1354536" cy="1395123"/>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90BF1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8" name="任意多边形 17"/>
          <p:cNvSpPr/>
          <p:nvPr/>
        </p:nvSpPr>
        <p:spPr>
          <a:xfrm flipH="1">
            <a:off x="2859339" y="1439439"/>
            <a:ext cx="1087596" cy="390011"/>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chemeClr val="bg1">
                <a:lumMod val="65000"/>
              </a:schemeClr>
            </a:solidFill>
            <a:prstDash val="sysDot"/>
            <a:miter lim="800000"/>
            <a:headEnd type="diamond" w="med" len="med"/>
            <a:tailEnd type="triangle" w="med" len="me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9" name="任意多边形 18"/>
          <p:cNvSpPr/>
          <p:nvPr/>
        </p:nvSpPr>
        <p:spPr>
          <a:xfrm>
            <a:off x="5075034" y="1439439"/>
            <a:ext cx="1087597" cy="390011"/>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chemeClr val="bg1">
                <a:lumMod val="65000"/>
              </a:schemeClr>
            </a:solidFill>
            <a:prstDash val="sysDot"/>
            <a:miter lim="800000"/>
            <a:headEnd type="diamond" w="med" len="med"/>
            <a:tailEnd type="triangle" w="med" len="me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0" name="任意多边形 19"/>
          <p:cNvSpPr/>
          <p:nvPr/>
        </p:nvSpPr>
        <p:spPr>
          <a:xfrm flipH="1" flipV="1">
            <a:off x="2859339" y="3752502"/>
            <a:ext cx="1087596" cy="390011"/>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chemeClr val="bg1">
                <a:lumMod val="65000"/>
              </a:schemeClr>
            </a:solidFill>
            <a:prstDash val="sysDot"/>
            <a:miter lim="800000"/>
            <a:headEnd type="diamond" w="med" len="med"/>
            <a:tailEnd type="triangle" w="med" len="me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1" name="任意多边形 20"/>
          <p:cNvSpPr/>
          <p:nvPr/>
        </p:nvSpPr>
        <p:spPr>
          <a:xfrm flipV="1">
            <a:off x="5075034" y="3752502"/>
            <a:ext cx="1087597" cy="390011"/>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chemeClr val="bg1">
                <a:lumMod val="65000"/>
              </a:schemeClr>
            </a:solidFill>
            <a:prstDash val="sysDot"/>
            <a:miter lim="800000"/>
            <a:headEnd type="diamond" w="med" len="med"/>
            <a:tailEnd type="triangle" w="med" len="me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cxnSp>
        <p:nvCxnSpPr>
          <p:cNvPr id="22" name="直接箭头连接符 21"/>
          <p:cNvCxnSpPr/>
          <p:nvPr/>
        </p:nvCxnSpPr>
        <p:spPr>
          <a:xfrm flipV="1">
            <a:off x="5550576" y="2814977"/>
            <a:ext cx="612054" cy="10500"/>
          </a:xfrm>
          <a:prstGeom prst="straightConnector1">
            <a:avLst/>
          </a:prstGeom>
          <a:noFill/>
          <a:ln w="12700" cap="flat" cmpd="sng" algn="ctr">
            <a:solidFill>
              <a:schemeClr val="bg1">
                <a:lumMod val="65000"/>
              </a:schemeClr>
            </a:solidFill>
            <a:prstDash val="sysDot"/>
            <a:miter lim="800000"/>
            <a:headEnd type="diamond" w="med" len="med"/>
            <a:tailEnd type="triangle" w="med" len="med"/>
          </a:ln>
          <a:effectLst/>
        </p:spPr>
      </p:cxnSp>
      <p:cxnSp>
        <p:nvCxnSpPr>
          <p:cNvPr id="23" name="直接箭头连接符 22"/>
          <p:cNvCxnSpPr/>
          <p:nvPr/>
        </p:nvCxnSpPr>
        <p:spPr>
          <a:xfrm flipH="1">
            <a:off x="2859339" y="2819477"/>
            <a:ext cx="612054" cy="12000"/>
          </a:xfrm>
          <a:prstGeom prst="straightConnector1">
            <a:avLst/>
          </a:prstGeom>
          <a:noFill/>
          <a:ln w="12700" cap="flat" cmpd="sng" algn="ctr">
            <a:solidFill>
              <a:schemeClr val="bg1">
                <a:lumMod val="65000"/>
              </a:schemeClr>
            </a:solidFill>
            <a:prstDash val="sysDot"/>
            <a:miter lim="800000"/>
            <a:headEnd type="diamond" w="med" len="med"/>
            <a:tailEnd type="triangle" w="med" len="med"/>
          </a:ln>
          <a:effectLst/>
        </p:spPr>
      </p:cxnSp>
      <p:sp>
        <p:nvSpPr>
          <p:cNvPr id="24" name="文本框 75"/>
          <p:cNvSpPr txBox="1"/>
          <p:nvPr/>
        </p:nvSpPr>
        <p:spPr>
          <a:xfrm>
            <a:off x="6243639" y="1001150"/>
            <a:ext cx="2360809" cy="872078"/>
          </a:xfrm>
          <a:prstGeom prst="rect">
            <a:avLst/>
          </a:prstGeom>
          <a:noFill/>
        </p:spPr>
        <p:txBody>
          <a:bodyPr wrap="square" lIns="86404" tIns="43202" rIns="86404" bIns="43202" anchor="ct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5" name="文本框 76"/>
          <p:cNvSpPr txBox="1"/>
          <p:nvPr/>
        </p:nvSpPr>
        <p:spPr>
          <a:xfrm>
            <a:off x="6243639" y="2385689"/>
            <a:ext cx="2278381" cy="872078"/>
          </a:xfrm>
          <a:prstGeom prst="rect">
            <a:avLst/>
          </a:prstGeom>
          <a:noFill/>
        </p:spPr>
        <p:txBody>
          <a:bodyPr wrap="square" lIns="86404" tIns="43202" rIns="86404" bIns="43202" anchor="ct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文本框 77"/>
          <p:cNvSpPr txBox="1"/>
          <p:nvPr/>
        </p:nvSpPr>
        <p:spPr>
          <a:xfrm>
            <a:off x="6243639" y="3704224"/>
            <a:ext cx="2360809" cy="872078"/>
          </a:xfrm>
          <a:prstGeom prst="rect">
            <a:avLst/>
          </a:prstGeom>
          <a:noFill/>
        </p:spPr>
        <p:txBody>
          <a:bodyPr wrap="square" lIns="86404" tIns="43202" rIns="86404" bIns="43202" anchor="ctr">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文本框 78"/>
          <p:cNvSpPr txBox="1"/>
          <p:nvPr/>
        </p:nvSpPr>
        <p:spPr>
          <a:xfrm>
            <a:off x="529132" y="994385"/>
            <a:ext cx="2243200" cy="885608"/>
          </a:xfrm>
          <a:prstGeom prst="rect">
            <a:avLst/>
          </a:prstGeom>
          <a:noFill/>
        </p:spPr>
        <p:txBody>
          <a:bodyPr wrap="square" lIns="86404" tIns="43202" rIns="86404" bIns="43202" anchor="ctr">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8" name="文本框 79"/>
          <p:cNvSpPr txBox="1"/>
          <p:nvPr/>
        </p:nvSpPr>
        <p:spPr>
          <a:xfrm>
            <a:off x="529132" y="2395423"/>
            <a:ext cx="2243199" cy="885608"/>
          </a:xfrm>
          <a:prstGeom prst="rect">
            <a:avLst/>
          </a:prstGeom>
          <a:noFill/>
        </p:spPr>
        <p:txBody>
          <a:bodyPr wrap="square" lIns="86404" tIns="43202" rIns="86404" bIns="43202" anchor="ctr">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9" name="文本框 80"/>
          <p:cNvSpPr txBox="1"/>
          <p:nvPr/>
        </p:nvSpPr>
        <p:spPr>
          <a:xfrm>
            <a:off x="529132" y="3697459"/>
            <a:ext cx="2243200" cy="885608"/>
          </a:xfrm>
          <a:prstGeom prst="rect">
            <a:avLst/>
          </a:prstGeom>
          <a:noFill/>
        </p:spPr>
        <p:txBody>
          <a:bodyPr wrap="square" lIns="86404" tIns="43202" rIns="86404" bIns="43202" anchor="ctr">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此处输入小标题</a:t>
            </a:r>
            <a:endParaRPr kumimoji="0" lang="en-US" altLang="zh-CN" sz="12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添加适当的文字</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8871513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par>
                                <p:cTn id="15" presetID="22" presetClass="entr" presetSubtype="2"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right)">
                                      <p:cBhvr>
                                        <p:cTn id="20" dur="500"/>
                                        <p:tgtEl>
                                          <p:spTgt spid="20"/>
                                        </p:tgtEl>
                                      </p:cBhvr>
                                    </p:animEffect>
                                  </p:childTnLst>
                                </p:cTn>
                              </p:par>
                            </p:childTnLst>
                          </p:cTn>
                        </p:par>
                        <p:par>
                          <p:cTn id="21" fill="hold">
                            <p:stCondLst>
                              <p:cond delay="1000"/>
                            </p:stCondLst>
                            <p:childTnLst>
                              <p:par>
                                <p:cTn id="22" presetID="22" presetClass="entr" presetSubtype="2"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right)">
                                      <p:cBhvr>
                                        <p:cTn id="24" dur="500"/>
                                        <p:tgtEl>
                                          <p:spTgt spid="27"/>
                                        </p:tgtEl>
                                      </p:cBhvr>
                                    </p:animEffect>
                                  </p:childTnLst>
                                </p:cTn>
                              </p:par>
                            </p:childTnLst>
                          </p:cTn>
                        </p:par>
                        <p:par>
                          <p:cTn id="25" fill="hold">
                            <p:stCondLst>
                              <p:cond delay="1500"/>
                            </p:stCondLst>
                            <p:childTnLst>
                              <p:par>
                                <p:cTn id="26" presetID="22" presetClass="entr" presetSubtype="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right)">
                                      <p:cBhvr>
                                        <p:cTn id="28" dur="500"/>
                                        <p:tgtEl>
                                          <p:spTgt spid="28"/>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right)">
                                      <p:cBhvr>
                                        <p:cTn id="32" dur="500"/>
                                        <p:tgtEl>
                                          <p:spTgt spid="29"/>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par>
                                <p:cTn id="37" presetID="22" presetClass="entr" presetSubtype="8"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500"/>
                                        <p:tgtEl>
                                          <p:spTgt spid="25"/>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left)">
                                      <p:cBhvr>
                                        <p:cTn id="5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3"/>
          <p:cNvSpPr>
            <a:spLocks noChangeArrowheads="1"/>
          </p:cNvSpPr>
          <p:nvPr/>
        </p:nvSpPr>
        <p:spPr bwMode="gray">
          <a:xfrm>
            <a:off x="3369469" y="1730797"/>
            <a:ext cx="2403476" cy="2497137"/>
          </a:xfrm>
          <a:prstGeom prst="roundRect">
            <a:avLst>
              <a:gd name="adj" fmla="val 4639"/>
            </a:avLst>
          </a:prstGeom>
          <a:solidFill>
            <a:schemeClr val="bg1">
              <a:lumMod val="95000"/>
            </a:schemeClr>
          </a:solidFill>
          <a:ln w="19050">
            <a:noFill/>
            <a:round/>
            <a:headEnd/>
            <a:tailEnd/>
          </a:ln>
          <a:effectLst>
            <a:outerShdw blurRad="63500" sx="102000" sy="102000" algn="ctr" rotWithShape="0">
              <a:prstClr val="black">
                <a:alpha val="40000"/>
              </a:prst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 name="AutoShape 4"/>
          <p:cNvSpPr>
            <a:spLocks noChangeArrowheads="1"/>
          </p:cNvSpPr>
          <p:nvPr/>
        </p:nvSpPr>
        <p:spPr bwMode="gray">
          <a:xfrm>
            <a:off x="6133306" y="1730797"/>
            <a:ext cx="2403476" cy="2497137"/>
          </a:xfrm>
          <a:prstGeom prst="roundRect">
            <a:avLst>
              <a:gd name="adj" fmla="val 4639"/>
            </a:avLst>
          </a:prstGeom>
          <a:solidFill>
            <a:schemeClr val="bg1">
              <a:lumMod val="95000"/>
            </a:schemeClr>
          </a:solidFill>
          <a:ln w="19050">
            <a:noFill/>
            <a:round/>
            <a:headEnd/>
            <a:tailEnd/>
          </a:ln>
          <a:effectLst>
            <a:outerShdw blurRad="63500" sx="102000" sy="102000" algn="ctr" rotWithShape="0">
              <a:prstClr val="black">
                <a:alpha val="40000"/>
              </a:prst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 name="AutoShape 6"/>
          <p:cNvSpPr>
            <a:spLocks noChangeArrowheads="1"/>
          </p:cNvSpPr>
          <p:nvPr/>
        </p:nvSpPr>
        <p:spPr bwMode="ltGray">
          <a:xfrm>
            <a:off x="6264759" y="1479972"/>
            <a:ext cx="2188194" cy="523875"/>
          </a:xfrm>
          <a:prstGeom prst="roundRect">
            <a:avLst>
              <a:gd name="adj" fmla="val 16667"/>
            </a:avLst>
          </a:prstGeom>
          <a:solidFill>
            <a:srgbClr val="00B050"/>
          </a:solidFill>
          <a:ln w="38100" algn="ctr">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4" name="AutoShape 10"/>
          <p:cNvSpPr>
            <a:spLocks noChangeArrowheads="1"/>
          </p:cNvSpPr>
          <p:nvPr/>
        </p:nvSpPr>
        <p:spPr bwMode="ltGray">
          <a:xfrm>
            <a:off x="3472347" y="1479972"/>
            <a:ext cx="2188194" cy="523875"/>
          </a:xfrm>
          <a:prstGeom prst="roundRect">
            <a:avLst>
              <a:gd name="adj" fmla="val 16667"/>
            </a:avLst>
          </a:prstGeom>
          <a:solidFill>
            <a:srgbClr val="F49800"/>
          </a:solidFill>
          <a:ln w="38100" algn="ctr">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5" name="AutoShape 13"/>
          <p:cNvSpPr>
            <a:spLocks noChangeArrowheads="1"/>
          </p:cNvSpPr>
          <p:nvPr/>
        </p:nvSpPr>
        <p:spPr bwMode="gray">
          <a:xfrm>
            <a:off x="607219" y="1730797"/>
            <a:ext cx="2403476" cy="2497137"/>
          </a:xfrm>
          <a:prstGeom prst="roundRect">
            <a:avLst>
              <a:gd name="adj" fmla="val 4639"/>
            </a:avLst>
          </a:prstGeom>
          <a:solidFill>
            <a:schemeClr val="bg1">
              <a:lumMod val="95000"/>
            </a:schemeClr>
          </a:solidFill>
          <a:ln w="19050">
            <a:noFill/>
            <a:round/>
            <a:headEnd/>
            <a:tailEnd/>
          </a:ln>
          <a:effectLst>
            <a:outerShdw blurRad="63500" sx="102000" sy="102000" algn="ctr" rotWithShape="0">
              <a:prstClr val="black">
                <a:alpha val="40000"/>
              </a:prst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 name="AutoShape 14"/>
          <p:cNvSpPr>
            <a:spLocks noChangeArrowheads="1"/>
          </p:cNvSpPr>
          <p:nvPr/>
        </p:nvSpPr>
        <p:spPr bwMode="ltGray">
          <a:xfrm>
            <a:off x="697397" y="1479972"/>
            <a:ext cx="2188194" cy="523875"/>
          </a:xfrm>
          <a:prstGeom prst="roundRect">
            <a:avLst>
              <a:gd name="adj" fmla="val 16667"/>
            </a:avLst>
          </a:prstGeom>
          <a:solidFill>
            <a:srgbClr val="90BF1F"/>
          </a:solidFill>
          <a:ln w="38100" algn="ctr">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7" name="Text Box 10"/>
          <p:cNvSpPr txBox="1">
            <a:spLocks noChangeArrowheads="1"/>
          </p:cNvSpPr>
          <p:nvPr/>
        </p:nvSpPr>
        <p:spPr bwMode="auto">
          <a:xfrm>
            <a:off x="697396" y="2264379"/>
            <a:ext cx="2188196" cy="1675523"/>
          </a:xfrm>
          <a:prstGeom prst="rect">
            <a:avLst/>
          </a:prstGeom>
          <a:noFill/>
          <a:ln w="9525">
            <a:noFill/>
            <a:miter lim="800000"/>
            <a:headEnd/>
            <a:tailEnd/>
          </a:ln>
        </p:spPr>
        <p:txBody>
          <a:bodyPr wrap="square" lIns="45720" tIns="22860" rIns="45720" bIns="2286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p>
        </p:txBody>
      </p:sp>
      <p:sp>
        <p:nvSpPr>
          <p:cNvPr id="18" name="Text Box 10"/>
          <p:cNvSpPr txBox="1">
            <a:spLocks noChangeArrowheads="1"/>
          </p:cNvSpPr>
          <p:nvPr/>
        </p:nvSpPr>
        <p:spPr bwMode="auto">
          <a:xfrm>
            <a:off x="3477109" y="2264379"/>
            <a:ext cx="2188196" cy="1675523"/>
          </a:xfrm>
          <a:prstGeom prst="rect">
            <a:avLst/>
          </a:prstGeom>
          <a:noFill/>
          <a:ln w="9525">
            <a:noFill/>
            <a:miter lim="800000"/>
            <a:headEnd/>
            <a:tailEnd/>
          </a:ln>
        </p:spPr>
        <p:txBody>
          <a:bodyPr wrap="square" lIns="45720" tIns="22860" rIns="45720" bIns="2286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p>
        </p:txBody>
      </p:sp>
      <p:sp>
        <p:nvSpPr>
          <p:cNvPr id="19" name="Text Box 10"/>
          <p:cNvSpPr txBox="1">
            <a:spLocks noChangeArrowheads="1"/>
          </p:cNvSpPr>
          <p:nvPr/>
        </p:nvSpPr>
        <p:spPr bwMode="auto">
          <a:xfrm>
            <a:off x="6240946" y="2264379"/>
            <a:ext cx="2188196" cy="1675523"/>
          </a:xfrm>
          <a:prstGeom prst="rect">
            <a:avLst/>
          </a:prstGeom>
          <a:noFill/>
          <a:ln w="9525">
            <a:noFill/>
            <a:miter lim="800000"/>
            <a:headEnd/>
            <a:tailEnd/>
          </a:ln>
        </p:spPr>
        <p:txBody>
          <a:bodyPr wrap="square" lIns="45720" tIns="22860" rIns="45720" bIns="2286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6969131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fltVal val="0"/>
                                          </p:val>
                                        </p:tav>
                                        <p:tav tm="100000">
                                          <p:val>
                                            <p:strVal val="#ppt_w"/>
                                          </p:val>
                                        </p:tav>
                                      </p:tavLst>
                                    </p:anim>
                                    <p:anim calcmode="lin" valueType="num">
                                      <p:cBhvr>
                                        <p:cTn id="15" dur="1000" fill="hold"/>
                                        <p:tgtEl>
                                          <p:spTgt spid="14"/>
                                        </p:tgtEl>
                                        <p:attrNameLst>
                                          <p:attrName>ppt_h</p:attrName>
                                        </p:attrNameLst>
                                      </p:cBhvr>
                                      <p:tavLst>
                                        <p:tav tm="0">
                                          <p:val>
                                            <p:fltVal val="0"/>
                                          </p:val>
                                        </p:tav>
                                        <p:tav tm="100000">
                                          <p:val>
                                            <p:strVal val="#ppt_h"/>
                                          </p:val>
                                        </p:tav>
                                      </p:tavLst>
                                    </p:anim>
                                    <p:anim calcmode="lin" valueType="num">
                                      <p:cBhvr>
                                        <p:cTn id="16" dur="1000" fill="hold"/>
                                        <p:tgtEl>
                                          <p:spTgt spid="14"/>
                                        </p:tgtEl>
                                        <p:attrNameLst>
                                          <p:attrName>style.rotation</p:attrName>
                                        </p:attrNameLst>
                                      </p:cBhvr>
                                      <p:tavLst>
                                        <p:tav tm="0">
                                          <p:val>
                                            <p:fltVal val="90"/>
                                          </p:val>
                                        </p:tav>
                                        <p:tav tm="100000">
                                          <p:val>
                                            <p:fltVal val="0"/>
                                          </p:val>
                                        </p:tav>
                                      </p:tavLst>
                                    </p:anim>
                                    <p:animEffect transition="in" filter="fade">
                                      <p:cBhvr>
                                        <p:cTn id="17" dur="1000"/>
                                        <p:tgtEl>
                                          <p:spTgt spid="14"/>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1000" fill="hold"/>
                                        <p:tgtEl>
                                          <p:spTgt spid="13"/>
                                        </p:tgtEl>
                                        <p:attrNameLst>
                                          <p:attrName>ppt_w</p:attrName>
                                        </p:attrNameLst>
                                      </p:cBhvr>
                                      <p:tavLst>
                                        <p:tav tm="0">
                                          <p:val>
                                            <p:fltVal val="0"/>
                                          </p:val>
                                        </p:tav>
                                        <p:tav tm="100000">
                                          <p:val>
                                            <p:strVal val="#ppt_w"/>
                                          </p:val>
                                        </p:tav>
                                      </p:tavLst>
                                    </p:anim>
                                    <p:anim calcmode="lin" valueType="num">
                                      <p:cBhvr>
                                        <p:cTn id="22" dur="1000" fill="hold"/>
                                        <p:tgtEl>
                                          <p:spTgt spid="13"/>
                                        </p:tgtEl>
                                        <p:attrNameLst>
                                          <p:attrName>ppt_h</p:attrName>
                                        </p:attrNameLst>
                                      </p:cBhvr>
                                      <p:tavLst>
                                        <p:tav tm="0">
                                          <p:val>
                                            <p:fltVal val="0"/>
                                          </p:val>
                                        </p:tav>
                                        <p:tav tm="100000">
                                          <p:val>
                                            <p:strVal val="#ppt_h"/>
                                          </p:val>
                                        </p:tav>
                                      </p:tavLst>
                                    </p:anim>
                                    <p:anim calcmode="lin" valueType="num">
                                      <p:cBhvr>
                                        <p:cTn id="23" dur="1000" fill="hold"/>
                                        <p:tgtEl>
                                          <p:spTgt spid="13"/>
                                        </p:tgtEl>
                                        <p:attrNameLst>
                                          <p:attrName>style.rotation</p:attrName>
                                        </p:attrNameLst>
                                      </p:cBhvr>
                                      <p:tavLst>
                                        <p:tav tm="0">
                                          <p:val>
                                            <p:fltVal val="90"/>
                                          </p:val>
                                        </p:tav>
                                        <p:tav tm="100000">
                                          <p:val>
                                            <p:fltVal val="0"/>
                                          </p:val>
                                        </p:tav>
                                      </p:tavLst>
                                    </p:anim>
                                    <p:animEffect transition="in" filter="fade">
                                      <p:cBhvr>
                                        <p:cTn id="24" dur="1000"/>
                                        <p:tgtEl>
                                          <p:spTgt spid="13"/>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500"/>
                                        <p:tgtEl>
                                          <p:spTgt spid="15"/>
                                        </p:tgtEl>
                                      </p:cBhvr>
                                    </p:animEffect>
                                  </p:childTnLst>
                                </p:cTn>
                              </p:par>
                            </p:childTnLst>
                          </p:cTn>
                        </p:par>
                        <p:par>
                          <p:cTn id="29" fill="hold">
                            <p:stCondLst>
                              <p:cond delay="3500"/>
                            </p:stCondLst>
                            <p:childTnLst>
                              <p:par>
                                <p:cTn id="30" presetID="2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down)">
                                      <p:cBhvr>
                                        <p:cTn id="32" dur="500"/>
                                        <p:tgtEl>
                                          <p:spTgt spid="17"/>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up)">
                                      <p:cBhvr>
                                        <p:cTn id="36" dur="500"/>
                                        <p:tgtEl>
                                          <p:spTgt spid="8"/>
                                        </p:tgtEl>
                                      </p:cBhvr>
                                    </p:animEffect>
                                  </p:childTnLst>
                                </p:cTn>
                              </p:par>
                            </p:childTnLst>
                          </p:cTn>
                        </p:par>
                        <p:par>
                          <p:cTn id="37" fill="hold">
                            <p:stCondLst>
                              <p:cond delay="4500"/>
                            </p:stCondLst>
                            <p:childTnLst>
                              <p:par>
                                <p:cTn id="38" presetID="2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5500"/>
                            </p:stCondLst>
                            <p:childTnLst>
                              <p:par>
                                <p:cTn id="46" presetID="22" presetClass="entr" presetSubtype="4"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down)">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P spid="16" grpId="0" animBg="1"/>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11"/>
          <p:cNvSpPr>
            <a:spLocks noChangeArrowheads="1"/>
          </p:cNvSpPr>
          <p:nvPr/>
        </p:nvSpPr>
        <p:spPr bwMode="auto">
          <a:xfrm rot="2618723">
            <a:off x="2689623" y="2083594"/>
            <a:ext cx="1145381" cy="322660"/>
          </a:xfrm>
          <a:custGeom>
            <a:avLst/>
            <a:gdLst>
              <a:gd name="T0" fmla="*/ 46415 w 1620800"/>
              <a:gd name="T1" fmla="*/ 43226 h 456228"/>
              <a:gd name="T2" fmla="*/ 81131 w 1620800"/>
              <a:gd name="T3" fmla="*/ 13979 h 456228"/>
              <a:gd name="T4" fmla="*/ 105737 w 1620800"/>
              <a:gd name="T5" fmla="*/ 0 h 456228"/>
              <a:gd name="T6" fmla="*/ 103513 w 1620800"/>
              <a:gd name="T7" fmla="*/ 3407 h 456228"/>
              <a:gd name="T8" fmla="*/ 95879 w 1620800"/>
              <a:gd name="T9" fmla="*/ 35709 h 456228"/>
              <a:gd name="T10" fmla="*/ 1344686 w 1620800"/>
              <a:gd name="T11" fmla="*/ 397618 h 456228"/>
              <a:gd name="T12" fmla="*/ 1598817 w 1620800"/>
              <a:gd name="T13" fmla="*/ 399974 h 456228"/>
              <a:gd name="T14" fmla="*/ 1620800 w 1620800"/>
              <a:gd name="T15" fmla="*/ 399017 h 456228"/>
              <a:gd name="T16" fmla="*/ 1609623 w 1620800"/>
              <a:gd name="T17" fmla="*/ 401861 h 456228"/>
              <a:gd name="T18" fmla="*/ 1032399 w 1620800"/>
              <a:gd name="T19" fmla="*/ 456228 h 456228"/>
              <a:gd name="T20" fmla="*/ 0 w 1620800"/>
              <a:gd name="T21" fmla="*/ 137890 h 456228"/>
              <a:gd name="T22" fmla="*/ 46415 w 1620800"/>
              <a:gd name="T23" fmla="*/ 43226 h 4562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0800"/>
              <a:gd name="T37" fmla="*/ 0 h 456228"/>
              <a:gd name="T38" fmla="*/ 1620800 w 1620800"/>
              <a:gd name="T39" fmla="*/ 456228 h 4562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0800" h="456228">
                <a:moveTo>
                  <a:pt x="46415" y="43226"/>
                </a:moveTo>
                <a:cubicBezTo>
                  <a:pt x="56470" y="33258"/>
                  <a:pt x="68070" y="23500"/>
                  <a:pt x="81131" y="13979"/>
                </a:cubicBezTo>
                <a:lnTo>
                  <a:pt x="105737" y="0"/>
                </a:lnTo>
                <a:lnTo>
                  <a:pt x="103513" y="3407"/>
                </a:lnTo>
                <a:cubicBezTo>
                  <a:pt x="98841" y="13952"/>
                  <a:pt x="96260" y="24728"/>
                  <a:pt x="95879" y="35709"/>
                </a:cubicBezTo>
                <a:cubicBezTo>
                  <a:pt x="89775" y="211416"/>
                  <a:pt x="648885" y="373449"/>
                  <a:pt x="1344686" y="397618"/>
                </a:cubicBezTo>
                <a:cubicBezTo>
                  <a:pt x="1431662" y="400639"/>
                  <a:pt x="1516656" y="401363"/>
                  <a:pt x="1598817" y="399974"/>
                </a:cubicBezTo>
                <a:lnTo>
                  <a:pt x="1620800" y="399017"/>
                </a:lnTo>
                <a:lnTo>
                  <a:pt x="1609623" y="401861"/>
                </a:lnTo>
                <a:cubicBezTo>
                  <a:pt x="1444851" y="436185"/>
                  <a:pt x="1246216" y="456228"/>
                  <a:pt x="1032399" y="456228"/>
                </a:cubicBezTo>
                <a:cubicBezTo>
                  <a:pt x="462221" y="456228"/>
                  <a:pt x="0" y="313703"/>
                  <a:pt x="0" y="137890"/>
                </a:cubicBezTo>
                <a:cubicBezTo>
                  <a:pt x="0" y="104925"/>
                  <a:pt x="16250" y="73131"/>
                  <a:pt x="46415" y="43226"/>
                </a:cubicBezTo>
                <a:close/>
              </a:path>
            </a:pathLst>
          </a:custGeom>
          <a:solidFill>
            <a:srgbClr val="6B8D17"/>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2" name="任意多边形 14"/>
          <p:cNvSpPr>
            <a:spLocks noChangeArrowheads="1"/>
          </p:cNvSpPr>
          <p:nvPr/>
        </p:nvSpPr>
        <p:spPr bwMode="auto">
          <a:xfrm rot="1996494">
            <a:off x="2817019" y="1713310"/>
            <a:ext cx="1707356" cy="863203"/>
          </a:xfrm>
          <a:custGeom>
            <a:avLst/>
            <a:gdLst>
              <a:gd name="T0" fmla="*/ 226838 w 2417304"/>
              <a:gd name="T1" fmla="*/ 425615 h 1221597"/>
              <a:gd name="T2" fmla="*/ 589137 w 2417304"/>
              <a:gd name="T3" fmla="*/ 287036 h 1221597"/>
              <a:gd name="T4" fmla="*/ 620247 w 2417304"/>
              <a:gd name="T5" fmla="*/ 281593 h 1221597"/>
              <a:gd name="T6" fmla="*/ 619074 w 2417304"/>
              <a:gd name="T7" fmla="*/ 279807 h 1221597"/>
              <a:gd name="T8" fmla="*/ 682136 w 2417304"/>
              <a:gd name="T9" fmla="*/ 270763 h 1221597"/>
              <a:gd name="T10" fmla="*/ 697749 w 2417304"/>
              <a:gd name="T11" fmla="*/ 268031 h 1221597"/>
              <a:gd name="T12" fmla="*/ 710010 w 2417304"/>
              <a:gd name="T13" fmla="*/ 266766 h 1221597"/>
              <a:gd name="T14" fmla="*/ 785953 w 2417304"/>
              <a:gd name="T15" fmla="*/ 255876 h 1221597"/>
              <a:gd name="T16" fmla="*/ 1174708 w 2417304"/>
              <a:gd name="T17" fmla="*/ 234229 h 1221597"/>
              <a:gd name="T18" fmla="*/ 1780198 w 2417304"/>
              <a:gd name="T19" fmla="*/ 288262 h 1221597"/>
              <a:gd name="T20" fmla="*/ 1808383 w 2417304"/>
              <a:gd name="T21" fmla="*/ 294264 h 1221597"/>
              <a:gd name="T22" fmla="*/ 1837601 w 2417304"/>
              <a:gd name="T23" fmla="*/ 0 h 1221597"/>
              <a:gd name="T24" fmla="*/ 2417304 w 2417304"/>
              <a:gd name="T25" fmla="*/ 674379 h 1221597"/>
              <a:gd name="T26" fmla="*/ 1716308 w 2417304"/>
              <a:gd name="T27" fmla="*/ 1221597 h 1221597"/>
              <a:gd name="T28" fmla="*/ 1740805 w 2417304"/>
              <a:gd name="T29" fmla="*/ 974878 h 1221597"/>
              <a:gd name="T30" fmla="*/ 1694373 w 2417304"/>
              <a:gd name="T31" fmla="*/ 959080 h 1221597"/>
              <a:gd name="T32" fmla="*/ 1542586 w 2417304"/>
              <a:gd name="T33" fmla="*/ 915828 h 1221597"/>
              <a:gd name="T34" fmla="*/ 1466088 w 2417304"/>
              <a:gd name="T35" fmla="*/ 894927 h 1221597"/>
              <a:gd name="T36" fmla="*/ 1216256 w 2417304"/>
              <a:gd name="T37" fmla="*/ 840560 h 1221597"/>
              <a:gd name="T38" fmla="*/ 997814 w 2417304"/>
              <a:gd name="T39" fmla="*/ 805961 h 1221597"/>
              <a:gd name="T40" fmla="*/ 931487 w 2417304"/>
              <a:gd name="T41" fmla="*/ 798147 h 1221597"/>
              <a:gd name="T42" fmla="*/ 830878 w 2417304"/>
              <a:gd name="T43" fmla="*/ 787922 h 1221597"/>
              <a:gd name="T44" fmla="*/ 798833 w 2417304"/>
              <a:gd name="T45" fmla="*/ 784368 h 1221597"/>
              <a:gd name="T46" fmla="*/ 719245 w 2417304"/>
              <a:gd name="T47" fmla="*/ 778811 h 1221597"/>
              <a:gd name="T48" fmla="*/ 657401 w 2417304"/>
              <a:gd name="T49" fmla="*/ 776334 h 1221597"/>
              <a:gd name="T50" fmla="*/ 611945 w 2417304"/>
              <a:gd name="T51" fmla="*/ 774059 h 1221597"/>
              <a:gd name="T52" fmla="*/ 531594 w 2417304"/>
              <a:gd name="T53" fmla="*/ 772718 h 1221597"/>
              <a:gd name="T54" fmla="*/ 465831 w 2417304"/>
              <a:gd name="T55" fmla="*/ 774882 h 1221597"/>
              <a:gd name="T56" fmla="*/ 428462 w 2417304"/>
              <a:gd name="T57" fmla="*/ 775706 h 1221597"/>
              <a:gd name="T58" fmla="*/ 360204 w 2417304"/>
              <a:gd name="T59" fmla="*/ 778847 h 1221597"/>
              <a:gd name="T60" fmla="*/ 56177 w 2417304"/>
              <a:gd name="T61" fmla="*/ 852177 h 1221597"/>
              <a:gd name="T62" fmla="*/ 27345 w 2417304"/>
              <a:gd name="T63" fmla="*/ 872776 h 1221597"/>
              <a:gd name="T64" fmla="*/ 18899 w 2417304"/>
              <a:gd name="T65" fmla="*/ 855061 h 1221597"/>
              <a:gd name="T66" fmla="*/ 0 w 2417304"/>
              <a:gd name="T67" fmla="*/ 753948 h 1221597"/>
              <a:gd name="T68" fmla="*/ 158868 w 2417304"/>
              <a:gd name="T69" fmla="*/ 473436 h 1221597"/>
              <a:gd name="T70" fmla="*/ 226838 w 2417304"/>
              <a:gd name="T71" fmla="*/ 425615 h 12215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7304"/>
              <a:gd name="T109" fmla="*/ 0 h 1221597"/>
              <a:gd name="T110" fmla="*/ 2417304 w 2417304"/>
              <a:gd name="T111" fmla="*/ 1221597 h 12215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7304" h="1221597">
                <a:moveTo>
                  <a:pt x="226838" y="425615"/>
                </a:moveTo>
                <a:cubicBezTo>
                  <a:pt x="324305" y="364929"/>
                  <a:pt x="448318" y="316985"/>
                  <a:pt x="589137" y="287036"/>
                </a:cubicBezTo>
                <a:lnTo>
                  <a:pt x="620247" y="281593"/>
                </a:lnTo>
                <a:lnTo>
                  <a:pt x="619074" y="279807"/>
                </a:lnTo>
                <a:lnTo>
                  <a:pt x="682136" y="270763"/>
                </a:lnTo>
                <a:lnTo>
                  <a:pt x="697749" y="268031"/>
                </a:lnTo>
                <a:lnTo>
                  <a:pt x="710010" y="266766"/>
                </a:lnTo>
                <a:lnTo>
                  <a:pt x="785953" y="255876"/>
                </a:lnTo>
                <a:cubicBezTo>
                  <a:pt x="910209" y="241745"/>
                  <a:pt x="1040474" y="234229"/>
                  <a:pt x="1174708" y="234229"/>
                </a:cubicBezTo>
                <a:cubicBezTo>
                  <a:pt x="1389485" y="234229"/>
                  <a:pt x="1594095" y="253469"/>
                  <a:pt x="1780198" y="288262"/>
                </a:cubicBezTo>
                <a:lnTo>
                  <a:pt x="1808383" y="294264"/>
                </a:lnTo>
                <a:lnTo>
                  <a:pt x="1837601" y="0"/>
                </a:lnTo>
                <a:lnTo>
                  <a:pt x="2417304" y="674379"/>
                </a:lnTo>
                <a:lnTo>
                  <a:pt x="1716308" y="1221597"/>
                </a:lnTo>
                <a:lnTo>
                  <a:pt x="1740805" y="974878"/>
                </a:lnTo>
                <a:lnTo>
                  <a:pt x="1694373" y="959080"/>
                </a:lnTo>
                <a:lnTo>
                  <a:pt x="1542586" y="915828"/>
                </a:lnTo>
                <a:lnTo>
                  <a:pt x="1466088" y="894927"/>
                </a:lnTo>
                <a:lnTo>
                  <a:pt x="1216256" y="840560"/>
                </a:lnTo>
                <a:lnTo>
                  <a:pt x="997814" y="805961"/>
                </a:lnTo>
                <a:lnTo>
                  <a:pt x="931487" y="798147"/>
                </a:lnTo>
                <a:lnTo>
                  <a:pt x="830878" y="787922"/>
                </a:lnTo>
                <a:lnTo>
                  <a:pt x="798833" y="784368"/>
                </a:lnTo>
                <a:lnTo>
                  <a:pt x="719245" y="778811"/>
                </a:lnTo>
                <a:lnTo>
                  <a:pt x="657401" y="776334"/>
                </a:lnTo>
                <a:lnTo>
                  <a:pt x="611945" y="774059"/>
                </a:lnTo>
                <a:lnTo>
                  <a:pt x="531594" y="772718"/>
                </a:lnTo>
                <a:lnTo>
                  <a:pt x="465831" y="774882"/>
                </a:lnTo>
                <a:lnTo>
                  <a:pt x="428462" y="775706"/>
                </a:lnTo>
                <a:lnTo>
                  <a:pt x="360204" y="778847"/>
                </a:lnTo>
                <a:cubicBezTo>
                  <a:pt x="226028" y="790007"/>
                  <a:pt x="120706" y="814757"/>
                  <a:pt x="56177" y="852177"/>
                </a:cubicBezTo>
                <a:lnTo>
                  <a:pt x="27345" y="872776"/>
                </a:lnTo>
                <a:lnTo>
                  <a:pt x="18899" y="855061"/>
                </a:lnTo>
                <a:cubicBezTo>
                  <a:pt x="6508" y="822400"/>
                  <a:pt x="0" y="788584"/>
                  <a:pt x="0" y="753948"/>
                </a:cubicBezTo>
                <a:cubicBezTo>
                  <a:pt x="0" y="650040"/>
                  <a:pt x="58567" y="553510"/>
                  <a:pt x="158868" y="473436"/>
                </a:cubicBezTo>
                <a:cubicBezTo>
                  <a:pt x="179764" y="456754"/>
                  <a:pt x="202472" y="440786"/>
                  <a:pt x="226838" y="425615"/>
                </a:cubicBezTo>
                <a:close/>
              </a:path>
            </a:pathLst>
          </a:custGeom>
          <a:solidFill>
            <a:srgbClr val="90BF1F"/>
          </a:solidFill>
          <a:ln w="12700" cap="flat" cmpd="sng">
            <a:noFill/>
            <a:miter lim="800000"/>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3" name="任意多边形 18"/>
          <p:cNvSpPr>
            <a:spLocks noChangeArrowheads="1"/>
          </p:cNvSpPr>
          <p:nvPr/>
        </p:nvSpPr>
        <p:spPr bwMode="auto">
          <a:xfrm rot="18981277" flipH="1">
            <a:off x="5282804" y="2083594"/>
            <a:ext cx="1144190" cy="322660"/>
          </a:xfrm>
          <a:custGeom>
            <a:avLst/>
            <a:gdLst>
              <a:gd name="T0" fmla="*/ 46415 w 1620800"/>
              <a:gd name="T1" fmla="*/ 43226 h 456228"/>
              <a:gd name="T2" fmla="*/ 81131 w 1620800"/>
              <a:gd name="T3" fmla="*/ 13979 h 456228"/>
              <a:gd name="T4" fmla="*/ 105737 w 1620800"/>
              <a:gd name="T5" fmla="*/ 0 h 456228"/>
              <a:gd name="T6" fmla="*/ 103513 w 1620800"/>
              <a:gd name="T7" fmla="*/ 3407 h 456228"/>
              <a:gd name="T8" fmla="*/ 95879 w 1620800"/>
              <a:gd name="T9" fmla="*/ 35709 h 456228"/>
              <a:gd name="T10" fmla="*/ 1344686 w 1620800"/>
              <a:gd name="T11" fmla="*/ 397618 h 456228"/>
              <a:gd name="T12" fmla="*/ 1598817 w 1620800"/>
              <a:gd name="T13" fmla="*/ 399974 h 456228"/>
              <a:gd name="T14" fmla="*/ 1620800 w 1620800"/>
              <a:gd name="T15" fmla="*/ 399017 h 456228"/>
              <a:gd name="T16" fmla="*/ 1609623 w 1620800"/>
              <a:gd name="T17" fmla="*/ 401861 h 456228"/>
              <a:gd name="T18" fmla="*/ 1032399 w 1620800"/>
              <a:gd name="T19" fmla="*/ 456228 h 456228"/>
              <a:gd name="T20" fmla="*/ 0 w 1620800"/>
              <a:gd name="T21" fmla="*/ 137890 h 456228"/>
              <a:gd name="T22" fmla="*/ 46415 w 1620800"/>
              <a:gd name="T23" fmla="*/ 43226 h 4562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0800"/>
              <a:gd name="T37" fmla="*/ 0 h 456228"/>
              <a:gd name="T38" fmla="*/ 1620800 w 1620800"/>
              <a:gd name="T39" fmla="*/ 456228 h 4562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0800" h="456228">
                <a:moveTo>
                  <a:pt x="46415" y="43226"/>
                </a:moveTo>
                <a:cubicBezTo>
                  <a:pt x="56470" y="33258"/>
                  <a:pt x="68070" y="23500"/>
                  <a:pt x="81131" y="13979"/>
                </a:cubicBezTo>
                <a:lnTo>
                  <a:pt x="105737" y="0"/>
                </a:lnTo>
                <a:lnTo>
                  <a:pt x="103513" y="3407"/>
                </a:lnTo>
                <a:cubicBezTo>
                  <a:pt x="98841" y="13952"/>
                  <a:pt x="96260" y="24728"/>
                  <a:pt x="95879" y="35709"/>
                </a:cubicBezTo>
                <a:cubicBezTo>
                  <a:pt x="89775" y="211416"/>
                  <a:pt x="648885" y="373449"/>
                  <a:pt x="1344686" y="397618"/>
                </a:cubicBezTo>
                <a:cubicBezTo>
                  <a:pt x="1431662" y="400639"/>
                  <a:pt x="1516656" y="401363"/>
                  <a:pt x="1598817" y="399974"/>
                </a:cubicBezTo>
                <a:lnTo>
                  <a:pt x="1620800" y="399017"/>
                </a:lnTo>
                <a:lnTo>
                  <a:pt x="1609623" y="401861"/>
                </a:lnTo>
                <a:cubicBezTo>
                  <a:pt x="1444851" y="436185"/>
                  <a:pt x="1246216" y="456228"/>
                  <a:pt x="1032399" y="456228"/>
                </a:cubicBezTo>
                <a:cubicBezTo>
                  <a:pt x="462221" y="456228"/>
                  <a:pt x="0" y="313703"/>
                  <a:pt x="0" y="137890"/>
                </a:cubicBezTo>
                <a:cubicBezTo>
                  <a:pt x="0" y="104925"/>
                  <a:pt x="16250" y="73131"/>
                  <a:pt x="46415" y="43226"/>
                </a:cubicBezTo>
                <a:close/>
              </a:path>
            </a:pathLst>
          </a:custGeom>
          <a:solidFill>
            <a:srgbClr val="D55405"/>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4" name="任意多边形 19"/>
          <p:cNvSpPr>
            <a:spLocks noChangeArrowheads="1"/>
          </p:cNvSpPr>
          <p:nvPr/>
        </p:nvSpPr>
        <p:spPr bwMode="auto">
          <a:xfrm rot="19603506" flipH="1">
            <a:off x="4592242" y="1713310"/>
            <a:ext cx="1707356" cy="863203"/>
          </a:xfrm>
          <a:custGeom>
            <a:avLst/>
            <a:gdLst>
              <a:gd name="T0" fmla="*/ 226838 w 2417304"/>
              <a:gd name="T1" fmla="*/ 425615 h 1221597"/>
              <a:gd name="T2" fmla="*/ 589137 w 2417304"/>
              <a:gd name="T3" fmla="*/ 287036 h 1221597"/>
              <a:gd name="T4" fmla="*/ 620247 w 2417304"/>
              <a:gd name="T5" fmla="*/ 281593 h 1221597"/>
              <a:gd name="T6" fmla="*/ 619074 w 2417304"/>
              <a:gd name="T7" fmla="*/ 279807 h 1221597"/>
              <a:gd name="T8" fmla="*/ 682136 w 2417304"/>
              <a:gd name="T9" fmla="*/ 270763 h 1221597"/>
              <a:gd name="T10" fmla="*/ 697749 w 2417304"/>
              <a:gd name="T11" fmla="*/ 268031 h 1221597"/>
              <a:gd name="T12" fmla="*/ 710010 w 2417304"/>
              <a:gd name="T13" fmla="*/ 266766 h 1221597"/>
              <a:gd name="T14" fmla="*/ 785953 w 2417304"/>
              <a:gd name="T15" fmla="*/ 255876 h 1221597"/>
              <a:gd name="T16" fmla="*/ 1174708 w 2417304"/>
              <a:gd name="T17" fmla="*/ 234229 h 1221597"/>
              <a:gd name="T18" fmla="*/ 1780198 w 2417304"/>
              <a:gd name="T19" fmla="*/ 288262 h 1221597"/>
              <a:gd name="T20" fmla="*/ 1808383 w 2417304"/>
              <a:gd name="T21" fmla="*/ 294264 h 1221597"/>
              <a:gd name="T22" fmla="*/ 1837601 w 2417304"/>
              <a:gd name="T23" fmla="*/ 0 h 1221597"/>
              <a:gd name="T24" fmla="*/ 2417304 w 2417304"/>
              <a:gd name="T25" fmla="*/ 674379 h 1221597"/>
              <a:gd name="T26" fmla="*/ 1716308 w 2417304"/>
              <a:gd name="T27" fmla="*/ 1221597 h 1221597"/>
              <a:gd name="T28" fmla="*/ 1740805 w 2417304"/>
              <a:gd name="T29" fmla="*/ 974878 h 1221597"/>
              <a:gd name="T30" fmla="*/ 1694373 w 2417304"/>
              <a:gd name="T31" fmla="*/ 959080 h 1221597"/>
              <a:gd name="T32" fmla="*/ 1542586 w 2417304"/>
              <a:gd name="T33" fmla="*/ 915828 h 1221597"/>
              <a:gd name="T34" fmla="*/ 1466088 w 2417304"/>
              <a:gd name="T35" fmla="*/ 894927 h 1221597"/>
              <a:gd name="T36" fmla="*/ 1216256 w 2417304"/>
              <a:gd name="T37" fmla="*/ 840560 h 1221597"/>
              <a:gd name="T38" fmla="*/ 997814 w 2417304"/>
              <a:gd name="T39" fmla="*/ 805961 h 1221597"/>
              <a:gd name="T40" fmla="*/ 931487 w 2417304"/>
              <a:gd name="T41" fmla="*/ 798147 h 1221597"/>
              <a:gd name="T42" fmla="*/ 830878 w 2417304"/>
              <a:gd name="T43" fmla="*/ 787922 h 1221597"/>
              <a:gd name="T44" fmla="*/ 798833 w 2417304"/>
              <a:gd name="T45" fmla="*/ 784368 h 1221597"/>
              <a:gd name="T46" fmla="*/ 719245 w 2417304"/>
              <a:gd name="T47" fmla="*/ 778811 h 1221597"/>
              <a:gd name="T48" fmla="*/ 657401 w 2417304"/>
              <a:gd name="T49" fmla="*/ 776334 h 1221597"/>
              <a:gd name="T50" fmla="*/ 611945 w 2417304"/>
              <a:gd name="T51" fmla="*/ 774059 h 1221597"/>
              <a:gd name="T52" fmla="*/ 531594 w 2417304"/>
              <a:gd name="T53" fmla="*/ 772718 h 1221597"/>
              <a:gd name="T54" fmla="*/ 465831 w 2417304"/>
              <a:gd name="T55" fmla="*/ 774882 h 1221597"/>
              <a:gd name="T56" fmla="*/ 428462 w 2417304"/>
              <a:gd name="T57" fmla="*/ 775706 h 1221597"/>
              <a:gd name="T58" fmla="*/ 360204 w 2417304"/>
              <a:gd name="T59" fmla="*/ 778847 h 1221597"/>
              <a:gd name="T60" fmla="*/ 56177 w 2417304"/>
              <a:gd name="T61" fmla="*/ 852177 h 1221597"/>
              <a:gd name="T62" fmla="*/ 27345 w 2417304"/>
              <a:gd name="T63" fmla="*/ 872776 h 1221597"/>
              <a:gd name="T64" fmla="*/ 18899 w 2417304"/>
              <a:gd name="T65" fmla="*/ 855061 h 1221597"/>
              <a:gd name="T66" fmla="*/ 0 w 2417304"/>
              <a:gd name="T67" fmla="*/ 753948 h 1221597"/>
              <a:gd name="T68" fmla="*/ 158868 w 2417304"/>
              <a:gd name="T69" fmla="*/ 473436 h 1221597"/>
              <a:gd name="T70" fmla="*/ 226838 w 2417304"/>
              <a:gd name="T71" fmla="*/ 425615 h 12215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7304"/>
              <a:gd name="T109" fmla="*/ 0 h 1221597"/>
              <a:gd name="T110" fmla="*/ 2417304 w 2417304"/>
              <a:gd name="T111" fmla="*/ 1221597 h 12215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7304" h="1221597">
                <a:moveTo>
                  <a:pt x="226838" y="425615"/>
                </a:moveTo>
                <a:cubicBezTo>
                  <a:pt x="324305" y="364929"/>
                  <a:pt x="448318" y="316985"/>
                  <a:pt x="589137" y="287036"/>
                </a:cubicBezTo>
                <a:lnTo>
                  <a:pt x="620247" y="281593"/>
                </a:lnTo>
                <a:lnTo>
                  <a:pt x="619074" y="279807"/>
                </a:lnTo>
                <a:lnTo>
                  <a:pt x="682136" y="270763"/>
                </a:lnTo>
                <a:lnTo>
                  <a:pt x="697749" y="268031"/>
                </a:lnTo>
                <a:lnTo>
                  <a:pt x="710010" y="266766"/>
                </a:lnTo>
                <a:lnTo>
                  <a:pt x="785953" y="255876"/>
                </a:lnTo>
                <a:cubicBezTo>
                  <a:pt x="910209" y="241745"/>
                  <a:pt x="1040474" y="234229"/>
                  <a:pt x="1174708" y="234229"/>
                </a:cubicBezTo>
                <a:cubicBezTo>
                  <a:pt x="1389485" y="234229"/>
                  <a:pt x="1594095" y="253469"/>
                  <a:pt x="1780198" y="288262"/>
                </a:cubicBezTo>
                <a:lnTo>
                  <a:pt x="1808383" y="294264"/>
                </a:lnTo>
                <a:lnTo>
                  <a:pt x="1837601" y="0"/>
                </a:lnTo>
                <a:lnTo>
                  <a:pt x="2417304" y="674379"/>
                </a:lnTo>
                <a:lnTo>
                  <a:pt x="1716308" y="1221597"/>
                </a:lnTo>
                <a:lnTo>
                  <a:pt x="1740805" y="974878"/>
                </a:lnTo>
                <a:lnTo>
                  <a:pt x="1694373" y="959080"/>
                </a:lnTo>
                <a:lnTo>
                  <a:pt x="1542586" y="915828"/>
                </a:lnTo>
                <a:lnTo>
                  <a:pt x="1466088" y="894927"/>
                </a:lnTo>
                <a:lnTo>
                  <a:pt x="1216256" y="840560"/>
                </a:lnTo>
                <a:lnTo>
                  <a:pt x="997814" y="805961"/>
                </a:lnTo>
                <a:lnTo>
                  <a:pt x="931487" y="798147"/>
                </a:lnTo>
                <a:lnTo>
                  <a:pt x="830878" y="787922"/>
                </a:lnTo>
                <a:lnTo>
                  <a:pt x="798833" y="784368"/>
                </a:lnTo>
                <a:lnTo>
                  <a:pt x="719245" y="778811"/>
                </a:lnTo>
                <a:lnTo>
                  <a:pt x="657401" y="776334"/>
                </a:lnTo>
                <a:lnTo>
                  <a:pt x="611945" y="774059"/>
                </a:lnTo>
                <a:lnTo>
                  <a:pt x="531594" y="772718"/>
                </a:lnTo>
                <a:lnTo>
                  <a:pt x="465831" y="774882"/>
                </a:lnTo>
                <a:lnTo>
                  <a:pt x="428462" y="775706"/>
                </a:lnTo>
                <a:lnTo>
                  <a:pt x="360204" y="778847"/>
                </a:lnTo>
                <a:cubicBezTo>
                  <a:pt x="226028" y="790007"/>
                  <a:pt x="120706" y="814757"/>
                  <a:pt x="56177" y="852177"/>
                </a:cubicBezTo>
                <a:lnTo>
                  <a:pt x="27345" y="872776"/>
                </a:lnTo>
                <a:lnTo>
                  <a:pt x="18899" y="855061"/>
                </a:lnTo>
                <a:cubicBezTo>
                  <a:pt x="6508" y="822400"/>
                  <a:pt x="0" y="788584"/>
                  <a:pt x="0" y="753948"/>
                </a:cubicBezTo>
                <a:cubicBezTo>
                  <a:pt x="0" y="650040"/>
                  <a:pt x="58567" y="553510"/>
                  <a:pt x="158868" y="473436"/>
                </a:cubicBezTo>
                <a:cubicBezTo>
                  <a:pt x="179764" y="456754"/>
                  <a:pt x="202472" y="440786"/>
                  <a:pt x="226838" y="425615"/>
                </a:cubicBezTo>
                <a:close/>
              </a:path>
            </a:pathLst>
          </a:custGeom>
          <a:solidFill>
            <a:srgbClr val="F49800"/>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5" name="任意多边形 20"/>
          <p:cNvSpPr>
            <a:spLocks noChangeArrowheads="1"/>
          </p:cNvSpPr>
          <p:nvPr/>
        </p:nvSpPr>
        <p:spPr bwMode="auto">
          <a:xfrm rot="2618723" flipH="1" flipV="1">
            <a:off x="5310188" y="3344466"/>
            <a:ext cx="1145381" cy="322659"/>
          </a:xfrm>
          <a:custGeom>
            <a:avLst/>
            <a:gdLst>
              <a:gd name="T0" fmla="*/ 46415 w 1620800"/>
              <a:gd name="T1" fmla="*/ 43226 h 456228"/>
              <a:gd name="T2" fmla="*/ 81131 w 1620800"/>
              <a:gd name="T3" fmla="*/ 13979 h 456228"/>
              <a:gd name="T4" fmla="*/ 105737 w 1620800"/>
              <a:gd name="T5" fmla="*/ 0 h 456228"/>
              <a:gd name="T6" fmla="*/ 103513 w 1620800"/>
              <a:gd name="T7" fmla="*/ 3407 h 456228"/>
              <a:gd name="T8" fmla="*/ 95879 w 1620800"/>
              <a:gd name="T9" fmla="*/ 35709 h 456228"/>
              <a:gd name="T10" fmla="*/ 1344686 w 1620800"/>
              <a:gd name="T11" fmla="*/ 397618 h 456228"/>
              <a:gd name="T12" fmla="*/ 1598817 w 1620800"/>
              <a:gd name="T13" fmla="*/ 399974 h 456228"/>
              <a:gd name="T14" fmla="*/ 1620800 w 1620800"/>
              <a:gd name="T15" fmla="*/ 399017 h 456228"/>
              <a:gd name="T16" fmla="*/ 1609623 w 1620800"/>
              <a:gd name="T17" fmla="*/ 401861 h 456228"/>
              <a:gd name="T18" fmla="*/ 1032399 w 1620800"/>
              <a:gd name="T19" fmla="*/ 456228 h 456228"/>
              <a:gd name="T20" fmla="*/ 0 w 1620800"/>
              <a:gd name="T21" fmla="*/ 137890 h 456228"/>
              <a:gd name="T22" fmla="*/ 46415 w 1620800"/>
              <a:gd name="T23" fmla="*/ 43226 h 4562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0800"/>
              <a:gd name="T37" fmla="*/ 0 h 456228"/>
              <a:gd name="T38" fmla="*/ 1620800 w 1620800"/>
              <a:gd name="T39" fmla="*/ 456228 h 4562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0800" h="456228">
                <a:moveTo>
                  <a:pt x="46415" y="43226"/>
                </a:moveTo>
                <a:cubicBezTo>
                  <a:pt x="56470" y="33258"/>
                  <a:pt x="68070" y="23500"/>
                  <a:pt x="81131" y="13979"/>
                </a:cubicBezTo>
                <a:lnTo>
                  <a:pt x="105737" y="0"/>
                </a:lnTo>
                <a:lnTo>
                  <a:pt x="103513" y="3407"/>
                </a:lnTo>
                <a:cubicBezTo>
                  <a:pt x="98841" y="13952"/>
                  <a:pt x="96260" y="24728"/>
                  <a:pt x="95879" y="35709"/>
                </a:cubicBezTo>
                <a:cubicBezTo>
                  <a:pt x="89775" y="211416"/>
                  <a:pt x="648885" y="373449"/>
                  <a:pt x="1344686" y="397618"/>
                </a:cubicBezTo>
                <a:cubicBezTo>
                  <a:pt x="1431662" y="400639"/>
                  <a:pt x="1516656" y="401363"/>
                  <a:pt x="1598817" y="399974"/>
                </a:cubicBezTo>
                <a:lnTo>
                  <a:pt x="1620800" y="399017"/>
                </a:lnTo>
                <a:lnTo>
                  <a:pt x="1609623" y="401861"/>
                </a:lnTo>
                <a:cubicBezTo>
                  <a:pt x="1444851" y="436185"/>
                  <a:pt x="1246216" y="456228"/>
                  <a:pt x="1032399" y="456228"/>
                </a:cubicBezTo>
                <a:cubicBezTo>
                  <a:pt x="462221" y="456228"/>
                  <a:pt x="0" y="313703"/>
                  <a:pt x="0" y="137890"/>
                </a:cubicBezTo>
                <a:cubicBezTo>
                  <a:pt x="0" y="104925"/>
                  <a:pt x="16250" y="73131"/>
                  <a:pt x="46415" y="43226"/>
                </a:cubicBezTo>
                <a:close/>
              </a:path>
            </a:pathLst>
          </a:custGeom>
          <a:solidFill>
            <a:srgbClr val="6B8D17"/>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6" name="任意多边形 21"/>
          <p:cNvSpPr>
            <a:spLocks noChangeArrowheads="1"/>
          </p:cNvSpPr>
          <p:nvPr/>
        </p:nvSpPr>
        <p:spPr bwMode="auto">
          <a:xfrm rot="1996494" flipH="1" flipV="1">
            <a:off x="4620817" y="3174206"/>
            <a:ext cx="1707356" cy="863204"/>
          </a:xfrm>
          <a:custGeom>
            <a:avLst/>
            <a:gdLst>
              <a:gd name="T0" fmla="*/ 226838 w 2417304"/>
              <a:gd name="T1" fmla="*/ 425615 h 1221597"/>
              <a:gd name="T2" fmla="*/ 589137 w 2417304"/>
              <a:gd name="T3" fmla="*/ 287036 h 1221597"/>
              <a:gd name="T4" fmla="*/ 620247 w 2417304"/>
              <a:gd name="T5" fmla="*/ 281593 h 1221597"/>
              <a:gd name="T6" fmla="*/ 619074 w 2417304"/>
              <a:gd name="T7" fmla="*/ 279807 h 1221597"/>
              <a:gd name="T8" fmla="*/ 682136 w 2417304"/>
              <a:gd name="T9" fmla="*/ 270763 h 1221597"/>
              <a:gd name="T10" fmla="*/ 697749 w 2417304"/>
              <a:gd name="T11" fmla="*/ 268031 h 1221597"/>
              <a:gd name="T12" fmla="*/ 710010 w 2417304"/>
              <a:gd name="T13" fmla="*/ 266766 h 1221597"/>
              <a:gd name="T14" fmla="*/ 785953 w 2417304"/>
              <a:gd name="T15" fmla="*/ 255876 h 1221597"/>
              <a:gd name="T16" fmla="*/ 1174708 w 2417304"/>
              <a:gd name="T17" fmla="*/ 234229 h 1221597"/>
              <a:gd name="T18" fmla="*/ 1780198 w 2417304"/>
              <a:gd name="T19" fmla="*/ 288262 h 1221597"/>
              <a:gd name="T20" fmla="*/ 1808383 w 2417304"/>
              <a:gd name="T21" fmla="*/ 294264 h 1221597"/>
              <a:gd name="T22" fmla="*/ 1837601 w 2417304"/>
              <a:gd name="T23" fmla="*/ 0 h 1221597"/>
              <a:gd name="T24" fmla="*/ 2417304 w 2417304"/>
              <a:gd name="T25" fmla="*/ 674379 h 1221597"/>
              <a:gd name="T26" fmla="*/ 1716308 w 2417304"/>
              <a:gd name="T27" fmla="*/ 1221597 h 1221597"/>
              <a:gd name="T28" fmla="*/ 1740805 w 2417304"/>
              <a:gd name="T29" fmla="*/ 974878 h 1221597"/>
              <a:gd name="T30" fmla="*/ 1694373 w 2417304"/>
              <a:gd name="T31" fmla="*/ 959080 h 1221597"/>
              <a:gd name="T32" fmla="*/ 1542586 w 2417304"/>
              <a:gd name="T33" fmla="*/ 915828 h 1221597"/>
              <a:gd name="T34" fmla="*/ 1466088 w 2417304"/>
              <a:gd name="T35" fmla="*/ 894927 h 1221597"/>
              <a:gd name="T36" fmla="*/ 1216256 w 2417304"/>
              <a:gd name="T37" fmla="*/ 840560 h 1221597"/>
              <a:gd name="T38" fmla="*/ 997814 w 2417304"/>
              <a:gd name="T39" fmla="*/ 805961 h 1221597"/>
              <a:gd name="T40" fmla="*/ 931487 w 2417304"/>
              <a:gd name="T41" fmla="*/ 798147 h 1221597"/>
              <a:gd name="T42" fmla="*/ 830878 w 2417304"/>
              <a:gd name="T43" fmla="*/ 787922 h 1221597"/>
              <a:gd name="T44" fmla="*/ 798833 w 2417304"/>
              <a:gd name="T45" fmla="*/ 784368 h 1221597"/>
              <a:gd name="T46" fmla="*/ 719245 w 2417304"/>
              <a:gd name="T47" fmla="*/ 778811 h 1221597"/>
              <a:gd name="T48" fmla="*/ 657401 w 2417304"/>
              <a:gd name="T49" fmla="*/ 776334 h 1221597"/>
              <a:gd name="T50" fmla="*/ 611945 w 2417304"/>
              <a:gd name="T51" fmla="*/ 774059 h 1221597"/>
              <a:gd name="T52" fmla="*/ 531594 w 2417304"/>
              <a:gd name="T53" fmla="*/ 772718 h 1221597"/>
              <a:gd name="T54" fmla="*/ 465831 w 2417304"/>
              <a:gd name="T55" fmla="*/ 774882 h 1221597"/>
              <a:gd name="T56" fmla="*/ 428462 w 2417304"/>
              <a:gd name="T57" fmla="*/ 775706 h 1221597"/>
              <a:gd name="T58" fmla="*/ 360204 w 2417304"/>
              <a:gd name="T59" fmla="*/ 778847 h 1221597"/>
              <a:gd name="T60" fmla="*/ 56177 w 2417304"/>
              <a:gd name="T61" fmla="*/ 852177 h 1221597"/>
              <a:gd name="T62" fmla="*/ 27345 w 2417304"/>
              <a:gd name="T63" fmla="*/ 872776 h 1221597"/>
              <a:gd name="T64" fmla="*/ 18899 w 2417304"/>
              <a:gd name="T65" fmla="*/ 855061 h 1221597"/>
              <a:gd name="T66" fmla="*/ 0 w 2417304"/>
              <a:gd name="T67" fmla="*/ 753948 h 1221597"/>
              <a:gd name="T68" fmla="*/ 158868 w 2417304"/>
              <a:gd name="T69" fmla="*/ 473436 h 1221597"/>
              <a:gd name="T70" fmla="*/ 226838 w 2417304"/>
              <a:gd name="T71" fmla="*/ 425615 h 12215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7304"/>
              <a:gd name="T109" fmla="*/ 0 h 1221597"/>
              <a:gd name="T110" fmla="*/ 2417304 w 2417304"/>
              <a:gd name="T111" fmla="*/ 1221597 h 12215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7304" h="1221597">
                <a:moveTo>
                  <a:pt x="226838" y="425615"/>
                </a:moveTo>
                <a:cubicBezTo>
                  <a:pt x="324305" y="364929"/>
                  <a:pt x="448318" y="316985"/>
                  <a:pt x="589137" y="287036"/>
                </a:cubicBezTo>
                <a:lnTo>
                  <a:pt x="620247" y="281593"/>
                </a:lnTo>
                <a:lnTo>
                  <a:pt x="619074" y="279807"/>
                </a:lnTo>
                <a:lnTo>
                  <a:pt x="682136" y="270763"/>
                </a:lnTo>
                <a:lnTo>
                  <a:pt x="697749" y="268031"/>
                </a:lnTo>
                <a:lnTo>
                  <a:pt x="710010" y="266766"/>
                </a:lnTo>
                <a:lnTo>
                  <a:pt x="785953" y="255876"/>
                </a:lnTo>
                <a:cubicBezTo>
                  <a:pt x="910209" y="241745"/>
                  <a:pt x="1040474" y="234229"/>
                  <a:pt x="1174708" y="234229"/>
                </a:cubicBezTo>
                <a:cubicBezTo>
                  <a:pt x="1389485" y="234229"/>
                  <a:pt x="1594095" y="253469"/>
                  <a:pt x="1780198" y="288262"/>
                </a:cubicBezTo>
                <a:lnTo>
                  <a:pt x="1808383" y="294264"/>
                </a:lnTo>
                <a:lnTo>
                  <a:pt x="1837601" y="0"/>
                </a:lnTo>
                <a:lnTo>
                  <a:pt x="2417304" y="674379"/>
                </a:lnTo>
                <a:lnTo>
                  <a:pt x="1716308" y="1221597"/>
                </a:lnTo>
                <a:lnTo>
                  <a:pt x="1740805" y="974878"/>
                </a:lnTo>
                <a:lnTo>
                  <a:pt x="1694373" y="959080"/>
                </a:lnTo>
                <a:lnTo>
                  <a:pt x="1542586" y="915828"/>
                </a:lnTo>
                <a:lnTo>
                  <a:pt x="1466088" y="894927"/>
                </a:lnTo>
                <a:lnTo>
                  <a:pt x="1216256" y="840560"/>
                </a:lnTo>
                <a:lnTo>
                  <a:pt x="997814" y="805961"/>
                </a:lnTo>
                <a:lnTo>
                  <a:pt x="931487" y="798147"/>
                </a:lnTo>
                <a:lnTo>
                  <a:pt x="830878" y="787922"/>
                </a:lnTo>
                <a:lnTo>
                  <a:pt x="798833" y="784368"/>
                </a:lnTo>
                <a:lnTo>
                  <a:pt x="719245" y="778811"/>
                </a:lnTo>
                <a:lnTo>
                  <a:pt x="657401" y="776334"/>
                </a:lnTo>
                <a:lnTo>
                  <a:pt x="611945" y="774059"/>
                </a:lnTo>
                <a:lnTo>
                  <a:pt x="531594" y="772718"/>
                </a:lnTo>
                <a:lnTo>
                  <a:pt x="465831" y="774882"/>
                </a:lnTo>
                <a:lnTo>
                  <a:pt x="428462" y="775706"/>
                </a:lnTo>
                <a:lnTo>
                  <a:pt x="360204" y="778847"/>
                </a:lnTo>
                <a:cubicBezTo>
                  <a:pt x="226028" y="790007"/>
                  <a:pt x="120706" y="814757"/>
                  <a:pt x="56177" y="852177"/>
                </a:cubicBezTo>
                <a:lnTo>
                  <a:pt x="27345" y="872776"/>
                </a:lnTo>
                <a:lnTo>
                  <a:pt x="18899" y="855061"/>
                </a:lnTo>
                <a:cubicBezTo>
                  <a:pt x="6508" y="822400"/>
                  <a:pt x="0" y="788584"/>
                  <a:pt x="0" y="753948"/>
                </a:cubicBezTo>
                <a:cubicBezTo>
                  <a:pt x="0" y="650040"/>
                  <a:pt x="58567" y="553510"/>
                  <a:pt x="158868" y="473436"/>
                </a:cubicBezTo>
                <a:cubicBezTo>
                  <a:pt x="179764" y="456754"/>
                  <a:pt x="202472" y="440786"/>
                  <a:pt x="226838" y="425615"/>
                </a:cubicBezTo>
                <a:close/>
              </a:path>
            </a:pathLst>
          </a:custGeom>
          <a:solidFill>
            <a:srgbClr val="90BF1F"/>
          </a:solidFill>
          <a:ln w="12700" cap="flat" cmpd="sng">
            <a:noFill/>
            <a:miter lim="800000"/>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7" name="任意多边形 22"/>
          <p:cNvSpPr>
            <a:spLocks noChangeArrowheads="1"/>
          </p:cNvSpPr>
          <p:nvPr/>
        </p:nvSpPr>
        <p:spPr bwMode="auto">
          <a:xfrm rot="18981277" flipV="1">
            <a:off x="2688432" y="3334941"/>
            <a:ext cx="1145381" cy="322659"/>
          </a:xfrm>
          <a:custGeom>
            <a:avLst/>
            <a:gdLst>
              <a:gd name="T0" fmla="*/ 46415 w 1620800"/>
              <a:gd name="T1" fmla="*/ 43226 h 456228"/>
              <a:gd name="T2" fmla="*/ 81131 w 1620800"/>
              <a:gd name="T3" fmla="*/ 13979 h 456228"/>
              <a:gd name="T4" fmla="*/ 105737 w 1620800"/>
              <a:gd name="T5" fmla="*/ 0 h 456228"/>
              <a:gd name="T6" fmla="*/ 103513 w 1620800"/>
              <a:gd name="T7" fmla="*/ 3407 h 456228"/>
              <a:gd name="T8" fmla="*/ 95879 w 1620800"/>
              <a:gd name="T9" fmla="*/ 35709 h 456228"/>
              <a:gd name="T10" fmla="*/ 1344686 w 1620800"/>
              <a:gd name="T11" fmla="*/ 397618 h 456228"/>
              <a:gd name="T12" fmla="*/ 1598817 w 1620800"/>
              <a:gd name="T13" fmla="*/ 399974 h 456228"/>
              <a:gd name="T14" fmla="*/ 1620800 w 1620800"/>
              <a:gd name="T15" fmla="*/ 399017 h 456228"/>
              <a:gd name="T16" fmla="*/ 1609623 w 1620800"/>
              <a:gd name="T17" fmla="*/ 401861 h 456228"/>
              <a:gd name="T18" fmla="*/ 1032399 w 1620800"/>
              <a:gd name="T19" fmla="*/ 456228 h 456228"/>
              <a:gd name="T20" fmla="*/ 0 w 1620800"/>
              <a:gd name="T21" fmla="*/ 137890 h 456228"/>
              <a:gd name="T22" fmla="*/ 46415 w 1620800"/>
              <a:gd name="T23" fmla="*/ 43226 h 4562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0800"/>
              <a:gd name="T37" fmla="*/ 0 h 456228"/>
              <a:gd name="T38" fmla="*/ 1620800 w 1620800"/>
              <a:gd name="T39" fmla="*/ 456228 h 4562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0800" h="456228">
                <a:moveTo>
                  <a:pt x="46415" y="43226"/>
                </a:moveTo>
                <a:cubicBezTo>
                  <a:pt x="56470" y="33258"/>
                  <a:pt x="68070" y="23500"/>
                  <a:pt x="81131" y="13979"/>
                </a:cubicBezTo>
                <a:lnTo>
                  <a:pt x="105737" y="0"/>
                </a:lnTo>
                <a:lnTo>
                  <a:pt x="103513" y="3407"/>
                </a:lnTo>
                <a:cubicBezTo>
                  <a:pt x="98841" y="13952"/>
                  <a:pt x="96260" y="24728"/>
                  <a:pt x="95879" y="35709"/>
                </a:cubicBezTo>
                <a:cubicBezTo>
                  <a:pt x="89775" y="211416"/>
                  <a:pt x="648885" y="373449"/>
                  <a:pt x="1344686" y="397618"/>
                </a:cubicBezTo>
                <a:cubicBezTo>
                  <a:pt x="1431662" y="400639"/>
                  <a:pt x="1516656" y="401363"/>
                  <a:pt x="1598817" y="399974"/>
                </a:cubicBezTo>
                <a:lnTo>
                  <a:pt x="1620800" y="399017"/>
                </a:lnTo>
                <a:lnTo>
                  <a:pt x="1609623" y="401861"/>
                </a:lnTo>
                <a:cubicBezTo>
                  <a:pt x="1444851" y="436185"/>
                  <a:pt x="1246216" y="456228"/>
                  <a:pt x="1032399" y="456228"/>
                </a:cubicBezTo>
                <a:cubicBezTo>
                  <a:pt x="462221" y="456228"/>
                  <a:pt x="0" y="313703"/>
                  <a:pt x="0" y="137890"/>
                </a:cubicBezTo>
                <a:cubicBezTo>
                  <a:pt x="0" y="104925"/>
                  <a:pt x="16250" y="73131"/>
                  <a:pt x="46415" y="43226"/>
                </a:cubicBezTo>
                <a:close/>
              </a:path>
            </a:pathLst>
          </a:custGeom>
          <a:solidFill>
            <a:srgbClr val="D55405"/>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8" name="任意多边形 23"/>
          <p:cNvSpPr>
            <a:spLocks noChangeArrowheads="1"/>
          </p:cNvSpPr>
          <p:nvPr/>
        </p:nvSpPr>
        <p:spPr bwMode="auto">
          <a:xfrm rot="19603506" flipV="1">
            <a:off x="2815829" y="3164681"/>
            <a:ext cx="1707356" cy="863204"/>
          </a:xfrm>
          <a:custGeom>
            <a:avLst/>
            <a:gdLst>
              <a:gd name="T0" fmla="*/ 226838 w 2417304"/>
              <a:gd name="T1" fmla="*/ 425615 h 1221597"/>
              <a:gd name="T2" fmla="*/ 589137 w 2417304"/>
              <a:gd name="T3" fmla="*/ 287036 h 1221597"/>
              <a:gd name="T4" fmla="*/ 620247 w 2417304"/>
              <a:gd name="T5" fmla="*/ 281593 h 1221597"/>
              <a:gd name="T6" fmla="*/ 619074 w 2417304"/>
              <a:gd name="T7" fmla="*/ 279807 h 1221597"/>
              <a:gd name="T8" fmla="*/ 682136 w 2417304"/>
              <a:gd name="T9" fmla="*/ 270763 h 1221597"/>
              <a:gd name="T10" fmla="*/ 697749 w 2417304"/>
              <a:gd name="T11" fmla="*/ 268031 h 1221597"/>
              <a:gd name="T12" fmla="*/ 710010 w 2417304"/>
              <a:gd name="T13" fmla="*/ 266766 h 1221597"/>
              <a:gd name="T14" fmla="*/ 785953 w 2417304"/>
              <a:gd name="T15" fmla="*/ 255876 h 1221597"/>
              <a:gd name="T16" fmla="*/ 1174708 w 2417304"/>
              <a:gd name="T17" fmla="*/ 234229 h 1221597"/>
              <a:gd name="T18" fmla="*/ 1780198 w 2417304"/>
              <a:gd name="T19" fmla="*/ 288262 h 1221597"/>
              <a:gd name="T20" fmla="*/ 1808383 w 2417304"/>
              <a:gd name="T21" fmla="*/ 294264 h 1221597"/>
              <a:gd name="T22" fmla="*/ 1837601 w 2417304"/>
              <a:gd name="T23" fmla="*/ 0 h 1221597"/>
              <a:gd name="T24" fmla="*/ 2417304 w 2417304"/>
              <a:gd name="T25" fmla="*/ 674379 h 1221597"/>
              <a:gd name="T26" fmla="*/ 1716308 w 2417304"/>
              <a:gd name="T27" fmla="*/ 1221597 h 1221597"/>
              <a:gd name="T28" fmla="*/ 1740805 w 2417304"/>
              <a:gd name="T29" fmla="*/ 974878 h 1221597"/>
              <a:gd name="T30" fmla="*/ 1694373 w 2417304"/>
              <a:gd name="T31" fmla="*/ 959080 h 1221597"/>
              <a:gd name="T32" fmla="*/ 1542586 w 2417304"/>
              <a:gd name="T33" fmla="*/ 915828 h 1221597"/>
              <a:gd name="T34" fmla="*/ 1466088 w 2417304"/>
              <a:gd name="T35" fmla="*/ 894927 h 1221597"/>
              <a:gd name="T36" fmla="*/ 1216256 w 2417304"/>
              <a:gd name="T37" fmla="*/ 840560 h 1221597"/>
              <a:gd name="T38" fmla="*/ 997814 w 2417304"/>
              <a:gd name="T39" fmla="*/ 805961 h 1221597"/>
              <a:gd name="T40" fmla="*/ 931487 w 2417304"/>
              <a:gd name="T41" fmla="*/ 798147 h 1221597"/>
              <a:gd name="T42" fmla="*/ 830878 w 2417304"/>
              <a:gd name="T43" fmla="*/ 787922 h 1221597"/>
              <a:gd name="T44" fmla="*/ 798833 w 2417304"/>
              <a:gd name="T45" fmla="*/ 784368 h 1221597"/>
              <a:gd name="T46" fmla="*/ 719245 w 2417304"/>
              <a:gd name="T47" fmla="*/ 778811 h 1221597"/>
              <a:gd name="T48" fmla="*/ 657401 w 2417304"/>
              <a:gd name="T49" fmla="*/ 776334 h 1221597"/>
              <a:gd name="T50" fmla="*/ 611945 w 2417304"/>
              <a:gd name="T51" fmla="*/ 774059 h 1221597"/>
              <a:gd name="T52" fmla="*/ 531594 w 2417304"/>
              <a:gd name="T53" fmla="*/ 772718 h 1221597"/>
              <a:gd name="T54" fmla="*/ 465831 w 2417304"/>
              <a:gd name="T55" fmla="*/ 774882 h 1221597"/>
              <a:gd name="T56" fmla="*/ 428462 w 2417304"/>
              <a:gd name="T57" fmla="*/ 775706 h 1221597"/>
              <a:gd name="T58" fmla="*/ 360204 w 2417304"/>
              <a:gd name="T59" fmla="*/ 778847 h 1221597"/>
              <a:gd name="T60" fmla="*/ 56177 w 2417304"/>
              <a:gd name="T61" fmla="*/ 852177 h 1221597"/>
              <a:gd name="T62" fmla="*/ 27345 w 2417304"/>
              <a:gd name="T63" fmla="*/ 872776 h 1221597"/>
              <a:gd name="T64" fmla="*/ 18899 w 2417304"/>
              <a:gd name="T65" fmla="*/ 855061 h 1221597"/>
              <a:gd name="T66" fmla="*/ 0 w 2417304"/>
              <a:gd name="T67" fmla="*/ 753948 h 1221597"/>
              <a:gd name="T68" fmla="*/ 158868 w 2417304"/>
              <a:gd name="T69" fmla="*/ 473436 h 1221597"/>
              <a:gd name="T70" fmla="*/ 226838 w 2417304"/>
              <a:gd name="T71" fmla="*/ 425615 h 122159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17304"/>
              <a:gd name="T109" fmla="*/ 0 h 1221597"/>
              <a:gd name="T110" fmla="*/ 2417304 w 2417304"/>
              <a:gd name="T111" fmla="*/ 1221597 h 122159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17304" h="1221597">
                <a:moveTo>
                  <a:pt x="226838" y="425615"/>
                </a:moveTo>
                <a:cubicBezTo>
                  <a:pt x="324305" y="364929"/>
                  <a:pt x="448318" y="316985"/>
                  <a:pt x="589137" y="287036"/>
                </a:cubicBezTo>
                <a:lnTo>
                  <a:pt x="620247" y="281593"/>
                </a:lnTo>
                <a:lnTo>
                  <a:pt x="619074" y="279807"/>
                </a:lnTo>
                <a:lnTo>
                  <a:pt x="682136" y="270763"/>
                </a:lnTo>
                <a:lnTo>
                  <a:pt x="697749" y="268031"/>
                </a:lnTo>
                <a:lnTo>
                  <a:pt x="710010" y="266766"/>
                </a:lnTo>
                <a:lnTo>
                  <a:pt x="785953" y="255876"/>
                </a:lnTo>
                <a:cubicBezTo>
                  <a:pt x="910209" y="241745"/>
                  <a:pt x="1040474" y="234229"/>
                  <a:pt x="1174708" y="234229"/>
                </a:cubicBezTo>
                <a:cubicBezTo>
                  <a:pt x="1389485" y="234229"/>
                  <a:pt x="1594095" y="253469"/>
                  <a:pt x="1780198" y="288262"/>
                </a:cubicBezTo>
                <a:lnTo>
                  <a:pt x="1808383" y="294264"/>
                </a:lnTo>
                <a:lnTo>
                  <a:pt x="1837601" y="0"/>
                </a:lnTo>
                <a:lnTo>
                  <a:pt x="2417304" y="674379"/>
                </a:lnTo>
                <a:lnTo>
                  <a:pt x="1716308" y="1221597"/>
                </a:lnTo>
                <a:lnTo>
                  <a:pt x="1740805" y="974878"/>
                </a:lnTo>
                <a:lnTo>
                  <a:pt x="1694373" y="959080"/>
                </a:lnTo>
                <a:lnTo>
                  <a:pt x="1542586" y="915828"/>
                </a:lnTo>
                <a:lnTo>
                  <a:pt x="1466088" y="894927"/>
                </a:lnTo>
                <a:lnTo>
                  <a:pt x="1216256" y="840560"/>
                </a:lnTo>
                <a:lnTo>
                  <a:pt x="997814" y="805961"/>
                </a:lnTo>
                <a:lnTo>
                  <a:pt x="931487" y="798147"/>
                </a:lnTo>
                <a:lnTo>
                  <a:pt x="830878" y="787922"/>
                </a:lnTo>
                <a:lnTo>
                  <a:pt x="798833" y="784368"/>
                </a:lnTo>
                <a:lnTo>
                  <a:pt x="719245" y="778811"/>
                </a:lnTo>
                <a:lnTo>
                  <a:pt x="657401" y="776334"/>
                </a:lnTo>
                <a:lnTo>
                  <a:pt x="611945" y="774059"/>
                </a:lnTo>
                <a:lnTo>
                  <a:pt x="531594" y="772718"/>
                </a:lnTo>
                <a:lnTo>
                  <a:pt x="465831" y="774882"/>
                </a:lnTo>
                <a:lnTo>
                  <a:pt x="428462" y="775706"/>
                </a:lnTo>
                <a:lnTo>
                  <a:pt x="360204" y="778847"/>
                </a:lnTo>
                <a:cubicBezTo>
                  <a:pt x="226028" y="790007"/>
                  <a:pt x="120706" y="814757"/>
                  <a:pt x="56177" y="852177"/>
                </a:cubicBezTo>
                <a:lnTo>
                  <a:pt x="27345" y="872776"/>
                </a:lnTo>
                <a:lnTo>
                  <a:pt x="18899" y="855061"/>
                </a:lnTo>
                <a:cubicBezTo>
                  <a:pt x="6508" y="822400"/>
                  <a:pt x="0" y="788584"/>
                  <a:pt x="0" y="753948"/>
                </a:cubicBezTo>
                <a:cubicBezTo>
                  <a:pt x="0" y="650040"/>
                  <a:pt x="58567" y="553510"/>
                  <a:pt x="158868" y="473436"/>
                </a:cubicBezTo>
                <a:cubicBezTo>
                  <a:pt x="179764" y="456754"/>
                  <a:pt x="202472" y="440786"/>
                  <a:pt x="226838" y="425615"/>
                </a:cubicBezTo>
                <a:close/>
              </a:path>
            </a:pathLst>
          </a:custGeom>
          <a:solidFill>
            <a:srgbClr val="F49800"/>
          </a:solid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9" name="文本框 34"/>
          <p:cNvSpPr>
            <a:spLocks noChangeArrowheads="1"/>
          </p:cNvSpPr>
          <p:nvPr/>
        </p:nvSpPr>
        <p:spPr bwMode="auto">
          <a:xfrm>
            <a:off x="6425012" y="1535855"/>
            <a:ext cx="2189124"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添加文本标题</a:t>
            </a:r>
            <a:endParaRPr kumimoji="0" lang="en-US" altLang="zh-CN"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a:t>
            </a:r>
            <a:endParaRPr kumimoji="0" lang="en-US" altLang="zh-CN" sz="1100" b="0" i="0" u="none" strike="noStrike" kern="1200" cap="none" spc="0" normalizeH="0" baseline="0" noProof="0" dirty="0">
              <a:ln>
                <a:noFill/>
              </a:ln>
              <a:solidFill>
                <a:srgbClr val="2F2637"/>
              </a:solidFill>
              <a:effectLst/>
              <a:uLnTx/>
              <a:uFillTx/>
              <a:latin typeface="华文宋体" pitchFamily="2" charset="-122"/>
              <a:ea typeface="华文宋体" pitchFamily="2" charset="-122"/>
              <a:cs typeface="+mn-cs"/>
              <a:sym typeface="华文宋体" pitchFamily="2" charset="-122"/>
            </a:endParaRPr>
          </a:p>
        </p:txBody>
      </p:sp>
      <p:sp>
        <p:nvSpPr>
          <p:cNvPr id="20" name="文本框 34"/>
          <p:cNvSpPr>
            <a:spLocks noChangeArrowheads="1"/>
          </p:cNvSpPr>
          <p:nvPr/>
        </p:nvSpPr>
        <p:spPr bwMode="auto">
          <a:xfrm>
            <a:off x="6425012" y="3398468"/>
            <a:ext cx="2189124"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添加文本标题</a:t>
            </a:r>
            <a:endParaRPr kumimoji="0" lang="en-US" altLang="zh-CN"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a:t>
            </a:r>
            <a:endParaRPr kumimoji="0" lang="en-US" altLang="zh-CN" sz="1100" b="0" i="0" u="none" strike="noStrike" kern="1200" cap="none" spc="0" normalizeH="0" baseline="0" noProof="0" dirty="0">
              <a:ln>
                <a:noFill/>
              </a:ln>
              <a:solidFill>
                <a:srgbClr val="2F2637"/>
              </a:solidFill>
              <a:effectLst/>
              <a:uLnTx/>
              <a:uFillTx/>
              <a:latin typeface="华文宋体" pitchFamily="2" charset="-122"/>
              <a:ea typeface="华文宋体" pitchFamily="2" charset="-122"/>
              <a:cs typeface="+mn-cs"/>
              <a:sym typeface="华文宋体" pitchFamily="2" charset="-122"/>
            </a:endParaRPr>
          </a:p>
        </p:txBody>
      </p:sp>
      <p:sp>
        <p:nvSpPr>
          <p:cNvPr id="21" name="文本框 34"/>
          <p:cNvSpPr>
            <a:spLocks noChangeArrowheads="1"/>
          </p:cNvSpPr>
          <p:nvPr/>
        </p:nvSpPr>
        <p:spPr bwMode="auto">
          <a:xfrm>
            <a:off x="529866" y="1535855"/>
            <a:ext cx="2189124"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添加文本标题</a:t>
            </a:r>
            <a:endParaRPr kumimoji="0" lang="en-US" altLang="zh-CN"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a:t>
            </a:r>
            <a:endParaRPr kumimoji="0" lang="en-US" altLang="zh-CN" sz="1100" b="0" i="0" u="none" strike="noStrike" kern="1200" cap="none" spc="0" normalizeH="0" baseline="0" noProof="0" dirty="0">
              <a:ln>
                <a:noFill/>
              </a:ln>
              <a:solidFill>
                <a:srgbClr val="2F2637"/>
              </a:solidFill>
              <a:effectLst/>
              <a:uLnTx/>
              <a:uFillTx/>
              <a:latin typeface="华文宋体" pitchFamily="2" charset="-122"/>
              <a:ea typeface="华文宋体" pitchFamily="2" charset="-122"/>
              <a:cs typeface="+mn-cs"/>
              <a:sym typeface="华文宋体" pitchFamily="2" charset="-122"/>
            </a:endParaRPr>
          </a:p>
        </p:txBody>
      </p:sp>
      <p:sp>
        <p:nvSpPr>
          <p:cNvPr id="22" name="文本框 34"/>
          <p:cNvSpPr>
            <a:spLocks noChangeArrowheads="1"/>
          </p:cNvSpPr>
          <p:nvPr/>
        </p:nvSpPr>
        <p:spPr bwMode="auto">
          <a:xfrm>
            <a:off x="529866" y="3398468"/>
            <a:ext cx="2189124" cy="72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添加文本标题</a:t>
            </a:r>
            <a:endParaRPr kumimoji="0" lang="en-US" altLang="zh-CN" sz="11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a:t>
            </a:r>
            <a:endParaRPr kumimoji="0" lang="en-US" altLang="zh-CN" sz="1100" b="0" i="0" u="none" strike="noStrike" kern="1200" cap="none" spc="0" normalizeH="0" baseline="0" noProof="0" dirty="0">
              <a:ln>
                <a:noFill/>
              </a:ln>
              <a:solidFill>
                <a:srgbClr val="2F2637"/>
              </a:solidFill>
              <a:effectLst/>
              <a:uLnTx/>
              <a:uFillTx/>
              <a:latin typeface="华文宋体" pitchFamily="2" charset="-122"/>
              <a:ea typeface="华文宋体" pitchFamily="2" charset="-122"/>
              <a:cs typeface="+mn-cs"/>
              <a:sym typeface="华文宋体" pitchFamily="2" charset="-122"/>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8829647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250"/>
                                        <p:tgtEl>
                                          <p:spTgt spid="8"/>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250"/>
                                        <p:tgtEl>
                                          <p:spTgt spid="1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250"/>
                                        <p:tgtEl>
                                          <p:spTgt spid="13"/>
                                        </p:tgtEl>
                                      </p:cBhvr>
                                    </p:animEffect>
                                  </p:childTnLst>
                                </p:cTn>
                              </p:par>
                            </p:childTnLst>
                          </p:cTn>
                        </p:par>
                        <p:par>
                          <p:cTn id="15" fill="hold">
                            <p:stCondLst>
                              <p:cond delay="500"/>
                            </p:stCondLst>
                            <p:childTnLst>
                              <p:par>
                                <p:cTn id="16" presetID="22" presetClass="entr" presetSubtype="2"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25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right)">
                                      <p:cBhvr>
                                        <p:cTn id="21" dur="250"/>
                                        <p:tgtEl>
                                          <p:spTgt spid="17"/>
                                        </p:tgtEl>
                                      </p:cBhvr>
                                    </p:animEffect>
                                  </p:childTnLst>
                                </p:cTn>
                              </p:par>
                            </p:childTnLst>
                          </p:cTn>
                        </p:par>
                        <p:par>
                          <p:cTn id="22" fill="hold">
                            <p:stCondLst>
                              <p:cond delay="75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25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250"/>
                                        <p:tgtEl>
                                          <p:spTgt spid="15"/>
                                        </p:tgtEl>
                                      </p:cBhvr>
                                    </p:animEffect>
                                  </p:childTnLst>
                                </p:cTn>
                              </p:par>
                            </p:childTnLst>
                          </p:cTn>
                        </p:par>
                        <p:par>
                          <p:cTn id="29" fill="hold">
                            <p:stCondLst>
                              <p:cond delay="10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250"/>
                                        <p:tgtEl>
                                          <p:spTgt spid="16"/>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par>
                                <p:cTn id="40" presetID="2" presetClass="entr" presetSubtype="2"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1+#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a:ln>
            <a:solidFill>
              <a:srgbClr val="00B050"/>
            </a:solidFill>
          </a:ln>
        </p:spPr>
      </p:pic>
      <p:sp>
        <p:nvSpPr>
          <p:cNvPr id="11" name="Oval 6"/>
          <p:cNvSpPr>
            <a:spLocks noChangeArrowheads="1"/>
          </p:cNvSpPr>
          <p:nvPr/>
        </p:nvSpPr>
        <p:spPr bwMode="auto">
          <a:xfrm>
            <a:off x="3044019" y="865208"/>
            <a:ext cx="623725" cy="623888"/>
          </a:xfrm>
          <a:prstGeom prst="ellipse">
            <a:avLst/>
          </a:prstGeom>
          <a:solidFill>
            <a:srgbClr val="B1E03C"/>
          </a:solidFill>
          <a:ln>
            <a:noFill/>
          </a:ln>
        </p:spPr>
        <p:txBody>
          <a:bodyPr vert="horz" wrap="square" lIns="0" tIns="45720" rIns="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01</a:t>
            </a:r>
            <a:endParaRPr kumimoji="0" lang="zh-CN" altLang="en-US"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12" name="Oval 7"/>
          <p:cNvSpPr>
            <a:spLocks noChangeArrowheads="1"/>
          </p:cNvSpPr>
          <p:nvPr/>
        </p:nvSpPr>
        <p:spPr bwMode="auto">
          <a:xfrm>
            <a:off x="3430871" y="1760558"/>
            <a:ext cx="623725" cy="622697"/>
          </a:xfrm>
          <a:prstGeom prst="ellipse">
            <a:avLst/>
          </a:prstGeom>
          <a:solidFill>
            <a:srgbClr val="F49800"/>
          </a:solidFill>
          <a:ln>
            <a:noFill/>
          </a:ln>
        </p:spPr>
        <p:txBody>
          <a:bodyPr vert="horz" wrap="square" lIns="0" tIns="45720" rIns="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02</a:t>
            </a:r>
            <a:endParaRPr kumimoji="0" lang="zh-CN" altLang="en-US"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13" name="Oval 9"/>
          <p:cNvSpPr>
            <a:spLocks noChangeArrowheads="1"/>
          </p:cNvSpPr>
          <p:nvPr/>
        </p:nvSpPr>
        <p:spPr bwMode="auto">
          <a:xfrm>
            <a:off x="3430871" y="2852360"/>
            <a:ext cx="623725" cy="623888"/>
          </a:xfrm>
          <a:prstGeom prst="ellipse">
            <a:avLst/>
          </a:prstGeom>
          <a:solidFill>
            <a:srgbClr val="6B8D17"/>
          </a:solidFill>
          <a:ln>
            <a:noFill/>
          </a:ln>
        </p:spPr>
        <p:txBody>
          <a:bodyPr vert="horz" wrap="square" lIns="0" tIns="45720" rIns="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03</a:t>
            </a:r>
            <a:endParaRPr kumimoji="0" lang="zh-CN" altLang="en-US"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Oval 8"/>
          <p:cNvSpPr>
            <a:spLocks noChangeArrowheads="1"/>
          </p:cNvSpPr>
          <p:nvPr/>
        </p:nvSpPr>
        <p:spPr bwMode="auto">
          <a:xfrm>
            <a:off x="3044019" y="3747710"/>
            <a:ext cx="623725" cy="622697"/>
          </a:xfrm>
          <a:prstGeom prst="ellipse">
            <a:avLst/>
          </a:prstGeom>
          <a:solidFill>
            <a:srgbClr val="D55405"/>
          </a:solidFill>
          <a:ln>
            <a:noFill/>
          </a:ln>
        </p:spPr>
        <p:txBody>
          <a:bodyPr vert="horz" wrap="square" lIns="0" tIns="45720" rIns="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04</a:t>
            </a:r>
            <a:endParaRPr kumimoji="0" lang="zh-CN" altLang="en-US" sz="18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1658493" y="1961773"/>
            <a:ext cx="1454565" cy="1454944"/>
            <a:chOff x="877888" y="2946400"/>
            <a:chExt cx="1939925" cy="1939925"/>
          </a:xfrm>
        </p:grpSpPr>
        <p:sp>
          <p:nvSpPr>
            <p:cNvPr id="16" name="Oval 5"/>
            <p:cNvSpPr>
              <a:spLocks noChangeArrowheads="1"/>
            </p:cNvSpPr>
            <p:nvPr/>
          </p:nvSpPr>
          <p:spPr bwMode="auto">
            <a:xfrm>
              <a:off x="877888" y="2946400"/>
              <a:ext cx="1939925" cy="1939925"/>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977064" y="3386239"/>
              <a:ext cx="1748673" cy="1190069"/>
            </a:xfrm>
            <a:prstGeom prst="rect">
              <a:avLst/>
            </a:prstGeom>
            <a:noFill/>
          </p:spPr>
          <p:txBody>
            <a:bodyPr wrap="square" rtlCol="0">
              <a:spAutoFit/>
            </a:bodyPr>
            <a:lstStyle/>
            <a:p>
              <a:pPr lvl="0" algn="ctr"/>
              <a:r>
                <a:rPr lang="zh-CN" altLang="en-US" sz="3200" b="1" dirty="0" smtClean="0">
                  <a:solidFill>
                    <a:prstClr val="white"/>
                  </a:solidFill>
                  <a:latin typeface="微软雅黑" panose="020B0503020204020204" pitchFamily="34" charset="-122"/>
                  <a:ea typeface="微软雅黑" panose="020B0503020204020204" pitchFamily="34" charset="-122"/>
                </a:rPr>
                <a:t>目录</a:t>
              </a:r>
              <a:r>
                <a:rPr lang="en-US" altLang="zh-CN" sz="2000" b="1" dirty="0" smtClean="0">
                  <a:solidFill>
                    <a:prstClr val="white"/>
                  </a:solidFill>
                  <a:latin typeface="微软雅黑" panose="020B0503020204020204" pitchFamily="34" charset="-122"/>
                  <a:ea typeface="微软雅黑" panose="020B0503020204020204" pitchFamily="34" charset="-122"/>
                </a:rPr>
                <a:t>contents</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 name="TextBox 17"/>
          <p:cNvSpPr txBox="1"/>
          <p:nvPr/>
        </p:nvSpPr>
        <p:spPr>
          <a:xfrm>
            <a:off x="3683125" y="627534"/>
            <a:ext cx="3888432" cy="438563"/>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2C3637"/>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3793517" y="1024111"/>
            <a:ext cx="5512425" cy="313594"/>
          </a:xfrm>
          <a:prstGeom prst="rect">
            <a:avLst/>
          </a:prstGeom>
          <a:noFill/>
        </p:spPr>
        <p:txBody>
          <a:bodyPr wrap="square" lIns="68562" tIns="34281" rIns="68562" bIns="34281" rtlCol="0">
            <a:spAutoFit/>
          </a:bodyPr>
          <a:lstStyle/>
          <a:p>
            <a:pPr lvl="0">
              <a:lnSpc>
                <a:spcPct val="15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endPar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3683125" y="3768465"/>
            <a:ext cx="4239427" cy="438563"/>
          </a:xfrm>
          <a:prstGeom prst="rect">
            <a:avLst/>
          </a:prstGeom>
          <a:noFill/>
        </p:spPr>
        <p:txBody>
          <a:bodyPr wrap="square" lIns="68562" tIns="34281" rIns="68562" bIns="34281" rtlCol="0">
            <a:spAutoFit/>
          </a:bodyPr>
          <a:lstStyle/>
          <a:p>
            <a:pPr lvl="0">
              <a:defRPr/>
            </a:pPr>
            <a:r>
              <a:rPr lang="zh-CN" altLang="en-US" sz="2400" b="1" dirty="0">
                <a:solidFill>
                  <a:srgbClr val="2C3637"/>
                </a:solidFill>
                <a:latin typeface="微软雅黑" panose="020B0503020204020204" pitchFamily="34" charset="-122"/>
                <a:ea typeface="微软雅黑" panose="020B0503020204020204" pitchFamily="34" charset="-122"/>
              </a:rPr>
              <a:t>单击此处添加文字标题</a:t>
            </a:r>
          </a:p>
        </p:txBody>
      </p:sp>
      <p:sp>
        <p:nvSpPr>
          <p:cNvPr id="21" name="TextBox 20"/>
          <p:cNvSpPr txBox="1"/>
          <p:nvPr/>
        </p:nvSpPr>
        <p:spPr>
          <a:xfrm>
            <a:off x="3793517" y="4130364"/>
            <a:ext cx="5512425" cy="313594"/>
          </a:xfrm>
          <a:prstGeom prst="rect">
            <a:avLst/>
          </a:prstGeom>
          <a:noFill/>
        </p:spPr>
        <p:txBody>
          <a:bodyPr wrap="square" lIns="68562" tIns="34281" rIns="68562" bIns="34281" rtlCol="0">
            <a:spAutoFit/>
          </a:bodyPr>
          <a:lstStyle/>
          <a:p>
            <a:pPr lvl="0">
              <a:lnSpc>
                <a:spcPct val="15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endPar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2" name="TextBox 21"/>
          <p:cNvSpPr txBox="1"/>
          <p:nvPr/>
        </p:nvSpPr>
        <p:spPr>
          <a:xfrm>
            <a:off x="4061752" y="2695314"/>
            <a:ext cx="3858232" cy="438563"/>
          </a:xfrm>
          <a:prstGeom prst="rect">
            <a:avLst/>
          </a:prstGeom>
          <a:noFill/>
        </p:spPr>
        <p:txBody>
          <a:bodyPr wrap="square" lIns="68562" tIns="34281" rIns="68562" bIns="34281" rtlCol="0">
            <a:spAutoFit/>
          </a:bodyPr>
          <a:lstStyle/>
          <a:p>
            <a:pPr lvl="0">
              <a:defRPr/>
            </a:pPr>
            <a:r>
              <a:rPr lang="zh-CN" altLang="en-US" sz="2400" b="1" dirty="0">
                <a:solidFill>
                  <a:srgbClr val="2C3637"/>
                </a:solidFill>
                <a:latin typeface="微软雅黑" panose="020B0503020204020204" pitchFamily="34" charset="-122"/>
                <a:ea typeface="微软雅黑" panose="020B0503020204020204" pitchFamily="34" charset="-122"/>
              </a:rPr>
              <a:t>单击此处添加文字标题</a:t>
            </a:r>
          </a:p>
        </p:txBody>
      </p:sp>
      <p:sp>
        <p:nvSpPr>
          <p:cNvPr id="23" name="TextBox 22"/>
          <p:cNvSpPr txBox="1"/>
          <p:nvPr/>
        </p:nvSpPr>
        <p:spPr>
          <a:xfrm>
            <a:off x="4172143" y="3057212"/>
            <a:ext cx="5512425" cy="313594"/>
          </a:xfrm>
          <a:prstGeom prst="rect">
            <a:avLst/>
          </a:prstGeom>
          <a:noFill/>
        </p:spPr>
        <p:txBody>
          <a:bodyPr wrap="square" lIns="68562" tIns="34281" rIns="68562" bIns="34281" rtlCol="0">
            <a:spAutoFit/>
          </a:bodyPr>
          <a:lstStyle/>
          <a:p>
            <a:pPr lvl="0">
              <a:lnSpc>
                <a:spcPct val="15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endPar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24" name="TextBox 23"/>
          <p:cNvSpPr txBox="1"/>
          <p:nvPr/>
        </p:nvSpPr>
        <p:spPr>
          <a:xfrm>
            <a:off x="4061751" y="1620553"/>
            <a:ext cx="4209227" cy="438563"/>
          </a:xfrm>
          <a:prstGeom prst="rect">
            <a:avLst/>
          </a:prstGeom>
          <a:noFill/>
        </p:spPr>
        <p:txBody>
          <a:bodyPr wrap="square" lIns="68562" tIns="34281" rIns="68562" bIns="34281" rtlCol="0">
            <a:spAutoFit/>
          </a:bodyPr>
          <a:lstStyle/>
          <a:p>
            <a:pPr lvl="0">
              <a:defRPr/>
            </a:pPr>
            <a:r>
              <a:rPr lang="zh-CN" altLang="en-US" sz="2400" b="1" dirty="0">
                <a:solidFill>
                  <a:srgbClr val="2C3637"/>
                </a:solidFill>
                <a:latin typeface="微软雅黑" panose="020B0503020204020204" pitchFamily="34" charset="-122"/>
                <a:ea typeface="微软雅黑" panose="020B0503020204020204" pitchFamily="34" charset="-122"/>
              </a:rPr>
              <a:t>单击此处添加文字标题</a:t>
            </a:r>
          </a:p>
        </p:txBody>
      </p:sp>
      <p:sp>
        <p:nvSpPr>
          <p:cNvPr id="25" name="TextBox 24"/>
          <p:cNvSpPr txBox="1"/>
          <p:nvPr/>
        </p:nvSpPr>
        <p:spPr>
          <a:xfrm>
            <a:off x="4172143" y="1982451"/>
            <a:ext cx="5512425" cy="313594"/>
          </a:xfrm>
          <a:prstGeom prst="rect">
            <a:avLst/>
          </a:prstGeom>
          <a:noFill/>
        </p:spPr>
        <p:txBody>
          <a:bodyPr wrap="square" lIns="68562" tIns="34281" rIns="68562" bIns="34281" rtlCol="0">
            <a:spAutoFit/>
          </a:bodyPr>
          <a:lstStyle/>
          <a:p>
            <a:pPr lvl="0">
              <a:lnSpc>
                <a:spcPct val="150000"/>
              </a:lnSpc>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endPar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744287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56" presetClass="path" presetSubtype="0" accel="50000" decel="50000" fill="hold" grpId="1" nodeType="withEffect">
                                  <p:stCondLst>
                                    <p:cond delay="0"/>
                                  </p:stCondLst>
                                  <p:childTnLst>
                                    <p:animMotion origin="layout" path="M -1.38889E-6 2.22222E-6 L -0.14635 0.11142 " pathEditMode="relative" rAng="0" ptsTypes="AA">
                                      <p:cBhvr>
                                        <p:cTn id="14" dur="500" spd="-100000" fill="hold"/>
                                        <p:tgtEl>
                                          <p:spTgt spid="12"/>
                                        </p:tgtEl>
                                        <p:attrNameLst>
                                          <p:attrName>ppt_x</p:attrName>
                                          <p:attrName>ppt_y</p:attrName>
                                        </p:attrNameLst>
                                      </p:cBhvr>
                                      <p:rCtr x="-7326" y="5556"/>
                                    </p:animMotion>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56" presetClass="path" presetSubtype="0" accel="50000" decel="50000" fill="hold" grpId="1" nodeType="withEffect">
                                  <p:stCondLst>
                                    <p:cond delay="0"/>
                                  </p:stCondLst>
                                  <p:childTnLst>
                                    <p:animMotion origin="layout" path="M -1.38889E-6 -3.45679E-6 L -0.14635 -0.08703 " pathEditMode="relative" rAng="0" ptsTypes="AA">
                                      <p:cBhvr>
                                        <p:cTn id="18" dur="500" spd="-100000" fill="hold"/>
                                        <p:tgtEl>
                                          <p:spTgt spid="13"/>
                                        </p:tgtEl>
                                        <p:attrNameLst>
                                          <p:attrName>ppt_x</p:attrName>
                                          <p:attrName>ppt_y</p:attrName>
                                        </p:attrNameLst>
                                      </p:cBhvr>
                                      <p:rCtr x="-7326" y="-4352"/>
                                    </p:animMotion>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56" presetClass="path" presetSubtype="0" accel="50000" decel="50000" fill="hold" grpId="1" nodeType="withEffect">
                                  <p:stCondLst>
                                    <p:cond delay="0"/>
                                  </p:stCondLst>
                                  <p:childTnLst>
                                    <p:animMotion origin="layout" path="M -2.77778E-7 2.46914E-6 L -0.10399 -0.24722 " pathEditMode="relative" rAng="0" ptsTypes="AA">
                                      <p:cBhvr>
                                        <p:cTn id="22" dur="500" spd="-100000" fill="hold"/>
                                        <p:tgtEl>
                                          <p:spTgt spid="14"/>
                                        </p:tgtEl>
                                        <p:attrNameLst>
                                          <p:attrName>ppt_x</p:attrName>
                                          <p:attrName>ppt_y</p:attrName>
                                        </p:attrNameLst>
                                      </p:cBhvr>
                                      <p:rCtr x="-5208" y="-12377"/>
                                    </p:animMotion>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56" presetClass="path" presetSubtype="0" accel="50000" decel="50000" fill="hold" grpId="1" nodeType="withEffect">
                                  <p:stCondLst>
                                    <p:cond delay="0"/>
                                  </p:stCondLst>
                                  <p:childTnLst>
                                    <p:animMotion origin="layout" path="M -2.77778E-7 -3.7037E-6 L -0.10399 0.29939 " pathEditMode="relative" rAng="0" ptsTypes="AA">
                                      <p:cBhvr>
                                        <p:cTn id="26" dur="500" spd="-100000" fill="hold"/>
                                        <p:tgtEl>
                                          <p:spTgt spid="11"/>
                                        </p:tgtEl>
                                        <p:attrNameLst>
                                          <p:attrName>ppt_x</p:attrName>
                                          <p:attrName>ppt_y</p:attrName>
                                        </p:attrNameLst>
                                      </p:cBhvr>
                                      <p:rCtr x="-5208" y="14969"/>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300" fill="hold"/>
                                        <p:tgtEl>
                                          <p:spTgt spid="18"/>
                                        </p:tgtEl>
                                        <p:attrNameLst>
                                          <p:attrName>ppt_w</p:attrName>
                                        </p:attrNameLst>
                                      </p:cBhvr>
                                      <p:tavLst>
                                        <p:tav tm="0">
                                          <p:val>
                                            <p:fltVal val="0"/>
                                          </p:val>
                                        </p:tav>
                                        <p:tav tm="100000">
                                          <p:val>
                                            <p:strVal val="#ppt_w"/>
                                          </p:val>
                                        </p:tav>
                                      </p:tavLst>
                                    </p:anim>
                                    <p:anim calcmode="lin" valueType="num">
                                      <p:cBhvr>
                                        <p:cTn id="31" dur="300" fill="hold"/>
                                        <p:tgtEl>
                                          <p:spTgt spid="18"/>
                                        </p:tgtEl>
                                        <p:attrNameLst>
                                          <p:attrName>ppt_h</p:attrName>
                                        </p:attrNameLst>
                                      </p:cBhvr>
                                      <p:tavLst>
                                        <p:tav tm="0">
                                          <p:val>
                                            <p:fltVal val="0"/>
                                          </p:val>
                                        </p:tav>
                                        <p:tav tm="100000">
                                          <p:val>
                                            <p:strVal val="#ppt_h"/>
                                          </p:val>
                                        </p:tav>
                                      </p:tavLst>
                                    </p:anim>
                                    <p:anim calcmode="lin" valueType="num">
                                      <p:cBhvr>
                                        <p:cTn id="32" dur="300" fill="hold"/>
                                        <p:tgtEl>
                                          <p:spTgt spid="18"/>
                                        </p:tgtEl>
                                        <p:attrNameLst>
                                          <p:attrName>style.rotation</p:attrName>
                                        </p:attrNameLst>
                                      </p:cBhvr>
                                      <p:tavLst>
                                        <p:tav tm="0">
                                          <p:val>
                                            <p:fltVal val="90"/>
                                          </p:val>
                                        </p:tav>
                                        <p:tav tm="100000">
                                          <p:val>
                                            <p:fltVal val="0"/>
                                          </p:val>
                                        </p:tav>
                                      </p:tavLst>
                                    </p:anim>
                                    <p:animEffect transition="in" filter="fade">
                                      <p:cBhvr>
                                        <p:cTn id="33" dur="300"/>
                                        <p:tgtEl>
                                          <p:spTgt spid="18"/>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300" fill="hold"/>
                                        <p:tgtEl>
                                          <p:spTgt spid="24"/>
                                        </p:tgtEl>
                                        <p:attrNameLst>
                                          <p:attrName>ppt_w</p:attrName>
                                        </p:attrNameLst>
                                      </p:cBhvr>
                                      <p:tavLst>
                                        <p:tav tm="0">
                                          <p:val>
                                            <p:fltVal val="0"/>
                                          </p:val>
                                        </p:tav>
                                        <p:tav tm="100000">
                                          <p:val>
                                            <p:strVal val="#ppt_w"/>
                                          </p:val>
                                        </p:tav>
                                      </p:tavLst>
                                    </p:anim>
                                    <p:anim calcmode="lin" valueType="num">
                                      <p:cBhvr>
                                        <p:cTn id="42" dur="300" fill="hold"/>
                                        <p:tgtEl>
                                          <p:spTgt spid="24"/>
                                        </p:tgtEl>
                                        <p:attrNameLst>
                                          <p:attrName>ppt_h</p:attrName>
                                        </p:attrNameLst>
                                      </p:cBhvr>
                                      <p:tavLst>
                                        <p:tav tm="0">
                                          <p:val>
                                            <p:fltVal val="0"/>
                                          </p:val>
                                        </p:tav>
                                        <p:tav tm="100000">
                                          <p:val>
                                            <p:strVal val="#ppt_h"/>
                                          </p:val>
                                        </p:tav>
                                      </p:tavLst>
                                    </p:anim>
                                    <p:anim calcmode="lin" valueType="num">
                                      <p:cBhvr>
                                        <p:cTn id="43" dur="300" fill="hold"/>
                                        <p:tgtEl>
                                          <p:spTgt spid="24"/>
                                        </p:tgtEl>
                                        <p:attrNameLst>
                                          <p:attrName>style.rotation</p:attrName>
                                        </p:attrNameLst>
                                      </p:cBhvr>
                                      <p:tavLst>
                                        <p:tav tm="0">
                                          <p:val>
                                            <p:fltVal val="90"/>
                                          </p:val>
                                        </p:tav>
                                        <p:tav tm="100000">
                                          <p:val>
                                            <p:fltVal val="0"/>
                                          </p:val>
                                        </p:tav>
                                      </p:tavLst>
                                    </p:anim>
                                    <p:animEffect transition="in" filter="fade">
                                      <p:cBhvr>
                                        <p:cTn id="44" dur="300"/>
                                        <p:tgtEl>
                                          <p:spTgt spid="24"/>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up)">
                                      <p:cBhvr>
                                        <p:cTn id="48" dur="500"/>
                                        <p:tgtEl>
                                          <p:spTgt spid="25"/>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300" fill="hold"/>
                                        <p:tgtEl>
                                          <p:spTgt spid="22"/>
                                        </p:tgtEl>
                                        <p:attrNameLst>
                                          <p:attrName>ppt_w</p:attrName>
                                        </p:attrNameLst>
                                      </p:cBhvr>
                                      <p:tavLst>
                                        <p:tav tm="0">
                                          <p:val>
                                            <p:fltVal val="0"/>
                                          </p:val>
                                        </p:tav>
                                        <p:tav tm="100000">
                                          <p:val>
                                            <p:strVal val="#ppt_w"/>
                                          </p:val>
                                        </p:tav>
                                      </p:tavLst>
                                    </p:anim>
                                    <p:anim calcmode="lin" valueType="num">
                                      <p:cBhvr>
                                        <p:cTn id="53" dur="300" fill="hold"/>
                                        <p:tgtEl>
                                          <p:spTgt spid="22"/>
                                        </p:tgtEl>
                                        <p:attrNameLst>
                                          <p:attrName>ppt_h</p:attrName>
                                        </p:attrNameLst>
                                      </p:cBhvr>
                                      <p:tavLst>
                                        <p:tav tm="0">
                                          <p:val>
                                            <p:fltVal val="0"/>
                                          </p:val>
                                        </p:tav>
                                        <p:tav tm="100000">
                                          <p:val>
                                            <p:strVal val="#ppt_h"/>
                                          </p:val>
                                        </p:tav>
                                      </p:tavLst>
                                    </p:anim>
                                    <p:anim calcmode="lin" valueType="num">
                                      <p:cBhvr>
                                        <p:cTn id="54" dur="300" fill="hold"/>
                                        <p:tgtEl>
                                          <p:spTgt spid="22"/>
                                        </p:tgtEl>
                                        <p:attrNameLst>
                                          <p:attrName>style.rotation</p:attrName>
                                        </p:attrNameLst>
                                      </p:cBhvr>
                                      <p:tavLst>
                                        <p:tav tm="0">
                                          <p:val>
                                            <p:fltVal val="90"/>
                                          </p:val>
                                        </p:tav>
                                        <p:tav tm="100000">
                                          <p:val>
                                            <p:fltVal val="0"/>
                                          </p:val>
                                        </p:tav>
                                      </p:tavLst>
                                    </p:anim>
                                    <p:animEffect transition="in" filter="fade">
                                      <p:cBhvr>
                                        <p:cTn id="55" dur="300"/>
                                        <p:tgtEl>
                                          <p:spTgt spid="22"/>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up)">
                                      <p:cBhvr>
                                        <p:cTn id="59" dur="500"/>
                                        <p:tgtEl>
                                          <p:spTgt spid="23"/>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300" fill="hold"/>
                                        <p:tgtEl>
                                          <p:spTgt spid="20"/>
                                        </p:tgtEl>
                                        <p:attrNameLst>
                                          <p:attrName>ppt_w</p:attrName>
                                        </p:attrNameLst>
                                      </p:cBhvr>
                                      <p:tavLst>
                                        <p:tav tm="0">
                                          <p:val>
                                            <p:fltVal val="0"/>
                                          </p:val>
                                        </p:tav>
                                        <p:tav tm="100000">
                                          <p:val>
                                            <p:strVal val="#ppt_w"/>
                                          </p:val>
                                        </p:tav>
                                      </p:tavLst>
                                    </p:anim>
                                    <p:anim calcmode="lin" valueType="num">
                                      <p:cBhvr>
                                        <p:cTn id="64" dur="300" fill="hold"/>
                                        <p:tgtEl>
                                          <p:spTgt spid="20"/>
                                        </p:tgtEl>
                                        <p:attrNameLst>
                                          <p:attrName>ppt_h</p:attrName>
                                        </p:attrNameLst>
                                      </p:cBhvr>
                                      <p:tavLst>
                                        <p:tav tm="0">
                                          <p:val>
                                            <p:fltVal val="0"/>
                                          </p:val>
                                        </p:tav>
                                        <p:tav tm="100000">
                                          <p:val>
                                            <p:strVal val="#ppt_h"/>
                                          </p:val>
                                        </p:tav>
                                      </p:tavLst>
                                    </p:anim>
                                    <p:anim calcmode="lin" valueType="num">
                                      <p:cBhvr>
                                        <p:cTn id="65" dur="300" fill="hold"/>
                                        <p:tgtEl>
                                          <p:spTgt spid="20"/>
                                        </p:tgtEl>
                                        <p:attrNameLst>
                                          <p:attrName>style.rotation</p:attrName>
                                        </p:attrNameLst>
                                      </p:cBhvr>
                                      <p:tavLst>
                                        <p:tav tm="0">
                                          <p:val>
                                            <p:fltVal val="90"/>
                                          </p:val>
                                        </p:tav>
                                        <p:tav tm="100000">
                                          <p:val>
                                            <p:fltVal val="0"/>
                                          </p:val>
                                        </p:tav>
                                      </p:tavLst>
                                    </p:anim>
                                    <p:animEffect transition="in" filter="fade">
                                      <p:cBhvr>
                                        <p:cTn id="66" dur="300"/>
                                        <p:tgtEl>
                                          <p:spTgt spid="20"/>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up)">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8" grpId="0"/>
      <p:bldP spid="19" grpId="0"/>
      <p:bldP spid="20" grpId="0"/>
      <p:bldP spid="21"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12"/>
          <p:cNvGrpSpPr>
            <a:grpSpLocks/>
          </p:cNvGrpSpPr>
          <p:nvPr/>
        </p:nvGrpSpPr>
        <p:grpSpPr bwMode="auto">
          <a:xfrm>
            <a:off x="6372200" y="2055069"/>
            <a:ext cx="1670050" cy="1609725"/>
            <a:chOff x="0" y="0"/>
            <a:chExt cx="1671177" cy="1609411"/>
          </a:xfrm>
          <a:solidFill>
            <a:srgbClr val="90BF1F"/>
          </a:solidFill>
          <a:effectLst/>
        </p:grpSpPr>
        <p:sp>
          <p:nvSpPr>
            <p:cNvPr id="1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TextBox 14"/>
            <p:cNvSpPr txBox="1">
              <a:spLocks noChangeArrowheads="1"/>
            </p:cNvSpPr>
            <p:nvPr/>
          </p:nvSpPr>
          <p:spPr bwMode="auto">
            <a:xfrm>
              <a:off x="680641" y="543095"/>
              <a:ext cx="569387"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Impact" pitchFamily="34" charset="0"/>
                  <a:ea typeface="宋体" pitchFamily="2" charset="-122"/>
                  <a:cs typeface="+mn-cs"/>
                </a:rPr>
                <a:t>05</a:t>
              </a:r>
              <a:endParaRPr kumimoji="0" lang="zh-CN" altLang="en-US" sz="2800" b="0" i="0" u="none" strike="noStrike" kern="1200" cap="none" spc="0" normalizeH="0" baseline="0" noProof="0" dirty="0">
                <a:ln>
                  <a:noFill/>
                </a:ln>
                <a:solidFill>
                  <a:srgbClr val="FFFFFF"/>
                </a:solidFill>
                <a:effectLst/>
                <a:uLnTx/>
                <a:uFillTx/>
                <a:latin typeface="Impact" pitchFamily="34" charset="0"/>
                <a:ea typeface="宋体" pitchFamily="2" charset="-122"/>
                <a:cs typeface="+mn-cs"/>
              </a:endParaRPr>
            </a:p>
          </p:txBody>
        </p:sp>
      </p:grpSp>
      <p:grpSp>
        <p:nvGrpSpPr>
          <p:cNvPr id="14" name="组合 15"/>
          <p:cNvGrpSpPr>
            <a:grpSpLocks/>
          </p:cNvGrpSpPr>
          <p:nvPr/>
        </p:nvGrpSpPr>
        <p:grpSpPr bwMode="auto">
          <a:xfrm>
            <a:off x="5018430" y="2055069"/>
            <a:ext cx="1670665" cy="1609725"/>
            <a:chOff x="0" y="0"/>
            <a:chExt cx="1671177" cy="1609411"/>
          </a:xfrm>
          <a:solidFill>
            <a:srgbClr val="F49800"/>
          </a:solidFill>
        </p:grpSpPr>
        <p:sp>
          <p:nvSpPr>
            <p:cNvPr id="1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TextBox 17"/>
            <p:cNvSpPr txBox="1">
              <a:spLocks noChangeArrowheads="1"/>
            </p:cNvSpPr>
            <p:nvPr/>
          </p:nvSpPr>
          <p:spPr bwMode="auto">
            <a:xfrm>
              <a:off x="681551" y="543095"/>
              <a:ext cx="556563"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04</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17" name="组合 20"/>
          <p:cNvGrpSpPr>
            <a:grpSpLocks/>
          </p:cNvGrpSpPr>
          <p:nvPr/>
        </p:nvGrpSpPr>
        <p:grpSpPr bwMode="auto">
          <a:xfrm>
            <a:off x="3664661" y="2055069"/>
            <a:ext cx="1670664" cy="1609725"/>
            <a:chOff x="0" y="0"/>
            <a:chExt cx="1671177" cy="1609411"/>
          </a:xfrm>
          <a:solidFill>
            <a:srgbClr val="90BF1F"/>
          </a:solidFill>
          <a:effectLst/>
        </p:grpSpPr>
        <p:sp>
          <p:nvSpPr>
            <p:cNvPr id="18"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TextBox 22"/>
            <p:cNvSpPr txBox="1">
              <a:spLocks noChangeArrowheads="1"/>
            </p:cNvSpPr>
            <p:nvPr/>
          </p:nvSpPr>
          <p:spPr bwMode="auto">
            <a:xfrm>
              <a:off x="681551" y="543095"/>
              <a:ext cx="567784"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03</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20" name="组合 25"/>
          <p:cNvGrpSpPr>
            <a:grpSpLocks/>
          </p:cNvGrpSpPr>
          <p:nvPr/>
        </p:nvGrpSpPr>
        <p:grpSpPr bwMode="auto">
          <a:xfrm>
            <a:off x="2310890" y="2055069"/>
            <a:ext cx="1670665" cy="1609725"/>
            <a:chOff x="0" y="0"/>
            <a:chExt cx="1671177" cy="1609411"/>
          </a:xfrm>
          <a:solidFill>
            <a:srgbClr val="F49800"/>
          </a:solidFill>
        </p:grpSpPr>
        <p:sp>
          <p:nvSpPr>
            <p:cNvPr id="2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TextBox 27"/>
            <p:cNvSpPr txBox="1">
              <a:spLocks noChangeArrowheads="1"/>
            </p:cNvSpPr>
            <p:nvPr/>
          </p:nvSpPr>
          <p:spPr bwMode="auto">
            <a:xfrm>
              <a:off x="681551" y="543095"/>
              <a:ext cx="556563"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02</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23" name="组合 31"/>
          <p:cNvGrpSpPr>
            <a:grpSpLocks/>
          </p:cNvGrpSpPr>
          <p:nvPr/>
        </p:nvGrpSpPr>
        <p:grpSpPr bwMode="auto">
          <a:xfrm>
            <a:off x="955623" y="2055069"/>
            <a:ext cx="1672161" cy="1609725"/>
            <a:chOff x="0" y="0"/>
            <a:chExt cx="1671177" cy="1609411"/>
          </a:xfrm>
          <a:solidFill>
            <a:srgbClr val="90BF1F"/>
          </a:solidFill>
          <a:effectLst/>
        </p:grpSpPr>
        <p:sp>
          <p:nvSpPr>
            <p:cNvPr id="24"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TextBox 33"/>
            <p:cNvSpPr txBox="1">
              <a:spLocks noChangeArrowheads="1"/>
            </p:cNvSpPr>
            <p:nvPr/>
          </p:nvSpPr>
          <p:spPr bwMode="auto">
            <a:xfrm>
              <a:off x="681551" y="543095"/>
              <a:ext cx="513282" cy="52322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Impact" pitchFamily="34" charset="0"/>
                  <a:ea typeface="宋体" pitchFamily="2" charset="-122"/>
                  <a:cs typeface="+mn-cs"/>
                </a:rPr>
                <a:t>01</a:t>
              </a:r>
              <a:endParaRPr kumimoji="0" lang="zh-CN" altLang="en-US" sz="2800" b="0" i="0" u="none" strike="noStrike" kern="1200" cap="none" spc="0" normalizeH="0" baseline="0" noProof="0" dirty="0">
                <a:ln>
                  <a:noFill/>
                </a:ln>
                <a:solidFill>
                  <a:srgbClr val="FFFFFF"/>
                </a:solidFill>
                <a:effectLst/>
                <a:uLnTx/>
                <a:uFillTx/>
                <a:latin typeface="Impact" pitchFamily="34" charset="0"/>
                <a:ea typeface="宋体" pitchFamily="2" charset="-122"/>
                <a:cs typeface="+mn-cs"/>
              </a:endParaRPr>
            </a:p>
          </p:txBody>
        </p:sp>
      </p:grpSp>
      <p:cxnSp>
        <p:nvCxnSpPr>
          <p:cNvPr id="26" name="直接连接符 36"/>
          <p:cNvCxnSpPr>
            <a:cxnSpLocks noChangeShapeType="1"/>
          </p:cNvCxnSpPr>
          <p:nvPr/>
        </p:nvCxnSpPr>
        <p:spPr bwMode="auto">
          <a:xfrm flipV="1">
            <a:off x="1259632" y="1335931"/>
            <a:ext cx="0" cy="874713"/>
          </a:xfrm>
          <a:prstGeom prst="line">
            <a:avLst/>
          </a:prstGeom>
          <a:noFill/>
          <a:ln w="6350">
            <a:solidFill>
              <a:srgbClr val="90BF1F">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27" name="矩形 1"/>
          <p:cNvSpPr>
            <a:spLocks noChangeArrowheads="1"/>
          </p:cNvSpPr>
          <p:nvPr/>
        </p:nvSpPr>
        <p:spPr bwMode="auto">
          <a:xfrm>
            <a:off x="1259632" y="1203598"/>
            <a:ext cx="1893888" cy="8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2931"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a:t>
            </a:r>
            <a:endParaRPr kumimoji="0" lang="zh-CN" altLang="en-US" sz="1100" b="0" i="0" u="none" strike="noStrike" kern="1200" cap="none" spc="0" normalizeH="0" baseline="0" noProof="0" dirty="0">
              <a:ln>
                <a:noFill/>
              </a:ln>
              <a:solidFill>
                <a:srgbClr val="F79646"/>
              </a:solidFill>
              <a:effectLst/>
              <a:uLnTx/>
              <a:uFillTx/>
              <a:latin typeface="微软雅黑" panose="020B0503020204020204" pitchFamily="34" charset="-122"/>
              <a:ea typeface="微软雅黑" panose="020B0503020204020204" pitchFamily="34" charset="-122"/>
              <a:cs typeface="+mn-cs"/>
            </a:endParaRPr>
          </a:p>
        </p:txBody>
      </p:sp>
      <p:cxnSp>
        <p:nvCxnSpPr>
          <p:cNvPr id="28" name="直接连接符 38"/>
          <p:cNvCxnSpPr>
            <a:cxnSpLocks noChangeShapeType="1"/>
          </p:cNvCxnSpPr>
          <p:nvPr/>
        </p:nvCxnSpPr>
        <p:spPr bwMode="auto">
          <a:xfrm flipV="1">
            <a:off x="2555776" y="3604469"/>
            <a:ext cx="0" cy="874712"/>
          </a:xfrm>
          <a:prstGeom prst="line">
            <a:avLst/>
          </a:prstGeom>
          <a:noFill/>
          <a:ln w="6350">
            <a:solidFill>
              <a:srgbClr val="F4980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29" name="矩形 1"/>
          <p:cNvSpPr>
            <a:spLocks noChangeArrowheads="1"/>
          </p:cNvSpPr>
          <p:nvPr/>
        </p:nvSpPr>
        <p:spPr bwMode="auto">
          <a:xfrm>
            <a:off x="2606104" y="3763774"/>
            <a:ext cx="1893888" cy="8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2931"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a:t>
            </a:r>
            <a:endParaRPr kumimoji="0" lang="zh-CN" altLang="en-US" sz="1100" b="0" i="0" u="none" strike="noStrike" kern="1200" cap="none" spc="0" normalizeH="0" baseline="0" noProof="0" dirty="0">
              <a:ln>
                <a:noFill/>
              </a:ln>
              <a:solidFill>
                <a:srgbClr val="F79646"/>
              </a:solidFill>
              <a:effectLst/>
              <a:uLnTx/>
              <a:uFillTx/>
              <a:latin typeface="微软雅黑" panose="020B0503020204020204" pitchFamily="34" charset="-122"/>
              <a:ea typeface="微软雅黑" panose="020B0503020204020204" pitchFamily="34" charset="-122"/>
              <a:cs typeface="+mn-cs"/>
            </a:endParaRPr>
          </a:p>
        </p:txBody>
      </p:sp>
      <p:cxnSp>
        <p:nvCxnSpPr>
          <p:cNvPr id="30" name="直接连接符 40"/>
          <p:cNvCxnSpPr>
            <a:cxnSpLocks noChangeShapeType="1"/>
          </p:cNvCxnSpPr>
          <p:nvPr/>
        </p:nvCxnSpPr>
        <p:spPr bwMode="auto">
          <a:xfrm flipV="1">
            <a:off x="3923928" y="1335931"/>
            <a:ext cx="0" cy="874713"/>
          </a:xfrm>
          <a:prstGeom prst="line">
            <a:avLst/>
          </a:prstGeom>
          <a:noFill/>
          <a:ln w="6350">
            <a:solidFill>
              <a:srgbClr val="90BF1F">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1" name="矩形 1"/>
          <p:cNvSpPr>
            <a:spLocks noChangeArrowheads="1"/>
          </p:cNvSpPr>
          <p:nvPr/>
        </p:nvSpPr>
        <p:spPr bwMode="auto">
          <a:xfrm>
            <a:off x="3923929" y="1203598"/>
            <a:ext cx="1893887" cy="8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2931"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a:t>
            </a:r>
            <a:endParaRPr kumimoji="0" lang="zh-CN" altLang="en-US" sz="1100" b="0" i="0" u="none" strike="noStrike" kern="1200" cap="none" spc="0" normalizeH="0" baseline="0" noProof="0" dirty="0">
              <a:ln>
                <a:noFill/>
              </a:ln>
              <a:solidFill>
                <a:srgbClr val="F79646"/>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43"/>
          <p:cNvCxnSpPr>
            <a:cxnSpLocks noChangeShapeType="1"/>
          </p:cNvCxnSpPr>
          <p:nvPr/>
        </p:nvCxnSpPr>
        <p:spPr bwMode="auto">
          <a:xfrm flipV="1">
            <a:off x="5220072" y="3604469"/>
            <a:ext cx="0" cy="874712"/>
          </a:xfrm>
          <a:prstGeom prst="line">
            <a:avLst/>
          </a:prstGeom>
          <a:noFill/>
          <a:ln w="6350">
            <a:solidFill>
              <a:srgbClr val="F49800">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3" name="矩形 1"/>
          <p:cNvSpPr>
            <a:spLocks noChangeArrowheads="1"/>
          </p:cNvSpPr>
          <p:nvPr/>
        </p:nvSpPr>
        <p:spPr bwMode="auto">
          <a:xfrm>
            <a:off x="5270400" y="3763774"/>
            <a:ext cx="1893888" cy="8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2931"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a:t>
            </a:r>
            <a:endParaRPr kumimoji="0" lang="zh-CN" altLang="en-US" sz="1100" b="0" i="0" u="none" strike="noStrike" kern="1200" cap="none" spc="0" normalizeH="0" baseline="0" noProof="0" dirty="0">
              <a:ln>
                <a:noFill/>
              </a:ln>
              <a:solidFill>
                <a:srgbClr val="F79646"/>
              </a:solidFill>
              <a:effectLst/>
              <a:uLnTx/>
              <a:uFillTx/>
              <a:latin typeface="微软雅黑" panose="020B0503020204020204" pitchFamily="34" charset="-122"/>
              <a:ea typeface="微软雅黑" panose="020B0503020204020204" pitchFamily="34" charset="-122"/>
              <a:cs typeface="+mn-cs"/>
            </a:endParaRPr>
          </a:p>
        </p:txBody>
      </p:sp>
      <p:cxnSp>
        <p:nvCxnSpPr>
          <p:cNvPr id="34" name="直接连接符 51"/>
          <p:cNvCxnSpPr>
            <a:cxnSpLocks noChangeShapeType="1"/>
          </p:cNvCxnSpPr>
          <p:nvPr/>
        </p:nvCxnSpPr>
        <p:spPr bwMode="auto">
          <a:xfrm flipV="1">
            <a:off x="6588224" y="1335931"/>
            <a:ext cx="0" cy="874713"/>
          </a:xfrm>
          <a:prstGeom prst="line">
            <a:avLst/>
          </a:prstGeom>
          <a:noFill/>
          <a:ln w="6350">
            <a:solidFill>
              <a:srgbClr val="90BF1F">
                <a:alpha val="98038"/>
              </a:srgbClr>
            </a:solidFill>
            <a:prstDash val="sysDot"/>
            <a:round/>
            <a:headEnd type="oval" w="med" len="med"/>
            <a:tailEnd type="oval" w="med" len="med"/>
          </a:ln>
          <a:extLst>
            <a:ext uri="{909E8E84-426E-40DD-AFC4-6F175D3DCCD1}">
              <a14:hiddenFill xmlns:a14="http://schemas.microsoft.com/office/drawing/2010/main">
                <a:noFill/>
              </a14:hiddenFill>
            </a:ext>
          </a:extLst>
        </p:spPr>
      </p:cxnSp>
      <p:sp>
        <p:nvSpPr>
          <p:cNvPr id="35" name="矩形 1"/>
          <p:cNvSpPr>
            <a:spLocks noChangeArrowheads="1"/>
          </p:cNvSpPr>
          <p:nvPr/>
        </p:nvSpPr>
        <p:spPr bwMode="auto">
          <a:xfrm>
            <a:off x="6588224" y="1203598"/>
            <a:ext cx="1893888" cy="8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2931"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a:t>
            </a:r>
            <a:endParaRPr kumimoji="0" lang="zh-CN" altLang="en-US" sz="1100" b="0" i="0" u="none" strike="noStrike" kern="1200" cap="none" spc="0" normalizeH="0" baseline="0" noProof="0" dirty="0">
              <a:ln>
                <a:noFill/>
              </a:ln>
              <a:solidFill>
                <a:srgbClr val="F79646"/>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1441741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ppt_x</p:attrName>
                                        </p:attrNameLst>
                                      </p:cBhvr>
                                      <p:tavLst>
                                        <p:tav tm="0">
                                          <p:val>
                                            <p:strVal val="#ppt_x-#ppt_w*1.125000"/>
                                          </p:val>
                                        </p:tav>
                                        <p:tav tm="100000">
                                          <p:val>
                                            <p:strVal val="#ppt_x"/>
                                          </p:val>
                                        </p:tav>
                                      </p:tavLst>
                                    </p:anim>
                                    <p:animEffect transition="in" filter="wipe(right)">
                                      <p:cBhvr>
                                        <p:cTn id="12" dur="500"/>
                                        <p:tgtEl>
                                          <p:spTgt spid="20"/>
                                        </p:tgtEl>
                                      </p:cBhvr>
                                    </p:animEffect>
                                  </p:childTnLst>
                                </p:cTn>
                              </p:par>
                              <p:par>
                                <p:cTn id="13" presetID="12" presetClass="entr" presetSubtype="8" fill="hold"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ppt_x</p:attrName>
                                        </p:attrNameLst>
                                      </p:cBhvr>
                                      <p:tavLst>
                                        <p:tav tm="0">
                                          <p:val>
                                            <p:strVal val="#ppt_x-#ppt_w*1.125000"/>
                                          </p:val>
                                        </p:tav>
                                        <p:tav tm="100000">
                                          <p:val>
                                            <p:strVal val="#ppt_x"/>
                                          </p:val>
                                        </p:tav>
                                      </p:tavLst>
                                    </p:anim>
                                    <p:animEffect transition="in" filter="wipe(right)">
                                      <p:cBhvr>
                                        <p:cTn id="16" dur="500"/>
                                        <p:tgtEl>
                                          <p:spTgt spid="17"/>
                                        </p:tgtEl>
                                      </p:cBhvr>
                                    </p:animEffect>
                                  </p:childTnLst>
                                </p:cTn>
                              </p:par>
                              <p:par>
                                <p:cTn id="17" presetID="12" presetClass="entr" presetSubtype="8" fill="hold" nodeType="withEffect">
                                  <p:stCondLst>
                                    <p:cond delay="6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nodeType="withEffect">
                                  <p:stCondLst>
                                    <p:cond delay="8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300" fill="hold"/>
                                        <p:tgtEl>
                                          <p:spTgt spid="27"/>
                                        </p:tgtEl>
                                        <p:attrNameLst>
                                          <p:attrName>ppt_x</p:attrName>
                                        </p:attrNameLst>
                                      </p:cBhvr>
                                      <p:tavLst>
                                        <p:tav tm="0">
                                          <p:val>
                                            <p:strVal val="0-#ppt_w/2"/>
                                          </p:val>
                                        </p:tav>
                                        <p:tav tm="100000">
                                          <p:val>
                                            <p:strVal val="#ppt_x"/>
                                          </p:val>
                                        </p:tav>
                                      </p:tavLst>
                                    </p:anim>
                                    <p:anim calcmode="lin" valueType="num">
                                      <p:cBhvr additive="base">
                                        <p:cTn id="33" dur="3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300" fill="hold"/>
                                        <p:tgtEl>
                                          <p:spTgt spid="29"/>
                                        </p:tgtEl>
                                        <p:attrNameLst>
                                          <p:attrName>ppt_x</p:attrName>
                                        </p:attrNameLst>
                                      </p:cBhvr>
                                      <p:tavLst>
                                        <p:tav tm="0">
                                          <p:val>
                                            <p:strVal val="0-#ppt_w/2"/>
                                          </p:val>
                                        </p:tav>
                                        <p:tav tm="100000">
                                          <p:val>
                                            <p:strVal val="#ppt_x"/>
                                          </p:val>
                                        </p:tav>
                                      </p:tavLst>
                                    </p:anim>
                                    <p:anim calcmode="lin" valueType="num">
                                      <p:cBhvr additive="base">
                                        <p:cTn id="42" dur="3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500"/>
                                        <p:tgtEl>
                                          <p:spTgt spid="30"/>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300" fill="hold"/>
                                        <p:tgtEl>
                                          <p:spTgt spid="31"/>
                                        </p:tgtEl>
                                        <p:attrNameLst>
                                          <p:attrName>ppt_x</p:attrName>
                                        </p:attrNameLst>
                                      </p:cBhvr>
                                      <p:tavLst>
                                        <p:tav tm="0">
                                          <p:val>
                                            <p:strVal val="0-#ppt_w/2"/>
                                          </p:val>
                                        </p:tav>
                                        <p:tav tm="100000">
                                          <p:val>
                                            <p:strVal val="#ppt_x"/>
                                          </p:val>
                                        </p:tav>
                                      </p:tavLst>
                                    </p:anim>
                                    <p:anim calcmode="lin" valueType="num">
                                      <p:cBhvr additive="base">
                                        <p:cTn id="51" dur="3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down)">
                                      <p:cBhvr>
                                        <p:cTn id="55" dur="500"/>
                                        <p:tgtEl>
                                          <p:spTgt spid="32"/>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300" fill="hold"/>
                                        <p:tgtEl>
                                          <p:spTgt spid="33"/>
                                        </p:tgtEl>
                                        <p:attrNameLst>
                                          <p:attrName>ppt_x</p:attrName>
                                        </p:attrNameLst>
                                      </p:cBhvr>
                                      <p:tavLst>
                                        <p:tav tm="0">
                                          <p:val>
                                            <p:strVal val="0-#ppt_w/2"/>
                                          </p:val>
                                        </p:tav>
                                        <p:tav tm="100000">
                                          <p:val>
                                            <p:strVal val="#ppt_x"/>
                                          </p:val>
                                        </p:tav>
                                      </p:tavLst>
                                    </p:anim>
                                    <p:anim calcmode="lin" valueType="num">
                                      <p:cBhvr additive="base">
                                        <p:cTn id="60" dur="300" fill="hold"/>
                                        <p:tgtEl>
                                          <p:spTgt spid="33"/>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down)">
                                      <p:cBhvr>
                                        <p:cTn id="64" dur="500"/>
                                        <p:tgtEl>
                                          <p:spTgt spid="34"/>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300" fill="hold"/>
                                        <p:tgtEl>
                                          <p:spTgt spid="35"/>
                                        </p:tgtEl>
                                        <p:attrNameLst>
                                          <p:attrName>ppt_x</p:attrName>
                                        </p:attrNameLst>
                                      </p:cBhvr>
                                      <p:tavLst>
                                        <p:tav tm="0">
                                          <p:val>
                                            <p:strVal val="0-#ppt_w/2"/>
                                          </p:val>
                                        </p:tav>
                                        <p:tav tm="100000">
                                          <p:val>
                                            <p:strVal val="#ppt_x"/>
                                          </p:val>
                                        </p:tav>
                                      </p:tavLst>
                                    </p:anim>
                                    <p:anim calcmode="lin" valueType="num">
                                      <p:cBhvr additive="base">
                                        <p:cTn id="69"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9" grpId="0" autoUpdateAnimBg="0"/>
      <p:bldP spid="31" grpId="0" autoUpdateAnimBg="0"/>
      <p:bldP spid="33" grpId="0" autoUpdateAnimBg="0"/>
      <p:bldP spid="3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a:ln>
            <a:solidFill>
              <a:srgbClr val="00B050"/>
            </a:solidFill>
          </a:ln>
        </p:spPr>
      </p:pic>
      <p:grpSp>
        <p:nvGrpSpPr>
          <p:cNvPr id="15" name="组合 14"/>
          <p:cNvGrpSpPr/>
          <p:nvPr/>
        </p:nvGrpSpPr>
        <p:grpSpPr>
          <a:xfrm>
            <a:off x="395536" y="339502"/>
            <a:ext cx="1454565" cy="1454944"/>
            <a:chOff x="877888" y="2946400"/>
            <a:chExt cx="1939925" cy="1939925"/>
          </a:xfrm>
        </p:grpSpPr>
        <p:sp>
          <p:nvSpPr>
            <p:cNvPr id="16" name="Oval 5"/>
            <p:cNvSpPr>
              <a:spLocks noChangeArrowheads="1"/>
            </p:cNvSpPr>
            <p:nvPr/>
          </p:nvSpPr>
          <p:spPr bwMode="auto">
            <a:xfrm>
              <a:off x="877888" y="2946400"/>
              <a:ext cx="1939925" cy="1939925"/>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977064" y="3386239"/>
              <a:ext cx="1748673" cy="1190069"/>
            </a:xfrm>
            <a:prstGeom prst="rect">
              <a:avLst/>
            </a:prstGeom>
            <a:noFill/>
          </p:spPr>
          <p:txBody>
            <a:bodyPr wrap="square" rtlCol="0">
              <a:spAutoFit/>
            </a:bodyPr>
            <a:lstStyle/>
            <a:p>
              <a:pPr lvl="0" algn="ctr"/>
              <a:r>
                <a:rPr lang="zh-CN" altLang="en-US" sz="3200" b="1" dirty="0" smtClean="0">
                  <a:solidFill>
                    <a:prstClr val="white"/>
                  </a:solidFill>
                  <a:latin typeface="微软雅黑" panose="020B0503020204020204" pitchFamily="34" charset="-122"/>
                  <a:ea typeface="微软雅黑" panose="020B0503020204020204" pitchFamily="34" charset="-122"/>
                </a:rPr>
                <a:t>目录</a:t>
              </a:r>
              <a:r>
                <a:rPr lang="en-US" altLang="zh-CN" sz="2000" b="1" dirty="0" smtClean="0">
                  <a:solidFill>
                    <a:prstClr val="white"/>
                  </a:solidFill>
                  <a:latin typeface="微软雅黑" panose="020B0503020204020204" pitchFamily="34" charset="-122"/>
                  <a:ea typeface="微软雅黑" panose="020B0503020204020204" pitchFamily="34" charset="-122"/>
                </a:rPr>
                <a:t>contents</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 name="TextBox 17"/>
          <p:cNvSpPr txBox="1"/>
          <p:nvPr/>
        </p:nvSpPr>
        <p:spPr>
          <a:xfrm>
            <a:off x="2432455" y="2524859"/>
            <a:ext cx="4331909" cy="561674"/>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2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114134" y="3086533"/>
            <a:ext cx="4968551" cy="435807"/>
          </a:xfrm>
          <a:prstGeom prst="rect">
            <a:avLst/>
          </a:prstGeom>
          <a:noFill/>
        </p:spPr>
        <p:txBody>
          <a:bodyPr wrap="square" lIns="68562" tIns="34281" rIns="68562" bIns="34281" rtlCol="0">
            <a:spAutoFit/>
          </a:bodyPr>
          <a:lstStyle/>
          <a:p>
            <a:pPr lvl="0">
              <a:lnSpc>
                <a:spcPct val="150000"/>
              </a:lnSpc>
            </a:pPr>
            <a:r>
              <a:rPr lang="zh-CN" altLang="en-US" dirty="0">
                <a:latin typeface="微软雅黑" panose="020B0503020204020204" pitchFamily="34" charset="-122"/>
                <a:ea typeface="微软雅黑" panose="020B0503020204020204" pitchFamily="34" charset="-122"/>
              </a:rPr>
              <a:t>添加适当的文字，一页的文字最好不要超过</a:t>
            </a:r>
            <a:r>
              <a:rPr lang="en-US" altLang="zh-CN" dirty="0">
                <a:latin typeface="微软雅黑" panose="020B0503020204020204" pitchFamily="34" charset="-122"/>
                <a:ea typeface="微软雅黑" panose="020B0503020204020204" pitchFamily="34" charset="-122"/>
              </a:rPr>
              <a:t>200</a:t>
            </a:r>
            <a:endPar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7" name="文本框 15"/>
          <p:cNvSpPr txBox="1"/>
          <p:nvPr/>
        </p:nvSpPr>
        <p:spPr>
          <a:xfrm>
            <a:off x="2699792" y="1347614"/>
            <a:ext cx="3797234" cy="1177245"/>
          </a:xfrm>
          <a:prstGeom prst="rect">
            <a:avLst/>
          </a:prstGeom>
          <a:noFill/>
        </p:spPr>
        <p:txBody>
          <a:bodyPr wrap="square" lIns="68580" tIns="34290" rIns="68580" bIns="34290" rtlCol="0">
            <a:spAutoFit/>
          </a:bodyPr>
          <a:lstStyle/>
          <a:p>
            <a:pPr algn="ctr"/>
            <a:r>
              <a:rPr lang="en-US" altLang="zh-CN" sz="7200" dirty="0">
                <a:latin typeface="Impact" panose="020B0806030902050204" pitchFamily="34" charset="0"/>
              </a:rPr>
              <a:t>PART.  </a:t>
            </a:r>
            <a:r>
              <a:rPr lang="en-US" altLang="zh-CN" sz="7200" dirty="0" smtClean="0">
                <a:latin typeface="Impact" panose="020B0806030902050204" pitchFamily="34" charset="0"/>
              </a:rPr>
              <a:t>04</a:t>
            </a:r>
            <a:endParaRPr lang="zh-CN" altLang="en-US" sz="7200" dirty="0">
              <a:latin typeface="Impact" panose="020B0806030902050204" pitchFamily="34" charset="0"/>
            </a:endParaRPr>
          </a:p>
        </p:txBody>
      </p:sp>
    </p:spTree>
    <p:extLst>
      <p:ext uri="{BB962C8B-B14F-4D97-AF65-F5344CB8AC3E}">
        <p14:creationId xmlns:p14="http://schemas.microsoft.com/office/powerpoint/2010/main" val="310851313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750" fill="hold"/>
                                        <p:tgtEl>
                                          <p:spTgt spid="27"/>
                                        </p:tgtEl>
                                        <p:attrNameLst>
                                          <p:attrName>ppt_w</p:attrName>
                                        </p:attrNameLst>
                                      </p:cBhvr>
                                      <p:tavLst>
                                        <p:tav tm="0">
                                          <p:val>
                                            <p:fltVal val="0"/>
                                          </p:val>
                                        </p:tav>
                                        <p:tav tm="100000">
                                          <p:val>
                                            <p:strVal val="#ppt_w"/>
                                          </p:val>
                                        </p:tav>
                                      </p:tavLst>
                                    </p:anim>
                                    <p:anim calcmode="lin" valueType="num">
                                      <p:cBhvr>
                                        <p:cTn id="14" dur="750" fill="hold"/>
                                        <p:tgtEl>
                                          <p:spTgt spid="27"/>
                                        </p:tgtEl>
                                        <p:attrNameLst>
                                          <p:attrName>ppt_h</p:attrName>
                                        </p:attrNameLst>
                                      </p:cBhvr>
                                      <p:tavLst>
                                        <p:tav tm="0">
                                          <p:val>
                                            <p:fltVal val="0"/>
                                          </p:val>
                                        </p:tav>
                                        <p:tav tm="100000">
                                          <p:val>
                                            <p:strVal val="#ppt_h"/>
                                          </p:val>
                                        </p:tav>
                                      </p:tavLst>
                                    </p:anim>
                                    <p:anim calcmode="lin" valueType="num">
                                      <p:cBhvr>
                                        <p:cTn id="15" dur="750" fill="hold"/>
                                        <p:tgtEl>
                                          <p:spTgt spid="27"/>
                                        </p:tgtEl>
                                        <p:attrNameLst>
                                          <p:attrName>style.rotation</p:attrName>
                                        </p:attrNameLst>
                                      </p:cBhvr>
                                      <p:tavLst>
                                        <p:tav tm="0">
                                          <p:val>
                                            <p:fltVal val="90"/>
                                          </p:val>
                                        </p:tav>
                                        <p:tav tm="100000">
                                          <p:val>
                                            <p:fltVal val="0"/>
                                          </p:val>
                                        </p:tav>
                                      </p:tavLst>
                                    </p:anim>
                                    <p:animEffect transition="in" filter="fade">
                                      <p:cBhvr>
                                        <p:cTn id="16" dur="750"/>
                                        <p:tgtEl>
                                          <p:spTgt spid="27"/>
                                        </p:tgtEl>
                                      </p:cBhvr>
                                    </p:animEffect>
                                  </p:childTnLst>
                                </p:cTn>
                              </p:par>
                            </p:childTnLst>
                          </p:cTn>
                        </p:par>
                        <p:par>
                          <p:cTn id="17" fill="hold">
                            <p:stCondLst>
                              <p:cond delay="1750"/>
                            </p:stCondLst>
                            <p:childTnLst>
                              <p:par>
                                <p:cTn id="18" presetID="31"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300" fill="hold"/>
                                        <p:tgtEl>
                                          <p:spTgt spid="18"/>
                                        </p:tgtEl>
                                        <p:attrNameLst>
                                          <p:attrName>ppt_w</p:attrName>
                                        </p:attrNameLst>
                                      </p:cBhvr>
                                      <p:tavLst>
                                        <p:tav tm="0">
                                          <p:val>
                                            <p:fltVal val="0"/>
                                          </p:val>
                                        </p:tav>
                                        <p:tav tm="100000">
                                          <p:val>
                                            <p:strVal val="#ppt_w"/>
                                          </p:val>
                                        </p:tav>
                                      </p:tavLst>
                                    </p:anim>
                                    <p:anim calcmode="lin" valueType="num">
                                      <p:cBhvr>
                                        <p:cTn id="21" dur="300" fill="hold"/>
                                        <p:tgtEl>
                                          <p:spTgt spid="18"/>
                                        </p:tgtEl>
                                        <p:attrNameLst>
                                          <p:attrName>ppt_h</p:attrName>
                                        </p:attrNameLst>
                                      </p:cBhvr>
                                      <p:tavLst>
                                        <p:tav tm="0">
                                          <p:val>
                                            <p:fltVal val="0"/>
                                          </p:val>
                                        </p:tav>
                                        <p:tav tm="100000">
                                          <p:val>
                                            <p:strVal val="#ppt_h"/>
                                          </p:val>
                                        </p:tav>
                                      </p:tavLst>
                                    </p:anim>
                                    <p:anim calcmode="lin" valueType="num">
                                      <p:cBhvr>
                                        <p:cTn id="22" dur="300" fill="hold"/>
                                        <p:tgtEl>
                                          <p:spTgt spid="18"/>
                                        </p:tgtEl>
                                        <p:attrNameLst>
                                          <p:attrName>style.rotation</p:attrName>
                                        </p:attrNameLst>
                                      </p:cBhvr>
                                      <p:tavLst>
                                        <p:tav tm="0">
                                          <p:val>
                                            <p:fltVal val="90"/>
                                          </p:val>
                                        </p:tav>
                                        <p:tav tm="100000">
                                          <p:val>
                                            <p:fltVal val="0"/>
                                          </p:val>
                                        </p:tav>
                                      </p:tavLst>
                                    </p:anim>
                                    <p:animEffect transition="in" filter="fade">
                                      <p:cBhvr>
                                        <p:cTn id="23" dur="300"/>
                                        <p:tgtEl>
                                          <p:spTgt spid="18"/>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323" y="879772"/>
            <a:ext cx="4907542" cy="4140250"/>
            <a:chOff x="2258545" y="766761"/>
            <a:chExt cx="6596062" cy="5562600"/>
          </a:xfrm>
          <a:solidFill>
            <a:schemeClr val="bg1">
              <a:lumMod val="75000"/>
            </a:schemeClr>
          </a:solidFill>
        </p:grpSpPr>
        <p:sp>
          <p:nvSpPr>
            <p:cNvPr id="12" name="Freeform 6"/>
            <p:cNvSpPr>
              <a:spLocks/>
            </p:cNvSpPr>
            <p:nvPr/>
          </p:nvSpPr>
          <p:spPr bwMode="auto">
            <a:xfrm>
              <a:off x="7913220" y="5227636"/>
              <a:ext cx="217488"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 name="Freeform 7"/>
            <p:cNvSpPr>
              <a:spLocks/>
            </p:cNvSpPr>
            <p:nvPr/>
          </p:nvSpPr>
          <p:spPr bwMode="auto">
            <a:xfrm>
              <a:off x="6324132" y="6061073"/>
              <a:ext cx="336550" cy="268288"/>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 name="Freeform 8"/>
            <p:cNvSpPr>
              <a:spLocks/>
            </p:cNvSpPr>
            <p:nvPr/>
          </p:nvSpPr>
          <p:spPr bwMode="auto">
            <a:xfrm>
              <a:off x="4830295" y="4579936"/>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5" name="Freeform 9"/>
            <p:cNvSpPr>
              <a:spLocks/>
            </p:cNvSpPr>
            <p:nvPr/>
          </p:nvSpPr>
          <p:spPr bwMode="auto">
            <a:xfrm>
              <a:off x="5806607" y="5083173"/>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 name="Freeform 10"/>
            <p:cNvSpPr>
              <a:spLocks/>
            </p:cNvSpPr>
            <p:nvPr/>
          </p:nvSpPr>
          <p:spPr bwMode="auto">
            <a:xfrm>
              <a:off x="7343307" y="4703761"/>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7" name="Freeform 11"/>
            <p:cNvSpPr>
              <a:spLocks/>
            </p:cNvSpPr>
            <p:nvPr/>
          </p:nvSpPr>
          <p:spPr bwMode="auto">
            <a:xfrm>
              <a:off x="5674845" y="4600573"/>
              <a:ext cx="795338"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8" name="Freeform 12"/>
            <p:cNvSpPr>
              <a:spLocks/>
            </p:cNvSpPr>
            <p:nvPr/>
          </p:nvSpPr>
          <p:spPr bwMode="auto">
            <a:xfrm>
              <a:off x="6352707" y="4451348"/>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9" name="Freeform 13"/>
            <p:cNvSpPr>
              <a:spLocks/>
            </p:cNvSpPr>
            <p:nvPr/>
          </p:nvSpPr>
          <p:spPr bwMode="auto">
            <a:xfrm>
              <a:off x="6990882" y="4430711"/>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0" name="Freeform 14"/>
            <p:cNvSpPr>
              <a:spLocks/>
            </p:cNvSpPr>
            <p:nvPr/>
          </p:nvSpPr>
          <p:spPr bwMode="auto">
            <a:xfrm>
              <a:off x="4895382" y="3803648"/>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1" name="Freeform 15"/>
            <p:cNvSpPr>
              <a:spLocks/>
            </p:cNvSpPr>
            <p:nvPr/>
          </p:nvSpPr>
          <p:spPr bwMode="auto">
            <a:xfrm>
              <a:off x="2501432" y="3190873"/>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2" name="Freeform 16"/>
            <p:cNvSpPr>
              <a:spLocks/>
            </p:cNvSpPr>
            <p:nvPr/>
          </p:nvSpPr>
          <p:spPr bwMode="auto">
            <a:xfrm>
              <a:off x="7560795" y="4337048"/>
              <a:ext cx="485775" cy="496888"/>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 name="Freeform 17"/>
            <p:cNvSpPr>
              <a:spLocks/>
            </p:cNvSpPr>
            <p:nvPr/>
          </p:nvSpPr>
          <p:spPr bwMode="auto">
            <a:xfrm>
              <a:off x="5911382" y="4121148"/>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 name="Freeform 18"/>
            <p:cNvSpPr>
              <a:spLocks/>
            </p:cNvSpPr>
            <p:nvPr/>
          </p:nvSpPr>
          <p:spPr bwMode="auto">
            <a:xfrm>
              <a:off x="6297145" y="3989386"/>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 name="Freeform 19"/>
            <p:cNvSpPr>
              <a:spLocks/>
            </p:cNvSpPr>
            <p:nvPr/>
          </p:nvSpPr>
          <p:spPr bwMode="auto">
            <a:xfrm>
              <a:off x="7119470" y="3719511"/>
              <a:ext cx="611188"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6" name="Freeform 20"/>
            <p:cNvSpPr>
              <a:spLocks/>
            </p:cNvSpPr>
            <p:nvPr/>
          </p:nvSpPr>
          <p:spPr bwMode="auto">
            <a:xfrm>
              <a:off x="7273457" y="3619498"/>
              <a:ext cx="722313" cy="73183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7" name="Freeform 21"/>
            <p:cNvSpPr>
              <a:spLocks/>
            </p:cNvSpPr>
            <p:nvPr/>
          </p:nvSpPr>
          <p:spPr bwMode="auto">
            <a:xfrm>
              <a:off x="6543207" y="3479798"/>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8" name="Freeform 22"/>
            <p:cNvSpPr>
              <a:spLocks/>
            </p:cNvSpPr>
            <p:nvPr/>
          </p:nvSpPr>
          <p:spPr bwMode="auto">
            <a:xfrm>
              <a:off x="5955832" y="2998786"/>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9" name="Freeform 23"/>
            <p:cNvSpPr>
              <a:spLocks/>
            </p:cNvSpPr>
            <p:nvPr/>
          </p:nvSpPr>
          <p:spPr bwMode="auto">
            <a:xfrm>
              <a:off x="3969870" y="2924173"/>
              <a:ext cx="1639888"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0" name="Freeform 24"/>
            <p:cNvSpPr>
              <a:spLocks/>
            </p:cNvSpPr>
            <p:nvPr/>
          </p:nvSpPr>
          <p:spPr bwMode="auto">
            <a:xfrm>
              <a:off x="6501932" y="2822573"/>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1" name="Freeform 25"/>
            <p:cNvSpPr>
              <a:spLocks/>
            </p:cNvSpPr>
            <p:nvPr/>
          </p:nvSpPr>
          <p:spPr bwMode="auto">
            <a:xfrm>
              <a:off x="7087720" y="3162298"/>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2" name="Freeform 26"/>
            <p:cNvSpPr>
              <a:spLocks/>
            </p:cNvSpPr>
            <p:nvPr/>
          </p:nvSpPr>
          <p:spPr bwMode="auto">
            <a:xfrm>
              <a:off x="5781207" y="3028948"/>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3" name="Freeform 27"/>
            <p:cNvSpPr>
              <a:spLocks/>
            </p:cNvSpPr>
            <p:nvPr/>
          </p:nvSpPr>
          <p:spPr bwMode="auto">
            <a:xfrm>
              <a:off x="6865470" y="2452686"/>
              <a:ext cx="703263"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4" name="Freeform 28"/>
            <p:cNvSpPr>
              <a:spLocks/>
            </p:cNvSpPr>
            <p:nvPr/>
          </p:nvSpPr>
          <p:spPr bwMode="auto">
            <a:xfrm>
              <a:off x="2258545" y="1320798"/>
              <a:ext cx="2609850" cy="2046288"/>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5" name="Freeform 29"/>
            <p:cNvSpPr>
              <a:spLocks/>
            </p:cNvSpPr>
            <p:nvPr/>
          </p:nvSpPr>
          <p:spPr bwMode="auto">
            <a:xfrm>
              <a:off x="5019207" y="833436"/>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6" name="Freeform 30"/>
            <p:cNvSpPr>
              <a:spLocks/>
            </p:cNvSpPr>
            <p:nvPr/>
          </p:nvSpPr>
          <p:spPr bwMode="auto">
            <a:xfrm>
              <a:off x="7055970" y="2730498"/>
              <a:ext cx="309563" cy="3603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7" name="Freeform 31"/>
            <p:cNvSpPr>
              <a:spLocks/>
            </p:cNvSpPr>
            <p:nvPr/>
          </p:nvSpPr>
          <p:spPr bwMode="auto">
            <a:xfrm>
              <a:off x="7441732" y="2274886"/>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8" name="Freeform 32"/>
            <p:cNvSpPr>
              <a:spLocks/>
            </p:cNvSpPr>
            <p:nvPr/>
          </p:nvSpPr>
          <p:spPr bwMode="auto">
            <a:xfrm>
              <a:off x="7598895" y="1836736"/>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9" name="Freeform 33"/>
            <p:cNvSpPr>
              <a:spLocks/>
            </p:cNvSpPr>
            <p:nvPr/>
          </p:nvSpPr>
          <p:spPr bwMode="auto">
            <a:xfrm>
              <a:off x="7387757" y="766761"/>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0" name="Freeform 34"/>
            <p:cNvSpPr>
              <a:spLocks/>
            </p:cNvSpPr>
            <p:nvPr/>
          </p:nvSpPr>
          <p:spPr bwMode="auto">
            <a:xfrm>
              <a:off x="4423895" y="2398711"/>
              <a:ext cx="1865313"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1" name="Freeform 35"/>
            <p:cNvSpPr>
              <a:spLocks/>
            </p:cNvSpPr>
            <p:nvPr/>
          </p:nvSpPr>
          <p:spPr bwMode="auto">
            <a:xfrm>
              <a:off x="6474945" y="5203823"/>
              <a:ext cx="1033463" cy="79851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42" name="组合 41"/>
          <p:cNvGrpSpPr/>
          <p:nvPr/>
        </p:nvGrpSpPr>
        <p:grpSpPr>
          <a:xfrm>
            <a:off x="5761775" y="1278505"/>
            <a:ext cx="661890" cy="613310"/>
            <a:chOff x="3108276" y="1499353"/>
            <a:chExt cx="1196335" cy="1108531"/>
          </a:xfrm>
        </p:grpSpPr>
        <p:sp>
          <p:nvSpPr>
            <p:cNvPr id="43" name="椭圆 1"/>
            <p:cNvSpPr/>
            <p:nvPr/>
          </p:nvSpPr>
          <p:spPr>
            <a:xfrm rot="16200000">
              <a:off x="3163813" y="1467086"/>
              <a:ext cx="1095032" cy="1186564"/>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rgbClr val="90BF1F"/>
            </a:solidFill>
            <a:ln w="12700" cap="flat" cmpd="sng" algn="ctr">
              <a:noFill/>
              <a:prstDash val="soli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44" name="椭圆 43"/>
            <p:cNvSpPr/>
            <p:nvPr/>
          </p:nvSpPr>
          <p:spPr>
            <a:xfrm>
              <a:off x="3108276" y="1499353"/>
              <a:ext cx="1107097" cy="1108531"/>
            </a:xfrm>
            <a:prstGeom prst="ellipse">
              <a:avLst/>
            </a:prstGeom>
            <a:solidFill>
              <a:srgbClr val="90BF1F"/>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endParaRPr kumimoji="0" lang="en-US"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4"/>
          <p:cNvGrpSpPr/>
          <p:nvPr/>
        </p:nvGrpSpPr>
        <p:grpSpPr>
          <a:xfrm>
            <a:off x="5761775" y="2178391"/>
            <a:ext cx="661890" cy="613310"/>
            <a:chOff x="3108276" y="1499353"/>
            <a:chExt cx="1196335" cy="1108531"/>
          </a:xfrm>
        </p:grpSpPr>
        <p:sp>
          <p:nvSpPr>
            <p:cNvPr id="46" name="椭圆 1"/>
            <p:cNvSpPr/>
            <p:nvPr/>
          </p:nvSpPr>
          <p:spPr>
            <a:xfrm rot="16200000">
              <a:off x="3163813" y="1467086"/>
              <a:ext cx="1095032" cy="1186564"/>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rgbClr val="F49800"/>
            </a:solidFill>
            <a:ln w="12700" cap="flat" cmpd="sng" algn="ctr">
              <a:noFill/>
              <a:prstDash val="soli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47" name="椭圆 46"/>
            <p:cNvSpPr/>
            <p:nvPr/>
          </p:nvSpPr>
          <p:spPr>
            <a:xfrm>
              <a:off x="3108276" y="1499353"/>
              <a:ext cx="1107097" cy="1108531"/>
            </a:xfrm>
            <a:prstGeom prst="ellipse">
              <a:avLst/>
            </a:prstGeom>
            <a:solidFill>
              <a:srgbClr val="F49800"/>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endParaRPr kumimoji="0" lang="en-US" altLang="zh-CN"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5761775" y="3078277"/>
            <a:ext cx="661890" cy="613310"/>
            <a:chOff x="3108276" y="1499353"/>
            <a:chExt cx="1196335" cy="1108531"/>
          </a:xfrm>
        </p:grpSpPr>
        <p:sp>
          <p:nvSpPr>
            <p:cNvPr id="49" name="椭圆 1"/>
            <p:cNvSpPr/>
            <p:nvPr/>
          </p:nvSpPr>
          <p:spPr>
            <a:xfrm rot="16200000">
              <a:off x="3163813" y="1467086"/>
              <a:ext cx="1095032" cy="1186564"/>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rgbClr val="00B050"/>
            </a:solidFill>
            <a:ln w="12700" cap="flat" cmpd="sng" algn="ctr">
              <a:noFill/>
              <a:prstDash val="soli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50" name="椭圆 49"/>
            <p:cNvSpPr/>
            <p:nvPr/>
          </p:nvSpPr>
          <p:spPr>
            <a:xfrm>
              <a:off x="3108276" y="1499353"/>
              <a:ext cx="1107097" cy="1108531"/>
            </a:xfrm>
            <a:prstGeom prst="ellipse">
              <a:avLst/>
            </a:prstGeom>
            <a:solidFill>
              <a:srgbClr val="00B050"/>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endParaRPr kumimoji="0" lang="en-US" altLang="zh-CN"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51" name="组合 50"/>
          <p:cNvGrpSpPr/>
          <p:nvPr/>
        </p:nvGrpSpPr>
        <p:grpSpPr>
          <a:xfrm>
            <a:off x="5761775" y="3949134"/>
            <a:ext cx="661890" cy="613310"/>
            <a:chOff x="3108276" y="1499353"/>
            <a:chExt cx="1196335" cy="1108531"/>
          </a:xfrm>
        </p:grpSpPr>
        <p:sp>
          <p:nvSpPr>
            <p:cNvPr id="52" name="椭圆 1"/>
            <p:cNvSpPr/>
            <p:nvPr/>
          </p:nvSpPr>
          <p:spPr>
            <a:xfrm rot="16200000">
              <a:off x="3163813" y="1467086"/>
              <a:ext cx="1095032" cy="1186564"/>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solidFill>
              <a:srgbClr val="D55405"/>
            </a:solidFill>
            <a:ln w="12700" cap="flat" cmpd="sng" algn="ctr">
              <a:noFill/>
              <a:prstDash val="solid"/>
            </a:ln>
            <a:effectLst/>
          </p:spPr>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white"/>
                </a:solidFill>
                <a:effectLst/>
                <a:uLnTx/>
                <a:uFillTx/>
                <a:latin typeface="Calibri"/>
                <a:ea typeface="+mn-ea"/>
                <a:cs typeface="+mn-cs"/>
              </a:endParaRPr>
            </a:p>
          </p:txBody>
        </p:sp>
        <p:sp>
          <p:nvSpPr>
            <p:cNvPr id="53" name="椭圆 52"/>
            <p:cNvSpPr/>
            <p:nvPr/>
          </p:nvSpPr>
          <p:spPr>
            <a:xfrm>
              <a:off x="3108276" y="1499353"/>
              <a:ext cx="1107097" cy="1108531"/>
            </a:xfrm>
            <a:prstGeom prst="ellipse">
              <a:avLst/>
            </a:prstGeom>
            <a:solidFill>
              <a:srgbClr val="D55405"/>
            </a:solidFill>
            <a:ln w="25400" cap="flat" cmpd="sng" algn="ctr">
              <a:noFill/>
              <a:prstDash val="solid"/>
            </a:ln>
            <a:effectLst/>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endParaRPr kumimoji="0" lang="en-US" altLang="zh-CN" sz="12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4" name="TextBox 53"/>
          <p:cNvSpPr txBox="1"/>
          <p:nvPr/>
        </p:nvSpPr>
        <p:spPr>
          <a:xfrm>
            <a:off x="6506482" y="1275606"/>
            <a:ext cx="2385998" cy="525960"/>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字</a:t>
            </a:r>
          </a:p>
        </p:txBody>
      </p:sp>
      <p:sp>
        <p:nvSpPr>
          <p:cNvPr id="55" name="TextBox 54"/>
          <p:cNvSpPr txBox="1"/>
          <p:nvPr/>
        </p:nvSpPr>
        <p:spPr>
          <a:xfrm>
            <a:off x="6506482" y="2219395"/>
            <a:ext cx="2346386" cy="525960"/>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字</a:t>
            </a:r>
          </a:p>
        </p:txBody>
      </p:sp>
      <p:sp>
        <p:nvSpPr>
          <p:cNvPr id="56" name="TextBox 55"/>
          <p:cNvSpPr txBox="1"/>
          <p:nvPr/>
        </p:nvSpPr>
        <p:spPr>
          <a:xfrm>
            <a:off x="6506482" y="3126557"/>
            <a:ext cx="2346386" cy="525960"/>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字</a:t>
            </a:r>
          </a:p>
        </p:txBody>
      </p:sp>
      <p:sp>
        <p:nvSpPr>
          <p:cNvPr id="57" name="TextBox 56"/>
          <p:cNvSpPr txBox="1"/>
          <p:nvPr/>
        </p:nvSpPr>
        <p:spPr>
          <a:xfrm>
            <a:off x="6506481" y="3992809"/>
            <a:ext cx="2346387" cy="525960"/>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字</a:t>
            </a:r>
          </a:p>
        </p:txBody>
      </p:sp>
      <p:sp>
        <p:nvSpPr>
          <p:cNvPr id="58" name="KSO_Shape"/>
          <p:cNvSpPr/>
          <p:nvPr/>
        </p:nvSpPr>
        <p:spPr>
          <a:xfrm>
            <a:off x="3275651" y="3413367"/>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59" name="KSO_Shape"/>
          <p:cNvSpPr/>
          <p:nvPr/>
        </p:nvSpPr>
        <p:spPr>
          <a:xfrm>
            <a:off x="2792574" y="3362574"/>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0" name="KSO_Shape"/>
          <p:cNvSpPr/>
          <p:nvPr/>
        </p:nvSpPr>
        <p:spPr>
          <a:xfrm>
            <a:off x="3854068" y="4252917"/>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1" name="KSO_Shape"/>
          <p:cNvSpPr/>
          <p:nvPr/>
        </p:nvSpPr>
        <p:spPr>
          <a:xfrm>
            <a:off x="3771720" y="3340099"/>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2" name="KSO_Shape"/>
          <p:cNvSpPr/>
          <p:nvPr/>
        </p:nvSpPr>
        <p:spPr>
          <a:xfrm>
            <a:off x="4305845" y="3902774"/>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3" name="KSO_Shape"/>
          <p:cNvSpPr/>
          <p:nvPr/>
        </p:nvSpPr>
        <p:spPr>
          <a:xfrm>
            <a:off x="4485635" y="3493556"/>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4" name="KSO_Shape"/>
          <p:cNvSpPr/>
          <p:nvPr/>
        </p:nvSpPr>
        <p:spPr>
          <a:xfrm>
            <a:off x="4168067" y="2175574"/>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5" name="KSO_Shape"/>
          <p:cNvSpPr/>
          <p:nvPr/>
        </p:nvSpPr>
        <p:spPr>
          <a:xfrm>
            <a:off x="1303444" y="2121634"/>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6" name="KSO_Shape"/>
          <p:cNvSpPr/>
          <p:nvPr/>
        </p:nvSpPr>
        <p:spPr>
          <a:xfrm>
            <a:off x="4008182" y="3684104"/>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7" name="KSO_Shape"/>
          <p:cNvSpPr/>
          <p:nvPr/>
        </p:nvSpPr>
        <p:spPr>
          <a:xfrm>
            <a:off x="4184402" y="2651946"/>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68" name="KSO_Shape"/>
          <p:cNvSpPr/>
          <p:nvPr/>
        </p:nvSpPr>
        <p:spPr>
          <a:xfrm>
            <a:off x="3211948" y="3859383"/>
            <a:ext cx="163513" cy="279509"/>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8224147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
                                        </p:tgtEl>
                                        <p:attrNameLst>
                                          <p:attrName>ppt_x</p:attrName>
                                          <p:attrName>ppt_y</p:attrName>
                                        </p:attrNameLst>
                                      </p:cBhvr>
                                    </p:animMotion>
                                    <p:animEffect transition="in" filter="fade">
                                      <p:cBhvr>
                                        <p:cTn id="9" dur="1000"/>
                                        <p:tgtEl>
                                          <p:spTgt spid="8"/>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400" fill="hold"/>
                                        <p:tgtEl>
                                          <p:spTgt spid="58"/>
                                        </p:tgtEl>
                                        <p:attrNameLst>
                                          <p:attrName>ppt_x</p:attrName>
                                        </p:attrNameLst>
                                      </p:cBhvr>
                                      <p:tavLst>
                                        <p:tav tm="0">
                                          <p:val>
                                            <p:strVal val="#ppt_x"/>
                                          </p:val>
                                        </p:tav>
                                        <p:tav tm="100000">
                                          <p:val>
                                            <p:strVal val="#ppt_x"/>
                                          </p:val>
                                        </p:tav>
                                      </p:tavLst>
                                    </p:anim>
                                    <p:anim calcmode="lin" valueType="num">
                                      <p:cBhvr additive="base">
                                        <p:cTn id="14" dur="400" fill="hold"/>
                                        <p:tgtEl>
                                          <p:spTgt spid="5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250"/>
                                  </p:stCondLst>
                                  <p:childTnLst>
                                    <p:set>
                                      <p:cBhvr>
                                        <p:cTn id="16" dur="1" fill="hold">
                                          <p:stCondLst>
                                            <p:cond delay="0"/>
                                          </p:stCondLst>
                                        </p:cTn>
                                        <p:tgtEl>
                                          <p:spTgt spid="68"/>
                                        </p:tgtEl>
                                        <p:attrNameLst>
                                          <p:attrName>style.visibility</p:attrName>
                                        </p:attrNameLst>
                                      </p:cBhvr>
                                      <p:to>
                                        <p:strVal val="visible"/>
                                      </p:to>
                                    </p:set>
                                    <p:anim calcmode="lin" valueType="num">
                                      <p:cBhvr additive="base">
                                        <p:cTn id="17" dur="400" fill="hold"/>
                                        <p:tgtEl>
                                          <p:spTgt spid="68"/>
                                        </p:tgtEl>
                                        <p:attrNameLst>
                                          <p:attrName>ppt_x</p:attrName>
                                        </p:attrNameLst>
                                      </p:cBhvr>
                                      <p:tavLst>
                                        <p:tav tm="0">
                                          <p:val>
                                            <p:strVal val="#ppt_x"/>
                                          </p:val>
                                        </p:tav>
                                        <p:tav tm="100000">
                                          <p:val>
                                            <p:strVal val="#ppt_x"/>
                                          </p:val>
                                        </p:tav>
                                      </p:tavLst>
                                    </p:anim>
                                    <p:anim calcmode="lin" valueType="num">
                                      <p:cBhvr additive="base">
                                        <p:cTn id="18" dur="400" fill="hold"/>
                                        <p:tgtEl>
                                          <p:spTgt spid="6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50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400" fill="hold"/>
                                        <p:tgtEl>
                                          <p:spTgt spid="59"/>
                                        </p:tgtEl>
                                        <p:attrNameLst>
                                          <p:attrName>ppt_x</p:attrName>
                                        </p:attrNameLst>
                                      </p:cBhvr>
                                      <p:tavLst>
                                        <p:tav tm="0">
                                          <p:val>
                                            <p:strVal val="#ppt_x"/>
                                          </p:val>
                                        </p:tav>
                                        <p:tav tm="100000">
                                          <p:val>
                                            <p:strVal val="#ppt_x"/>
                                          </p:val>
                                        </p:tav>
                                      </p:tavLst>
                                    </p:anim>
                                    <p:anim calcmode="lin" valueType="num">
                                      <p:cBhvr additive="base">
                                        <p:cTn id="22" dur="400" fill="hold"/>
                                        <p:tgtEl>
                                          <p:spTgt spid="5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75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400" fill="hold"/>
                                        <p:tgtEl>
                                          <p:spTgt spid="67"/>
                                        </p:tgtEl>
                                        <p:attrNameLst>
                                          <p:attrName>ppt_x</p:attrName>
                                        </p:attrNameLst>
                                      </p:cBhvr>
                                      <p:tavLst>
                                        <p:tav tm="0">
                                          <p:val>
                                            <p:strVal val="#ppt_x"/>
                                          </p:val>
                                        </p:tav>
                                        <p:tav tm="100000">
                                          <p:val>
                                            <p:strVal val="#ppt_x"/>
                                          </p:val>
                                        </p:tav>
                                      </p:tavLst>
                                    </p:anim>
                                    <p:anim calcmode="lin" valueType="num">
                                      <p:cBhvr additive="base">
                                        <p:cTn id="26" dur="400" fill="hold"/>
                                        <p:tgtEl>
                                          <p:spTgt spid="6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100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400" fill="hold"/>
                                        <p:tgtEl>
                                          <p:spTgt spid="64"/>
                                        </p:tgtEl>
                                        <p:attrNameLst>
                                          <p:attrName>ppt_x</p:attrName>
                                        </p:attrNameLst>
                                      </p:cBhvr>
                                      <p:tavLst>
                                        <p:tav tm="0">
                                          <p:val>
                                            <p:strVal val="#ppt_x"/>
                                          </p:val>
                                        </p:tav>
                                        <p:tav tm="100000">
                                          <p:val>
                                            <p:strVal val="#ppt_x"/>
                                          </p:val>
                                        </p:tav>
                                      </p:tavLst>
                                    </p:anim>
                                    <p:anim calcmode="lin" valueType="num">
                                      <p:cBhvr additive="base">
                                        <p:cTn id="30" dur="400" fill="hold"/>
                                        <p:tgtEl>
                                          <p:spTgt spid="6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1250"/>
                                  </p:stCondLst>
                                  <p:childTnLst>
                                    <p:set>
                                      <p:cBhvr>
                                        <p:cTn id="32" dur="1" fill="hold">
                                          <p:stCondLst>
                                            <p:cond delay="0"/>
                                          </p:stCondLst>
                                        </p:cTn>
                                        <p:tgtEl>
                                          <p:spTgt spid="61"/>
                                        </p:tgtEl>
                                        <p:attrNameLst>
                                          <p:attrName>style.visibility</p:attrName>
                                        </p:attrNameLst>
                                      </p:cBhvr>
                                      <p:to>
                                        <p:strVal val="visible"/>
                                      </p:to>
                                    </p:set>
                                    <p:anim calcmode="lin" valueType="num">
                                      <p:cBhvr additive="base">
                                        <p:cTn id="33" dur="400" fill="hold"/>
                                        <p:tgtEl>
                                          <p:spTgt spid="61"/>
                                        </p:tgtEl>
                                        <p:attrNameLst>
                                          <p:attrName>ppt_x</p:attrName>
                                        </p:attrNameLst>
                                      </p:cBhvr>
                                      <p:tavLst>
                                        <p:tav tm="0">
                                          <p:val>
                                            <p:strVal val="#ppt_x"/>
                                          </p:val>
                                        </p:tav>
                                        <p:tav tm="100000">
                                          <p:val>
                                            <p:strVal val="#ppt_x"/>
                                          </p:val>
                                        </p:tav>
                                      </p:tavLst>
                                    </p:anim>
                                    <p:anim calcmode="lin" valueType="num">
                                      <p:cBhvr additive="base">
                                        <p:cTn id="34" dur="400" fill="hold"/>
                                        <p:tgtEl>
                                          <p:spTgt spid="6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150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400" fill="hold"/>
                                        <p:tgtEl>
                                          <p:spTgt spid="66"/>
                                        </p:tgtEl>
                                        <p:attrNameLst>
                                          <p:attrName>ppt_x</p:attrName>
                                        </p:attrNameLst>
                                      </p:cBhvr>
                                      <p:tavLst>
                                        <p:tav tm="0">
                                          <p:val>
                                            <p:strVal val="#ppt_x"/>
                                          </p:val>
                                        </p:tav>
                                        <p:tav tm="100000">
                                          <p:val>
                                            <p:strVal val="#ppt_x"/>
                                          </p:val>
                                        </p:tav>
                                      </p:tavLst>
                                    </p:anim>
                                    <p:anim calcmode="lin" valueType="num">
                                      <p:cBhvr additive="base">
                                        <p:cTn id="38" dur="400" fill="hold"/>
                                        <p:tgtEl>
                                          <p:spTgt spid="6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750"/>
                                  </p:stCondLst>
                                  <p:childTnLst>
                                    <p:set>
                                      <p:cBhvr>
                                        <p:cTn id="40" dur="1" fill="hold">
                                          <p:stCondLst>
                                            <p:cond delay="0"/>
                                          </p:stCondLst>
                                        </p:cTn>
                                        <p:tgtEl>
                                          <p:spTgt spid="63"/>
                                        </p:tgtEl>
                                        <p:attrNameLst>
                                          <p:attrName>style.visibility</p:attrName>
                                        </p:attrNameLst>
                                      </p:cBhvr>
                                      <p:to>
                                        <p:strVal val="visible"/>
                                      </p:to>
                                    </p:set>
                                    <p:anim calcmode="lin" valueType="num">
                                      <p:cBhvr additive="base">
                                        <p:cTn id="41" dur="400" fill="hold"/>
                                        <p:tgtEl>
                                          <p:spTgt spid="63"/>
                                        </p:tgtEl>
                                        <p:attrNameLst>
                                          <p:attrName>ppt_x</p:attrName>
                                        </p:attrNameLst>
                                      </p:cBhvr>
                                      <p:tavLst>
                                        <p:tav tm="0">
                                          <p:val>
                                            <p:strVal val="#ppt_x"/>
                                          </p:val>
                                        </p:tav>
                                        <p:tav tm="100000">
                                          <p:val>
                                            <p:strVal val="#ppt_x"/>
                                          </p:val>
                                        </p:tav>
                                      </p:tavLst>
                                    </p:anim>
                                    <p:anim calcmode="lin" valueType="num">
                                      <p:cBhvr additive="base">
                                        <p:cTn id="42" dur="400" fill="hold"/>
                                        <p:tgtEl>
                                          <p:spTgt spid="6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400" fill="hold"/>
                                        <p:tgtEl>
                                          <p:spTgt spid="62"/>
                                        </p:tgtEl>
                                        <p:attrNameLst>
                                          <p:attrName>ppt_x</p:attrName>
                                        </p:attrNameLst>
                                      </p:cBhvr>
                                      <p:tavLst>
                                        <p:tav tm="0">
                                          <p:val>
                                            <p:strVal val="#ppt_x"/>
                                          </p:val>
                                        </p:tav>
                                        <p:tav tm="100000">
                                          <p:val>
                                            <p:strVal val="#ppt_x"/>
                                          </p:val>
                                        </p:tav>
                                      </p:tavLst>
                                    </p:anim>
                                    <p:anim calcmode="lin" valueType="num">
                                      <p:cBhvr additive="base">
                                        <p:cTn id="46" dur="400" fill="hold"/>
                                        <p:tgtEl>
                                          <p:spTgt spid="6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250"/>
                                  </p:stCondLst>
                                  <p:childTnLst>
                                    <p:set>
                                      <p:cBhvr>
                                        <p:cTn id="48" dur="1" fill="hold">
                                          <p:stCondLst>
                                            <p:cond delay="0"/>
                                          </p:stCondLst>
                                        </p:cTn>
                                        <p:tgtEl>
                                          <p:spTgt spid="60"/>
                                        </p:tgtEl>
                                        <p:attrNameLst>
                                          <p:attrName>style.visibility</p:attrName>
                                        </p:attrNameLst>
                                      </p:cBhvr>
                                      <p:to>
                                        <p:strVal val="visible"/>
                                      </p:to>
                                    </p:set>
                                    <p:anim calcmode="lin" valueType="num">
                                      <p:cBhvr additive="base">
                                        <p:cTn id="49" dur="400" fill="hold"/>
                                        <p:tgtEl>
                                          <p:spTgt spid="60"/>
                                        </p:tgtEl>
                                        <p:attrNameLst>
                                          <p:attrName>ppt_x</p:attrName>
                                        </p:attrNameLst>
                                      </p:cBhvr>
                                      <p:tavLst>
                                        <p:tav tm="0">
                                          <p:val>
                                            <p:strVal val="#ppt_x"/>
                                          </p:val>
                                        </p:tav>
                                        <p:tav tm="100000">
                                          <p:val>
                                            <p:strVal val="#ppt_x"/>
                                          </p:val>
                                        </p:tav>
                                      </p:tavLst>
                                    </p:anim>
                                    <p:anim calcmode="lin" valueType="num">
                                      <p:cBhvr additive="base">
                                        <p:cTn id="50" dur="400" fill="hold"/>
                                        <p:tgtEl>
                                          <p:spTgt spid="6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500"/>
                                  </p:stCondLst>
                                  <p:childTnLst>
                                    <p:set>
                                      <p:cBhvr>
                                        <p:cTn id="52" dur="1" fill="hold">
                                          <p:stCondLst>
                                            <p:cond delay="0"/>
                                          </p:stCondLst>
                                        </p:cTn>
                                        <p:tgtEl>
                                          <p:spTgt spid="65"/>
                                        </p:tgtEl>
                                        <p:attrNameLst>
                                          <p:attrName>style.visibility</p:attrName>
                                        </p:attrNameLst>
                                      </p:cBhvr>
                                      <p:to>
                                        <p:strVal val="visible"/>
                                      </p:to>
                                    </p:set>
                                    <p:anim calcmode="lin" valueType="num">
                                      <p:cBhvr additive="base">
                                        <p:cTn id="53" dur="400" fill="hold"/>
                                        <p:tgtEl>
                                          <p:spTgt spid="65"/>
                                        </p:tgtEl>
                                        <p:attrNameLst>
                                          <p:attrName>ppt_x</p:attrName>
                                        </p:attrNameLst>
                                      </p:cBhvr>
                                      <p:tavLst>
                                        <p:tav tm="0">
                                          <p:val>
                                            <p:strVal val="#ppt_x"/>
                                          </p:val>
                                        </p:tav>
                                        <p:tav tm="100000">
                                          <p:val>
                                            <p:strVal val="#ppt_x"/>
                                          </p:val>
                                        </p:tav>
                                      </p:tavLst>
                                    </p:anim>
                                    <p:anim calcmode="lin" valueType="num">
                                      <p:cBhvr additive="base">
                                        <p:cTn id="54" dur="400" fill="hold"/>
                                        <p:tgtEl>
                                          <p:spTgt spid="65"/>
                                        </p:tgtEl>
                                        <p:attrNameLst>
                                          <p:attrName>ppt_y</p:attrName>
                                        </p:attrNameLst>
                                      </p:cBhvr>
                                      <p:tavLst>
                                        <p:tav tm="0">
                                          <p:val>
                                            <p:strVal val="1+#ppt_h/2"/>
                                          </p:val>
                                        </p:tav>
                                        <p:tav tm="100000">
                                          <p:val>
                                            <p:strVal val="#ppt_y"/>
                                          </p:val>
                                        </p:tav>
                                      </p:tavLst>
                                    </p:anim>
                                  </p:childTnLst>
                                </p:cTn>
                              </p:par>
                            </p:childTnLst>
                          </p:cTn>
                        </p:par>
                        <p:par>
                          <p:cTn id="55" fill="hold">
                            <p:stCondLst>
                              <p:cond delay="3900"/>
                            </p:stCondLst>
                            <p:childTnLst>
                              <p:par>
                                <p:cTn id="56" presetID="21" presetClass="entr" presetSubtype="1" fill="hold"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wheel(1)">
                                      <p:cBhvr>
                                        <p:cTn id="58" dur="750"/>
                                        <p:tgtEl>
                                          <p:spTgt spid="42"/>
                                        </p:tgtEl>
                                      </p:cBhvr>
                                    </p:animEffect>
                                  </p:childTnLst>
                                </p:cTn>
                              </p:par>
                            </p:childTnLst>
                          </p:cTn>
                        </p:par>
                        <p:par>
                          <p:cTn id="59" fill="hold">
                            <p:stCondLst>
                              <p:cond delay="4650"/>
                            </p:stCondLst>
                            <p:childTnLst>
                              <p:par>
                                <p:cTn id="60" presetID="22" presetClass="entr" presetSubtype="8"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childTnLst>
                          </p:cTn>
                        </p:par>
                        <p:par>
                          <p:cTn id="63" fill="hold">
                            <p:stCondLst>
                              <p:cond delay="5150"/>
                            </p:stCondLst>
                            <p:childTnLst>
                              <p:par>
                                <p:cTn id="64" presetID="21" presetClass="entr" presetSubtype="1"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heel(1)">
                                      <p:cBhvr>
                                        <p:cTn id="66" dur="750"/>
                                        <p:tgtEl>
                                          <p:spTgt spid="45"/>
                                        </p:tgtEl>
                                      </p:cBhvr>
                                    </p:animEffect>
                                  </p:childTnLst>
                                </p:cTn>
                              </p:par>
                            </p:childTnLst>
                          </p:cTn>
                        </p:par>
                        <p:par>
                          <p:cTn id="67" fill="hold">
                            <p:stCondLst>
                              <p:cond delay="5900"/>
                            </p:stCondLst>
                            <p:childTnLst>
                              <p:par>
                                <p:cTn id="68" presetID="22" presetClass="entr" presetSubtype="8"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500"/>
                                        <p:tgtEl>
                                          <p:spTgt spid="55"/>
                                        </p:tgtEl>
                                      </p:cBhvr>
                                    </p:animEffect>
                                  </p:childTnLst>
                                </p:cTn>
                              </p:par>
                            </p:childTnLst>
                          </p:cTn>
                        </p:par>
                        <p:par>
                          <p:cTn id="71" fill="hold">
                            <p:stCondLst>
                              <p:cond delay="6400"/>
                            </p:stCondLst>
                            <p:childTnLst>
                              <p:par>
                                <p:cTn id="72" presetID="21" presetClass="entr" presetSubtype="1" fill="hold"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heel(1)">
                                      <p:cBhvr>
                                        <p:cTn id="74" dur="750"/>
                                        <p:tgtEl>
                                          <p:spTgt spid="48"/>
                                        </p:tgtEl>
                                      </p:cBhvr>
                                    </p:animEffect>
                                  </p:childTnLst>
                                </p:cTn>
                              </p:par>
                            </p:childTnLst>
                          </p:cTn>
                        </p:par>
                        <p:par>
                          <p:cTn id="75" fill="hold">
                            <p:stCondLst>
                              <p:cond delay="7150"/>
                            </p:stCondLst>
                            <p:childTnLst>
                              <p:par>
                                <p:cTn id="76" presetID="22" presetClass="entr" presetSubtype="8" fill="hold" grpId="0"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7650"/>
                            </p:stCondLst>
                            <p:childTnLst>
                              <p:par>
                                <p:cTn id="80" presetID="21" presetClass="entr" presetSubtype="1"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wheel(1)">
                                      <p:cBhvr>
                                        <p:cTn id="82" dur="750"/>
                                        <p:tgtEl>
                                          <p:spTgt spid="51"/>
                                        </p:tgtEl>
                                      </p:cBhvr>
                                    </p:animEffect>
                                  </p:childTnLst>
                                </p:cTn>
                              </p:par>
                            </p:childTnLst>
                          </p:cTn>
                        </p:par>
                        <p:par>
                          <p:cTn id="83" fill="hold">
                            <p:stCondLst>
                              <p:cond delay="8400"/>
                            </p:stCondLst>
                            <p:childTnLst>
                              <p:par>
                                <p:cTn id="84" presetID="22" presetClass="entr" presetSubtype="8" fill="hold" grpId="0" nodeType="after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wipe(left)">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单圆角矩形 11"/>
          <p:cNvSpPr/>
          <p:nvPr/>
        </p:nvSpPr>
        <p:spPr>
          <a:xfrm flipH="1">
            <a:off x="4428464" y="1198496"/>
            <a:ext cx="4320000" cy="1044000"/>
          </a:xfrm>
          <a:prstGeom prst="round1Rect">
            <a:avLst>
              <a:gd name="adj" fmla="val 21202"/>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单圆角矩形 13"/>
          <p:cNvSpPr/>
          <p:nvPr/>
        </p:nvSpPr>
        <p:spPr>
          <a:xfrm flipH="1">
            <a:off x="4428464" y="2461239"/>
            <a:ext cx="4320000" cy="1044000"/>
          </a:xfrm>
          <a:prstGeom prst="round1Rect">
            <a:avLst>
              <a:gd name="adj" fmla="val 21202"/>
            </a:avLst>
          </a:prstGeom>
          <a:solidFill>
            <a:srgbClr val="F4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单圆角矩形 14"/>
          <p:cNvSpPr/>
          <p:nvPr/>
        </p:nvSpPr>
        <p:spPr>
          <a:xfrm flipH="1">
            <a:off x="4428464" y="3723982"/>
            <a:ext cx="4320000" cy="1044000"/>
          </a:xfrm>
          <a:prstGeom prst="round1Rect">
            <a:avLst>
              <a:gd name="adj" fmla="val 212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圆角矩形 2"/>
          <p:cNvSpPr/>
          <p:nvPr/>
        </p:nvSpPr>
        <p:spPr>
          <a:xfrm>
            <a:off x="323528" y="1198496"/>
            <a:ext cx="3816424" cy="3569486"/>
          </a:xfrm>
          <a:prstGeom prst="roundRect">
            <a:avLst>
              <a:gd name="adj" fmla="val 5689"/>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TextBox 17"/>
          <p:cNvSpPr txBox="1"/>
          <p:nvPr/>
        </p:nvSpPr>
        <p:spPr>
          <a:xfrm>
            <a:off x="4626259" y="2668601"/>
            <a:ext cx="3978189" cy="623229"/>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p>
        </p:txBody>
      </p:sp>
      <p:sp>
        <p:nvSpPr>
          <p:cNvPr id="20" name="TextBox 19"/>
          <p:cNvSpPr txBox="1"/>
          <p:nvPr/>
        </p:nvSpPr>
        <p:spPr>
          <a:xfrm>
            <a:off x="4626259" y="1434887"/>
            <a:ext cx="3978189" cy="623229"/>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p>
        </p:txBody>
      </p:sp>
      <p:sp>
        <p:nvSpPr>
          <p:cNvPr id="21" name="TextBox 20"/>
          <p:cNvSpPr txBox="1"/>
          <p:nvPr/>
        </p:nvSpPr>
        <p:spPr>
          <a:xfrm>
            <a:off x="4626259" y="3939902"/>
            <a:ext cx="3978189" cy="623229"/>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字根据需要添加文字，一页的文字最好不要超过</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1593920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3" grpId="0" animBg="1"/>
      <p:bldP spid="18"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左大括号 16"/>
          <p:cNvSpPr/>
          <p:nvPr/>
        </p:nvSpPr>
        <p:spPr>
          <a:xfrm rot="16200000">
            <a:off x="4564243" y="-528501"/>
            <a:ext cx="180000" cy="7244600"/>
          </a:xfrm>
          <a:prstGeom prst="leftBrace">
            <a:avLst>
              <a:gd name="adj1" fmla="val 25264"/>
              <a:gd name="adj2" fmla="val 50000"/>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圆角矩形 17"/>
          <p:cNvSpPr/>
          <p:nvPr/>
        </p:nvSpPr>
        <p:spPr>
          <a:xfrm>
            <a:off x="1137516" y="1635646"/>
            <a:ext cx="1512168" cy="864096"/>
          </a:xfrm>
          <a:prstGeom prst="round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9" name="圆角矩形 18"/>
          <p:cNvSpPr/>
          <p:nvPr/>
        </p:nvSpPr>
        <p:spPr>
          <a:xfrm>
            <a:off x="2985721" y="1635646"/>
            <a:ext cx="1512168" cy="864096"/>
          </a:xfrm>
          <a:prstGeom prst="roundRect">
            <a:avLst/>
          </a:prstGeom>
          <a:solidFill>
            <a:srgbClr val="F4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20" name="圆角矩形 19"/>
          <p:cNvSpPr/>
          <p:nvPr/>
        </p:nvSpPr>
        <p:spPr>
          <a:xfrm>
            <a:off x="4833926" y="1635646"/>
            <a:ext cx="1512168" cy="86409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21" name="圆角矩形 20"/>
          <p:cNvSpPr/>
          <p:nvPr/>
        </p:nvSpPr>
        <p:spPr>
          <a:xfrm>
            <a:off x="6682132" y="1635646"/>
            <a:ext cx="1512168" cy="864096"/>
          </a:xfrm>
          <a:prstGeom prst="roundRect">
            <a:avLst/>
          </a:pr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22" name="文本框 17"/>
          <p:cNvSpPr txBox="1"/>
          <p:nvPr/>
        </p:nvSpPr>
        <p:spPr bwMode="auto">
          <a:xfrm>
            <a:off x="1102522" y="3363838"/>
            <a:ext cx="7103443" cy="992579"/>
          </a:xfrm>
          <a:prstGeom prst="rect">
            <a:avLst/>
          </a:prstGeom>
          <a:noFill/>
        </p:spPr>
        <p:txBody>
          <a:bodyPr wrap="square" lIns="68580" tIns="34290" rIns="68580" bIns="34290">
            <a:sp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此处添加文本标题</a:t>
            </a:r>
            <a:endParaRPr kumimoji="0" lang="en-US" altLang="zh-CN" sz="16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添加适当的文字，一页的文字最好不要超过</a:t>
            </a: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添加适当的文字，添加适当的文字，一页的文字最好不要超过</a:t>
            </a: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添加适当的文字，添加适当的文字，一页的文字最好不要超过</a:t>
            </a: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200</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en-GB" altLang="zh-CN"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charset="0"/>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83186318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90"/>
                                          </p:val>
                                        </p:tav>
                                        <p:tav tm="100000">
                                          <p:val>
                                            <p:fltVal val="0"/>
                                          </p:val>
                                        </p:tav>
                                      </p:tavLst>
                                    </p:anim>
                                    <p:animEffect transition="in" filter="fade">
                                      <p:cBhvr>
                                        <p:cTn id="10" dur="500"/>
                                        <p:tgtEl>
                                          <p:spTgt spid="18"/>
                                        </p:tgtEl>
                                      </p:cBhvr>
                                    </p:animEffect>
                                  </p:childTnLst>
                                </p:cTn>
                              </p:par>
                              <p:par>
                                <p:cTn id="11" presetID="31" presetClass="entr" presetSubtype="0" fill="hold" grpId="0" nodeType="withEffect">
                                  <p:stCondLst>
                                    <p:cond delay="25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90"/>
                                          </p:val>
                                        </p:tav>
                                        <p:tav tm="100000">
                                          <p:val>
                                            <p:fltVal val="0"/>
                                          </p:val>
                                        </p:tav>
                                      </p:tavLst>
                                    </p:anim>
                                    <p:animEffect transition="in" filter="fade">
                                      <p:cBhvr>
                                        <p:cTn id="16" dur="500"/>
                                        <p:tgtEl>
                                          <p:spTgt spid="19"/>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90"/>
                                          </p:val>
                                        </p:tav>
                                        <p:tav tm="100000">
                                          <p:val>
                                            <p:fltVal val="0"/>
                                          </p:val>
                                        </p:tav>
                                      </p:tavLst>
                                    </p:anim>
                                    <p:animEffect transition="in" filter="fade">
                                      <p:cBhvr>
                                        <p:cTn id="22" dur="500"/>
                                        <p:tgtEl>
                                          <p:spTgt spid="20"/>
                                        </p:tgtEl>
                                      </p:cBhvr>
                                    </p:animEffect>
                                  </p:childTnLst>
                                </p:cTn>
                              </p:par>
                              <p:par>
                                <p:cTn id="23" presetID="31" presetClass="entr" presetSubtype="0" fill="hold" grpId="0"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 calcmode="lin" valueType="num">
                                      <p:cBhvr>
                                        <p:cTn id="27" dur="500" fill="hold"/>
                                        <p:tgtEl>
                                          <p:spTgt spid="21"/>
                                        </p:tgtEl>
                                        <p:attrNameLst>
                                          <p:attrName>style.rotation</p:attrName>
                                        </p:attrNameLst>
                                      </p:cBhvr>
                                      <p:tavLst>
                                        <p:tav tm="0">
                                          <p:val>
                                            <p:fltVal val="90"/>
                                          </p:val>
                                        </p:tav>
                                        <p:tav tm="100000">
                                          <p:val>
                                            <p:fltVal val="0"/>
                                          </p:val>
                                        </p:tav>
                                      </p:tavLst>
                                    </p:anim>
                                    <p:animEffect transition="in" filter="fade">
                                      <p:cBhvr>
                                        <p:cTn id="28" dur="500"/>
                                        <p:tgtEl>
                                          <p:spTgt spid="21"/>
                                        </p:tgtEl>
                                      </p:cBhvr>
                                    </p:animEffect>
                                  </p:childTnLst>
                                </p:cTn>
                              </p:par>
                            </p:childTnLst>
                          </p:cTn>
                        </p:par>
                        <p:par>
                          <p:cTn id="29" fill="hold">
                            <p:stCondLst>
                              <p:cond delay="1250"/>
                            </p:stCondLst>
                            <p:childTnLst>
                              <p:par>
                                <p:cTn id="30" presetID="16" presetClass="entr" presetSubtype="37"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outVertical)">
                                      <p:cBhvr>
                                        <p:cTn id="32" dur="500"/>
                                        <p:tgtEl>
                                          <p:spTgt spid="17"/>
                                        </p:tgtEl>
                                      </p:cBhvr>
                                    </p:animEffect>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barn(outVertical)">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11">
            <a:hlinkClick r:id="rId3"/>
          </p:cNvPr>
          <p:cNvSpPr>
            <a:spLocks noChangeArrowheads="1"/>
          </p:cNvSpPr>
          <p:nvPr/>
        </p:nvSpPr>
        <p:spPr bwMode="auto">
          <a:xfrm>
            <a:off x="4216400" y="2463402"/>
            <a:ext cx="962025" cy="592138"/>
          </a:xfrm>
          <a:prstGeom prst="rightArrow">
            <a:avLst>
              <a:gd name="adj1" fmla="val 50000"/>
              <a:gd name="adj2" fmla="val 40617"/>
            </a:avLst>
          </a:prstGeom>
          <a:solidFill>
            <a:srgbClr val="90BF1F"/>
          </a:solidFill>
          <a:ln>
            <a:noFill/>
          </a:ln>
          <a:effectLst>
            <a:outerShdw dist="35921" dir="2700000" algn="ctr" rotWithShape="0">
              <a:srgbClr val="5F5F5F">
                <a:alpha val="50000"/>
              </a:srgb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2" name="AutoShape 12">
            <a:hlinkClick r:id="rId3"/>
          </p:cNvPr>
          <p:cNvSpPr>
            <a:spLocks noChangeArrowheads="1"/>
          </p:cNvSpPr>
          <p:nvPr/>
        </p:nvSpPr>
        <p:spPr bwMode="auto">
          <a:xfrm flipH="1">
            <a:off x="4216400" y="3498452"/>
            <a:ext cx="962025" cy="592138"/>
          </a:xfrm>
          <a:prstGeom prst="rightArrow">
            <a:avLst>
              <a:gd name="adj1" fmla="val 50000"/>
              <a:gd name="adj2" fmla="val 40617"/>
            </a:avLst>
          </a:prstGeom>
          <a:solidFill>
            <a:srgbClr val="F49800"/>
          </a:solidFill>
          <a:ln>
            <a:noFill/>
          </a:ln>
          <a:effectLst>
            <a:outerShdw dist="35921" dir="2700000" algn="ctr" rotWithShape="0">
              <a:schemeClr val="bg2"/>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3" name="Rectangle 6">
            <a:hlinkClick r:id="rId3"/>
          </p:cNvPr>
          <p:cNvSpPr>
            <a:spLocks noChangeArrowheads="1"/>
          </p:cNvSpPr>
          <p:nvPr/>
        </p:nvSpPr>
        <p:spPr bwMode="auto">
          <a:xfrm>
            <a:off x="812800" y="1239266"/>
            <a:ext cx="3179763" cy="519113"/>
          </a:xfrm>
          <a:prstGeom prst="rect">
            <a:avLst/>
          </a:prstGeom>
          <a:solidFill>
            <a:srgbClr val="90BF1F"/>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传统农业</a:t>
            </a:r>
          </a:p>
        </p:txBody>
      </p:sp>
      <p:sp>
        <p:nvSpPr>
          <p:cNvPr id="14" name="Rectangle 7">
            <a:hlinkClick r:id="rId3"/>
          </p:cNvPr>
          <p:cNvSpPr>
            <a:spLocks noChangeArrowheads="1"/>
          </p:cNvSpPr>
          <p:nvPr/>
        </p:nvSpPr>
        <p:spPr bwMode="auto">
          <a:xfrm>
            <a:off x="812800" y="1758380"/>
            <a:ext cx="3179763" cy="2829594"/>
          </a:xfrm>
          <a:prstGeom prst="rect">
            <a:avLst/>
          </a:prstGeom>
          <a:noFill/>
          <a:ln>
            <a:solidFill>
              <a:schemeClr val="bg1">
                <a:lumMod val="65000"/>
              </a:schemeClr>
            </a:solid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5" name="Rectangle 5">
            <a:hlinkClick r:id="rId3"/>
          </p:cNvPr>
          <p:cNvSpPr>
            <a:spLocks noChangeArrowheads="1"/>
          </p:cNvSpPr>
          <p:nvPr/>
        </p:nvSpPr>
        <p:spPr bwMode="gray">
          <a:xfrm>
            <a:off x="899592" y="1959346"/>
            <a:ext cx="3041650"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190500" marR="0" lvl="0" indent="-190500" algn="l" defTabSz="914400" rtl="0" eaLnBrk="1" fontAlgn="auto" latinLnBrk="0" hangingPunct="1">
              <a:lnSpc>
                <a:spcPct val="150000"/>
              </a:lnSpc>
              <a:spcBef>
                <a:spcPct val="0"/>
              </a:spcBef>
              <a:spcAft>
                <a:spcPct val="40000"/>
              </a:spcAft>
              <a:buClr>
                <a:prstClr val="black"/>
              </a:buClr>
              <a:buSzTx/>
              <a:buFont typeface="Wingdings" pitchFamily="2" charset="2"/>
              <a:buChar char="§"/>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endParaRPr kumimoji="0" lang="en-US" altLang="zh-CN" sz="1400" b="0" i="0" u="none" strike="noStrike" kern="1200" cap="none" spc="0" normalizeH="0" baseline="0" noProof="1">
              <a:ln>
                <a:noFill/>
              </a:ln>
              <a:solidFill>
                <a:srgbClr val="333333"/>
              </a:solidFill>
              <a:effectLst/>
              <a:uLnTx/>
              <a:uFillTx/>
              <a:latin typeface="Arial" charset="0"/>
              <a:ea typeface="宋体" charset="-122"/>
              <a:cs typeface="Arial" charset="0"/>
            </a:endParaRPr>
          </a:p>
        </p:txBody>
      </p:sp>
      <p:sp>
        <p:nvSpPr>
          <p:cNvPr id="16" name="Rectangle 8">
            <a:hlinkClick r:id="rId3"/>
          </p:cNvPr>
          <p:cNvSpPr>
            <a:spLocks noChangeArrowheads="1"/>
          </p:cNvSpPr>
          <p:nvPr/>
        </p:nvSpPr>
        <p:spPr bwMode="auto">
          <a:xfrm>
            <a:off x="5326063" y="1239266"/>
            <a:ext cx="3179762" cy="519113"/>
          </a:xfrm>
          <a:prstGeom prst="rect">
            <a:avLst/>
          </a:prstGeom>
          <a:solidFill>
            <a:srgbClr val="F49800"/>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现代农业</a:t>
            </a:r>
          </a:p>
        </p:txBody>
      </p:sp>
      <p:sp>
        <p:nvSpPr>
          <p:cNvPr id="17" name="Rectangle 9">
            <a:hlinkClick r:id="rId3"/>
          </p:cNvPr>
          <p:cNvSpPr>
            <a:spLocks noChangeArrowheads="1"/>
          </p:cNvSpPr>
          <p:nvPr/>
        </p:nvSpPr>
        <p:spPr bwMode="auto">
          <a:xfrm>
            <a:off x="5326063" y="1758380"/>
            <a:ext cx="3179762" cy="2829594"/>
          </a:xfrm>
          <a:prstGeom prst="rect">
            <a:avLst/>
          </a:prstGeom>
          <a:noFill/>
          <a:ln>
            <a:solidFill>
              <a:schemeClr val="bg1">
                <a:lumMod val="65000"/>
              </a:schemeClr>
            </a:solid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36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8" name="Rectangle 5"/>
          <p:cNvSpPr>
            <a:spLocks noChangeArrowheads="1"/>
          </p:cNvSpPr>
          <p:nvPr/>
        </p:nvSpPr>
        <p:spPr bwMode="gray">
          <a:xfrm>
            <a:off x="5434013" y="1959346"/>
            <a:ext cx="3040062"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190500" marR="0" lvl="0" indent="-190500" algn="l" defTabSz="914400" rtl="0" eaLnBrk="1" fontAlgn="auto" latinLnBrk="0" hangingPunct="1">
              <a:lnSpc>
                <a:spcPct val="150000"/>
              </a:lnSpc>
              <a:spcBef>
                <a:spcPct val="0"/>
              </a:spcBef>
              <a:spcAft>
                <a:spcPct val="40000"/>
              </a:spcAft>
              <a:buClr>
                <a:prstClr val="black"/>
              </a:buClr>
              <a:buSzTx/>
              <a:buFont typeface="Wingdings" pitchFamily="2" charset="2"/>
              <a:buChar char="§"/>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endParaRPr kumimoji="0" lang="en-US" altLang="zh-CN" sz="1400" b="0" i="0" u="none" strike="noStrike" kern="1200" cap="none" spc="0" normalizeH="0" baseline="0" noProof="1">
              <a:ln>
                <a:noFill/>
              </a:ln>
              <a:solidFill>
                <a:srgbClr val="333333"/>
              </a:solidFill>
              <a:effectLst/>
              <a:uLnTx/>
              <a:uFillTx/>
              <a:latin typeface="Arial" charset="0"/>
              <a:ea typeface="宋体" charset="-122"/>
              <a:cs typeface="Arial" charset="0"/>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81676136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Vertical)">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animBg="1"/>
      <p:bldP spid="17" grpId="0" animBg="1"/>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34186" y="1131590"/>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矩形 11"/>
          <p:cNvSpPr/>
          <p:nvPr/>
        </p:nvSpPr>
        <p:spPr>
          <a:xfrm>
            <a:off x="929263" y="1196751"/>
            <a:ext cx="2015999" cy="138167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12"/>
          <p:cNvSpPr/>
          <p:nvPr/>
        </p:nvSpPr>
        <p:spPr>
          <a:xfrm>
            <a:off x="6063554" y="3075806"/>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矩形 13"/>
          <p:cNvSpPr/>
          <p:nvPr/>
        </p:nvSpPr>
        <p:spPr>
          <a:xfrm>
            <a:off x="6158631" y="3140967"/>
            <a:ext cx="2015999" cy="138167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Text Box 10"/>
          <p:cNvSpPr txBox="1">
            <a:spLocks noChangeArrowheads="1"/>
          </p:cNvSpPr>
          <p:nvPr/>
        </p:nvSpPr>
        <p:spPr bwMode="auto">
          <a:xfrm>
            <a:off x="788047" y="3502072"/>
            <a:ext cx="5040000" cy="1020572"/>
          </a:xfrm>
          <a:prstGeom prst="rect">
            <a:avLst/>
          </a:prstGeom>
          <a:noFill/>
          <a:ln w="9525">
            <a:noFill/>
            <a:miter lim="800000"/>
            <a:headEnd/>
            <a:tailEnd/>
          </a:ln>
        </p:spPr>
        <p:txBody>
          <a:bodyPr wrap="square" lIns="45720" tIns="22860" rIns="45720" bIns="22860">
            <a:no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p>
        </p:txBody>
      </p:sp>
      <p:sp>
        <p:nvSpPr>
          <p:cNvPr id="17" name="矩形 16"/>
          <p:cNvSpPr/>
          <p:nvPr/>
        </p:nvSpPr>
        <p:spPr>
          <a:xfrm>
            <a:off x="3275856" y="1175672"/>
            <a:ext cx="1415772" cy="362792"/>
          </a:xfrm>
          <a:prstGeom prst="rect">
            <a:avLst/>
          </a:prstGeom>
        </p:spPr>
        <p:txBody>
          <a:bodyPr wrap="non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6B8D17"/>
                </a:solidFill>
                <a:effectLst/>
                <a:uLnTx/>
                <a:uFillTx/>
                <a:latin typeface="微软雅黑" pitchFamily="34" charset="-122"/>
                <a:ea typeface="微软雅黑" pitchFamily="34" charset="-122"/>
                <a:cs typeface="+mn-cs"/>
              </a:rPr>
              <a:t>传统手工农业</a:t>
            </a:r>
            <a:endParaRPr kumimoji="0" lang="en-US" altLang="zh-CN" sz="1600" b="1" i="0" u="none" strike="noStrike" kern="1200" cap="none" spc="0" normalizeH="0" baseline="0" noProof="0" dirty="0">
              <a:ln>
                <a:noFill/>
              </a:ln>
              <a:solidFill>
                <a:srgbClr val="6B8D17"/>
              </a:solidFill>
              <a:effectLst/>
              <a:uLnTx/>
              <a:uFillTx/>
              <a:latin typeface="微软雅黑" pitchFamily="34" charset="-122"/>
              <a:ea typeface="微软雅黑" pitchFamily="34" charset="-122"/>
              <a:cs typeface="+mn-cs"/>
            </a:endParaRPr>
          </a:p>
        </p:txBody>
      </p:sp>
      <p:sp>
        <p:nvSpPr>
          <p:cNvPr id="18" name="矩形 17"/>
          <p:cNvSpPr/>
          <p:nvPr/>
        </p:nvSpPr>
        <p:spPr>
          <a:xfrm>
            <a:off x="4207090" y="3166091"/>
            <a:ext cx="1620957" cy="362792"/>
          </a:xfrm>
          <a:prstGeom prst="rect">
            <a:avLst/>
          </a:prstGeom>
        </p:spPr>
        <p:txBody>
          <a:bodyPr wrap="non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6B8D17"/>
                </a:solidFill>
                <a:effectLst/>
                <a:uLnTx/>
                <a:uFillTx/>
                <a:latin typeface="微软雅黑" pitchFamily="34" charset="-122"/>
                <a:ea typeface="微软雅黑" pitchFamily="34" charset="-122"/>
                <a:cs typeface="+mn-cs"/>
              </a:rPr>
              <a:t>现代机械化农业</a:t>
            </a:r>
            <a:endParaRPr kumimoji="0" lang="en-US" altLang="zh-CN" sz="1600" b="1" i="0" u="none" strike="noStrike" kern="1200" cap="none" spc="0" normalizeH="0" baseline="0" noProof="0" dirty="0">
              <a:ln>
                <a:noFill/>
              </a:ln>
              <a:solidFill>
                <a:srgbClr val="6B8D17"/>
              </a:solidFill>
              <a:effectLst/>
              <a:uLnTx/>
              <a:uFillTx/>
              <a:latin typeface="微软雅黑" pitchFamily="34" charset="-122"/>
              <a:ea typeface="微软雅黑" pitchFamily="34" charset="-122"/>
              <a:cs typeface="+mn-cs"/>
            </a:endParaRPr>
          </a:p>
        </p:txBody>
      </p:sp>
      <p:sp>
        <p:nvSpPr>
          <p:cNvPr id="20" name="PA_文本框 10"/>
          <p:cNvSpPr txBox="1">
            <a:spLocks noChangeArrowheads="1"/>
          </p:cNvSpPr>
          <p:nvPr>
            <p:custDataLst>
              <p:tags r:id="rId1"/>
            </p:custDataLst>
          </p:nvPr>
        </p:nvSpPr>
        <p:spPr bwMode="auto">
          <a:xfrm>
            <a:off x="3315954" y="1517897"/>
            <a:ext cx="5040000" cy="1020572"/>
          </a:xfrm>
          <a:prstGeom prst="rect">
            <a:avLst/>
          </a:prstGeom>
          <a:noFill/>
          <a:ln w="9525">
            <a:noFill/>
            <a:miter lim="800000"/>
            <a:headEnd/>
            <a:tailEnd/>
          </a:ln>
        </p:spPr>
        <p:txBody>
          <a:bodyPr wrap="square" lIns="45720" tIns="22860" rIns="45720" bIns="22860">
            <a:no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字根据需要添加适当的文字，一页的文字最好不要超过</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200</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807873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1500"/>
                            </p:stCondLst>
                            <p:childTnLst>
                              <p:par>
                                <p:cTn id="25" presetID="31"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 calcmode="lin" valueType="num">
                                      <p:cBhvr>
                                        <p:cTn id="29" dur="1000" fill="hold"/>
                                        <p:tgtEl>
                                          <p:spTgt spid="13"/>
                                        </p:tgtEl>
                                        <p:attrNameLst>
                                          <p:attrName>style.rotation</p:attrName>
                                        </p:attrNameLst>
                                      </p:cBhvr>
                                      <p:tavLst>
                                        <p:tav tm="0">
                                          <p:val>
                                            <p:fltVal val="90"/>
                                          </p:val>
                                        </p:tav>
                                        <p:tav tm="100000">
                                          <p:val>
                                            <p:fltVal val="0"/>
                                          </p:val>
                                        </p:tav>
                                      </p:tavLst>
                                    </p:anim>
                                    <p:animEffect transition="in" filter="fade">
                                      <p:cBhvr>
                                        <p:cTn id="30" dur="1000"/>
                                        <p:tgtEl>
                                          <p:spTgt spid="13"/>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fltVal val="0"/>
                                          </p:val>
                                        </p:tav>
                                        <p:tav tm="100000">
                                          <p:val>
                                            <p:strVal val="#ppt_w"/>
                                          </p:val>
                                        </p:tav>
                                      </p:tavLst>
                                    </p:anim>
                                    <p:anim calcmode="lin" valueType="num">
                                      <p:cBhvr>
                                        <p:cTn id="34" dur="1000" fill="hold"/>
                                        <p:tgtEl>
                                          <p:spTgt spid="14"/>
                                        </p:tgtEl>
                                        <p:attrNameLst>
                                          <p:attrName>ppt_h</p:attrName>
                                        </p:attrNameLst>
                                      </p:cBhvr>
                                      <p:tavLst>
                                        <p:tav tm="0">
                                          <p:val>
                                            <p:fltVal val="0"/>
                                          </p:val>
                                        </p:tav>
                                        <p:tav tm="100000">
                                          <p:val>
                                            <p:strVal val="#ppt_h"/>
                                          </p:val>
                                        </p:tav>
                                      </p:tavLst>
                                    </p:anim>
                                    <p:anim calcmode="lin" valueType="num">
                                      <p:cBhvr>
                                        <p:cTn id="35" dur="1000" fill="hold"/>
                                        <p:tgtEl>
                                          <p:spTgt spid="14"/>
                                        </p:tgtEl>
                                        <p:attrNameLst>
                                          <p:attrName>style.rotation</p:attrName>
                                        </p:attrNameLst>
                                      </p:cBhvr>
                                      <p:tavLst>
                                        <p:tav tm="0">
                                          <p:val>
                                            <p:fltVal val="90"/>
                                          </p:val>
                                        </p:tav>
                                        <p:tav tm="100000">
                                          <p:val>
                                            <p:fltVal val="0"/>
                                          </p:val>
                                        </p:tav>
                                      </p:tavLst>
                                    </p:anim>
                                    <p:animEffect transition="in" filter="fade">
                                      <p:cBhvr>
                                        <p:cTn id="36" dur="1000"/>
                                        <p:tgtEl>
                                          <p:spTgt spid="14"/>
                                        </p:tgtEl>
                                      </p:cBhvr>
                                    </p:animEffect>
                                  </p:childTnLst>
                                </p:cTn>
                              </p:par>
                            </p:childTnLst>
                          </p:cTn>
                        </p:par>
                        <p:par>
                          <p:cTn id="37" fill="hold">
                            <p:stCondLst>
                              <p:cond delay="2500"/>
                            </p:stCondLst>
                            <p:childTnLst>
                              <p:par>
                                <p:cTn id="38" presetID="2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500"/>
                                        <p:tgtEl>
                                          <p:spTgt spid="18"/>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right)">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6" grpId="0"/>
      <p:bldP spid="17" grpId="0"/>
      <p:bldP spid="18"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 y="3102728"/>
            <a:ext cx="9143245" cy="2040773"/>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7" y="1584"/>
            <a:ext cx="2907552" cy="5140332"/>
          </a:xfrm>
          <a:prstGeom prst="rect">
            <a:avLst/>
          </a:prstGeom>
        </p:spPr>
      </p:pic>
      <p:cxnSp>
        <p:nvCxnSpPr>
          <p:cNvPr id="10" name="直接连接符 9"/>
          <p:cNvCxnSpPr/>
          <p:nvPr/>
        </p:nvCxnSpPr>
        <p:spPr>
          <a:xfrm>
            <a:off x="3563888" y="4515966"/>
            <a:ext cx="504056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3912542" y="4544147"/>
            <a:ext cx="43432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指导老师</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lang="zh-CN" altLang="en-US" dirty="0">
                <a:solidFill>
                  <a:prstClr val="white"/>
                </a:solidFill>
                <a:latin typeface="Arial" panose="020B0604020202020204" pitchFamily="34" charset="0"/>
                <a:ea typeface="微软雅黑" panose="020B0503020204020204" pitchFamily="34" charset="-122"/>
                <a:sym typeface="Arial" panose="020B0604020202020204" pitchFamily="34" charset="0"/>
              </a:rPr>
              <a:t>优品</a:t>
            </a:r>
            <a:r>
              <a:rPr kumimoji="0" lang="en-US" altLang="zh-CN"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PPT</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r>
              <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汇报人</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lang="en-US" altLang="zh-CN" dirty="0">
                <a:solidFill>
                  <a:prstClr val="white"/>
                </a:solidFill>
                <a:latin typeface="Arial" panose="020B0604020202020204" pitchFamily="34" charset="0"/>
                <a:ea typeface="微软雅黑" panose="020B0503020204020204" pitchFamily="34" charset="-122"/>
                <a:sym typeface="Arial" panose="020B0604020202020204" pitchFamily="34" charset="0"/>
              </a:rPr>
              <a:t>XXX</a:t>
            </a:r>
            <a:r>
              <a:rPr kumimoji="0" lang="zh-CN" altLang="en-US" sz="18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  </a:t>
            </a:r>
            <a:endPar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TextBox 11"/>
          <p:cNvSpPr txBox="1"/>
          <p:nvPr/>
        </p:nvSpPr>
        <p:spPr>
          <a:xfrm>
            <a:off x="3491880" y="3795886"/>
            <a:ext cx="541718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感谢观看 </a:t>
            </a:r>
            <a:r>
              <a:rPr kumimoji="0" lang="en-US" altLang="zh-CN" sz="4000" b="1"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THANK YOU</a:t>
            </a:r>
            <a:endParaRPr kumimoji="0" lang="zh-CN" altLang="en-US" sz="40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8862906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500"/>
                                        <p:tgtEl>
                                          <p:spTgt spid="6"/>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250"/>
                                        <p:tgtEl>
                                          <p:spTgt spid="5"/>
                                        </p:tgtEl>
                                      </p:cBhvr>
                                    </p:animEffect>
                                  </p:childTnLst>
                                </p:cTn>
                              </p:par>
                            </p:childTnLst>
                          </p:cTn>
                        </p:par>
                        <p:par>
                          <p:cTn id="12" fill="hold">
                            <p:stCondLst>
                              <p:cond delay="275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3750"/>
                            </p:stCondLst>
                            <p:childTnLst>
                              <p:par>
                                <p:cTn id="19" presetID="16" presetClass="entr" presetSubtype="2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par>
                          <p:cTn id="22" fill="hold">
                            <p:stCondLst>
                              <p:cond delay="4250"/>
                            </p:stCondLst>
                            <p:childTnLst>
                              <p:par>
                                <p:cTn id="23" presetID="47"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2739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a:ln>
            <a:solidFill>
              <a:srgbClr val="00B050"/>
            </a:solidFill>
          </a:ln>
        </p:spPr>
      </p:pic>
      <p:grpSp>
        <p:nvGrpSpPr>
          <p:cNvPr id="15" name="组合 14"/>
          <p:cNvGrpSpPr/>
          <p:nvPr/>
        </p:nvGrpSpPr>
        <p:grpSpPr>
          <a:xfrm>
            <a:off x="395536" y="339502"/>
            <a:ext cx="1454565" cy="1454944"/>
            <a:chOff x="877888" y="2946400"/>
            <a:chExt cx="1939925" cy="1939925"/>
          </a:xfrm>
        </p:grpSpPr>
        <p:sp>
          <p:nvSpPr>
            <p:cNvPr id="16" name="Oval 5"/>
            <p:cNvSpPr>
              <a:spLocks noChangeArrowheads="1"/>
            </p:cNvSpPr>
            <p:nvPr/>
          </p:nvSpPr>
          <p:spPr bwMode="auto">
            <a:xfrm>
              <a:off x="877888" y="2946400"/>
              <a:ext cx="1939925" cy="1939925"/>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977064" y="3386239"/>
              <a:ext cx="1748673" cy="1190069"/>
            </a:xfrm>
            <a:prstGeom prst="rect">
              <a:avLst/>
            </a:prstGeom>
            <a:noFill/>
          </p:spPr>
          <p:txBody>
            <a:bodyPr wrap="square" rtlCol="0">
              <a:spAutoFit/>
            </a:bodyPr>
            <a:lstStyle/>
            <a:p>
              <a:pPr lvl="0" algn="ctr"/>
              <a:r>
                <a:rPr lang="zh-CN" altLang="en-US" sz="3200" b="1" dirty="0" smtClean="0">
                  <a:solidFill>
                    <a:prstClr val="white"/>
                  </a:solidFill>
                  <a:latin typeface="微软雅黑" panose="020B0503020204020204" pitchFamily="34" charset="-122"/>
                  <a:ea typeface="微软雅黑" panose="020B0503020204020204" pitchFamily="34" charset="-122"/>
                </a:rPr>
                <a:t>目录</a:t>
              </a:r>
              <a:r>
                <a:rPr lang="en-US" altLang="zh-CN" sz="2000" b="1" dirty="0" smtClean="0">
                  <a:solidFill>
                    <a:prstClr val="white"/>
                  </a:solidFill>
                  <a:latin typeface="微软雅黑" panose="020B0503020204020204" pitchFamily="34" charset="-122"/>
                  <a:ea typeface="微软雅黑" panose="020B0503020204020204" pitchFamily="34" charset="-122"/>
                </a:rPr>
                <a:t>contents</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 name="TextBox 17"/>
          <p:cNvSpPr txBox="1"/>
          <p:nvPr/>
        </p:nvSpPr>
        <p:spPr>
          <a:xfrm>
            <a:off x="2432455" y="2524859"/>
            <a:ext cx="4331909" cy="561674"/>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2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114134" y="3086533"/>
            <a:ext cx="4968551" cy="435807"/>
          </a:xfrm>
          <a:prstGeom prst="rect">
            <a:avLst/>
          </a:prstGeom>
          <a:noFill/>
        </p:spPr>
        <p:txBody>
          <a:bodyPr wrap="square" lIns="68562" tIns="34281" rIns="68562" bIns="34281" rtlCol="0">
            <a:spAutoFit/>
          </a:bodyPr>
          <a:lstStyle/>
          <a:p>
            <a:pPr lvl="0">
              <a:lnSpc>
                <a:spcPct val="150000"/>
              </a:lnSpc>
            </a:pPr>
            <a:r>
              <a:rPr lang="zh-CN" altLang="en-US" dirty="0">
                <a:latin typeface="微软雅黑" panose="020B0503020204020204" pitchFamily="34" charset="-122"/>
                <a:ea typeface="微软雅黑" panose="020B0503020204020204" pitchFamily="34" charset="-122"/>
              </a:rPr>
              <a:t>添加适当的文字，一页的文字最好不要超过</a:t>
            </a:r>
            <a:r>
              <a:rPr lang="en-US" altLang="zh-CN" dirty="0">
                <a:latin typeface="微软雅黑" panose="020B0503020204020204" pitchFamily="34" charset="-122"/>
                <a:ea typeface="微软雅黑" panose="020B0503020204020204" pitchFamily="34" charset="-122"/>
              </a:rPr>
              <a:t>200</a:t>
            </a:r>
            <a:endPar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7" name="文本框 15"/>
          <p:cNvSpPr txBox="1"/>
          <p:nvPr/>
        </p:nvSpPr>
        <p:spPr>
          <a:xfrm>
            <a:off x="2699792" y="1347614"/>
            <a:ext cx="3797234" cy="1177245"/>
          </a:xfrm>
          <a:prstGeom prst="rect">
            <a:avLst/>
          </a:prstGeom>
          <a:noFill/>
        </p:spPr>
        <p:txBody>
          <a:bodyPr wrap="square" lIns="68580" tIns="34290" rIns="68580" bIns="34290" rtlCol="0">
            <a:spAutoFit/>
          </a:bodyPr>
          <a:lstStyle/>
          <a:p>
            <a:pPr algn="ctr"/>
            <a:r>
              <a:rPr lang="en-US" altLang="zh-CN" sz="7200" dirty="0">
                <a:latin typeface="Impact" panose="020B0806030902050204" pitchFamily="34" charset="0"/>
              </a:rPr>
              <a:t>PART.  </a:t>
            </a:r>
            <a:r>
              <a:rPr lang="en-US" altLang="zh-CN" sz="7200" dirty="0" smtClean="0">
                <a:latin typeface="Impact" panose="020B0806030902050204" pitchFamily="34" charset="0"/>
              </a:rPr>
              <a:t>01</a:t>
            </a:r>
            <a:endParaRPr lang="zh-CN" altLang="en-US" sz="7200" dirty="0">
              <a:latin typeface="Impact" panose="020B0806030902050204" pitchFamily="34" charset="0"/>
            </a:endParaRPr>
          </a:p>
        </p:txBody>
      </p:sp>
    </p:spTree>
    <p:extLst>
      <p:ext uri="{BB962C8B-B14F-4D97-AF65-F5344CB8AC3E}">
        <p14:creationId xmlns:p14="http://schemas.microsoft.com/office/powerpoint/2010/main" val="40220264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750" fill="hold"/>
                                        <p:tgtEl>
                                          <p:spTgt spid="27"/>
                                        </p:tgtEl>
                                        <p:attrNameLst>
                                          <p:attrName>ppt_w</p:attrName>
                                        </p:attrNameLst>
                                      </p:cBhvr>
                                      <p:tavLst>
                                        <p:tav tm="0">
                                          <p:val>
                                            <p:fltVal val="0"/>
                                          </p:val>
                                        </p:tav>
                                        <p:tav tm="100000">
                                          <p:val>
                                            <p:strVal val="#ppt_w"/>
                                          </p:val>
                                        </p:tav>
                                      </p:tavLst>
                                    </p:anim>
                                    <p:anim calcmode="lin" valueType="num">
                                      <p:cBhvr>
                                        <p:cTn id="14" dur="750" fill="hold"/>
                                        <p:tgtEl>
                                          <p:spTgt spid="27"/>
                                        </p:tgtEl>
                                        <p:attrNameLst>
                                          <p:attrName>ppt_h</p:attrName>
                                        </p:attrNameLst>
                                      </p:cBhvr>
                                      <p:tavLst>
                                        <p:tav tm="0">
                                          <p:val>
                                            <p:fltVal val="0"/>
                                          </p:val>
                                        </p:tav>
                                        <p:tav tm="100000">
                                          <p:val>
                                            <p:strVal val="#ppt_h"/>
                                          </p:val>
                                        </p:tav>
                                      </p:tavLst>
                                    </p:anim>
                                    <p:anim calcmode="lin" valueType="num">
                                      <p:cBhvr>
                                        <p:cTn id="15" dur="750" fill="hold"/>
                                        <p:tgtEl>
                                          <p:spTgt spid="27"/>
                                        </p:tgtEl>
                                        <p:attrNameLst>
                                          <p:attrName>style.rotation</p:attrName>
                                        </p:attrNameLst>
                                      </p:cBhvr>
                                      <p:tavLst>
                                        <p:tav tm="0">
                                          <p:val>
                                            <p:fltVal val="90"/>
                                          </p:val>
                                        </p:tav>
                                        <p:tav tm="100000">
                                          <p:val>
                                            <p:fltVal val="0"/>
                                          </p:val>
                                        </p:tav>
                                      </p:tavLst>
                                    </p:anim>
                                    <p:animEffect transition="in" filter="fade">
                                      <p:cBhvr>
                                        <p:cTn id="16" dur="750"/>
                                        <p:tgtEl>
                                          <p:spTgt spid="27"/>
                                        </p:tgtEl>
                                      </p:cBhvr>
                                    </p:animEffect>
                                  </p:childTnLst>
                                </p:cTn>
                              </p:par>
                            </p:childTnLst>
                          </p:cTn>
                        </p:par>
                        <p:par>
                          <p:cTn id="17" fill="hold">
                            <p:stCondLst>
                              <p:cond delay="1750"/>
                            </p:stCondLst>
                            <p:childTnLst>
                              <p:par>
                                <p:cTn id="18" presetID="31"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300" fill="hold"/>
                                        <p:tgtEl>
                                          <p:spTgt spid="18"/>
                                        </p:tgtEl>
                                        <p:attrNameLst>
                                          <p:attrName>ppt_w</p:attrName>
                                        </p:attrNameLst>
                                      </p:cBhvr>
                                      <p:tavLst>
                                        <p:tav tm="0">
                                          <p:val>
                                            <p:fltVal val="0"/>
                                          </p:val>
                                        </p:tav>
                                        <p:tav tm="100000">
                                          <p:val>
                                            <p:strVal val="#ppt_w"/>
                                          </p:val>
                                        </p:tav>
                                      </p:tavLst>
                                    </p:anim>
                                    <p:anim calcmode="lin" valueType="num">
                                      <p:cBhvr>
                                        <p:cTn id="21" dur="300" fill="hold"/>
                                        <p:tgtEl>
                                          <p:spTgt spid="18"/>
                                        </p:tgtEl>
                                        <p:attrNameLst>
                                          <p:attrName>ppt_h</p:attrName>
                                        </p:attrNameLst>
                                      </p:cBhvr>
                                      <p:tavLst>
                                        <p:tav tm="0">
                                          <p:val>
                                            <p:fltVal val="0"/>
                                          </p:val>
                                        </p:tav>
                                        <p:tav tm="100000">
                                          <p:val>
                                            <p:strVal val="#ppt_h"/>
                                          </p:val>
                                        </p:tav>
                                      </p:tavLst>
                                    </p:anim>
                                    <p:anim calcmode="lin" valueType="num">
                                      <p:cBhvr>
                                        <p:cTn id="22" dur="300" fill="hold"/>
                                        <p:tgtEl>
                                          <p:spTgt spid="18"/>
                                        </p:tgtEl>
                                        <p:attrNameLst>
                                          <p:attrName>style.rotation</p:attrName>
                                        </p:attrNameLst>
                                      </p:cBhvr>
                                      <p:tavLst>
                                        <p:tav tm="0">
                                          <p:val>
                                            <p:fltVal val="90"/>
                                          </p:val>
                                        </p:tav>
                                        <p:tav tm="100000">
                                          <p:val>
                                            <p:fltVal val="0"/>
                                          </p:val>
                                        </p:tav>
                                      </p:tavLst>
                                    </p:anim>
                                    <p:animEffect transition="in" filter="fade">
                                      <p:cBhvr>
                                        <p:cTn id="23" dur="300"/>
                                        <p:tgtEl>
                                          <p:spTgt spid="18"/>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885898" y="1222389"/>
            <a:ext cx="1553232" cy="1544528"/>
            <a:chOff x="3262377" y="1635646"/>
            <a:chExt cx="1156542" cy="1150061"/>
          </a:xfrm>
        </p:grpSpPr>
        <p:sp>
          <p:nvSpPr>
            <p:cNvPr id="12" name="对角圆角矩形 11"/>
            <p:cNvSpPr/>
            <p:nvPr/>
          </p:nvSpPr>
          <p:spPr>
            <a:xfrm flipH="1">
              <a:off x="3262377" y="1635646"/>
              <a:ext cx="1094626" cy="1094560"/>
            </a:xfrm>
            <a:prstGeom prst="round2DiagRect">
              <a:avLst>
                <a:gd name="adj1" fmla="val 31271"/>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 name="对角圆角矩形 12"/>
            <p:cNvSpPr/>
            <p:nvPr/>
          </p:nvSpPr>
          <p:spPr>
            <a:xfrm flipH="1">
              <a:off x="3324293" y="1691147"/>
              <a:ext cx="1094626" cy="1094560"/>
            </a:xfrm>
            <a:prstGeom prst="round2DiagRect">
              <a:avLst>
                <a:gd name="adj1" fmla="val 31271"/>
                <a:gd name="adj2" fmla="val 0"/>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持续性</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农业</a:t>
              </a:r>
            </a:p>
          </p:txBody>
        </p:sp>
      </p:grpSp>
      <p:grpSp>
        <p:nvGrpSpPr>
          <p:cNvPr id="14" name="组合 13"/>
          <p:cNvGrpSpPr/>
          <p:nvPr/>
        </p:nvGrpSpPr>
        <p:grpSpPr>
          <a:xfrm>
            <a:off x="4550319" y="1222389"/>
            <a:ext cx="1563768" cy="1544528"/>
            <a:chOff x="4499992" y="1635646"/>
            <a:chExt cx="1164387" cy="1150061"/>
          </a:xfrm>
        </p:grpSpPr>
        <p:sp>
          <p:nvSpPr>
            <p:cNvPr id="15" name="对角圆角矩形 14"/>
            <p:cNvSpPr/>
            <p:nvPr/>
          </p:nvSpPr>
          <p:spPr>
            <a:xfrm>
              <a:off x="4569753" y="1635646"/>
              <a:ext cx="1094626" cy="1094560"/>
            </a:xfrm>
            <a:prstGeom prst="round2DiagRect">
              <a:avLst>
                <a:gd name="adj1" fmla="val 31271"/>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对角圆角矩形 15"/>
            <p:cNvSpPr/>
            <p:nvPr/>
          </p:nvSpPr>
          <p:spPr>
            <a:xfrm>
              <a:off x="4499992" y="1691147"/>
              <a:ext cx="1094626" cy="1094560"/>
            </a:xfrm>
            <a:prstGeom prst="round2DiagRect">
              <a:avLst>
                <a:gd name="adj1" fmla="val 31271"/>
                <a:gd name="adj2" fmla="val 0"/>
              </a:avLst>
            </a:prstGeom>
            <a:solidFill>
              <a:srgbClr val="F4980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生态型</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农业</a:t>
              </a:r>
            </a:p>
          </p:txBody>
        </p:sp>
      </p:grpSp>
      <p:grpSp>
        <p:nvGrpSpPr>
          <p:cNvPr id="17" name="组合 16"/>
          <p:cNvGrpSpPr/>
          <p:nvPr/>
        </p:nvGrpSpPr>
        <p:grpSpPr>
          <a:xfrm>
            <a:off x="4550319" y="2899432"/>
            <a:ext cx="1563768" cy="1544526"/>
            <a:chOff x="4499992" y="2861850"/>
            <a:chExt cx="1164387" cy="1150060"/>
          </a:xfrm>
        </p:grpSpPr>
        <p:sp>
          <p:nvSpPr>
            <p:cNvPr id="18" name="对角圆角矩形 17"/>
            <p:cNvSpPr/>
            <p:nvPr/>
          </p:nvSpPr>
          <p:spPr>
            <a:xfrm flipV="1">
              <a:off x="4569753" y="2917350"/>
              <a:ext cx="1094626" cy="1094560"/>
            </a:xfrm>
            <a:prstGeom prst="round2DiagRect">
              <a:avLst>
                <a:gd name="adj1" fmla="val 31271"/>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任意多边形 18"/>
            <p:cNvSpPr/>
            <p:nvPr/>
          </p:nvSpPr>
          <p:spPr>
            <a:xfrm>
              <a:off x="4499992" y="2861850"/>
              <a:ext cx="1094626" cy="1094560"/>
            </a:xfrm>
            <a:custGeom>
              <a:avLst/>
              <a:gdLst>
                <a:gd name="connsiteX0" fmla="*/ 0 w 1047750"/>
                <a:gd name="connsiteY0" fmla="*/ 0 h 1047750"/>
                <a:gd name="connsiteX1" fmla="*/ 720108 w 1047750"/>
                <a:gd name="connsiteY1" fmla="*/ 0 h 1047750"/>
                <a:gd name="connsiteX2" fmla="*/ 1047750 w 1047750"/>
                <a:gd name="connsiteY2" fmla="*/ 327642 h 1047750"/>
                <a:gd name="connsiteX3" fmla="*/ 1047750 w 1047750"/>
                <a:gd name="connsiteY3" fmla="*/ 1047750 h 1047750"/>
                <a:gd name="connsiteX4" fmla="*/ 327642 w 1047750"/>
                <a:gd name="connsiteY4" fmla="*/ 1047750 h 1047750"/>
                <a:gd name="connsiteX5" fmla="*/ 0 w 1047750"/>
                <a:gd name="connsiteY5" fmla="*/ 720108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0" h="1047750">
                  <a:moveTo>
                    <a:pt x="0" y="0"/>
                  </a:moveTo>
                  <a:lnTo>
                    <a:pt x="720108" y="0"/>
                  </a:lnTo>
                  <a:cubicBezTo>
                    <a:pt x="901060" y="0"/>
                    <a:pt x="1047750" y="146690"/>
                    <a:pt x="1047750" y="327642"/>
                  </a:cubicBezTo>
                  <a:lnTo>
                    <a:pt x="1047750" y="1047750"/>
                  </a:lnTo>
                  <a:lnTo>
                    <a:pt x="327642" y="1047750"/>
                  </a:lnTo>
                  <a:cubicBezTo>
                    <a:pt x="146690" y="1047750"/>
                    <a:pt x="0" y="901060"/>
                    <a:pt x="0" y="720108"/>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都市型</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农业</a:t>
              </a:r>
            </a:p>
          </p:txBody>
        </p:sp>
      </p:grpSp>
      <p:grpSp>
        <p:nvGrpSpPr>
          <p:cNvPr id="20" name="组合 19"/>
          <p:cNvGrpSpPr/>
          <p:nvPr/>
        </p:nvGrpSpPr>
        <p:grpSpPr>
          <a:xfrm>
            <a:off x="2885898" y="2899432"/>
            <a:ext cx="1553230" cy="1544526"/>
            <a:chOff x="3262378" y="2861850"/>
            <a:chExt cx="1156542" cy="1150060"/>
          </a:xfrm>
        </p:grpSpPr>
        <p:sp>
          <p:nvSpPr>
            <p:cNvPr id="21" name="对角圆角矩形 20"/>
            <p:cNvSpPr/>
            <p:nvPr/>
          </p:nvSpPr>
          <p:spPr>
            <a:xfrm flipH="1" flipV="1">
              <a:off x="3262378" y="2917350"/>
              <a:ext cx="1094626" cy="1094560"/>
            </a:xfrm>
            <a:prstGeom prst="round2DiagRect">
              <a:avLst>
                <a:gd name="adj1" fmla="val 31271"/>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21"/>
            <p:cNvSpPr/>
            <p:nvPr/>
          </p:nvSpPr>
          <p:spPr>
            <a:xfrm>
              <a:off x="3324294" y="2861850"/>
              <a:ext cx="1094626" cy="1094560"/>
            </a:xfrm>
            <a:custGeom>
              <a:avLst/>
              <a:gdLst>
                <a:gd name="connsiteX0" fmla="*/ 327642 w 1047750"/>
                <a:gd name="connsiteY0" fmla="*/ 0 h 1047750"/>
                <a:gd name="connsiteX1" fmla="*/ 1047750 w 1047750"/>
                <a:gd name="connsiteY1" fmla="*/ 0 h 1047750"/>
                <a:gd name="connsiteX2" fmla="*/ 1047750 w 1047750"/>
                <a:gd name="connsiteY2" fmla="*/ 720108 h 1047750"/>
                <a:gd name="connsiteX3" fmla="*/ 720108 w 1047750"/>
                <a:gd name="connsiteY3" fmla="*/ 1047750 h 1047750"/>
                <a:gd name="connsiteX4" fmla="*/ 0 w 1047750"/>
                <a:gd name="connsiteY4" fmla="*/ 1047750 h 1047750"/>
                <a:gd name="connsiteX5" fmla="*/ 0 w 1047750"/>
                <a:gd name="connsiteY5" fmla="*/ 327642 h 1047750"/>
                <a:gd name="connsiteX6" fmla="*/ 327642 w 1047750"/>
                <a:gd name="connsiteY6"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0" h="1047750">
                  <a:moveTo>
                    <a:pt x="327642" y="0"/>
                  </a:moveTo>
                  <a:lnTo>
                    <a:pt x="1047750" y="0"/>
                  </a:lnTo>
                  <a:lnTo>
                    <a:pt x="1047750" y="720108"/>
                  </a:lnTo>
                  <a:cubicBezTo>
                    <a:pt x="1047750" y="901060"/>
                    <a:pt x="901060" y="1047750"/>
                    <a:pt x="720108" y="1047750"/>
                  </a:cubicBezTo>
                  <a:lnTo>
                    <a:pt x="0" y="1047750"/>
                  </a:lnTo>
                  <a:lnTo>
                    <a:pt x="0" y="327642"/>
                  </a:lnTo>
                  <a:cubicBezTo>
                    <a:pt x="0" y="146690"/>
                    <a:pt x="146690" y="0"/>
                    <a:pt x="327642" y="0"/>
                  </a:cubicBezTo>
                  <a:close/>
                </a:path>
              </a:pathLst>
            </a:cu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有机型</a:t>
              </a:r>
              <a:endParaRPr kumimoji="0" lang="en-US" altLang="zh-CN"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农业</a:t>
              </a:r>
            </a:p>
          </p:txBody>
        </p:sp>
      </p:grpSp>
      <p:sp>
        <p:nvSpPr>
          <p:cNvPr id="23" name="文本框 112"/>
          <p:cNvSpPr txBox="1"/>
          <p:nvPr/>
        </p:nvSpPr>
        <p:spPr>
          <a:xfrm>
            <a:off x="6264448" y="1419623"/>
            <a:ext cx="2556000" cy="987492"/>
          </a:xfrm>
          <a:prstGeom prst="rect">
            <a:avLst/>
          </a:prstGeom>
          <a:noFill/>
        </p:spPr>
        <p:txBody>
          <a:bodyPr wrap="square" lIns="0" tIns="43201" rIns="0" bIns="43201">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生态农业是一个自我维持的系统。该系统要使能量减少到最低的程度，并且一切副产物都要通过再循环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4" name="文本框 113"/>
          <p:cNvSpPr txBox="1"/>
          <p:nvPr/>
        </p:nvSpPr>
        <p:spPr>
          <a:xfrm>
            <a:off x="6264448" y="3204668"/>
            <a:ext cx="2556000" cy="952098"/>
          </a:xfrm>
          <a:prstGeom prst="rect">
            <a:avLst/>
          </a:prstGeom>
          <a:noFill/>
        </p:spPr>
        <p:txBody>
          <a:bodyPr wrap="square" lIns="0" tIns="43201" rIns="0" bIns="43201">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都市农业是依托都市、服务都市、并为都市提供优质农副产品和优美生态环境为主要目的区域性农业</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5" name="文本框 114"/>
          <p:cNvSpPr txBox="1"/>
          <p:nvPr/>
        </p:nvSpPr>
        <p:spPr>
          <a:xfrm>
            <a:off x="251520" y="1450205"/>
            <a:ext cx="2484016" cy="987492"/>
          </a:xfrm>
          <a:prstGeom prst="rect">
            <a:avLst/>
          </a:prstGeom>
          <a:noFill/>
        </p:spPr>
        <p:txBody>
          <a:bodyPr wrap="square" lIns="0" tIns="43201" rIns="0" bIns="43201">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持续农业是三种主要论点：一是长远的、协调发展，二是一体化、综合农业，三是可持续发展</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6" name="文本框 115"/>
          <p:cNvSpPr txBox="1"/>
          <p:nvPr/>
        </p:nvSpPr>
        <p:spPr>
          <a:xfrm>
            <a:off x="251520" y="3235250"/>
            <a:ext cx="2484016" cy="987492"/>
          </a:xfrm>
          <a:prstGeom prst="rect">
            <a:avLst/>
          </a:prstGeom>
          <a:noFill/>
        </p:spPr>
        <p:txBody>
          <a:bodyPr wrap="square" lIns="0" tIns="43201" rIns="0" bIns="43201">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有机农业是在研究土壤流失与土壤肥力等问题时兴起的。有机农业的着重点放在土壤与人类健康上</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
        <p:nvSpPr>
          <p:cNvPr id="3" name="文本框 2"/>
          <p:cNvSpPr txBox="1"/>
          <p:nvPr/>
        </p:nvSpPr>
        <p:spPr>
          <a:xfrm>
            <a:off x="6264448" y="627534"/>
            <a:ext cx="1547912" cy="246221"/>
          </a:xfrm>
          <a:prstGeom prst="rect">
            <a:avLst/>
          </a:prstGeom>
          <a:noFill/>
        </p:spPr>
        <p:txBody>
          <a:bodyPr wrap="square" rtlCol="0">
            <a:spAutoFit/>
          </a:bodyPr>
          <a:lstStyle/>
          <a:p>
            <a:r>
              <a:rPr lang="en-US" altLang="zh-CN" sz="1000" dirty="0">
                <a:solidFill>
                  <a:srgbClr val="F2F2F2"/>
                </a:solidFill>
              </a:rPr>
              <a:t>https://www.ypppt.com/</a:t>
            </a:r>
            <a:endParaRPr lang="zh-CN" altLang="en-US" sz="1000" dirty="0">
              <a:solidFill>
                <a:srgbClr val="F2F2F2"/>
              </a:solidFill>
            </a:endParaRPr>
          </a:p>
        </p:txBody>
      </p:sp>
    </p:spTree>
    <p:extLst>
      <p:ext uri="{BB962C8B-B14F-4D97-AF65-F5344CB8AC3E}">
        <p14:creationId xmlns:p14="http://schemas.microsoft.com/office/powerpoint/2010/main" val="228311524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par>
                                <p:cTn id="11" presetID="49" presetClass="entr" presetSubtype="0" decel="100000" fill="hold" nodeType="withEffect">
                                  <p:stCondLst>
                                    <p:cond delay="1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par>
                                <p:cTn id="17" presetID="49" presetClass="entr" presetSubtype="0" decel="100000" fill="hold" nodeType="withEffect">
                                  <p:stCondLst>
                                    <p:cond delay="2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 calcmode="lin" valueType="num">
                                      <p:cBhvr>
                                        <p:cTn id="21" dur="500" fill="hold"/>
                                        <p:tgtEl>
                                          <p:spTgt spid="17"/>
                                        </p:tgtEl>
                                        <p:attrNameLst>
                                          <p:attrName>style.rotation</p:attrName>
                                        </p:attrNameLst>
                                      </p:cBhvr>
                                      <p:tavLst>
                                        <p:tav tm="0">
                                          <p:val>
                                            <p:fltVal val="360"/>
                                          </p:val>
                                        </p:tav>
                                        <p:tav tm="100000">
                                          <p:val>
                                            <p:fltVal val="0"/>
                                          </p:val>
                                        </p:tav>
                                      </p:tavLst>
                                    </p:anim>
                                    <p:animEffect transition="in" filter="fade">
                                      <p:cBhvr>
                                        <p:cTn id="22" dur="500"/>
                                        <p:tgtEl>
                                          <p:spTgt spid="17"/>
                                        </p:tgtEl>
                                      </p:cBhvr>
                                    </p:animEffect>
                                  </p:childTnLst>
                                </p:cTn>
                              </p:par>
                              <p:par>
                                <p:cTn id="23" presetID="49" presetClass="entr" presetSubtype="0" decel="100000" fill="hold" nodeType="withEffect">
                                  <p:stCondLst>
                                    <p:cond delay="3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 calcmode="lin" valueType="num">
                                      <p:cBhvr>
                                        <p:cTn id="27" dur="500" fill="hold"/>
                                        <p:tgtEl>
                                          <p:spTgt spid="20"/>
                                        </p:tgtEl>
                                        <p:attrNameLst>
                                          <p:attrName>style.rotation</p:attrName>
                                        </p:attrNameLst>
                                      </p:cBhvr>
                                      <p:tavLst>
                                        <p:tav tm="0">
                                          <p:val>
                                            <p:fltVal val="360"/>
                                          </p:val>
                                        </p:tav>
                                        <p:tav tm="100000">
                                          <p:val>
                                            <p:fltVal val="0"/>
                                          </p:val>
                                        </p:tav>
                                      </p:tavLst>
                                    </p:anim>
                                    <p:animEffect transition="in" filter="fade">
                                      <p:cBhvr>
                                        <p:cTn id="28" dur="500"/>
                                        <p:tgtEl>
                                          <p:spTgt spid="20"/>
                                        </p:tgtEl>
                                      </p:cBhvr>
                                    </p:animEffect>
                                  </p:childTnLst>
                                </p:cTn>
                              </p:par>
                            </p:childTnLst>
                          </p:cTn>
                        </p:par>
                        <p:par>
                          <p:cTn id="29" fill="hold">
                            <p:stCondLst>
                              <p:cond delay="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13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par>
                          <p:cTn id="37" fill="hold">
                            <p:stCondLst>
                              <p:cond delay="1800"/>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2300"/>
                            </p:stCondLst>
                            <p:childTnLst>
                              <p:par>
                                <p:cTn id="42" presetID="22" presetClass="entr" presetSubtype="2"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right)">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H_Picture_1"/>
          <p:cNvSpPr>
            <a:spLocks/>
          </p:cNvSpPr>
          <p:nvPr>
            <p:custDataLst>
              <p:tags r:id="rId1"/>
            </p:custDataLst>
          </p:nvPr>
        </p:nvSpPr>
        <p:spPr bwMode="auto">
          <a:xfrm>
            <a:off x="-7938" y="1256332"/>
            <a:ext cx="2252663" cy="2395538"/>
          </a:xfrm>
          <a:custGeom>
            <a:avLst/>
            <a:gdLst>
              <a:gd name="T0" fmla="*/ 0 w 1989077"/>
              <a:gd name="T1" fmla="*/ 0 h 2815963"/>
              <a:gd name="T2" fmla="*/ 8353046 w 1989077"/>
              <a:gd name="T3" fmla="*/ 1474173 h 2815963"/>
              <a:gd name="T4" fmla="*/ 17827814 w 1989077"/>
              <a:gd name="T5" fmla="*/ 2744635 h 2815963"/>
              <a:gd name="T6" fmla="*/ 23963172 w 1989077"/>
              <a:gd name="T7" fmla="*/ 3322590 h 2815963"/>
              <a:gd name="T8" fmla="*/ 23963172 w 1989077"/>
              <a:gd name="T9" fmla="*/ 7100871 h 2815963"/>
              <a:gd name="T10" fmla="*/ 23963172 w 1989077"/>
              <a:gd name="T11" fmla="*/ 27887388 h 2815963"/>
              <a:gd name="T12" fmla="*/ 23963172 w 1989077"/>
              <a:gd name="T13" fmla="*/ 31665657 h 2815963"/>
              <a:gd name="T14" fmla="*/ 17827814 w 1989077"/>
              <a:gd name="T15" fmla="*/ 32243615 h 2815963"/>
              <a:gd name="T16" fmla="*/ 8353046 w 1989077"/>
              <a:gd name="T17" fmla="*/ 33514086 h 2815963"/>
              <a:gd name="T18" fmla="*/ 0 w 1989077"/>
              <a:gd name="T19" fmla="*/ 34988250 h 2815963"/>
              <a:gd name="T20" fmla="*/ 0 w 1989077"/>
              <a:gd name="T21" fmla="*/ 27887388 h 2815963"/>
              <a:gd name="T22" fmla="*/ 0 w 1989077"/>
              <a:gd name="T23" fmla="*/ 7100871 h 2815963"/>
              <a:gd name="T24" fmla="*/ 0 w 1989077"/>
              <a:gd name="T25" fmla="*/ 0 h 28159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7" h="2815963">
                <a:moveTo>
                  <a:pt x="0" y="0"/>
                </a:moveTo>
                <a:lnTo>
                  <a:pt x="693350" y="118646"/>
                </a:lnTo>
                <a:cubicBezTo>
                  <a:pt x="949376" y="157114"/>
                  <a:pt x="1211768" y="191282"/>
                  <a:pt x="1479808" y="220897"/>
                </a:cubicBezTo>
                <a:lnTo>
                  <a:pt x="1989077" y="267413"/>
                </a:lnTo>
                <a:lnTo>
                  <a:pt x="1989077" y="571500"/>
                </a:lnTo>
                <a:lnTo>
                  <a:pt x="1989077" y="2244463"/>
                </a:lnTo>
                <a:lnTo>
                  <a:pt x="1989077" y="2548550"/>
                </a:lnTo>
                <a:lnTo>
                  <a:pt x="1479808" y="2595066"/>
                </a:lnTo>
                <a:cubicBezTo>
                  <a:pt x="1211768" y="2624681"/>
                  <a:pt x="949376" y="2658849"/>
                  <a:pt x="693350" y="2697317"/>
                </a:cubicBezTo>
                <a:lnTo>
                  <a:pt x="0" y="2815963"/>
                </a:lnTo>
                <a:lnTo>
                  <a:pt x="0" y="2244463"/>
                </a:lnTo>
                <a:lnTo>
                  <a:pt x="0" y="571500"/>
                </a:lnTo>
                <a:lnTo>
                  <a:pt x="0" y="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MH_Picture_2"/>
          <p:cNvSpPr>
            <a:spLocks/>
          </p:cNvSpPr>
          <p:nvPr>
            <p:custDataLst>
              <p:tags r:id="rId2"/>
            </p:custDataLst>
          </p:nvPr>
        </p:nvSpPr>
        <p:spPr bwMode="auto">
          <a:xfrm>
            <a:off x="2287589" y="1484932"/>
            <a:ext cx="2255837" cy="1938338"/>
          </a:xfrm>
          <a:custGeom>
            <a:avLst/>
            <a:gdLst>
              <a:gd name="T0" fmla="*/ 0 w 1989078"/>
              <a:gd name="T1" fmla="*/ 0 h 2279483"/>
              <a:gd name="T2" fmla="*/ 3742410 w 1989078"/>
              <a:gd name="T3" fmla="*/ 339885 h 2279483"/>
              <a:gd name="T4" fmla="*/ 19660906 w 1989078"/>
              <a:gd name="T5" fmla="*/ 1052261 h 2279483"/>
              <a:gd name="T6" fmla="*/ 24647332 w 1989078"/>
              <a:gd name="T7" fmla="*/ 1096799 h 2279483"/>
              <a:gd name="T8" fmla="*/ 24647332 w 1989078"/>
              <a:gd name="T9" fmla="*/ 3736382 h 2279483"/>
              <a:gd name="T10" fmla="*/ 24647332 w 1989078"/>
              <a:gd name="T11" fmla="*/ 24348462 h 2279483"/>
              <a:gd name="T12" fmla="*/ 24647332 w 1989078"/>
              <a:gd name="T13" fmla="*/ 26988045 h 2279483"/>
              <a:gd name="T14" fmla="*/ 19660906 w 1989078"/>
              <a:gd name="T15" fmla="*/ 27032561 h 2279483"/>
              <a:gd name="T16" fmla="*/ 3742410 w 1989078"/>
              <a:gd name="T17" fmla="*/ 27744957 h 2279483"/>
              <a:gd name="T18" fmla="*/ 0 w 1989078"/>
              <a:gd name="T19" fmla="*/ 28084832 h 2279483"/>
              <a:gd name="T20" fmla="*/ 0 w 1989078"/>
              <a:gd name="T21" fmla="*/ 24348462 h 2279483"/>
              <a:gd name="T22" fmla="*/ 0 w 1989078"/>
              <a:gd name="T23" fmla="*/ 3736382 h 2279483"/>
              <a:gd name="T24" fmla="*/ 0 w 1989078"/>
              <a:gd name="T25" fmla="*/ 0 h 22794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8" h="2279483">
                <a:moveTo>
                  <a:pt x="0" y="0"/>
                </a:moveTo>
                <a:lnTo>
                  <a:pt x="302019" y="27586"/>
                </a:lnTo>
                <a:cubicBezTo>
                  <a:pt x="719947" y="57965"/>
                  <a:pt x="1148969" y="77525"/>
                  <a:pt x="1586666" y="85407"/>
                </a:cubicBezTo>
                <a:lnTo>
                  <a:pt x="1989078" y="89021"/>
                </a:lnTo>
                <a:lnTo>
                  <a:pt x="1989078" y="303260"/>
                </a:lnTo>
                <a:lnTo>
                  <a:pt x="1989078" y="1976223"/>
                </a:lnTo>
                <a:lnTo>
                  <a:pt x="1989078" y="2190462"/>
                </a:lnTo>
                <a:lnTo>
                  <a:pt x="1586666" y="2194076"/>
                </a:lnTo>
                <a:cubicBezTo>
                  <a:pt x="1148969" y="2201958"/>
                  <a:pt x="719947" y="2221518"/>
                  <a:pt x="302019" y="2251897"/>
                </a:cubicBezTo>
                <a:lnTo>
                  <a:pt x="0" y="2279483"/>
                </a:lnTo>
                <a:lnTo>
                  <a:pt x="0" y="1976223"/>
                </a:lnTo>
                <a:lnTo>
                  <a:pt x="0" y="303260"/>
                </a:ln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MH_Picture_3"/>
          <p:cNvSpPr>
            <a:spLocks/>
          </p:cNvSpPr>
          <p:nvPr>
            <p:custDataLst>
              <p:tags r:id="rId3"/>
            </p:custDataLst>
          </p:nvPr>
        </p:nvSpPr>
        <p:spPr bwMode="auto">
          <a:xfrm>
            <a:off x="4587875" y="1507553"/>
            <a:ext cx="2255838" cy="1891904"/>
          </a:xfrm>
          <a:custGeom>
            <a:avLst/>
            <a:gdLst>
              <a:gd name="T0" fmla="*/ 24648018 w 1989076"/>
              <a:gd name="T1" fmla="*/ 0 h 2223959"/>
              <a:gd name="T2" fmla="*/ 24648018 w 1989076"/>
              <a:gd name="T3" fmla="*/ 3422447 h 2223959"/>
              <a:gd name="T4" fmla="*/ 24648018 w 1989076"/>
              <a:gd name="T5" fmla="*/ 24205302 h 2223959"/>
              <a:gd name="T6" fmla="*/ 24648018 w 1989076"/>
              <a:gd name="T7" fmla="*/ 27627761 h 2223959"/>
              <a:gd name="T8" fmla="*/ 19458765 w 1989076"/>
              <a:gd name="T9" fmla="*/ 27297744 h 2223959"/>
              <a:gd name="T10" fmla="*/ 3304839 w 1989076"/>
              <a:gd name="T11" fmla="*/ 26862502 h 2223959"/>
              <a:gd name="T12" fmla="*/ 0 w 1989076"/>
              <a:gd name="T13" fmla="*/ 26892247 h 2223959"/>
              <a:gd name="T14" fmla="*/ 0 w 1989076"/>
              <a:gd name="T15" fmla="*/ 24205302 h 2223959"/>
              <a:gd name="T16" fmla="*/ 0 w 1989076"/>
              <a:gd name="T17" fmla="*/ 3422447 h 2223959"/>
              <a:gd name="T18" fmla="*/ 0 w 1989076"/>
              <a:gd name="T19" fmla="*/ 735501 h 2223959"/>
              <a:gd name="T20" fmla="*/ 3304839 w 1989076"/>
              <a:gd name="T21" fmla="*/ 765264 h 2223959"/>
              <a:gd name="T22" fmla="*/ 19458765 w 1989076"/>
              <a:gd name="T23" fmla="*/ 330008 h 2223959"/>
              <a:gd name="T24" fmla="*/ 24648018 w 1989076"/>
              <a:gd name="T25" fmla="*/ 0 h 22239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6" h="2223959">
                <a:moveTo>
                  <a:pt x="1989076" y="0"/>
                </a:moveTo>
                <a:lnTo>
                  <a:pt x="1989076" y="275498"/>
                </a:lnTo>
                <a:lnTo>
                  <a:pt x="1989076" y="1948461"/>
                </a:lnTo>
                <a:lnTo>
                  <a:pt x="1989076" y="2223959"/>
                </a:lnTo>
                <a:lnTo>
                  <a:pt x="1570307" y="2197394"/>
                </a:lnTo>
                <a:cubicBezTo>
                  <a:pt x="1145252" y="2174323"/>
                  <a:pt x="709909" y="2162358"/>
                  <a:pt x="266699" y="2162358"/>
                </a:cubicBezTo>
                <a:lnTo>
                  <a:pt x="0" y="2164753"/>
                </a:lnTo>
                <a:lnTo>
                  <a:pt x="0" y="1948461"/>
                </a:lnTo>
                <a:lnTo>
                  <a:pt x="0" y="275498"/>
                </a:lnTo>
                <a:lnTo>
                  <a:pt x="0" y="59206"/>
                </a:lnTo>
                <a:lnTo>
                  <a:pt x="266699" y="61601"/>
                </a:lnTo>
                <a:cubicBezTo>
                  <a:pt x="709909" y="61601"/>
                  <a:pt x="1145252" y="49636"/>
                  <a:pt x="1570307" y="26565"/>
                </a:cubicBezTo>
                <a:lnTo>
                  <a:pt x="1989076" y="0"/>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MH_Picture_4"/>
          <p:cNvSpPr>
            <a:spLocks/>
          </p:cNvSpPr>
          <p:nvPr>
            <p:custDataLst>
              <p:tags r:id="rId4"/>
            </p:custDataLst>
          </p:nvPr>
        </p:nvSpPr>
        <p:spPr bwMode="auto">
          <a:xfrm>
            <a:off x="6886576" y="1296813"/>
            <a:ext cx="2257425" cy="2314575"/>
          </a:xfrm>
          <a:custGeom>
            <a:avLst/>
            <a:gdLst>
              <a:gd name="T0" fmla="*/ 24996910 w 1989077"/>
              <a:gd name="T1" fmla="*/ 0 h 2721587"/>
              <a:gd name="T2" fmla="*/ 24996910 w 1989077"/>
              <a:gd name="T3" fmla="*/ 6476566 h 2721587"/>
              <a:gd name="T4" fmla="*/ 24996910 w 1989077"/>
              <a:gd name="T5" fmla="*/ 27141876 h 2721587"/>
              <a:gd name="T6" fmla="*/ 24996910 w 1989077"/>
              <a:gd name="T7" fmla="*/ 33618454 h 2721587"/>
              <a:gd name="T8" fmla="*/ 19749019 w 1989077"/>
              <a:gd name="T9" fmla="*/ 32735758 h 2721587"/>
              <a:gd name="T10" fmla="*/ 9865523 w 1989077"/>
              <a:gd name="T11" fmla="*/ 31472701 h 2721587"/>
              <a:gd name="T12" fmla="*/ 0 w 1989077"/>
              <a:gd name="T13" fmla="*/ 30586986 h 2721587"/>
              <a:gd name="T14" fmla="*/ 0 w 1989077"/>
              <a:gd name="T15" fmla="*/ 27141876 h 2721587"/>
              <a:gd name="T16" fmla="*/ 0 w 1989077"/>
              <a:gd name="T17" fmla="*/ 6476566 h 2721587"/>
              <a:gd name="T18" fmla="*/ 0 w 1989077"/>
              <a:gd name="T19" fmla="*/ 3031453 h 2721587"/>
              <a:gd name="T20" fmla="*/ 9865523 w 1989077"/>
              <a:gd name="T21" fmla="*/ 2145757 h 2721587"/>
              <a:gd name="T22" fmla="*/ 19749019 w 1989077"/>
              <a:gd name="T23" fmla="*/ 882692 h 2721587"/>
              <a:gd name="T24" fmla="*/ 24996910 w 1989077"/>
              <a:gd name="T25" fmla="*/ 0 h 27215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077" h="2721587">
                <a:moveTo>
                  <a:pt x="1989077" y="0"/>
                </a:moveTo>
                <a:lnTo>
                  <a:pt x="1989077" y="524312"/>
                </a:lnTo>
                <a:lnTo>
                  <a:pt x="1989077" y="2197275"/>
                </a:lnTo>
                <a:lnTo>
                  <a:pt x="1989077" y="2721587"/>
                </a:lnTo>
                <a:lnTo>
                  <a:pt x="1571487" y="2650129"/>
                </a:lnTo>
                <a:cubicBezTo>
                  <a:pt x="1315460" y="2611661"/>
                  <a:pt x="1053068" y="2577493"/>
                  <a:pt x="785028" y="2547878"/>
                </a:cubicBezTo>
                <a:lnTo>
                  <a:pt x="0" y="2476175"/>
                </a:lnTo>
                <a:lnTo>
                  <a:pt x="0" y="2197275"/>
                </a:lnTo>
                <a:lnTo>
                  <a:pt x="0" y="524312"/>
                </a:lnTo>
                <a:lnTo>
                  <a:pt x="0" y="245412"/>
                </a:lnTo>
                <a:lnTo>
                  <a:pt x="785028" y="173709"/>
                </a:lnTo>
                <a:cubicBezTo>
                  <a:pt x="1053068" y="144094"/>
                  <a:pt x="1315460" y="109926"/>
                  <a:pt x="1571487" y="71458"/>
                </a:cubicBezTo>
                <a:lnTo>
                  <a:pt x="1989077" y="0"/>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TextBox 22"/>
          <p:cNvSpPr txBox="1"/>
          <p:nvPr/>
        </p:nvSpPr>
        <p:spPr>
          <a:xfrm>
            <a:off x="2987824" y="3723878"/>
            <a:ext cx="316835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6B8D17"/>
                </a:solidFill>
                <a:effectLst/>
                <a:uLnTx/>
                <a:uFillTx/>
                <a:latin typeface="微软雅黑" panose="020B0503020204020204" pitchFamily="34" charset="-122"/>
                <a:ea typeface="微软雅黑" panose="020B0503020204020204" pitchFamily="34" charset="-122"/>
                <a:cs typeface="+mn-cs"/>
              </a:rPr>
              <a:t>添加相关的文本标题</a:t>
            </a:r>
          </a:p>
        </p:txBody>
      </p:sp>
      <p:sp>
        <p:nvSpPr>
          <p:cNvPr id="24" name="TextBox 23"/>
          <p:cNvSpPr txBox="1"/>
          <p:nvPr/>
        </p:nvSpPr>
        <p:spPr>
          <a:xfrm>
            <a:off x="971600" y="4093210"/>
            <a:ext cx="7200800" cy="613694"/>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江西农业果蔬科技有限公司，我们有最好的产品和专业的销售和技术团队，我们为客户提供最好的产品、良好的技术支持、健全的售后服务</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3296500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26" presetClass="emph" presetSubtype="0" fill="hold" grpId="1" nodeType="withEffect">
                                  <p:stCondLst>
                                    <p:cond delay="500"/>
                                  </p:stCondLst>
                                  <p:childTnLst>
                                    <p:animEffect transition="out" filter="fade">
                                      <p:cBhvr>
                                        <p:cTn id="11" dur="500" tmFilter="0, 0; .2, .5; .8, .5; 1, 0"/>
                                        <p:tgtEl>
                                          <p:spTgt spid="19"/>
                                        </p:tgtEl>
                                      </p:cBhvr>
                                    </p:animEffect>
                                    <p:animScale>
                                      <p:cBhvr>
                                        <p:cTn id="12" dur="250" autoRev="1" fill="hold"/>
                                        <p:tgtEl>
                                          <p:spTgt spid="19"/>
                                        </p:tgtEl>
                                      </p:cBhvr>
                                      <p:by x="105000" y="105000"/>
                                    </p:animScale>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anim calcmode="lin" valueType="num">
                                      <p:cBhvr>
                                        <p:cTn id="17" dur="500" fill="hold"/>
                                        <p:tgtEl>
                                          <p:spTgt spid="20"/>
                                        </p:tgtEl>
                                        <p:attrNameLst>
                                          <p:attrName>ppt_x</p:attrName>
                                        </p:attrNameLst>
                                      </p:cBhvr>
                                      <p:tavLst>
                                        <p:tav tm="0">
                                          <p:val>
                                            <p:strVal val="#ppt_x"/>
                                          </p:val>
                                        </p:tav>
                                        <p:tav tm="100000">
                                          <p:val>
                                            <p:strVal val="#ppt_x"/>
                                          </p:val>
                                        </p:tav>
                                      </p:tavLst>
                                    </p:anim>
                                    <p:anim calcmode="lin" valueType="num">
                                      <p:cBhvr>
                                        <p:cTn id="18" dur="500" fill="hold"/>
                                        <p:tgtEl>
                                          <p:spTgt spid="20"/>
                                        </p:tgtEl>
                                        <p:attrNameLst>
                                          <p:attrName>ppt_y</p:attrName>
                                        </p:attrNameLst>
                                      </p:cBhvr>
                                      <p:tavLst>
                                        <p:tav tm="0">
                                          <p:val>
                                            <p:strVal val="#ppt_y+.1"/>
                                          </p:val>
                                        </p:tav>
                                        <p:tav tm="100000">
                                          <p:val>
                                            <p:strVal val="#ppt_y"/>
                                          </p:val>
                                        </p:tav>
                                      </p:tavLst>
                                    </p:anim>
                                  </p:childTnLst>
                                </p:cTn>
                              </p:par>
                              <p:par>
                                <p:cTn id="19" presetID="26" presetClass="emph" presetSubtype="0" fill="hold" grpId="1" nodeType="withEffect">
                                  <p:stCondLst>
                                    <p:cond delay="500"/>
                                  </p:stCondLst>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anim calcmode="lin" valueType="num">
                                      <p:cBhvr>
                                        <p:cTn id="26" dur="500" fill="hold"/>
                                        <p:tgtEl>
                                          <p:spTgt spid="21"/>
                                        </p:tgtEl>
                                        <p:attrNameLst>
                                          <p:attrName>ppt_x</p:attrName>
                                        </p:attrNameLst>
                                      </p:cBhvr>
                                      <p:tavLst>
                                        <p:tav tm="0">
                                          <p:val>
                                            <p:strVal val="#ppt_x"/>
                                          </p:val>
                                        </p:tav>
                                        <p:tav tm="100000">
                                          <p:val>
                                            <p:strVal val="#ppt_x"/>
                                          </p:val>
                                        </p:tav>
                                      </p:tavLst>
                                    </p:anim>
                                    <p:anim calcmode="lin" valueType="num">
                                      <p:cBhvr>
                                        <p:cTn id="27" dur="500" fill="hold"/>
                                        <p:tgtEl>
                                          <p:spTgt spid="21"/>
                                        </p:tgtEl>
                                        <p:attrNameLst>
                                          <p:attrName>ppt_y</p:attrName>
                                        </p:attrNameLst>
                                      </p:cBhvr>
                                      <p:tavLst>
                                        <p:tav tm="0">
                                          <p:val>
                                            <p:strVal val="#ppt_y+.1"/>
                                          </p:val>
                                        </p:tav>
                                        <p:tav tm="100000">
                                          <p:val>
                                            <p:strVal val="#ppt_y"/>
                                          </p:val>
                                        </p:tav>
                                      </p:tavLst>
                                    </p:anim>
                                  </p:childTnLst>
                                </p:cTn>
                              </p:par>
                              <p:par>
                                <p:cTn id="28" presetID="26" presetClass="emph" presetSubtype="0" fill="hold" grpId="1" nodeType="withEffect">
                                  <p:stCondLst>
                                    <p:cond delay="500"/>
                                  </p:stCondLst>
                                  <p:childTnLst>
                                    <p:animEffect transition="out" filter="fade">
                                      <p:cBhvr>
                                        <p:cTn id="29" dur="500" tmFilter="0, 0; .2, .5; .8, .5; 1, 0"/>
                                        <p:tgtEl>
                                          <p:spTgt spid="21"/>
                                        </p:tgtEl>
                                      </p:cBhvr>
                                    </p:animEffect>
                                    <p:animScale>
                                      <p:cBhvr>
                                        <p:cTn id="30" dur="250" autoRev="1" fill="hold"/>
                                        <p:tgtEl>
                                          <p:spTgt spid="21"/>
                                        </p:tgtEl>
                                      </p:cBhvr>
                                      <p:by x="105000" y="105000"/>
                                    </p:animScale>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anim calcmode="lin" valueType="num">
                                      <p:cBhvr>
                                        <p:cTn id="35" dur="500" fill="hold"/>
                                        <p:tgtEl>
                                          <p:spTgt spid="22"/>
                                        </p:tgtEl>
                                        <p:attrNameLst>
                                          <p:attrName>ppt_x</p:attrName>
                                        </p:attrNameLst>
                                      </p:cBhvr>
                                      <p:tavLst>
                                        <p:tav tm="0">
                                          <p:val>
                                            <p:strVal val="#ppt_x"/>
                                          </p:val>
                                        </p:tav>
                                        <p:tav tm="100000">
                                          <p:val>
                                            <p:strVal val="#ppt_x"/>
                                          </p:val>
                                        </p:tav>
                                      </p:tavLst>
                                    </p:anim>
                                    <p:anim calcmode="lin" valueType="num">
                                      <p:cBhvr>
                                        <p:cTn id="36" dur="500" fill="hold"/>
                                        <p:tgtEl>
                                          <p:spTgt spid="22"/>
                                        </p:tgtEl>
                                        <p:attrNameLst>
                                          <p:attrName>ppt_y</p:attrName>
                                        </p:attrNameLst>
                                      </p:cBhvr>
                                      <p:tavLst>
                                        <p:tav tm="0">
                                          <p:val>
                                            <p:strVal val="#ppt_y+.1"/>
                                          </p:val>
                                        </p:tav>
                                        <p:tav tm="100000">
                                          <p:val>
                                            <p:strVal val="#ppt_y"/>
                                          </p:val>
                                        </p:tav>
                                      </p:tavLst>
                                    </p:anim>
                                  </p:childTnLst>
                                </p:cTn>
                              </p:par>
                              <p:par>
                                <p:cTn id="37" presetID="26" presetClass="emph" presetSubtype="0" fill="hold" grpId="1" nodeType="withEffect">
                                  <p:stCondLst>
                                    <p:cond delay="500"/>
                                  </p:stCondLst>
                                  <p:childTnLst>
                                    <p:animEffect transition="out" filter="fade">
                                      <p:cBhvr>
                                        <p:cTn id="38" dur="500" tmFilter="0, 0; .2, .5; .8, .5; 1, 0"/>
                                        <p:tgtEl>
                                          <p:spTgt spid="22"/>
                                        </p:tgtEl>
                                      </p:cBhvr>
                                    </p:animEffect>
                                    <p:animScale>
                                      <p:cBhvr>
                                        <p:cTn id="39" dur="250" autoRev="1" fill="hold"/>
                                        <p:tgtEl>
                                          <p:spTgt spid="22"/>
                                        </p:tgtEl>
                                      </p:cBhvr>
                                      <p:by x="105000" y="105000"/>
                                    </p:animScale>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1" grpId="1" animBg="1"/>
      <p:bldP spid="22" grpId="0" animBg="1"/>
      <p:bldP spid="22" grpId="1" animBg="1"/>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平行四边形 33"/>
          <p:cNvSpPr/>
          <p:nvPr/>
        </p:nvSpPr>
        <p:spPr>
          <a:xfrm>
            <a:off x="4452375" y="1586253"/>
            <a:ext cx="2051487" cy="2064080"/>
          </a:xfrm>
          <a:prstGeom prst="parallelogram">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5" name="平行四边形 4"/>
          <p:cNvSpPr/>
          <p:nvPr/>
        </p:nvSpPr>
        <p:spPr>
          <a:xfrm>
            <a:off x="6262796" y="1586253"/>
            <a:ext cx="2051487" cy="2064080"/>
          </a:xfrm>
          <a:prstGeom prst="parallelogram">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平行四边形 2"/>
          <p:cNvSpPr/>
          <p:nvPr/>
        </p:nvSpPr>
        <p:spPr>
          <a:xfrm>
            <a:off x="829718" y="1586253"/>
            <a:ext cx="2051487" cy="2064080"/>
          </a:xfrm>
          <a:prstGeom prst="parallelogram">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7" name="平行四边形 3"/>
          <p:cNvSpPr/>
          <p:nvPr/>
        </p:nvSpPr>
        <p:spPr>
          <a:xfrm>
            <a:off x="2640138" y="1586253"/>
            <a:ext cx="2053304" cy="2064080"/>
          </a:xfrm>
          <a:prstGeom prst="parallelogram">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8" name="矩形 37"/>
          <p:cNvSpPr/>
          <p:nvPr/>
        </p:nvSpPr>
        <p:spPr>
          <a:xfrm>
            <a:off x="829718" y="3787006"/>
            <a:ext cx="1404000" cy="872976"/>
          </a:xfrm>
          <a:prstGeom prst="rect">
            <a:avLst/>
          </a:prstGeom>
        </p:spPr>
        <p:txBody>
          <a:bodyPr wrap="square" lIns="0" tIns="0" rIns="0" bIns="0">
            <a:no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字</a:t>
            </a:r>
          </a:p>
        </p:txBody>
      </p:sp>
      <p:sp>
        <p:nvSpPr>
          <p:cNvPr id="39" name="矩形 38"/>
          <p:cNvSpPr/>
          <p:nvPr/>
        </p:nvSpPr>
        <p:spPr>
          <a:xfrm>
            <a:off x="2640138" y="3787006"/>
            <a:ext cx="1404000" cy="872976"/>
          </a:xfrm>
          <a:prstGeom prst="rect">
            <a:avLst/>
          </a:prstGeom>
        </p:spPr>
        <p:txBody>
          <a:bodyPr wrap="square" lIns="0" tIns="0" rIns="0" bIns="0">
            <a:no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字</a:t>
            </a:r>
          </a:p>
        </p:txBody>
      </p:sp>
      <p:sp>
        <p:nvSpPr>
          <p:cNvPr id="40" name="矩形 39"/>
          <p:cNvSpPr/>
          <p:nvPr/>
        </p:nvSpPr>
        <p:spPr>
          <a:xfrm>
            <a:off x="4512365" y="3787006"/>
            <a:ext cx="1404000" cy="872976"/>
          </a:xfrm>
          <a:prstGeom prst="rect">
            <a:avLst/>
          </a:prstGeom>
        </p:spPr>
        <p:txBody>
          <a:bodyPr wrap="square" lIns="0" tIns="0" rIns="0" bIns="0">
            <a:no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字</a:t>
            </a:r>
          </a:p>
        </p:txBody>
      </p:sp>
      <p:sp>
        <p:nvSpPr>
          <p:cNvPr id="41" name="矩形 40"/>
          <p:cNvSpPr/>
          <p:nvPr/>
        </p:nvSpPr>
        <p:spPr>
          <a:xfrm>
            <a:off x="6262796" y="3787006"/>
            <a:ext cx="1404000" cy="872976"/>
          </a:xfrm>
          <a:prstGeom prst="rect">
            <a:avLst/>
          </a:prstGeom>
        </p:spPr>
        <p:txBody>
          <a:bodyPr wrap="square" lIns="0" tIns="0" rIns="0" bIns="0">
            <a:no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根据需要添加适当的文字，一页的文字最好不要超过</a:t>
            </a:r>
            <a:r>
              <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0695108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up)">
                                      <p:cBhvr>
                                        <p:cTn id="12" dur="500"/>
                                        <p:tgtEl>
                                          <p:spTgt spid="38"/>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ppt_x"/>
                                          </p:val>
                                        </p:tav>
                                        <p:tav tm="100000">
                                          <p:val>
                                            <p:strVal val="#ppt_x"/>
                                          </p:val>
                                        </p:tav>
                                      </p:tavLst>
                                    </p:anim>
                                    <p:anim calcmode="lin" valueType="num">
                                      <p:cBhvr additive="base">
                                        <p:cTn id="26" dur="500" fill="hold"/>
                                        <p:tgtEl>
                                          <p:spTgt spid="34"/>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par>
                          <p:cTn id="31" fill="hold">
                            <p:stCondLst>
                              <p:cond delay="3000"/>
                            </p:stCondLst>
                            <p:childTnLst>
                              <p:par>
                                <p:cTn id="32" presetID="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1"/>
          <p:cNvSpPr/>
          <p:nvPr/>
        </p:nvSpPr>
        <p:spPr>
          <a:xfrm rot="20881984">
            <a:off x="127445" y="3101194"/>
            <a:ext cx="8968519" cy="1770715"/>
          </a:xfrm>
          <a:custGeom>
            <a:avLst/>
            <a:gdLst>
              <a:gd name="connsiteX0" fmla="*/ 9174732 w 9266172"/>
              <a:gd name="connsiteY0" fmla="*/ 2016224 h 2107664"/>
              <a:gd name="connsiteX1" fmla="*/ 0 w 9266172"/>
              <a:gd name="connsiteY1" fmla="*/ 2016224 h 2107664"/>
              <a:gd name="connsiteX2" fmla="*/ 4587366 w 9266172"/>
              <a:gd name="connsiteY2" fmla="*/ 0 h 2107664"/>
              <a:gd name="connsiteX3" fmla="*/ 9266172 w 9266172"/>
              <a:gd name="connsiteY3" fmla="*/ 2107664 h 2107664"/>
              <a:gd name="connsiteX0" fmla="*/ 0 w 9266172"/>
              <a:gd name="connsiteY0" fmla="*/ 2016224 h 2107664"/>
              <a:gd name="connsiteX1" fmla="*/ 4587366 w 9266172"/>
              <a:gd name="connsiteY1" fmla="*/ 0 h 2107664"/>
              <a:gd name="connsiteX2" fmla="*/ 9266172 w 9266172"/>
              <a:gd name="connsiteY2" fmla="*/ 2107664 h 2107664"/>
              <a:gd name="connsiteX0" fmla="*/ 0 w 9169190"/>
              <a:gd name="connsiteY0" fmla="*/ 2016428 h 2107868"/>
              <a:gd name="connsiteX1" fmla="*/ 4587366 w 9169190"/>
              <a:gd name="connsiteY1" fmla="*/ 204 h 2107868"/>
              <a:gd name="connsiteX2" fmla="*/ 9169190 w 9169190"/>
              <a:gd name="connsiteY2" fmla="*/ 2107868 h 2107868"/>
              <a:gd name="connsiteX0" fmla="*/ 0 w 9113771"/>
              <a:gd name="connsiteY0" fmla="*/ 2016257 h 2052279"/>
              <a:gd name="connsiteX1" fmla="*/ 4587366 w 9113771"/>
              <a:gd name="connsiteY1" fmla="*/ 33 h 2052279"/>
              <a:gd name="connsiteX2" fmla="*/ 9113771 w 9113771"/>
              <a:gd name="connsiteY2" fmla="*/ 2052279 h 2052279"/>
              <a:gd name="connsiteX0" fmla="*/ 0 w 8761004"/>
              <a:gd name="connsiteY0" fmla="*/ 1610114 h 2059718"/>
              <a:gd name="connsiteX1" fmla="*/ 4234599 w 8761004"/>
              <a:gd name="connsiteY1" fmla="*/ 7472 h 2059718"/>
              <a:gd name="connsiteX2" fmla="*/ 8761004 w 8761004"/>
              <a:gd name="connsiteY2" fmla="*/ 2059718 h 2059718"/>
            </a:gdLst>
            <a:ahLst/>
            <a:cxnLst>
              <a:cxn ang="0">
                <a:pos x="connsiteX0" y="connsiteY0"/>
              </a:cxn>
              <a:cxn ang="0">
                <a:pos x="connsiteX1" y="connsiteY1"/>
              </a:cxn>
              <a:cxn ang="0">
                <a:pos x="connsiteX2" y="connsiteY2"/>
              </a:cxn>
            </a:cxnLst>
            <a:rect l="l" t="t" r="r" b="b"/>
            <a:pathLst>
              <a:path w="8761004" h="2059718">
                <a:moveTo>
                  <a:pt x="0" y="1610114"/>
                </a:moveTo>
                <a:cubicBezTo>
                  <a:pt x="814400" y="417906"/>
                  <a:pt x="2774432" y="-67462"/>
                  <a:pt x="4234599" y="7472"/>
                </a:cubicBezTo>
                <a:cubicBezTo>
                  <a:pt x="5694766" y="82406"/>
                  <a:pt x="7855164" y="776070"/>
                  <a:pt x="8761004" y="2059718"/>
                </a:cubicBezTo>
              </a:path>
            </a:pathLst>
          </a:cu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12" name="组合 11"/>
          <p:cNvGrpSpPr/>
          <p:nvPr/>
        </p:nvGrpSpPr>
        <p:grpSpPr>
          <a:xfrm>
            <a:off x="81008" y="3483034"/>
            <a:ext cx="9062992" cy="1660466"/>
            <a:chOff x="81008" y="3290950"/>
            <a:chExt cx="8490750" cy="1852550"/>
          </a:xfrm>
        </p:grpSpPr>
        <p:sp>
          <p:nvSpPr>
            <p:cNvPr id="13" name="椭圆 1"/>
            <p:cNvSpPr/>
            <p:nvPr/>
          </p:nvSpPr>
          <p:spPr>
            <a:xfrm rot="390895">
              <a:off x="81008" y="3461955"/>
              <a:ext cx="7796188" cy="1681545"/>
            </a:xfrm>
            <a:custGeom>
              <a:avLst/>
              <a:gdLst>
                <a:gd name="connsiteX0" fmla="*/ 9174732 w 9266172"/>
                <a:gd name="connsiteY0" fmla="*/ 2016224 h 2107664"/>
                <a:gd name="connsiteX1" fmla="*/ 0 w 9266172"/>
                <a:gd name="connsiteY1" fmla="*/ 2016224 h 2107664"/>
                <a:gd name="connsiteX2" fmla="*/ 4587366 w 9266172"/>
                <a:gd name="connsiteY2" fmla="*/ 0 h 2107664"/>
                <a:gd name="connsiteX3" fmla="*/ 9266172 w 9266172"/>
                <a:gd name="connsiteY3" fmla="*/ 2107664 h 2107664"/>
                <a:gd name="connsiteX0" fmla="*/ 0 w 9266172"/>
                <a:gd name="connsiteY0" fmla="*/ 2016224 h 2107664"/>
                <a:gd name="connsiteX1" fmla="*/ 4587366 w 9266172"/>
                <a:gd name="connsiteY1" fmla="*/ 0 h 2107664"/>
                <a:gd name="connsiteX2" fmla="*/ 9266172 w 9266172"/>
                <a:gd name="connsiteY2" fmla="*/ 2107664 h 2107664"/>
                <a:gd name="connsiteX0" fmla="*/ 0 w 9169190"/>
                <a:gd name="connsiteY0" fmla="*/ 2016428 h 2107868"/>
                <a:gd name="connsiteX1" fmla="*/ 4587366 w 9169190"/>
                <a:gd name="connsiteY1" fmla="*/ 204 h 2107868"/>
                <a:gd name="connsiteX2" fmla="*/ 9169190 w 9169190"/>
                <a:gd name="connsiteY2" fmla="*/ 2107868 h 2107868"/>
                <a:gd name="connsiteX0" fmla="*/ 0 w 9113771"/>
                <a:gd name="connsiteY0" fmla="*/ 2016257 h 2052279"/>
                <a:gd name="connsiteX1" fmla="*/ 4587366 w 9113771"/>
                <a:gd name="connsiteY1" fmla="*/ 33 h 2052279"/>
                <a:gd name="connsiteX2" fmla="*/ 9113771 w 9113771"/>
                <a:gd name="connsiteY2" fmla="*/ 2052279 h 2052279"/>
                <a:gd name="connsiteX0" fmla="*/ 0 w 8806989"/>
                <a:gd name="connsiteY0" fmla="*/ 1774455 h 2054680"/>
                <a:gd name="connsiteX1" fmla="*/ 4280584 w 8806989"/>
                <a:gd name="connsiteY1" fmla="*/ 2434 h 2054680"/>
                <a:gd name="connsiteX2" fmla="*/ 8806989 w 8806989"/>
                <a:gd name="connsiteY2" fmla="*/ 2054680 h 2054680"/>
                <a:gd name="connsiteX0" fmla="*/ 0 w 8707106"/>
                <a:gd name="connsiteY0" fmla="*/ 1772658 h 1910899"/>
                <a:gd name="connsiteX1" fmla="*/ 4280584 w 8707106"/>
                <a:gd name="connsiteY1" fmla="*/ 637 h 1910899"/>
                <a:gd name="connsiteX2" fmla="*/ 8707106 w 8707106"/>
                <a:gd name="connsiteY2" fmla="*/ 1910899 h 1910899"/>
                <a:gd name="connsiteX0" fmla="*/ 0 w 8249756"/>
                <a:gd name="connsiteY0" fmla="*/ 1779495 h 1779495"/>
                <a:gd name="connsiteX1" fmla="*/ 4280584 w 8249756"/>
                <a:gd name="connsiteY1" fmla="*/ 7474 h 1779495"/>
                <a:gd name="connsiteX2" fmla="*/ 8249756 w 8249756"/>
                <a:gd name="connsiteY2" fmla="*/ 1454015 h 1779495"/>
              </a:gdLst>
              <a:ahLst/>
              <a:cxnLst>
                <a:cxn ang="0">
                  <a:pos x="connsiteX0" y="connsiteY0"/>
                </a:cxn>
                <a:cxn ang="0">
                  <a:pos x="connsiteX1" y="connsiteY1"/>
                </a:cxn>
                <a:cxn ang="0">
                  <a:pos x="connsiteX2" y="connsiteY2"/>
                </a:cxn>
              </a:cxnLst>
              <a:rect l="l" t="t" r="r" b="b"/>
              <a:pathLst>
                <a:path w="8249756" h="1779495">
                  <a:moveTo>
                    <a:pt x="0" y="1779495"/>
                  </a:moveTo>
                  <a:cubicBezTo>
                    <a:pt x="814400" y="587287"/>
                    <a:pt x="2905625" y="61721"/>
                    <a:pt x="4280584" y="7474"/>
                  </a:cubicBezTo>
                  <a:cubicBezTo>
                    <a:pt x="5655543" y="-46773"/>
                    <a:pt x="7343916" y="170367"/>
                    <a:pt x="8249756" y="1454015"/>
                  </a:cubicBezTo>
                </a:path>
              </a:pathLst>
            </a:cu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4" name="椭圆 1"/>
            <p:cNvSpPr/>
            <p:nvPr/>
          </p:nvSpPr>
          <p:spPr>
            <a:xfrm rot="20635502">
              <a:off x="1344120" y="3290950"/>
              <a:ext cx="7227638" cy="1534540"/>
            </a:xfrm>
            <a:custGeom>
              <a:avLst/>
              <a:gdLst>
                <a:gd name="connsiteX0" fmla="*/ 9174732 w 9266172"/>
                <a:gd name="connsiteY0" fmla="*/ 2016224 h 2107664"/>
                <a:gd name="connsiteX1" fmla="*/ 0 w 9266172"/>
                <a:gd name="connsiteY1" fmla="*/ 2016224 h 2107664"/>
                <a:gd name="connsiteX2" fmla="*/ 4587366 w 9266172"/>
                <a:gd name="connsiteY2" fmla="*/ 0 h 2107664"/>
                <a:gd name="connsiteX3" fmla="*/ 9266172 w 9266172"/>
                <a:gd name="connsiteY3" fmla="*/ 2107664 h 2107664"/>
                <a:gd name="connsiteX0" fmla="*/ 0 w 9266172"/>
                <a:gd name="connsiteY0" fmla="*/ 2016224 h 2107664"/>
                <a:gd name="connsiteX1" fmla="*/ 4587366 w 9266172"/>
                <a:gd name="connsiteY1" fmla="*/ 0 h 2107664"/>
                <a:gd name="connsiteX2" fmla="*/ 9266172 w 9266172"/>
                <a:gd name="connsiteY2" fmla="*/ 2107664 h 2107664"/>
                <a:gd name="connsiteX0" fmla="*/ 0 w 9169190"/>
                <a:gd name="connsiteY0" fmla="*/ 2016428 h 2107868"/>
                <a:gd name="connsiteX1" fmla="*/ 4587366 w 9169190"/>
                <a:gd name="connsiteY1" fmla="*/ 204 h 2107868"/>
                <a:gd name="connsiteX2" fmla="*/ 9169190 w 9169190"/>
                <a:gd name="connsiteY2" fmla="*/ 2107868 h 2107868"/>
                <a:gd name="connsiteX0" fmla="*/ 0 w 9113771"/>
                <a:gd name="connsiteY0" fmla="*/ 2016257 h 2052279"/>
                <a:gd name="connsiteX1" fmla="*/ 4587366 w 9113771"/>
                <a:gd name="connsiteY1" fmla="*/ 33 h 2052279"/>
                <a:gd name="connsiteX2" fmla="*/ 9113771 w 9113771"/>
                <a:gd name="connsiteY2" fmla="*/ 2052279 h 2052279"/>
                <a:gd name="connsiteX0" fmla="*/ 0 w 8696118"/>
                <a:gd name="connsiteY0" fmla="*/ 2023955 h 2023955"/>
                <a:gd name="connsiteX1" fmla="*/ 4587366 w 8696118"/>
                <a:gd name="connsiteY1" fmla="*/ 7731 h 2023955"/>
                <a:gd name="connsiteX2" fmla="*/ 8696118 w 8696118"/>
                <a:gd name="connsiteY2" fmla="*/ 1608004 h 2023955"/>
                <a:gd name="connsiteX0" fmla="*/ 0 w 7971791"/>
                <a:gd name="connsiteY0" fmla="*/ 1504587 h 1600828"/>
                <a:gd name="connsiteX1" fmla="*/ 3863039 w 7971791"/>
                <a:gd name="connsiteY1" fmla="*/ 555 h 1600828"/>
                <a:gd name="connsiteX2" fmla="*/ 7971791 w 7971791"/>
                <a:gd name="connsiteY2" fmla="*/ 1600828 h 1600828"/>
                <a:gd name="connsiteX0" fmla="*/ 0 w 7582167"/>
                <a:gd name="connsiteY0" fmla="*/ 1088149 h 1643775"/>
                <a:gd name="connsiteX1" fmla="*/ 3473415 w 7582167"/>
                <a:gd name="connsiteY1" fmla="*/ 43502 h 1643775"/>
                <a:gd name="connsiteX2" fmla="*/ 7582167 w 7582167"/>
                <a:gd name="connsiteY2" fmla="*/ 1643775 h 1643775"/>
                <a:gd name="connsiteX0" fmla="*/ 0 w 7582167"/>
                <a:gd name="connsiteY0" fmla="*/ 1053041 h 1608667"/>
                <a:gd name="connsiteX1" fmla="*/ 3473415 w 7582167"/>
                <a:gd name="connsiteY1" fmla="*/ 8394 h 1608667"/>
                <a:gd name="connsiteX2" fmla="*/ 7582167 w 7582167"/>
                <a:gd name="connsiteY2" fmla="*/ 1608667 h 1608667"/>
              </a:gdLst>
              <a:ahLst/>
              <a:cxnLst>
                <a:cxn ang="0">
                  <a:pos x="connsiteX0" y="connsiteY0"/>
                </a:cxn>
                <a:cxn ang="0">
                  <a:pos x="connsiteX1" y="connsiteY1"/>
                </a:cxn>
                <a:cxn ang="0">
                  <a:pos x="connsiteX2" y="connsiteY2"/>
                </a:cxn>
              </a:cxnLst>
              <a:rect l="l" t="t" r="r" b="b"/>
              <a:pathLst>
                <a:path w="7582167" h="1608667">
                  <a:moveTo>
                    <a:pt x="0" y="1053041"/>
                  </a:moveTo>
                  <a:cubicBezTo>
                    <a:pt x="341122" y="610525"/>
                    <a:pt x="2209720" y="-84210"/>
                    <a:pt x="3473415" y="8394"/>
                  </a:cubicBezTo>
                  <a:cubicBezTo>
                    <a:pt x="4737110" y="100998"/>
                    <a:pt x="6676327" y="325019"/>
                    <a:pt x="7582167" y="1608667"/>
                  </a:cubicBezTo>
                </a:path>
              </a:pathLst>
            </a:cu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5" name="椭圆 14"/>
          <p:cNvSpPr/>
          <p:nvPr/>
        </p:nvSpPr>
        <p:spPr>
          <a:xfrm>
            <a:off x="4067944" y="2355726"/>
            <a:ext cx="1120598" cy="112053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6" name="椭圆 15"/>
          <p:cNvSpPr/>
          <p:nvPr/>
        </p:nvSpPr>
        <p:spPr>
          <a:xfrm>
            <a:off x="5844160" y="3483920"/>
            <a:ext cx="816072" cy="816022"/>
          </a:xfrm>
          <a:prstGeom prst="ellipse">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7" name="椭圆 16"/>
          <p:cNvSpPr/>
          <p:nvPr/>
        </p:nvSpPr>
        <p:spPr>
          <a:xfrm>
            <a:off x="7207810" y="2759334"/>
            <a:ext cx="748566" cy="748520"/>
          </a:xfrm>
          <a:prstGeom prst="ellipse">
            <a:avLst/>
          </a:prstGeom>
          <a:solidFill>
            <a:srgbClr val="D5540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8" name="椭圆 17"/>
          <p:cNvSpPr/>
          <p:nvPr/>
        </p:nvSpPr>
        <p:spPr>
          <a:xfrm>
            <a:off x="2051720" y="3297897"/>
            <a:ext cx="786070" cy="786021"/>
          </a:xfrm>
          <a:prstGeom prst="ellipse">
            <a:avLst/>
          </a:prstGeom>
          <a:solidFill>
            <a:srgbClr val="F498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添加文本</a:t>
            </a:r>
          </a:p>
        </p:txBody>
      </p:sp>
      <p:sp>
        <p:nvSpPr>
          <p:cNvPr id="19" name="文本框 3"/>
          <p:cNvSpPr txBox="1"/>
          <p:nvPr/>
        </p:nvSpPr>
        <p:spPr>
          <a:xfrm>
            <a:off x="877577" y="1033075"/>
            <a:ext cx="7942895" cy="1250643"/>
          </a:xfrm>
          <a:prstGeom prst="rect">
            <a:avLst/>
          </a:prstGeom>
          <a:noFill/>
        </p:spPr>
        <p:txBody>
          <a:bodyPr wrap="square" lIns="86404" tIns="43202" rIns="86404" bIns="43202">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单机添加文本标题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模板中的所有颜色板式均可编辑替换，可以根据自己的需要更换自己喜欢的颜色与修改图表的布局，适当的增加或删除部分内容，以让您的报告内容更加生动形象，像工作报告总结之类演示文稿的，在修改模板或利用模板内容时，尽量简洁大方，动画效果到不一定占主要因素。</a:t>
            </a:r>
          </a:p>
        </p:txBody>
      </p:sp>
      <p:sp>
        <p:nvSpPr>
          <p:cNvPr id="20" name="Freeform 5"/>
          <p:cNvSpPr>
            <a:spLocks noEditPoints="1"/>
          </p:cNvSpPr>
          <p:nvPr/>
        </p:nvSpPr>
        <p:spPr bwMode="auto">
          <a:xfrm>
            <a:off x="646558" y="1056100"/>
            <a:ext cx="229520" cy="174005"/>
          </a:xfrm>
          <a:custGeom>
            <a:avLst/>
            <a:gdLst>
              <a:gd name="T0" fmla="*/ 2147483646 w 4811"/>
              <a:gd name="T1" fmla="*/ 0 h 3654"/>
              <a:gd name="T2" fmla="*/ 2147483646 w 4811"/>
              <a:gd name="T3" fmla="*/ 2147483646 h 3654"/>
              <a:gd name="T4" fmla="*/ 2147483646 w 4811"/>
              <a:gd name="T5" fmla="*/ 2147483646 h 3654"/>
              <a:gd name="T6" fmla="*/ 2147483646 w 4811"/>
              <a:gd name="T7" fmla="*/ 2147483646 h 3654"/>
              <a:gd name="T8" fmla="*/ 2147483646 w 4811"/>
              <a:gd name="T9" fmla="*/ 2147483646 h 3654"/>
              <a:gd name="T10" fmla="*/ 2147483646 w 4811"/>
              <a:gd name="T11" fmla="*/ 2147483646 h 3654"/>
              <a:gd name="T12" fmla="*/ 2147483646 w 4811"/>
              <a:gd name="T13" fmla="*/ 2147483646 h 3654"/>
              <a:gd name="T14" fmla="*/ 2147483646 w 4811"/>
              <a:gd name="T15" fmla="*/ 2147483646 h 3654"/>
              <a:gd name="T16" fmla="*/ 2147483646 w 4811"/>
              <a:gd name="T17" fmla="*/ 2147483646 h 3654"/>
              <a:gd name="T18" fmla="*/ 2147483646 w 4811"/>
              <a:gd name="T19" fmla="*/ 0 h 3654"/>
              <a:gd name="T20" fmla="*/ 2147483646 w 4811"/>
              <a:gd name="T21" fmla="*/ 0 h 3654"/>
              <a:gd name="T22" fmla="*/ 2147483646 w 4811"/>
              <a:gd name="T23" fmla="*/ 2147483646 h 3654"/>
              <a:gd name="T24" fmla="*/ 2147483646 w 4811"/>
              <a:gd name="T25" fmla="*/ 2147483646 h 3654"/>
              <a:gd name="T26" fmla="*/ 2147483646 w 4811"/>
              <a:gd name="T27" fmla="*/ 2147483646 h 3654"/>
              <a:gd name="T28" fmla="*/ 2147483646 w 4811"/>
              <a:gd name="T29" fmla="*/ 2147483646 h 3654"/>
              <a:gd name="T30" fmla="*/ 2147483646 w 4811"/>
              <a:gd name="T31" fmla="*/ 2147483646 h 3654"/>
              <a:gd name="T32" fmla="*/ 0 w 4811"/>
              <a:gd name="T33" fmla="*/ 2147483646 h 3654"/>
              <a:gd name="T34" fmla="*/ 0 w 4811"/>
              <a:gd name="T35" fmla="*/ 2147483646 h 3654"/>
              <a:gd name="T36" fmla="*/ 2147483646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6B8D17"/>
          </a:solidFill>
          <a:ln w="0">
            <a:noFill/>
            <a:prstDash val="solid"/>
            <a:round/>
            <a:headEnd/>
            <a:tailEnd/>
          </a:ln>
        </p:spPr>
        <p:txBody>
          <a:bodyPr lIns="86404" tIns="43202" rIns="86404" bIns="4320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6355014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6" grpId="0" animBg="1"/>
      <p:bldP spid="17" grpId="0" animBg="1"/>
      <p:bldP spid="18" grpId="0" animBg="1"/>
      <p:bldP spid="19"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hidden="1"/>
          <p:cNvSpPr/>
          <p:nvPr/>
        </p:nvSpPr>
        <p:spPr>
          <a:xfrm>
            <a:off x="1043607" y="0"/>
            <a:ext cx="8100391" cy="62753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矩形 3" hidden="1"/>
          <p:cNvSpPr/>
          <p:nvPr/>
        </p:nvSpPr>
        <p:spPr>
          <a:xfrm>
            <a:off x="0" y="0"/>
            <a:ext cx="1043608" cy="627534"/>
          </a:xfrm>
          <a:prstGeom prst="rect">
            <a:avLst/>
          </a:prstGeom>
          <a:solidFill>
            <a:srgbClr val="90B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文本框 15" hidden="1"/>
          <p:cNvSpPr txBox="1"/>
          <p:nvPr/>
        </p:nvSpPr>
        <p:spPr>
          <a:xfrm>
            <a:off x="0" y="32921"/>
            <a:ext cx="1043608" cy="561692"/>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lumMod val="95000"/>
                  </a:prstClr>
                </a:solidFill>
                <a:effectLst/>
                <a:uLnTx/>
                <a:uFillTx/>
                <a:latin typeface="Impact" panose="020B0806030902050204" pitchFamily="34" charset="0"/>
                <a:ea typeface="宋体" panose="02010600030101010101" pitchFamily="2" charset="-122"/>
                <a:cs typeface="+mn-cs"/>
              </a:rPr>
              <a:t>LOGO</a:t>
            </a:r>
            <a:endParaRPr kumimoji="0" lang="zh-CN" altLang="en-US" sz="3200" b="0" i="0" u="none" strike="noStrike" kern="1200" cap="none" spc="0" normalizeH="0" baseline="0" noProof="0" dirty="0">
              <a:ln>
                <a:noFill/>
              </a:ln>
              <a:solidFill>
                <a:prstClr val="white">
                  <a:lumMod val="95000"/>
                </a:prstClr>
              </a:solidFill>
              <a:effectLst/>
              <a:uLnTx/>
              <a:uFillTx/>
              <a:latin typeface="Impact" panose="020B0806030902050204" pitchFamily="34" charset="0"/>
              <a:ea typeface="宋体" panose="02010600030101010101" pitchFamily="2" charset="-122"/>
              <a:cs typeface="+mn-cs"/>
            </a:endParaRPr>
          </a:p>
        </p:txBody>
      </p:sp>
      <p:sp>
        <p:nvSpPr>
          <p:cNvPr id="11" name="文本框 17" hidden="1"/>
          <p:cNvSpPr txBox="1"/>
          <p:nvPr/>
        </p:nvSpPr>
        <p:spPr>
          <a:xfrm>
            <a:off x="1115616" y="113712"/>
            <a:ext cx="397917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公司农业发展概况</a:t>
            </a:r>
          </a:p>
        </p:txBody>
      </p:sp>
      <p:sp>
        <p:nvSpPr>
          <p:cNvPr id="8" name="矩形 7"/>
          <p:cNvSpPr/>
          <p:nvPr/>
        </p:nvSpPr>
        <p:spPr>
          <a:xfrm>
            <a:off x="4355976" y="987574"/>
            <a:ext cx="4464000" cy="3647134"/>
          </a:xfrm>
          <a:prstGeom prst="rect">
            <a:avLst/>
          </a:prstGeom>
        </p:spPr>
        <p:txBody>
          <a:bodyPr wrap="square" lIns="91424" tIns="45711" rIns="91424" bIns="45711">
            <a:spAutoFit/>
          </a:bodyPr>
          <a:lstStyle/>
          <a:p>
            <a:pPr marL="0" marR="0" lvl="0" indent="45720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江西农业果蔬科技有限公司自</a:t>
            </a: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1998</a:t>
            </a: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年成立以来，一直致力于农业现代化的发展，始终坚持“以人为本，科技创新，绿色环保，诚信、惠民”的企业宗旨，取得了较好的社会效益和经济效益。</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45720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公司主要经营范围：初级农产品、食用菌、蔬菜、瓜果、中药材、林木、花卉培育、种植及销售；农业技术推广及咨询服务等。公司成立以来，建立建全了法人治理结构，制订完善了各项管理制度，明确岗位责任，落实奖惩制度，充分调动员工创业积极性。实现了制度化、规范化、科学化管理。</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457200" algn="l" defTabSz="914400" rtl="0" eaLnBrk="1" fontAlgn="auto" latinLnBrk="0" hangingPunct="1">
              <a:lnSpc>
                <a:spcPct val="15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在未来农业发展的道路上，相信公司会走得更远！</a:t>
            </a:r>
          </a:p>
        </p:txBody>
      </p:sp>
      <p:sp>
        <p:nvSpPr>
          <p:cNvPr id="12" name="矩形 11"/>
          <p:cNvSpPr/>
          <p:nvPr/>
        </p:nvSpPr>
        <p:spPr>
          <a:xfrm>
            <a:off x="467544" y="1129503"/>
            <a:ext cx="3348000" cy="2484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12"/>
          <p:cNvSpPr/>
          <p:nvPr/>
        </p:nvSpPr>
        <p:spPr>
          <a:xfrm>
            <a:off x="2068230" y="3325751"/>
            <a:ext cx="1908000" cy="1332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948959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65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375" autoRev="1" fill="hold">
                                          <p:stCondLst>
                                            <p:cond delay="0"/>
                                          </p:stCondLst>
                                        </p:cTn>
                                        <p:tgtEl>
                                          <p:spTgt spid="11"/>
                                        </p:tgtEl>
                                        <p:attrNameLst>
                                          <p:attrName>ppt_w</p:attrName>
                                        </p:attrNameLst>
                                      </p:cBhvr>
                                    </p:anim>
                                    <p:anim by="(#ppt_w*0.50)" calcmode="lin" valueType="num">
                                      <p:cBhvr>
                                        <p:cTn id="14" dur="375" decel="50000" autoRev="1" fill="hold">
                                          <p:stCondLst>
                                            <p:cond delay="0"/>
                                          </p:stCondLst>
                                        </p:cTn>
                                        <p:tgtEl>
                                          <p:spTgt spid="11"/>
                                        </p:tgtEl>
                                        <p:attrNameLst>
                                          <p:attrName>ppt_x</p:attrName>
                                        </p:attrNameLst>
                                      </p:cBhvr>
                                    </p:anim>
                                    <p:anim from="(-#ppt_h/2)" to="(#ppt_y)" calcmode="lin" valueType="num">
                                      <p:cBhvr>
                                        <p:cTn id="15" dur="750" fill="hold">
                                          <p:stCondLst>
                                            <p:cond delay="0"/>
                                          </p:stCondLst>
                                        </p:cTn>
                                        <p:tgtEl>
                                          <p:spTgt spid="11"/>
                                        </p:tgtEl>
                                        <p:attrNameLst>
                                          <p:attrName>ppt_y</p:attrName>
                                        </p:attrNameLst>
                                      </p:cBhvr>
                                    </p:anim>
                                    <p:animRot by="21600000">
                                      <p:cBhvr>
                                        <p:cTn id="16" dur="750" fill="hold">
                                          <p:stCondLst>
                                            <p:cond delay="0"/>
                                          </p:stCondLst>
                                        </p:cTn>
                                        <p:tgtEl>
                                          <p:spTgt spid="11"/>
                                        </p:tgtEl>
                                        <p:attrNameLst>
                                          <p:attrName>r</p:attrName>
                                        </p:attrNameLst>
                                      </p:cBhvr>
                                    </p:animRot>
                                  </p:childTnLst>
                                </p:cTn>
                              </p:par>
                            </p:childTnLst>
                          </p:cTn>
                        </p:par>
                        <p:par>
                          <p:cTn id="17" fill="hold">
                            <p:stCondLst>
                              <p:cond delay="1925"/>
                            </p:stCondLst>
                            <p:childTnLst>
                              <p:par>
                                <p:cTn id="18" presetID="5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2425"/>
                            </p:stCondLst>
                            <p:childTnLst>
                              <p:par>
                                <p:cTn id="24" presetID="53" presetClass="entr" presetSubtype="16"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par>
                          <p:cTn id="29" fill="hold">
                            <p:stCondLst>
                              <p:cond delay="2925"/>
                            </p:stCondLst>
                            <p:childTnLst>
                              <p:par>
                                <p:cTn id="30" presetID="2" presetClass="entr" presetSubtype="4"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8" grpId="0"/>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tretch>
            <a:fillRect/>
          </a:stretch>
        </p:blipFill>
        <p:spPr>
          <a:xfrm>
            <a:off x="0" y="1372"/>
            <a:ext cx="9144000" cy="5140757"/>
          </a:xfrm>
          <a:prstGeom prst="rect">
            <a:avLst/>
          </a:prstGeom>
          <a:ln>
            <a:solidFill>
              <a:srgbClr val="00B050"/>
            </a:solidFill>
          </a:ln>
        </p:spPr>
      </p:pic>
      <p:grpSp>
        <p:nvGrpSpPr>
          <p:cNvPr id="15" name="组合 14"/>
          <p:cNvGrpSpPr/>
          <p:nvPr/>
        </p:nvGrpSpPr>
        <p:grpSpPr>
          <a:xfrm>
            <a:off x="395536" y="339502"/>
            <a:ext cx="1454565" cy="1454944"/>
            <a:chOff x="877888" y="2946400"/>
            <a:chExt cx="1939925" cy="1939925"/>
          </a:xfrm>
        </p:grpSpPr>
        <p:sp>
          <p:nvSpPr>
            <p:cNvPr id="16" name="Oval 5"/>
            <p:cNvSpPr>
              <a:spLocks noChangeArrowheads="1"/>
            </p:cNvSpPr>
            <p:nvPr/>
          </p:nvSpPr>
          <p:spPr bwMode="auto">
            <a:xfrm>
              <a:off x="877888" y="2946400"/>
              <a:ext cx="1939925" cy="1939925"/>
            </a:xfrm>
            <a:prstGeom prst="ellipse">
              <a:avLst/>
            </a:pr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977064" y="3386239"/>
              <a:ext cx="1748673" cy="1190069"/>
            </a:xfrm>
            <a:prstGeom prst="rect">
              <a:avLst/>
            </a:prstGeom>
            <a:noFill/>
          </p:spPr>
          <p:txBody>
            <a:bodyPr wrap="square" rtlCol="0">
              <a:spAutoFit/>
            </a:bodyPr>
            <a:lstStyle/>
            <a:p>
              <a:pPr lvl="0" algn="ctr"/>
              <a:r>
                <a:rPr lang="zh-CN" altLang="en-US" sz="3200" b="1" dirty="0" smtClean="0">
                  <a:solidFill>
                    <a:prstClr val="white"/>
                  </a:solidFill>
                  <a:latin typeface="微软雅黑" panose="020B0503020204020204" pitchFamily="34" charset="-122"/>
                  <a:ea typeface="微软雅黑" panose="020B0503020204020204" pitchFamily="34" charset="-122"/>
                </a:rPr>
                <a:t>目录</a:t>
              </a:r>
              <a:r>
                <a:rPr lang="en-US" altLang="zh-CN" sz="2000" b="1" dirty="0" smtClean="0">
                  <a:solidFill>
                    <a:prstClr val="white"/>
                  </a:solidFill>
                  <a:latin typeface="微软雅黑" panose="020B0503020204020204" pitchFamily="34" charset="-122"/>
                  <a:ea typeface="微软雅黑" panose="020B0503020204020204" pitchFamily="34" charset="-122"/>
                </a:rPr>
                <a:t>contents</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8" name="TextBox 17"/>
          <p:cNvSpPr txBox="1"/>
          <p:nvPr/>
        </p:nvSpPr>
        <p:spPr>
          <a:xfrm>
            <a:off x="2432455" y="2524859"/>
            <a:ext cx="4331909" cy="561674"/>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32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114134" y="3086533"/>
            <a:ext cx="4968551" cy="435807"/>
          </a:xfrm>
          <a:prstGeom prst="rect">
            <a:avLst/>
          </a:prstGeom>
          <a:noFill/>
        </p:spPr>
        <p:txBody>
          <a:bodyPr wrap="square" lIns="68562" tIns="34281" rIns="68562" bIns="34281" rtlCol="0">
            <a:spAutoFit/>
          </a:bodyPr>
          <a:lstStyle/>
          <a:p>
            <a:pPr lvl="0">
              <a:lnSpc>
                <a:spcPct val="150000"/>
              </a:lnSpc>
            </a:pPr>
            <a:r>
              <a:rPr lang="zh-CN" altLang="en-US" dirty="0">
                <a:latin typeface="微软雅黑" panose="020B0503020204020204" pitchFamily="34" charset="-122"/>
                <a:ea typeface="微软雅黑" panose="020B0503020204020204" pitchFamily="34" charset="-122"/>
              </a:rPr>
              <a:t>添加适当的文字，一页的文字最好不要超过</a:t>
            </a:r>
            <a:r>
              <a:rPr lang="en-US" altLang="zh-CN" dirty="0">
                <a:latin typeface="微软雅黑" panose="020B0503020204020204" pitchFamily="34" charset="-122"/>
                <a:ea typeface="微软雅黑" panose="020B0503020204020204" pitchFamily="34" charset="-122"/>
              </a:rPr>
              <a:t>200</a:t>
            </a:r>
            <a:endPar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7" name="文本框 15"/>
          <p:cNvSpPr txBox="1"/>
          <p:nvPr/>
        </p:nvSpPr>
        <p:spPr>
          <a:xfrm>
            <a:off x="2699792" y="1347614"/>
            <a:ext cx="3797234" cy="1177245"/>
          </a:xfrm>
          <a:prstGeom prst="rect">
            <a:avLst/>
          </a:prstGeom>
          <a:noFill/>
        </p:spPr>
        <p:txBody>
          <a:bodyPr wrap="square" lIns="68580" tIns="34290" rIns="68580" bIns="34290" rtlCol="0">
            <a:spAutoFit/>
          </a:bodyPr>
          <a:lstStyle/>
          <a:p>
            <a:pPr algn="ctr"/>
            <a:r>
              <a:rPr lang="en-US" altLang="zh-CN" sz="7200" dirty="0">
                <a:latin typeface="Impact" panose="020B0806030902050204" pitchFamily="34" charset="0"/>
              </a:rPr>
              <a:t>PART.  </a:t>
            </a:r>
            <a:r>
              <a:rPr lang="en-US" altLang="zh-CN" sz="7200" dirty="0" smtClean="0">
                <a:latin typeface="Impact" panose="020B0806030902050204" pitchFamily="34" charset="0"/>
              </a:rPr>
              <a:t>02</a:t>
            </a:r>
            <a:endParaRPr lang="zh-CN" altLang="en-US" sz="7200" dirty="0">
              <a:latin typeface="Impact" panose="020B0806030902050204" pitchFamily="34" charset="0"/>
            </a:endParaRPr>
          </a:p>
        </p:txBody>
      </p:sp>
    </p:spTree>
    <p:extLst>
      <p:ext uri="{BB962C8B-B14F-4D97-AF65-F5344CB8AC3E}">
        <p14:creationId xmlns:p14="http://schemas.microsoft.com/office/powerpoint/2010/main" val="163823130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
                                        </p:tgtEl>
                                        <p:attrNameLst>
                                          <p:attrName>ppt_x</p:attrName>
                                          <p:attrName>ppt_y</p:attrName>
                                        </p:attrNameLst>
                                      </p:cBhvr>
                                    </p:animMotion>
                                    <p:animEffect transition="in" filter="fade">
                                      <p:cBhvr>
                                        <p:cTn id="9" dur="1000"/>
                                        <p:tgtEl>
                                          <p:spTgt spid="15"/>
                                        </p:tgtEl>
                                      </p:cBhvr>
                                    </p:animEffect>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750" fill="hold"/>
                                        <p:tgtEl>
                                          <p:spTgt spid="27"/>
                                        </p:tgtEl>
                                        <p:attrNameLst>
                                          <p:attrName>ppt_w</p:attrName>
                                        </p:attrNameLst>
                                      </p:cBhvr>
                                      <p:tavLst>
                                        <p:tav tm="0">
                                          <p:val>
                                            <p:fltVal val="0"/>
                                          </p:val>
                                        </p:tav>
                                        <p:tav tm="100000">
                                          <p:val>
                                            <p:strVal val="#ppt_w"/>
                                          </p:val>
                                        </p:tav>
                                      </p:tavLst>
                                    </p:anim>
                                    <p:anim calcmode="lin" valueType="num">
                                      <p:cBhvr>
                                        <p:cTn id="14" dur="750" fill="hold"/>
                                        <p:tgtEl>
                                          <p:spTgt spid="27"/>
                                        </p:tgtEl>
                                        <p:attrNameLst>
                                          <p:attrName>ppt_h</p:attrName>
                                        </p:attrNameLst>
                                      </p:cBhvr>
                                      <p:tavLst>
                                        <p:tav tm="0">
                                          <p:val>
                                            <p:fltVal val="0"/>
                                          </p:val>
                                        </p:tav>
                                        <p:tav tm="100000">
                                          <p:val>
                                            <p:strVal val="#ppt_h"/>
                                          </p:val>
                                        </p:tav>
                                      </p:tavLst>
                                    </p:anim>
                                    <p:anim calcmode="lin" valueType="num">
                                      <p:cBhvr>
                                        <p:cTn id="15" dur="750" fill="hold"/>
                                        <p:tgtEl>
                                          <p:spTgt spid="27"/>
                                        </p:tgtEl>
                                        <p:attrNameLst>
                                          <p:attrName>style.rotation</p:attrName>
                                        </p:attrNameLst>
                                      </p:cBhvr>
                                      <p:tavLst>
                                        <p:tav tm="0">
                                          <p:val>
                                            <p:fltVal val="90"/>
                                          </p:val>
                                        </p:tav>
                                        <p:tav tm="100000">
                                          <p:val>
                                            <p:fltVal val="0"/>
                                          </p:val>
                                        </p:tav>
                                      </p:tavLst>
                                    </p:anim>
                                    <p:animEffect transition="in" filter="fade">
                                      <p:cBhvr>
                                        <p:cTn id="16" dur="750"/>
                                        <p:tgtEl>
                                          <p:spTgt spid="27"/>
                                        </p:tgtEl>
                                      </p:cBhvr>
                                    </p:animEffect>
                                  </p:childTnLst>
                                </p:cTn>
                              </p:par>
                            </p:childTnLst>
                          </p:cTn>
                        </p:par>
                        <p:par>
                          <p:cTn id="17" fill="hold">
                            <p:stCondLst>
                              <p:cond delay="1750"/>
                            </p:stCondLst>
                            <p:childTnLst>
                              <p:par>
                                <p:cTn id="18" presetID="31"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300" fill="hold"/>
                                        <p:tgtEl>
                                          <p:spTgt spid="18"/>
                                        </p:tgtEl>
                                        <p:attrNameLst>
                                          <p:attrName>ppt_w</p:attrName>
                                        </p:attrNameLst>
                                      </p:cBhvr>
                                      <p:tavLst>
                                        <p:tav tm="0">
                                          <p:val>
                                            <p:fltVal val="0"/>
                                          </p:val>
                                        </p:tav>
                                        <p:tav tm="100000">
                                          <p:val>
                                            <p:strVal val="#ppt_w"/>
                                          </p:val>
                                        </p:tav>
                                      </p:tavLst>
                                    </p:anim>
                                    <p:anim calcmode="lin" valueType="num">
                                      <p:cBhvr>
                                        <p:cTn id="21" dur="300" fill="hold"/>
                                        <p:tgtEl>
                                          <p:spTgt spid="18"/>
                                        </p:tgtEl>
                                        <p:attrNameLst>
                                          <p:attrName>ppt_h</p:attrName>
                                        </p:attrNameLst>
                                      </p:cBhvr>
                                      <p:tavLst>
                                        <p:tav tm="0">
                                          <p:val>
                                            <p:fltVal val="0"/>
                                          </p:val>
                                        </p:tav>
                                        <p:tav tm="100000">
                                          <p:val>
                                            <p:strVal val="#ppt_h"/>
                                          </p:val>
                                        </p:tav>
                                      </p:tavLst>
                                    </p:anim>
                                    <p:anim calcmode="lin" valueType="num">
                                      <p:cBhvr>
                                        <p:cTn id="22" dur="300" fill="hold"/>
                                        <p:tgtEl>
                                          <p:spTgt spid="18"/>
                                        </p:tgtEl>
                                        <p:attrNameLst>
                                          <p:attrName>style.rotation</p:attrName>
                                        </p:attrNameLst>
                                      </p:cBhvr>
                                      <p:tavLst>
                                        <p:tav tm="0">
                                          <p:val>
                                            <p:fltVal val="90"/>
                                          </p:val>
                                        </p:tav>
                                        <p:tav tm="100000">
                                          <p:val>
                                            <p:fltVal val="0"/>
                                          </p:val>
                                        </p:tav>
                                      </p:tavLst>
                                    </p:anim>
                                    <p:animEffect transition="in" filter="fade">
                                      <p:cBhvr>
                                        <p:cTn id="23" dur="300"/>
                                        <p:tgtEl>
                                          <p:spTgt spid="18"/>
                                        </p:tgtEl>
                                      </p:cBhvr>
                                    </p:animEffec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103234837"/>
  <p:tag name="MH_LIBRARY" val="GRAPHIC"/>
  <p:tag name="MH_TYPE" val="Pictur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MH" val="20160103234837"/>
  <p:tag name="MH_LIBRARY" val="GRAPHIC"/>
  <p:tag name="MH_TYPE" val="Pictur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103234837"/>
  <p:tag name="MH_LIBRARY" val="GRAPHIC"/>
  <p:tag name="MH_TYPE" val="Pictur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103234837"/>
  <p:tag name="MH_LIBRARY" val="GRAPHIC"/>
  <p:tag name="MH_TYPE" val="Pictur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103234610"/>
  <p:tag name="MH_LIBRARY" val="GRAPHIC"/>
  <p:tag name="MH_TYPE" val="Picture"/>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TotalTime>
  <Words>2158</Words>
  <Application>Microsoft Office PowerPoint</Application>
  <PresentationFormat>全屏显示(16:9)</PresentationFormat>
  <Paragraphs>202</Paragraphs>
  <Slides>28</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Meiryo</vt:lpstr>
      <vt:lpstr>华文宋体</vt:lpstr>
      <vt:lpstr>宋体</vt:lpstr>
      <vt:lpstr>微软雅黑</vt:lpstr>
      <vt:lpstr>Arial</vt:lpstr>
      <vt:lpstr>Arial Narrow</vt:lpstr>
      <vt:lpstr>Calibri</vt:lpstr>
      <vt:lpstr>Calibri Light</vt:lpstr>
      <vt:lpstr>Impact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37</cp:revision>
  <dcterms:created xsi:type="dcterms:W3CDTF">2015-03-15T15:55:02Z</dcterms:created>
  <dcterms:modified xsi:type="dcterms:W3CDTF">2022-03-12T02:58:40Z</dcterms:modified>
</cp:coreProperties>
</file>