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4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3" r:id="rId2"/>
    <p:sldMasterId id="2147483656" r:id="rId3"/>
    <p:sldMasterId id="2147483659" r:id="rId4"/>
    <p:sldMasterId id="2147483662" r:id="rId5"/>
    <p:sldMasterId id="2147483678" r:id="rId6"/>
    <p:sldMasterId id="2147483682" r:id="rId7"/>
  </p:sldMasterIdLst>
  <p:notesMasterIdLst>
    <p:notesMasterId r:id="rId33"/>
  </p:notesMasterIdLst>
  <p:handoutMasterIdLst>
    <p:handoutMasterId r:id="rId34"/>
  </p:handoutMasterIdLst>
  <p:sldIdLst>
    <p:sldId id="392" r:id="rId8"/>
    <p:sldId id="257" r:id="rId9"/>
    <p:sldId id="414" r:id="rId10"/>
    <p:sldId id="433" r:id="rId11"/>
    <p:sldId id="338" r:id="rId12"/>
    <p:sldId id="262" r:id="rId13"/>
    <p:sldId id="376" r:id="rId14"/>
    <p:sldId id="299" r:id="rId15"/>
    <p:sldId id="300" r:id="rId16"/>
    <p:sldId id="377" r:id="rId17"/>
    <p:sldId id="434" r:id="rId18"/>
    <p:sldId id="435" r:id="rId19"/>
    <p:sldId id="378" r:id="rId20"/>
    <p:sldId id="345" r:id="rId21"/>
    <p:sldId id="450" r:id="rId22"/>
    <p:sldId id="454" r:id="rId23"/>
    <p:sldId id="455" r:id="rId24"/>
    <p:sldId id="340" r:id="rId25"/>
    <p:sldId id="335" r:id="rId26"/>
    <p:sldId id="342" r:id="rId27"/>
    <p:sldId id="436" r:id="rId28"/>
    <p:sldId id="452" r:id="rId29"/>
    <p:sldId id="451" r:id="rId30"/>
    <p:sldId id="413" r:id="rId31"/>
    <p:sldId id="456" r:id="rId32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">
          <p15:clr>
            <a:srgbClr val="A4A3A4"/>
          </p15:clr>
        </p15:guide>
        <p15:guide id="2" pos="7222">
          <p15:clr>
            <a:srgbClr val="A4A3A4"/>
          </p15:clr>
        </p15:guide>
        <p15:guide id="3" orient="horz" pos="523">
          <p15:clr>
            <a:srgbClr val="A4A3A4"/>
          </p15:clr>
        </p15:guide>
        <p15:guide id="4" orient="horz" pos="4096">
          <p15:clr>
            <a:srgbClr val="A4A3A4"/>
          </p15:clr>
        </p15:guide>
        <p15:guide id="5" orient="horz" pos="400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6786F"/>
    <a:srgbClr val="A2BBB7"/>
    <a:srgbClr val="F6B833"/>
    <a:srgbClr val="7EA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834" y="114"/>
      </p:cViewPr>
      <p:guideLst>
        <p:guide pos="384"/>
        <p:guide pos="7222"/>
        <p:guide orient="horz" pos="523"/>
        <p:guide orient="horz" pos="4096"/>
        <p:guide orient="horz" pos="40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21" Type="http://schemas.openxmlformats.org/officeDocument/2006/relationships/slide" Target="slides/slide14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gs" Target="tags/tag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23684386465399"/>
          <c:y val="2.4398912615390501E-2"/>
          <c:w val="0.59509644677592399"/>
          <c:h val="0.89264478449228202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F1A-4D97-85AE-B2A23C409A8C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1A-4D97-85AE-B2A23C409A8C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F1A-4D97-85AE-B2A23C409A8C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23684386465399"/>
          <c:y val="2.4398912615390501E-2"/>
          <c:w val="0.59509644677592399"/>
          <c:h val="0.89264478449228202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7B8-4B7D-AA67-776CF804E817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7B8-4B7D-AA67-776CF804E817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7B8-4B7D-AA67-776CF804E817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-5400000" vert="horz"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字魂176号-创粗圆" panose="00000500000000000000" charset="-122"/>
              </a:rPr>
              <a:t>2022/3/20</a:t>
            </a:fld>
            <a:endParaRPr lang="zh-CN" altLang="en-US">
              <a:cs typeface="字魂176号-创粗圆" panose="000005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字魂176号-创粗圆" panose="00000500000000000000" charset="-122"/>
              </a:rPr>
              <a:t>‹#›</a:t>
            </a:fld>
            <a:endParaRPr lang="zh-CN" altLang="en-US">
              <a:cs typeface="字魂176号-创粗圆" panose="000005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4649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5CFE7DF3-4D08-4E05-8272-3C08F5B9D5A1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0C79A33F-1898-41D3-AAEC-7E398573DC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542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176号-创粗圆" panose="00000500000000000000" charset="-122"/>
        <a:ea typeface="字魂176号-创粗圆" panose="00000500000000000000" charset="-122"/>
        <a:cs typeface="字魂176号-创粗圆" panose="0000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7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60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9A33F-1898-41D3-AAEC-7E398573DC1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292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168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9A33F-1898-41D3-AAEC-7E398573DC1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767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958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765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1" y="0"/>
            <a:ext cx="1341327" cy="1341195"/>
            <a:chOff x="1" y="0"/>
            <a:chExt cx="1341195" cy="1341195"/>
          </a:xfrm>
        </p:grpSpPr>
        <p:sp>
          <p:nvSpPr>
            <p:cNvPr id="7" name="任意多边形: 形状 6"/>
            <p:cNvSpPr/>
            <p:nvPr/>
          </p:nvSpPr>
          <p:spPr>
            <a:xfrm rot="16200000">
              <a:off x="276899" y="-276898"/>
              <a:ext cx="787400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60" y="225425"/>
            <a:ext cx="4282862" cy="616398"/>
          </a:xfrm>
        </p:spPr>
        <p:txBody>
          <a:bodyPr lIns="0" tIns="0" rIns="0" bIns="0" anchor="ctr" anchorCtr="0">
            <a:noAutofit/>
          </a:bodyPr>
          <a:lstStyle>
            <a:lvl1pPr>
              <a:lnSpc>
                <a:spcPct val="100000"/>
              </a:lnSpc>
              <a:defRPr sz="2400" b="1" spc="300" baseline="0"/>
            </a:lvl1pPr>
          </a:lstStyle>
          <a:p>
            <a:r>
              <a:rPr lang="en-US" altLang="zh-CN"/>
              <a:t>01.</a:t>
            </a:r>
            <a:r>
              <a:rPr lang="zh-CN" altLang="en-US"/>
              <a:t>前期工作概述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 rot="10800000">
            <a:off x="11354917" y="6019799"/>
            <a:ext cx="838284" cy="838201"/>
            <a:chOff x="1" y="-1"/>
            <a:chExt cx="1341196" cy="1341196"/>
          </a:xfrm>
        </p:grpSpPr>
        <p:sp>
          <p:nvSpPr>
            <p:cNvPr id="10" name="任意多边形: 形状 9"/>
            <p:cNvSpPr/>
            <p:nvPr/>
          </p:nvSpPr>
          <p:spPr>
            <a:xfrm rot="16200000">
              <a:off x="276900" y="-276899"/>
              <a:ext cx="78739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83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57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31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3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6410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79577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6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11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59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1" y="0"/>
            <a:ext cx="1341327" cy="1341195"/>
            <a:chOff x="1" y="0"/>
            <a:chExt cx="1341195" cy="1341195"/>
          </a:xfrm>
        </p:grpSpPr>
        <p:sp>
          <p:nvSpPr>
            <p:cNvPr id="7" name="任意多边形: 形状 6"/>
            <p:cNvSpPr/>
            <p:nvPr/>
          </p:nvSpPr>
          <p:spPr>
            <a:xfrm rot="16200000">
              <a:off x="276899" y="-276898"/>
              <a:ext cx="787400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60" y="225425"/>
            <a:ext cx="4282862" cy="616398"/>
          </a:xfrm>
        </p:spPr>
        <p:txBody>
          <a:bodyPr lIns="0" tIns="0" rIns="0" bIns="0" anchor="ctr" anchorCtr="0">
            <a:noAutofit/>
          </a:bodyPr>
          <a:lstStyle>
            <a:lvl1pPr>
              <a:lnSpc>
                <a:spcPct val="100000"/>
              </a:lnSpc>
              <a:defRPr sz="2400" b="1" spc="300" baseline="0"/>
            </a:lvl1pPr>
          </a:lstStyle>
          <a:p>
            <a:r>
              <a:rPr lang="en-US" altLang="zh-CN"/>
              <a:t>01.</a:t>
            </a:r>
            <a:r>
              <a:rPr lang="zh-CN" altLang="en-US"/>
              <a:t>前期工作概述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 rot="10800000">
            <a:off x="11354917" y="6019799"/>
            <a:ext cx="838284" cy="838201"/>
            <a:chOff x="1" y="-1"/>
            <a:chExt cx="1341196" cy="1341196"/>
          </a:xfrm>
        </p:grpSpPr>
        <p:sp>
          <p:nvSpPr>
            <p:cNvPr id="10" name="任意多边形: 形状 9"/>
            <p:cNvSpPr/>
            <p:nvPr/>
          </p:nvSpPr>
          <p:spPr>
            <a:xfrm rot="16200000">
              <a:off x="276900" y="-276899"/>
              <a:ext cx="78739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BE680E07-3C43-48F5-93E7-FB8F555024A0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473B805-484A-4423-A4D8-D4C6A285A4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-635" y="0"/>
            <a:ext cx="12193201" cy="6858000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字魂176号-创粗圆" panose="00000500000000000000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85131" y="558800"/>
            <a:ext cx="10822940" cy="574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字魂176号-创粗圆" panose="00000500000000000000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3581753" y="0"/>
            <a:ext cx="8611448" cy="6858000"/>
            <a:chOff x="3409950" y="171450"/>
            <a:chExt cx="8610600" cy="6515100"/>
          </a:xfrm>
          <a:solidFill>
            <a:schemeClr val="bg1">
              <a:alpha val="95000"/>
            </a:schemeClr>
          </a:solidFill>
        </p:grpSpPr>
        <p:sp>
          <p:nvSpPr>
            <p:cNvPr id="19" name="直角三角形 18"/>
            <p:cNvSpPr/>
            <p:nvPr userDrawn="1"/>
          </p:nvSpPr>
          <p:spPr>
            <a:xfrm flipH="1">
              <a:off x="3409950" y="171450"/>
              <a:ext cx="3733800" cy="6515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20" name="矩形 19"/>
            <p:cNvSpPr/>
            <p:nvPr userDrawn="1"/>
          </p:nvSpPr>
          <p:spPr>
            <a:xfrm>
              <a:off x="7143750" y="171450"/>
              <a:ext cx="4876800" cy="6515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  <p:sp>
        <p:nvSpPr>
          <p:cNvPr id="7" name="任意多边形: 形状 6"/>
          <p:cNvSpPr/>
          <p:nvPr userDrawn="1"/>
        </p:nvSpPr>
        <p:spPr>
          <a:xfrm>
            <a:off x="704924" y="558800"/>
            <a:ext cx="3288508" cy="1643939"/>
          </a:xfrm>
          <a:custGeom>
            <a:avLst/>
            <a:gdLst>
              <a:gd name="connsiteX0" fmla="*/ 0 w 3288184"/>
              <a:gd name="connsiteY0" fmla="*/ 0 h 1643939"/>
              <a:gd name="connsiteX1" fmla="*/ 3288184 w 3288184"/>
              <a:gd name="connsiteY1" fmla="*/ 0 h 1643939"/>
              <a:gd name="connsiteX2" fmla="*/ 3248123 w 3288184"/>
              <a:gd name="connsiteY2" fmla="*/ 155800 h 1643939"/>
              <a:gd name="connsiteX3" fmla="*/ 1225388 w 3288184"/>
              <a:gd name="connsiteY3" fmla="*/ 1643939 h 1643939"/>
              <a:gd name="connsiteX4" fmla="*/ 41221 w 3288184"/>
              <a:gd name="connsiteY4" fmla="*/ 1282226 h 1643939"/>
              <a:gd name="connsiteX5" fmla="*/ 0 w 3288184"/>
              <a:gd name="connsiteY5" fmla="*/ 1251402 h 1643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8184" h="1643939">
                <a:moveTo>
                  <a:pt x="0" y="0"/>
                </a:moveTo>
                <a:lnTo>
                  <a:pt x="3288184" y="0"/>
                </a:lnTo>
                <a:lnTo>
                  <a:pt x="3248123" y="155800"/>
                </a:lnTo>
                <a:cubicBezTo>
                  <a:pt x="2979966" y="1017952"/>
                  <a:pt x="2175780" y="1643939"/>
                  <a:pt x="1225388" y="1643939"/>
                </a:cubicBezTo>
                <a:cubicBezTo>
                  <a:pt x="786746" y="1643939"/>
                  <a:pt x="379248" y="1510593"/>
                  <a:pt x="41221" y="1282226"/>
                </a:cubicBezTo>
                <a:lnTo>
                  <a:pt x="0" y="1251402"/>
                </a:lnTo>
                <a:close/>
              </a:path>
            </a:pathLst>
          </a:custGeom>
          <a:solidFill>
            <a:srgbClr val="F2F4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1" y="0"/>
            <a:ext cx="1341327" cy="1341195"/>
            <a:chOff x="1" y="0"/>
            <a:chExt cx="1341195" cy="1341195"/>
          </a:xfrm>
        </p:grpSpPr>
        <p:sp>
          <p:nvSpPr>
            <p:cNvPr id="7" name="任意多边形: 形状 6"/>
            <p:cNvSpPr/>
            <p:nvPr/>
          </p:nvSpPr>
          <p:spPr>
            <a:xfrm rot="16200000">
              <a:off x="276899" y="-276898"/>
              <a:ext cx="787400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60" y="225425"/>
            <a:ext cx="4282862" cy="616398"/>
          </a:xfrm>
        </p:spPr>
        <p:txBody>
          <a:bodyPr lIns="0" tIns="0" rIns="0" bIns="0" anchor="ctr" anchorCtr="0">
            <a:noAutofit/>
          </a:bodyPr>
          <a:lstStyle>
            <a:lvl1pPr>
              <a:lnSpc>
                <a:spcPct val="100000"/>
              </a:lnSpc>
              <a:defRPr sz="2400" b="1" spc="300" baseline="0"/>
            </a:lvl1pPr>
          </a:lstStyle>
          <a:p>
            <a:r>
              <a:rPr lang="en-US" altLang="zh-CN"/>
              <a:t>01.</a:t>
            </a:r>
            <a:r>
              <a:rPr lang="zh-CN" altLang="en-US"/>
              <a:t>前期工作概述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 rot="10800000">
            <a:off x="11354917" y="6019799"/>
            <a:ext cx="838284" cy="838201"/>
            <a:chOff x="1" y="-1"/>
            <a:chExt cx="1341196" cy="1341196"/>
          </a:xfrm>
        </p:grpSpPr>
        <p:sp>
          <p:nvSpPr>
            <p:cNvPr id="10" name="任意多边形: 形状 9"/>
            <p:cNvSpPr/>
            <p:nvPr/>
          </p:nvSpPr>
          <p:spPr>
            <a:xfrm rot="16200000">
              <a:off x="276900" y="-276899"/>
              <a:ext cx="78739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>
                <a:latin typeface="字魂176号-创粗圆" panose="00000500000000000000" charset="-122"/>
                <a:ea typeface="字魂176号-创粗圆" panose="000005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latin typeface="字魂176号-创粗圆" panose="00000500000000000000" charset="-122"/>
                <a:ea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字魂176号-创粗圆" panose="00000500000000000000" charset="-122"/>
                <a:ea typeface="字魂176号-创粗圆" panose="000005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1" y="0"/>
            <a:ext cx="1341327" cy="1341195"/>
            <a:chOff x="1" y="0"/>
            <a:chExt cx="1341195" cy="1341195"/>
          </a:xfrm>
        </p:grpSpPr>
        <p:sp>
          <p:nvSpPr>
            <p:cNvPr id="7" name="任意多边形: 形状 6"/>
            <p:cNvSpPr/>
            <p:nvPr/>
          </p:nvSpPr>
          <p:spPr>
            <a:xfrm rot="16200000">
              <a:off x="276899" y="-276898"/>
              <a:ext cx="787400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27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60" y="225425"/>
            <a:ext cx="4282862" cy="616398"/>
          </a:xfrm>
        </p:spPr>
        <p:txBody>
          <a:bodyPr lIns="0" tIns="0" rIns="0" bIns="0" anchor="ctr" anchorCtr="0">
            <a:noAutofit/>
          </a:bodyPr>
          <a:lstStyle>
            <a:lvl1pPr>
              <a:lnSpc>
                <a:spcPct val="100000"/>
              </a:lnSpc>
              <a:defRPr sz="2400" b="1" spc="300" baseline="0"/>
            </a:lvl1pPr>
          </a:lstStyle>
          <a:p>
            <a:r>
              <a:rPr lang="en-US" altLang="zh-CN"/>
              <a:t>01.</a:t>
            </a:r>
            <a:r>
              <a:rPr lang="zh-CN" altLang="en-US"/>
              <a:t>前期工作概述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 rot="10800000">
            <a:off x="11354917" y="6019799"/>
            <a:ext cx="838284" cy="838201"/>
            <a:chOff x="1" y="-1"/>
            <a:chExt cx="1341196" cy="1341196"/>
          </a:xfrm>
        </p:grpSpPr>
        <p:sp>
          <p:nvSpPr>
            <p:cNvPr id="10" name="任意多边形: 形状 9"/>
            <p:cNvSpPr/>
            <p:nvPr/>
          </p:nvSpPr>
          <p:spPr>
            <a:xfrm rot="16200000">
              <a:off x="276900" y="-276899"/>
              <a:ext cx="78739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 flipV="1">
              <a:off x="1" y="0"/>
              <a:ext cx="670559" cy="1341195"/>
            </a:xfrm>
            <a:custGeom>
              <a:avLst/>
              <a:gdLst>
                <a:gd name="connsiteX0" fmla="*/ 3089741 w 3089741"/>
                <a:gd name="connsiteY0" fmla="*/ 0 h 5262821"/>
                <a:gd name="connsiteX1" fmla="*/ 3089741 w 3089741"/>
                <a:gd name="connsiteY1" fmla="*/ 5262821 h 5262821"/>
                <a:gd name="connsiteX2" fmla="*/ 0 w 3089741"/>
                <a:gd name="connsiteY2" fmla="*/ 0 h 526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9741" h="5262821">
                  <a:moveTo>
                    <a:pt x="3089741" y="0"/>
                  </a:moveTo>
                  <a:lnTo>
                    <a:pt x="3089741" y="5262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dist="25400" dir="13500000" algn="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字魂176号-创粗圆" panose="0000050000000000000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799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313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1627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15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pattFill prst="dkDnDiag">
            <a:fgClr>
              <a:srgbClr val="2A4B9E"/>
            </a:fgClr>
            <a:bgClr>
              <a:srgbClr val="24428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176号-创粗圆" panose="00000500000000000000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171467" y="171450"/>
            <a:ext cx="11850267" cy="6515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字魂176号-创粗圆" panose="00000500000000000000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3581753" y="0"/>
            <a:ext cx="8611448" cy="6858000"/>
            <a:chOff x="3409950" y="171450"/>
            <a:chExt cx="8610600" cy="6515100"/>
          </a:xfrm>
          <a:solidFill>
            <a:schemeClr val="bg1">
              <a:alpha val="95000"/>
            </a:schemeClr>
          </a:solidFill>
        </p:grpSpPr>
        <p:sp>
          <p:nvSpPr>
            <p:cNvPr id="19" name="直角三角形 18"/>
            <p:cNvSpPr/>
            <p:nvPr userDrawn="1"/>
          </p:nvSpPr>
          <p:spPr>
            <a:xfrm flipH="1">
              <a:off x="3409950" y="171450"/>
              <a:ext cx="3733800" cy="6515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  <p:sp>
          <p:nvSpPr>
            <p:cNvPr id="20" name="矩形 19"/>
            <p:cNvSpPr/>
            <p:nvPr userDrawn="1"/>
          </p:nvSpPr>
          <p:spPr>
            <a:xfrm>
              <a:off x="7143750" y="171450"/>
              <a:ext cx="4876800" cy="6515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字魂176号-创粗圆" panose="00000500000000000000" charset="-122"/>
              </a:endParaRPr>
            </a:p>
          </p:txBody>
        </p:sp>
      </p:grpSp>
      <p:sp>
        <p:nvSpPr>
          <p:cNvPr id="7" name="任意多边形: 形状 6"/>
          <p:cNvSpPr/>
          <p:nvPr userDrawn="1"/>
        </p:nvSpPr>
        <p:spPr>
          <a:xfrm>
            <a:off x="173429" y="169150"/>
            <a:ext cx="3288508" cy="1643939"/>
          </a:xfrm>
          <a:custGeom>
            <a:avLst/>
            <a:gdLst>
              <a:gd name="connsiteX0" fmla="*/ 0 w 3288184"/>
              <a:gd name="connsiteY0" fmla="*/ 0 h 1643939"/>
              <a:gd name="connsiteX1" fmla="*/ 3288184 w 3288184"/>
              <a:gd name="connsiteY1" fmla="*/ 0 h 1643939"/>
              <a:gd name="connsiteX2" fmla="*/ 3248123 w 3288184"/>
              <a:gd name="connsiteY2" fmla="*/ 155800 h 1643939"/>
              <a:gd name="connsiteX3" fmla="*/ 1225388 w 3288184"/>
              <a:gd name="connsiteY3" fmla="*/ 1643939 h 1643939"/>
              <a:gd name="connsiteX4" fmla="*/ 41221 w 3288184"/>
              <a:gd name="connsiteY4" fmla="*/ 1282226 h 1643939"/>
              <a:gd name="connsiteX5" fmla="*/ 0 w 3288184"/>
              <a:gd name="connsiteY5" fmla="*/ 1251402 h 1643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8184" h="1643939">
                <a:moveTo>
                  <a:pt x="0" y="0"/>
                </a:moveTo>
                <a:lnTo>
                  <a:pt x="3288184" y="0"/>
                </a:lnTo>
                <a:lnTo>
                  <a:pt x="3248123" y="155800"/>
                </a:lnTo>
                <a:cubicBezTo>
                  <a:pt x="2979966" y="1017952"/>
                  <a:pt x="2175780" y="1643939"/>
                  <a:pt x="1225388" y="1643939"/>
                </a:cubicBezTo>
                <a:cubicBezTo>
                  <a:pt x="786746" y="1643939"/>
                  <a:pt x="379248" y="1510593"/>
                  <a:pt x="41221" y="1282226"/>
                </a:cubicBezTo>
                <a:lnTo>
                  <a:pt x="0" y="1251402"/>
                </a:lnTo>
                <a:close/>
              </a:path>
            </a:pathLst>
          </a:custGeom>
          <a:solidFill>
            <a:srgbClr val="F2F4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482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373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6217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87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861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685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170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73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0215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3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79" y="1122363"/>
            <a:ext cx="914447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79" y="3602038"/>
            <a:ext cx="914447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D2BF-3E3A-4759-BF14-D75BF800A69C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2705-9FE8-413C-A0A7-93EE638D03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90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70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04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61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50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JSQ"/>
          <p:cNvSpPr txBox="1"/>
          <p:nvPr userDrawn="1"/>
        </p:nvSpPr>
        <p:spPr>
          <a:xfrm>
            <a:off x="5205061" y="3244334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锦十七原创模板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55377452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76613943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6352308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JSQ"/>
          <p:cNvSpPr txBox="1"/>
          <p:nvPr userDrawn="1"/>
        </p:nvSpPr>
        <p:spPr>
          <a:xfrm>
            <a:off x="5205061" y="3244334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锦十七原创模板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55377452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76613943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-62853399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6352308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JSQ"/>
          <p:cNvSpPr txBox="1"/>
          <p:nvPr userDrawn="1"/>
        </p:nvSpPr>
        <p:spPr>
          <a:xfrm>
            <a:off x="5205061" y="3244334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锦十七原创模板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55377452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76613943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-62853399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6352308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JSQ"/>
          <p:cNvSpPr txBox="1"/>
          <p:nvPr userDrawn="1"/>
        </p:nvSpPr>
        <p:spPr>
          <a:xfrm>
            <a:off x="5205061" y="3244334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锦十七原创模板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55377452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76613943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-62853399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6352308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JSQ"/>
          <p:cNvSpPr txBox="1"/>
          <p:nvPr userDrawn="1"/>
        </p:nvSpPr>
        <p:spPr>
          <a:xfrm>
            <a:off x="5205061" y="3244334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锦十七原创模板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1219320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字魂176号-创粗圆" panose="00000500000000000000" charset="-122"/>
              <a:ea typeface="字魂176号-创粗圆" panose="00000500000000000000" charset="-122"/>
              <a:cs typeface="字魂176号-创粗圆" panose="00000500000000000000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83" y="1825625"/>
            <a:ext cx="10516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83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8F70B494-BE76-4B4F-928D-B4766D48B3A9}" type="datetimeFigureOut">
              <a:rPr lang="zh-CN" altLang="en-US" smtClean="0"/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998" y="6356350"/>
            <a:ext cx="4115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448" y="6356350"/>
            <a:ext cx="274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defRPr>
            </a:lvl1pPr>
          </a:lstStyle>
          <a:p>
            <a:fld id="{4B1C794F-41A7-4A77-B916-FA7C774CAB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-55377452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8" name="文本框 7"/>
          <p:cNvSpPr txBox="1"/>
          <p:nvPr userDrawn="1"/>
        </p:nvSpPr>
        <p:spPr>
          <a:xfrm>
            <a:off x="76613943" y="-2570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6352308" y="3078480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0">
                <a:solidFill>
                  <a:schemeClr val="bg1">
                    <a:lumMod val="95000"/>
                  </a:schemeClr>
                </a:solidFill>
                <a:latin typeface="字魂176号-创粗圆" panose="00000500000000000000" charset="-122"/>
                <a:ea typeface="字魂176号-创粗圆" panose="00000500000000000000" charset="-122"/>
                <a:cs typeface="字魂176号-创粗圆" panose="00000500000000000000" charset="-122"/>
              </a:rPr>
              <a:t>锦十七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字魂176号-创粗圆" panose="00000500000000000000" charset="-122"/>
          <a:ea typeface="字魂176号-创粗圆" panose="00000500000000000000" charset="-122"/>
          <a:cs typeface="字魂176号-创粗圆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03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45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63.xml"/><Relationship Id="rId7" Type="http://schemas.openxmlformats.org/officeDocument/2006/relationships/slideLayout" Target="../slideLayouts/slideLayout24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slideLayout" Target="../slideLayouts/slideLayout24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13" Type="http://schemas.openxmlformats.org/officeDocument/2006/relationships/tags" Target="../tags/tag97.xml"/><Relationship Id="rId18" Type="http://schemas.openxmlformats.org/officeDocument/2006/relationships/tags" Target="../tags/tag102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12" Type="http://schemas.openxmlformats.org/officeDocument/2006/relationships/tags" Target="../tags/tag96.xml"/><Relationship Id="rId17" Type="http://schemas.openxmlformats.org/officeDocument/2006/relationships/tags" Target="../tags/tag101.xml"/><Relationship Id="rId2" Type="http://schemas.openxmlformats.org/officeDocument/2006/relationships/tags" Target="../tags/tag86.xml"/><Relationship Id="rId16" Type="http://schemas.openxmlformats.org/officeDocument/2006/relationships/tags" Target="../tags/tag100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tags" Target="../tags/tag95.xml"/><Relationship Id="rId5" Type="http://schemas.openxmlformats.org/officeDocument/2006/relationships/tags" Target="../tags/tag89.xml"/><Relationship Id="rId15" Type="http://schemas.openxmlformats.org/officeDocument/2006/relationships/tags" Target="../tags/tag99.xml"/><Relationship Id="rId10" Type="http://schemas.openxmlformats.org/officeDocument/2006/relationships/tags" Target="../tags/tag94.xml"/><Relationship Id="rId19" Type="http://schemas.openxmlformats.org/officeDocument/2006/relationships/slideLayout" Target="../slideLayouts/slideLayout22.xml"/><Relationship Id="rId4" Type="http://schemas.openxmlformats.org/officeDocument/2006/relationships/tags" Target="../tags/tag88.xml"/><Relationship Id="rId9" Type="http://schemas.openxmlformats.org/officeDocument/2006/relationships/tags" Target="../tags/tag93.xml"/><Relationship Id="rId14" Type="http://schemas.openxmlformats.org/officeDocument/2006/relationships/tags" Target="../tags/tag9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slideLayout" Target="../slideLayouts/slideLayout18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tags" Target="../tags/tag114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5" Type="http://schemas.openxmlformats.org/officeDocument/2006/relationships/tags" Target="../tags/tag107.xml"/><Relationship Id="rId15" Type="http://schemas.openxmlformats.org/officeDocument/2006/relationships/chart" Target="../charts/chart2.xml"/><Relationship Id="rId10" Type="http://schemas.openxmlformats.org/officeDocument/2006/relationships/tags" Target="../tags/tag112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tags" Target="../tags/tag127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0" Type="http://schemas.openxmlformats.org/officeDocument/2006/relationships/tags" Target="../tags/tag124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tags" Target="../tags/tag140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tags" Target="../tags/tag139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14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8.xml"/><Relationship Id="rId13" Type="http://schemas.openxmlformats.org/officeDocument/2006/relationships/tags" Target="../tags/tag153.xml"/><Relationship Id="rId3" Type="http://schemas.openxmlformats.org/officeDocument/2006/relationships/tags" Target="../tags/tag143.xml"/><Relationship Id="rId7" Type="http://schemas.openxmlformats.org/officeDocument/2006/relationships/tags" Target="../tags/tag147.xml"/><Relationship Id="rId12" Type="http://schemas.openxmlformats.org/officeDocument/2006/relationships/tags" Target="../tags/tag152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1" Type="http://schemas.openxmlformats.org/officeDocument/2006/relationships/tags" Target="../tags/tag151.xml"/><Relationship Id="rId5" Type="http://schemas.openxmlformats.org/officeDocument/2006/relationships/tags" Target="../tags/tag145.xml"/><Relationship Id="rId10" Type="http://schemas.openxmlformats.org/officeDocument/2006/relationships/tags" Target="../tags/tag150.xml"/><Relationship Id="rId4" Type="http://schemas.openxmlformats.org/officeDocument/2006/relationships/tags" Target="../tags/tag144.xml"/><Relationship Id="rId9" Type="http://schemas.openxmlformats.org/officeDocument/2006/relationships/tags" Target="../tags/tag149.xml"/><Relationship Id="rId14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61.xml"/><Relationship Id="rId3" Type="http://schemas.openxmlformats.org/officeDocument/2006/relationships/tags" Target="../tags/tag156.xml"/><Relationship Id="rId7" Type="http://schemas.openxmlformats.org/officeDocument/2006/relationships/tags" Target="../tags/tag160.xml"/><Relationship Id="rId12" Type="http://schemas.openxmlformats.org/officeDocument/2006/relationships/slideLayout" Target="../slideLayouts/slideLayout18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6" Type="http://schemas.openxmlformats.org/officeDocument/2006/relationships/tags" Target="../tags/tag159.xml"/><Relationship Id="rId11" Type="http://schemas.openxmlformats.org/officeDocument/2006/relationships/tags" Target="../tags/tag164.xml"/><Relationship Id="rId5" Type="http://schemas.openxmlformats.org/officeDocument/2006/relationships/tags" Target="../tags/tag158.xml"/><Relationship Id="rId10" Type="http://schemas.openxmlformats.org/officeDocument/2006/relationships/tags" Target="../tags/tag163.xml"/><Relationship Id="rId4" Type="http://schemas.openxmlformats.org/officeDocument/2006/relationships/tags" Target="../tags/tag157.xml"/><Relationship Id="rId9" Type="http://schemas.openxmlformats.org/officeDocument/2006/relationships/tags" Target="../tags/tag1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7" Type="http://schemas.openxmlformats.org/officeDocument/2006/relationships/slideLayout" Target="../slideLayouts/slideLayout20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7" Type="http://schemas.openxmlformats.org/officeDocument/2006/relationships/image" Target="../media/image9.png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5.xml"/><Relationship Id="rId4" Type="http://schemas.openxmlformats.org/officeDocument/2006/relationships/tags" Target="../tags/tag17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13" Type="http://schemas.openxmlformats.org/officeDocument/2006/relationships/slideLayout" Target="../slideLayouts/slideLayout18.xml"/><Relationship Id="rId3" Type="http://schemas.openxmlformats.org/officeDocument/2006/relationships/tags" Target="../tags/tag178.xml"/><Relationship Id="rId7" Type="http://schemas.openxmlformats.org/officeDocument/2006/relationships/tags" Target="../tags/tag182.xml"/><Relationship Id="rId12" Type="http://schemas.openxmlformats.org/officeDocument/2006/relationships/tags" Target="../tags/tag187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tags" Target="../tags/tag186.xml"/><Relationship Id="rId5" Type="http://schemas.openxmlformats.org/officeDocument/2006/relationships/tags" Target="../tags/tag180.xml"/><Relationship Id="rId10" Type="http://schemas.openxmlformats.org/officeDocument/2006/relationships/tags" Target="../tags/tag185.xml"/><Relationship Id="rId4" Type="http://schemas.openxmlformats.org/officeDocument/2006/relationships/tags" Target="../tags/tag179.xml"/><Relationship Id="rId9" Type="http://schemas.openxmlformats.org/officeDocument/2006/relationships/tags" Target="../tags/tag18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slideLayout" Target="../slideLayouts/slideLayout18.xml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tags" Target="../tags/tag199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0" Type="http://schemas.openxmlformats.org/officeDocument/2006/relationships/tags" Target="../tags/tag197.xml"/><Relationship Id="rId4" Type="http://schemas.openxmlformats.org/officeDocument/2006/relationships/tags" Target="../tags/tag191.xml"/><Relationship Id="rId9" Type="http://schemas.openxmlformats.org/officeDocument/2006/relationships/tags" Target="../tags/tag19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slideLayout" Target="../slideLayouts/slideLayout20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2" Type="http://schemas.openxmlformats.org/officeDocument/2006/relationships/tags" Target="../tags/tag34.xml"/><Relationship Id="rId16" Type="http://schemas.openxmlformats.org/officeDocument/2006/relationships/image" Target="../media/image5.jpeg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slideLayout" Target="../slideLayouts/slideLayout18.xml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fe35d35e161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3270" y="-635"/>
            <a:ext cx="13737590" cy="686816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685131" y="563245"/>
            <a:ext cx="10822940" cy="574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64335" y="2341245"/>
            <a:ext cx="8923655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sz="8000" b="1" spc="500" dirty="0">
                <a:solidFill>
                  <a:schemeClr val="accent1"/>
                </a:solidFill>
                <a:effectLst/>
                <a:cs typeface="+mn-ea"/>
                <a:sym typeface="+mn-lt"/>
              </a:rPr>
              <a:t>员工技能比赛方案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526354" y="4804410"/>
            <a:ext cx="3200400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sz="1600" dirty="0">
                <a:solidFill>
                  <a:schemeClr val="accent1"/>
                </a:solidFill>
                <a:cs typeface="+mn-ea"/>
                <a:sym typeface="+mn-lt"/>
              </a:rPr>
              <a:t>汇报人</a:t>
            </a:r>
            <a:r>
              <a:rPr lang="zh-CN" sz="16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  <a:r>
              <a:rPr lang="zh-CN" sz="1600" dirty="0" smtClean="0">
                <a:solidFill>
                  <a:schemeClr val="accent1"/>
                </a:solidFill>
                <a:cs typeface="+mn-ea"/>
                <a:sym typeface="+mn-lt"/>
              </a:rPr>
              <a:t>   </a:t>
            </a:r>
            <a:r>
              <a:rPr lang="zh-CN" sz="1600" dirty="0">
                <a:solidFill>
                  <a:schemeClr val="accent1"/>
                </a:solidFill>
                <a:cs typeface="+mn-ea"/>
                <a:sym typeface="+mn-lt"/>
              </a:rPr>
              <a:t>日期：</a:t>
            </a:r>
            <a:r>
              <a:rPr lang="en-US" altLang="zh-CN" sz="1600" dirty="0" smtClean="0">
                <a:solidFill>
                  <a:schemeClr val="accent1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2455805" y="3646172"/>
            <a:ext cx="734149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PRESENTATION TEMPELETE TITLE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4010468" y="425339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090588" y="425339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203585" y="425339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325545" y="4253394"/>
            <a:ext cx="0" cy="318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330948" y="4258590"/>
            <a:ext cx="0" cy="313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13177" y="42533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工作总结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5168014" y="42533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商务报告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48134" y="42533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新年计划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325545" y="42533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商务展示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-10328" y="3108959"/>
            <a:ext cx="4277495" cy="3758665"/>
            <a:chOff x="-10645" y="3108959"/>
            <a:chExt cx="4277495" cy="3758665"/>
          </a:xfrm>
        </p:grpSpPr>
        <p:sp>
          <p:nvSpPr>
            <p:cNvPr id="9" name="任意多边形 8"/>
            <p:cNvSpPr/>
            <p:nvPr/>
          </p:nvSpPr>
          <p:spPr>
            <a:xfrm flipH="1">
              <a:off x="-10645" y="3108959"/>
              <a:ext cx="2449818" cy="2462772"/>
            </a:xfrm>
            <a:custGeom>
              <a:avLst/>
              <a:gdLst>
                <a:gd name="connsiteX0" fmla="*/ 3044423 w 3044423"/>
                <a:gd name="connsiteY0" fmla="*/ 0 h 3060522"/>
                <a:gd name="connsiteX1" fmla="*/ 0 w 3044423"/>
                <a:gd name="connsiteY1" fmla="*/ 3060521 h 3060522"/>
                <a:gd name="connsiteX2" fmla="*/ 441513 w 3044423"/>
                <a:gd name="connsiteY2" fmla="*/ 3060521 h 3060522"/>
                <a:gd name="connsiteX3" fmla="*/ 441512 w 3044423"/>
                <a:gd name="connsiteY3" fmla="*/ 3060522 h 3060522"/>
                <a:gd name="connsiteX4" fmla="*/ 2504891 w 3044423"/>
                <a:gd name="connsiteY4" fmla="*/ 3060522 h 3060522"/>
                <a:gd name="connsiteX5" fmla="*/ 3044423 w 3044423"/>
                <a:gd name="connsiteY5" fmla="*/ 2518137 h 3060522"/>
                <a:gd name="connsiteX6" fmla="*/ 3044423 w 3044423"/>
                <a:gd name="connsiteY6" fmla="*/ 0 h 306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4423" h="3060522">
                  <a:moveTo>
                    <a:pt x="3044423" y="0"/>
                  </a:moveTo>
                  <a:lnTo>
                    <a:pt x="0" y="3060521"/>
                  </a:lnTo>
                  <a:lnTo>
                    <a:pt x="441513" y="3060521"/>
                  </a:lnTo>
                  <a:lnTo>
                    <a:pt x="441512" y="3060522"/>
                  </a:lnTo>
                  <a:lnTo>
                    <a:pt x="2504891" y="3060522"/>
                  </a:lnTo>
                  <a:lnTo>
                    <a:pt x="3044423" y="2518137"/>
                  </a:lnTo>
                  <a:lnTo>
                    <a:pt x="3044423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>
              <a:off x="-10645" y="5685319"/>
              <a:ext cx="1172682" cy="1172681"/>
            </a:xfrm>
            <a:prstGeom prst="rtTriangle">
              <a:avLst/>
            </a:prstGeom>
            <a:solidFill>
              <a:srgbClr val="46786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-10645" y="4295091"/>
              <a:ext cx="3135521" cy="2572533"/>
            </a:xfrm>
            <a:custGeom>
              <a:avLst/>
              <a:gdLst>
                <a:gd name="connsiteX0" fmla="*/ 3896556 w 3896556"/>
                <a:gd name="connsiteY0" fmla="*/ 0 h 3196923"/>
                <a:gd name="connsiteX1" fmla="*/ 3180106 w 3896556"/>
                <a:gd name="connsiteY1" fmla="*/ 0 h 3196923"/>
                <a:gd name="connsiteX2" fmla="*/ 0 w 3896556"/>
                <a:gd name="connsiteY2" fmla="*/ 3196922 h 3196923"/>
                <a:gd name="connsiteX3" fmla="*/ 441513 w 3896556"/>
                <a:gd name="connsiteY3" fmla="*/ 3196922 h 3196923"/>
                <a:gd name="connsiteX4" fmla="*/ 441512 w 3896556"/>
                <a:gd name="connsiteY4" fmla="*/ 3196923 h 3196923"/>
                <a:gd name="connsiteX5" fmla="*/ 2504891 w 3896556"/>
                <a:gd name="connsiteY5" fmla="*/ 3196923 h 3196923"/>
                <a:gd name="connsiteX6" fmla="*/ 3896556 w 3896556"/>
                <a:gd name="connsiteY6" fmla="*/ 1797899 h 3196923"/>
                <a:gd name="connsiteX7" fmla="*/ 3896556 w 3896556"/>
                <a:gd name="connsiteY7" fmla="*/ 0 h 319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6556" h="3196923">
                  <a:moveTo>
                    <a:pt x="3896556" y="0"/>
                  </a:moveTo>
                  <a:lnTo>
                    <a:pt x="3180106" y="0"/>
                  </a:lnTo>
                  <a:lnTo>
                    <a:pt x="0" y="3196922"/>
                  </a:lnTo>
                  <a:lnTo>
                    <a:pt x="441513" y="3196922"/>
                  </a:lnTo>
                  <a:lnTo>
                    <a:pt x="441512" y="3196923"/>
                  </a:lnTo>
                  <a:lnTo>
                    <a:pt x="2504891" y="3196923"/>
                  </a:lnTo>
                  <a:lnTo>
                    <a:pt x="3896556" y="1797899"/>
                  </a:lnTo>
                  <a:lnTo>
                    <a:pt x="3896556" y="0"/>
                  </a:lnTo>
                  <a:close/>
                </a:path>
              </a:pathLst>
            </a:custGeom>
            <a:solidFill>
              <a:srgbClr val="467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2953403" y="5922110"/>
              <a:ext cx="1313447" cy="945514"/>
            </a:xfrm>
            <a:custGeom>
              <a:avLst/>
              <a:gdLst>
                <a:gd name="connsiteX0" fmla="*/ 2973003 w 3128518"/>
                <a:gd name="connsiteY0" fmla="*/ 0 h 2252132"/>
                <a:gd name="connsiteX1" fmla="*/ 2246210 w 3128518"/>
                <a:gd name="connsiteY1" fmla="*/ 0 h 2252132"/>
                <a:gd name="connsiteX2" fmla="*/ 1126067 w 3128518"/>
                <a:gd name="connsiteY2" fmla="*/ 1126065 h 2252132"/>
                <a:gd name="connsiteX3" fmla="*/ 1281583 w 3128518"/>
                <a:gd name="connsiteY3" fmla="*/ 1126065 h 2252132"/>
                <a:gd name="connsiteX4" fmla="*/ 1281583 w 3128518"/>
                <a:gd name="connsiteY4" fmla="*/ 1126066 h 2252132"/>
                <a:gd name="connsiteX5" fmla="*/ 1120143 w 3128518"/>
                <a:gd name="connsiteY5" fmla="*/ 1126066 h 2252132"/>
                <a:gd name="connsiteX6" fmla="*/ 0 w 3128518"/>
                <a:gd name="connsiteY6" fmla="*/ 2252132 h 2252132"/>
                <a:gd name="connsiteX7" fmla="*/ 155516 w 3128518"/>
                <a:gd name="connsiteY7" fmla="*/ 2252132 h 2252132"/>
                <a:gd name="connsiteX8" fmla="*/ 155516 w 3128518"/>
                <a:gd name="connsiteY8" fmla="*/ 2252132 h 2252132"/>
                <a:gd name="connsiteX9" fmla="*/ 882309 w 3128518"/>
                <a:gd name="connsiteY9" fmla="*/ 2252132 h 2252132"/>
                <a:gd name="connsiteX10" fmla="*/ 2002451 w 3128518"/>
                <a:gd name="connsiteY10" fmla="*/ 1126067 h 2252132"/>
                <a:gd name="connsiteX11" fmla="*/ 1846935 w 3128518"/>
                <a:gd name="connsiteY11" fmla="*/ 1126067 h 2252132"/>
                <a:gd name="connsiteX12" fmla="*/ 1846936 w 3128518"/>
                <a:gd name="connsiteY12" fmla="*/ 1126066 h 2252132"/>
                <a:gd name="connsiteX13" fmla="*/ 2008376 w 3128518"/>
                <a:gd name="connsiteY13" fmla="*/ 1126066 h 2252132"/>
                <a:gd name="connsiteX14" fmla="*/ 3128518 w 3128518"/>
                <a:gd name="connsiteY14" fmla="*/ 0 h 2252132"/>
                <a:gd name="connsiteX15" fmla="*/ 2973002 w 3128518"/>
                <a:gd name="connsiteY15" fmla="*/ 0 h 225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8518" h="2252132">
                  <a:moveTo>
                    <a:pt x="2973003" y="0"/>
                  </a:moveTo>
                  <a:lnTo>
                    <a:pt x="2246210" y="0"/>
                  </a:lnTo>
                  <a:lnTo>
                    <a:pt x="1126067" y="1126065"/>
                  </a:lnTo>
                  <a:lnTo>
                    <a:pt x="1281583" y="1126065"/>
                  </a:lnTo>
                  <a:lnTo>
                    <a:pt x="1281583" y="1126066"/>
                  </a:lnTo>
                  <a:lnTo>
                    <a:pt x="1120143" y="1126066"/>
                  </a:lnTo>
                  <a:lnTo>
                    <a:pt x="0" y="2252132"/>
                  </a:lnTo>
                  <a:lnTo>
                    <a:pt x="155516" y="2252132"/>
                  </a:lnTo>
                  <a:lnTo>
                    <a:pt x="155516" y="2252132"/>
                  </a:lnTo>
                  <a:lnTo>
                    <a:pt x="882309" y="2252132"/>
                  </a:lnTo>
                  <a:lnTo>
                    <a:pt x="2002451" y="1126067"/>
                  </a:lnTo>
                  <a:lnTo>
                    <a:pt x="1846935" y="1126067"/>
                  </a:lnTo>
                  <a:lnTo>
                    <a:pt x="1846936" y="1126066"/>
                  </a:lnTo>
                  <a:lnTo>
                    <a:pt x="2008376" y="1126066"/>
                  </a:lnTo>
                  <a:lnTo>
                    <a:pt x="3128518" y="0"/>
                  </a:lnTo>
                  <a:lnTo>
                    <a:pt x="2973002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02123" y="-1"/>
            <a:ext cx="4290195" cy="3758666"/>
            <a:chOff x="7901805" y="-1"/>
            <a:chExt cx="4290195" cy="3758666"/>
          </a:xfrm>
        </p:grpSpPr>
        <p:sp>
          <p:nvSpPr>
            <p:cNvPr id="18" name="任意多边形 17"/>
            <p:cNvSpPr/>
            <p:nvPr/>
          </p:nvSpPr>
          <p:spPr>
            <a:xfrm rot="10800000" flipH="1">
              <a:off x="9742182" y="1295893"/>
              <a:ext cx="2449818" cy="2462772"/>
            </a:xfrm>
            <a:custGeom>
              <a:avLst/>
              <a:gdLst>
                <a:gd name="connsiteX0" fmla="*/ 3044423 w 3044423"/>
                <a:gd name="connsiteY0" fmla="*/ 0 h 3060522"/>
                <a:gd name="connsiteX1" fmla="*/ 0 w 3044423"/>
                <a:gd name="connsiteY1" fmla="*/ 3060521 h 3060522"/>
                <a:gd name="connsiteX2" fmla="*/ 441513 w 3044423"/>
                <a:gd name="connsiteY2" fmla="*/ 3060521 h 3060522"/>
                <a:gd name="connsiteX3" fmla="*/ 441512 w 3044423"/>
                <a:gd name="connsiteY3" fmla="*/ 3060522 h 3060522"/>
                <a:gd name="connsiteX4" fmla="*/ 2504891 w 3044423"/>
                <a:gd name="connsiteY4" fmla="*/ 3060522 h 3060522"/>
                <a:gd name="connsiteX5" fmla="*/ 3044423 w 3044423"/>
                <a:gd name="connsiteY5" fmla="*/ 2518137 h 3060522"/>
                <a:gd name="connsiteX6" fmla="*/ 3044423 w 3044423"/>
                <a:gd name="connsiteY6" fmla="*/ 0 h 306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4423" h="3060522">
                  <a:moveTo>
                    <a:pt x="3044423" y="0"/>
                  </a:moveTo>
                  <a:lnTo>
                    <a:pt x="0" y="3060521"/>
                  </a:lnTo>
                  <a:lnTo>
                    <a:pt x="441513" y="3060521"/>
                  </a:lnTo>
                  <a:lnTo>
                    <a:pt x="441512" y="3060522"/>
                  </a:lnTo>
                  <a:lnTo>
                    <a:pt x="2504891" y="3060522"/>
                  </a:lnTo>
                  <a:lnTo>
                    <a:pt x="3044423" y="2518137"/>
                  </a:lnTo>
                  <a:lnTo>
                    <a:pt x="3044423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直角三角形 25"/>
            <p:cNvSpPr/>
            <p:nvPr/>
          </p:nvSpPr>
          <p:spPr>
            <a:xfrm rot="10800000">
              <a:off x="11019318" y="-1"/>
              <a:ext cx="1172682" cy="1172681"/>
            </a:xfrm>
            <a:prstGeom prst="rtTriangle">
              <a:avLst/>
            </a:prstGeom>
            <a:solidFill>
              <a:srgbClr val="46786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rot="10800000" flipH="1">
              <a:off x="9056479" y="0"/>
              <a:ext cx="3135521" cy="2572533"/>
            </a:xfrm>
            <a:custGeom>
              <a:avLst/>
              <a:gdLst>
                <a:gd name="connsiteX0" fmla="*/ 3896556 w 3896556"/>
                <a:gd name="connsiteY0" fmla="*/ 0 h 3196923"/>
                <a:gd name="connsiteX1" fmla="*/ 3180106 w 3896556"/>
                <a:gd name="connsiteY1" fmla="*/ 0 h 3196923"/>
                <a:gd name="connsiteX2" fmla="*/ 0 w 3896556"/>
                <a:gd name="connsiteY2" fmla="*/ 3196922 h 3196923"/>
                <a:gd name="connsiteX3" fmla="*/ 441513 w 3896556"/>
                <a:gd name="connsiteY3" fmla="*/ 3196922 h 3196923"/>
                <a:gd name="connsiteX4" fmla="*/ 441512 w 3896556"/>
                <a:gd name="connsiteY4" fmla="*/ 3196923 h 3196923"/>
                <a:gd name="connsiteX5" fmla="*/ 2504891 w 3896556"/>
                <a:gd name="connsiteY5" fmla="*/ 3196923 h 3196923"/>
                <a:gd name="connsiteX6" fmla="*/ 3896556 w 3896556"/>
                <a:gd name="connsiteY6" fmla="*/ 1797899 h 3196923"/>
                <a:gd name="connsiteX7" fmla="*/ 3896556 w 3896556"/>
                <a:gd name="connsiteY7" fmla="*/ 0 h 319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6556" h="3196923">
                  <a:moveTo>
                    <a:pt x="3896556" y="0"/>
                  </a:moveTo>
                  <a:lnTo>
                    <a:pt x="3180106" y="0"/>
                  </a:lnTo>
                  <a:lnTo>
                    <a:pt x="0" y="3196922"/>
                  </a:lnTo>
                  <a:lnTo>
                    <a:pt x="441513" y="3196922"/>
                  </a:lnTo>
                  <a:lnTo>
                    <a:pt x="441512" y="3196923"/>
                  </a:lnTo>
                  <a:lnTo>
                    <a:pt x="2504891" y="3196923"/>
                  </a:lnTo>
                  <a:lnTo>
                    <a:pt x="3896556" y="1797899"/>
                  </a:lnTo>
                  <a:lnTo>
                    <a:pt x="3896556" y="0"/>
                  </a:lnTo>
                  <a:close/>
                </a:path>
              </a:pathLst>
            </a:custGeom>
            <a:solidFill>
              <a:srgbClr val="467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 rot="10800000" flipH="1">
              <a:off x="7901805" y="0"/>
              <a:ext cx="1313447" cy="945514"/>
            </a:xfrm>
            <a:custGeom>
              <a:avLst/>
              <a:gdLst>
                <a:gd name="connsiteX0" fmla="*/ 2973003 w 3128518"/>
                <a:gd name="connsiteY0" fmla="*/ 0 h 2252132"/>
                <a:gd name="connsiteX1" fmla="*/ 2246210 w 3128518"/>
                <a:gd name="connsiteY1" fmla="*/ 0 h 2252132"/>
                <a:gd name="connsiteX2" fmla="*/ 1126067 w 3128518"/>
                <a:gd name="connsiteY2" fmla="*/ 1126065 h 2252132"/>
                <a:gd name="connsiteX3" fmla="*/ 1281583 w 3128518"/>
                <a:gd name="connsiteY3" fmla="*/ 1126065 h 2252132"/>
                <a:gd name="connsiteX4" fmla="*/ 1281583 w 3128518"/>
                <a:gd name="connsiteY4" fmla="*/ 1126066 h 2252132"/>
                <a:gd name="connsiteX5" fmla="*/ 1120143 w 3128518"/>
                <a:gd name="connsiteY5" fmla="*/ 1126066 h 2252132"/>
                <a:gd name="connsiteX6" fmla="*/ 0 w 3128518"/>
                <a:gd name="connsiteY6" fmla="*/ 2252132 h 2252132"/>
                <a:gd name="connsiteX7" fmla="*/ 155516 w 3128518"/>
                <a:gd name="connsiteY7" fmla="*/ 2252132 h 2252132"/>
                <a:gd name="connsiteX8" fmla="*/ 155516 w 3128518"/>
                <a:gd name="connsiteY8" fmla="*/ 2252132 h 2252132"/>
                <a:gd name="connsiteX9" fmla="*/ 882309 w 3128518"/>
                <a:gd name="connsiteY9" fmla="*/ 2252132 h 2252132"/>
                <a:gd name="connsiteX10" fmla="*/ 2002451 w 3128518"/>
                <a:gd name="connsiteY10" fmla="*/ 1126067 h 2252132"/>
                <a:gd name="connsiteX11" fmla="*/ 1846935 w 3128518"/>
                <a:gd name="connsiteY11" fmla="*/ 1126067 h 2252132"/>
                <a:gd name="connsiteX12" fmla="*/ 1846936 w 3128518"/>
                <a:gd name="connsiteY12" fmla="*/ 1126066 h 2252132"/>
                <a:gd name="connsiteX13" fmla="*/ 2008376 w 3128518"/>
                <a:gd name="connsiteY13" fmla="*/ 1126066 h 2252132"/>
                <a:gd name="connsiteX14" fmla="*/ 3128518 w 3128518"/>
                <a:gd name="connsiteY14" fmla="*/ 0 h 2252132"/>
                <a:gd name="connsiteX15" fmla="*/ 2973002 w 3128518"/>
                <a:gd name="connsiteY15" fmla="*/ 0 h 225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8518" h="2252132">
                  <a:moveTo>
                    <a:pt x="2973003" y="0"/>
                  </a:moveTo>
                  <a:lnTo>
                    <a:pt x="2246210" y="0"/>
                  </a:lnTo>
                  <a:lnTo>
                    <a:pt x="1126067" y="1126065"/>
                  </a:lnTo>
                  <a:lnTo>
                    <a:pt x="1281583" y="1126065"/>
                  </a:lnTo>
                  <a:lnTo>
                    <a:pt x="1281583" y="1126066"/>
                  </a:lnTo>
                  <a:lnTo>
                    <a:pt x="1120143" y="1126066"/>
                  </a:lnTo>
                  <a:lnTo>
                    <a:pt x="0" y="2252132"/>
                  </a:lnTo>
                  <a:lnTo>
                    <a:pt x="155516" y="2252132"/>
                  </a:lnTo>
                  <a:lnTo>
                    <a:pt x="155516" y="2252132"/>
                  </a:lnTo>
                  <a:lnTo>
                    <a:pt x="882309" y="2252132"/>
                  </a:lnTo>
                  <a:lnTo>
                    <a:pt x="2002451" y="1126067"/>
                  </a:lnTo>
                  <a:lnTo>
                    <a:pt x="1846935" y="1126067"/>
                  </a:lnTo>
                  <a:lnTo>
                    <a:pt x="1846936" y="1126066"/>
                  </a:lnTo>
                  <a:lnTo>
                    <a:pt x="2008376" y="1126066"/>
                  </a:lnTo>
                  <a:lnTo>
                    <a:pt x="3128518" y="0"/>
                  </a:lnTo>
                  <a:lnTo>
                    <a:pt x="2973002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6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>
            <p:custDataLst>
              <p:tags r:id="rId2"/>
            </p:custDataLst>
          </p:nvPr>
        </p:nvSpPr>
        <p:spPr>
          <a:xfrm>
            <a:off x="9760268" y="1104900"/>
            <a:ext cx="2432050" cy="4864100"/>
          </a:xfrm>
          <a:custGeom>
            <a:avLst/>
            <a:gdLst>
              <a:gd name="connsiteX0" fmla="*/ 2432050 w 2432050"/>
              <a:gd name="connsiteY0" fmla="*/ 0 h 4864100"/>
              <a:gd name="connsiteX1" fmla="*/ 2432050 w 2432050"/>
              <a:gd name="connsiteY1" fmla="*/ 4864100 h 4864100"/>
              <a:gd name="connsiteX2" fmla="*/ 0 w 2432050"/>
              <a:gd name="connsiteY2" fmla="*/ 2432050 h 4864100"/>
              <a:gd name="connsiteX3" fmla="*/ 2432050 w 2432050"/>
              <a:gd name="connsiteY3" fmla="*/ 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050" h="4864100">
                <a:moveTo>
                  <a:pt x="2432050" y="0"/>
                </a:moveTo>
                <a:lnTo>
                  <a:pt x="2432050" y="4864100"/>
                </a:lnTo>
                <a:cubicBezTo>
                  <a:pt x="1088866" y="4864100"/>
                  <a:pt x="0" y="3775234"/>
                  <a:pt x="0" y="2432050"/>
                </a:cubicBezTo>
                <a:cubicBezTo>
                  <a:pt x="0" y="1088866"/>
                  <a:pt x="1088866" y="0"/>
                  <a:pt x="2432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10300157" y="16384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10300157" y="53341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97610" y="2467610"/>
            <a:ext cx="5263515" cy="79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00" dirty="0">
                <a:solidFill>
                  <a:schemeClr val="accent1"/>
                </a:solidFill>
                <a:cs typeface="+mn-ea"/>
                <a:sym typeface="+mn-lt"/>
              </a:rPr>
              <a:t>保安部比赛方案</a:t>
            </a:r>
          </a:p>
        </p:txBody>
      </p:sp>
      <p:sp>
        <p:nvSpPr>
          <p:cNvPr id="5" name="图形 16"/>
          <p:cNvSpPr/>
          <p:nvPr>
            <p:custDataLst>
              <p:tags r:id="rId6"/>
            </p:custDataLst>
          </p:nvPr>
        </p:nvSpPr>
        <p:spPr>
          <a:xfrm>
            <a:off x="9583816" y="1692910"/>
            <a:ext cx="765095" cy="3690937"/>
          </a:xfrm>
          <a:custGeom>
            <a:avLst/>
            <a:gdLst>
              <a:gd name="connsiteX0" fmla="*/ 765096 w 765095"/>
              <a:gd name="connsiteY0" fmla="*/ 0 h 3690937"/>
              <a:gd name="connsiteX1" fmla="*/ 765096 w 765095"/>
              <a:gd name="connsiteY1" fmla="*/ 3690938 h 369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95" h="3690937">
                <a:moveTo>
                  <a:pt x="765096" y="0"/>
                </a:moveTo>
                <a:cubicBezTo>
                  <a:pt x="-255032" y="1020128"/>
                  <a:pt x="-255032" y="2670810"/>
                  <a:pt x="765096" y="3690938"/>
                </a:cubicBezTo>
              </a:path>
            </a:pathLst>
          </a:cu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396365" y="3623310"/>
            <a:ext cx="4195445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6"/>
          <p:cNvSpPr txBox="1"/>
          <p:nvPr>
            <p:custDataLst>
              <p:tags r:id="rId7"/>
            </p:custDataLst>
          </p:nvPr>
        </p:nvSpPr>
        <p:spPr>
          <a:xfrm>
            <a:off x="1396365" y="4012565"/>
            <a:ext cx="4425950" cy="5683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20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比赛内容及评分标准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>
            <p:custDataLst>
              <p:tags r:id="rId2"/>
            </p:custDataLst>
          </p:nvPr>
        </p:nvSpPr>
        <p:spPr>
          <a:xfrm>
            <a:off x="457228" y="457204"/>
            <a:ext cx="11278277" cy="5943648"/>
          </a:xfrm>
          <a:prstGeom prst="frame">
            <a:avLst>
              <a:gd name="adj1" fmla="val 100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" name="任意多边形: 形状 20"/>
          <p:cNvSpPr>
            <a:spLocks noChangeAspect="1"/>
          </p:cNvSpPr>
          <p:nvPr>
            <p:custDataLst>
              <p:tags r:id="rId3"/>
            </p:custDataLst>
          </p:nvPr>
        </p:nvSpPr>
        <p:spPr>
          <a:xfrm rot="10800000" flipH="1" flipV="1">
            <a:off x="1000177" y="302895"/>
            <a:ext cx="1007797" cy="795020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87" h="1252">
                <a:moveTo>
                  <a:pt x="1385" y="0"/>
                </a:moveTo>
                <a:lnTo>
                  <a:pt x="1410" y="36"/>
                </a:lnTo>
                <a:cubicBezTo>
                  <a:pt x="1439" y="68"/>
                  <a:pt x="1474" y="98"/>
                  <a:pt x="1515" y="125"/>
                </a:cubicBezTo>
                <a:lnTo>
                  <a:pt x="1542" y="139"/>
                </a:lnTo>
                <a:cubicBezTo>
                  <a:pt x="1540" y="139"/>
                  <a:pt x="1291" y="309"/>
                  <a:pt x="1257" y="635"/>
                </a:cubicBezTo>
                <a:lnTo>
                  <a:pt x="1587" y="635"/>
                </a:lnTo>
                <a:lnTo>
                  <a:pt x="1587" y="1252"/>
                </a:lnTo>
                <a:lnTo>
                  <a:pt x="905" y="1252"/>
                </a:lnTo>
                <a:lnTo>
                  <a:pt x="905" y="700"/>
                </a:lnTo>
                <a:cubicBezTo>
                  <a:pt x="929" y="237"/>
                  <a:pt x="1385" y="5"/>
                  <a:pt x="1385" y="0"/>
                </a:cubicBezTo>
                <a:close/>
                <a:moveTo>
                  <a:pt x="480" y="0"/>
                </a:moveTo>
                <a:lnTo>
                  <a:pt x="505" y="36"/>
                </a:lnTo>
                <a:cubicBezTo>
                  <a:pt x="534" y="68"/>
                  <a:pt x="569" y="98"/>
                  <a:pt x="610" y="125"/>
                </a:cubicBezTo>
                <a:lnTo>
                  <a:pt x="637" y="139"/>
                </a:lnTo>
                <a:cubicBezTo>
                  <a:pt x="635" y="139"/>
                  <a:pt x="386" y="309"/>
                  <a:pt x="352" y="635"/>
                </a:cubicBezTo>
                <a:lnTo>
                  <a:pt x="682" y="635"/>
                </a:lnTo>
                <a:lnTo>
                  <a:pt x="682" y="1252"/>
                </a:lnTo>
                <a:lnTo>
                  <a:pt x="0" y="1252"/>
                </a:lnTo>
                <a:lnTo>
                  <a:pt x="0" y="700"/>
                </a:lnTo>
                <a:cubicBezTo>
                  <a:pt x="24" y="237"/>
                  <a:pt x="480" y="5"/>
                  <a:pt x="48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317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任意多边形: 形状 1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 rot="10800000" flipH="1" flipV="1">
            <a:off x="819828" y="302895"/>
            <a:ext cx="1007797" cy="795020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87" h="1252">
                <a:moveTo>
                  <a:pt x="481" y="0"/>
                </a:moveTo>
                <a:lnTo>
                  <a:pt x="505" y="36"/>
                </a:lnTo>
                <a:cubicBezTo>
                  <a:pt x="534" y="68"/>
                  <a:pt x="570" y="98"/>
                  <a:pt x="610" y="125"/>
                </a:cubicBezTo>
                <a:lnTo>
                  <a:pt x="638" y="139"/>
                </a:lnTo>
                <a:cubicBezTo>
                  <a:pt x="636" y="139"/>
                  <a:pt x="386" y="309"/>
                  <a:pt x="352" y="635"/>
                </a:cubicBezTo>
                <a:lnTo>
                  <a:pt x="683" y="635"/>
                </a:lnTo>
                <a:lnTo>
                  <a:pt x="683" y="1252"/>
                </a:lnTo>
                <a:lnTo>
                  <a:pt x="0" y="1252"/>
                </a:lnTo>
                <a:lnTo>
                  <a:pt x="0" y="700"/>
                </a:lnTo>
                <a:cubicBezTo>
                  <a:pt x="24" y="237"/>
                  <a:pt x="480" y="5"/>
                  <a:pt x="481" y="0"/>
                </a:cubicBezTo>
                <a:close/>
                <a:moveTo>
                  <a:pt x="1385" y="0"/>
                </a:moveTo>
                <a:lnTo>
                  <a:pt x="1409" y="36"/>
                </a:lnTo>
                <a:cubicBezTo>
                  <a:pt x="1438" y="68"/>
                  <a:pt x="1474" y="98"/>
                  <a:pt x="1514" y="125"/>
                </a:cubicBezTo>
                <a:lnTo>
                  <a:pt x="1542" y="139"/>
                </a:lnTo>
                <a:cubicBezTo>
                  <a:pt x="1540" y="139"/>
                  <a:pt x="1290" y="309"/>
                  <a:pt x="1256" y="635"/>
                </a:cubicBezTo>
                <a:lnTo>
                  <a:pt x="1587" y="635"/>
                </a:lnTo>
                <a:lnTo>
                  <a:pt x="1587" y="1252"/>
                </a:lnTo>
                <a:lnTo>
                  <a:pt x="904" y="1252"/>
                </a:lnTo>
                <a:lnTo>
                  <a:pt x="904" y="700"/>
                </a:lnTo>
                <a:cubicBezTo>
                  <a:pt x="928" y="237"/>
                  <a:pt x="1384" y="5"/>
                  <a:pt x="1385" y="0"/>
                </a:cubicBezTo>
                <a:close/>
              </a:path>
            </a:pathLst>
          </a:custGeom>
          <a:noFill/>
          <a:ln w="3175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371682" y="2377446"/>
            <a:ext cx="4153141" cy="2103107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60">
                <a:solidFill>
                  <a:schemeClr val="accent1"/>
                </a:solidFill>
                <a:cs typeface="+mn-ea"/>
                <a:sym typeface="+mn-lt"/>
              </a:rPr>
              <a:t>铺开回收消防水袋技能大赛</a:t>
            </a:r>
          </a:p>
        </p:txBody>
      </p:sp>
      <p:sp>
        <p:nvSpPr>
          <p:cNvPr id="13" name="Title 6"/>
          <p:cNvSpPr txBox="1"/>
          <p:nvPr>
            <p:custDataLst>
              <p:tags r:id="rId6"/>
            </p:custDataLst>
          </p:nvPr>
        </p:nvSpPr>
        <p:spPr>
          <a:xfrm>
            <a:off x="6134462" y="1371588"/>
            <a:ext cx="4838990" cy="41148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000" b="1" spc="100">
                <a:ln w="3175">
                  <a:noFill/>
                  <a:prstDash val="dash"/>
                </a:ln>
                <a:solidFill>
                  <a:srgbClr val="46786F"/>
                </a:solidFill>
                <a:latin typeface="+mn-lt"/>
                <a:cs typeface="+mn-ea"/>
                <a:sym typeface="+mn-lt"/>
              </a:rPr>
              <a:t>比赛内容</a:t>
            </a:r>
          </a:p>
          <a:p>
            <a:pPr marL="508000" lvl="1" indent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pc="10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在10分钟的时间内，完成数量最多且质量最好的为获胜者。</a:t>
            </a:r>
          </a:p>
          <a:p>
            <a:pPr marL="285750" lvl="0" indent="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000" b="1" spc="100">
                <a:ln w="3175">
                  <a:noFill/>
                  <a:prstDash val="dash"/>
                </a:ln>
                <a:solidFill>
                  <a:srgbClr val="46786F"/>
                </a:solidFill>
                <a:latin typeface="+mn-lt"/>
                <a:cs typeface="+mn-ea"/>
                <a:sym typeface="+mn-lt"/>
              </a:rPr>
              <a:t>标准及依据</a:t>
            </a:r>
          </a:p>
          <a:p>
            <a:pPr marL="508000" lvl="1" indent="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pc="100">
                <a:ln w="3175">
                  <a:noFill/>
                  <a:prstDash val="dash"/>
                </a:ln>
                <a:solidFill>
                  <a:schemeClr val="tx1"/>
                </a:solidFill>
                <a:cs typeface="+mn-ea"/>
                <a:sym typeface="+mn-lt"/>
              </a:rPr>
              <a:t>水龙带排序整齐；水龙带收好后，接口距离不得超过30公分，超过30公分为不合格；不是用手架空卷起水龙带的，不得分；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925830"/>
          </a:xfrm>
          <a:prstGeom prst="rect">
            <a:avLst/>
          </a:prstGeom>
          <a:solidFill>
            <a:srgbClr val="46786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  <a:scene3d>
              <a:camera prst="orthographicFront"/>
              <a:lightRig rig="threePt" dir="t"/>
            </a:scene3d>
          </a:bodyPr>
          <a:lstStyle/>
          <a:p>
            <a:pPr lvl="0" algn="ctr"/>
            <a:endParaRPr lang="en-US" altLang="zh-CN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矩形 12"/>
          <p:cNvSpPr/>
          <p:nvPr>
            <p:custDataLst>
              <p:tags r:id="rId3"/>
            </p:custDataLst>
          </p:nvPr>
        </p:nvSpPr>
        <p:spPr>
          <a:xfrm>
            <a:off x="11887817" y="1981216"/>
            <a:ext cx="304818" cy="3810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914448" y="1981216"/>
            <a:ext cx="10363823" cy="182881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矩形 14"/>
          <p:cNvSpPr/>
          <p:nvPr>
            <p:custDataLst>
              <p:tags r:id="rId5"/>
            </p:custDataLst>
          </p:nvPr>
        </p:nvSpPr>
        <p:spPr>
          <a:xfrm>
            <a:off x="914448" y="3962432"/>
            <a:ext cx="10363823" cy="182881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矩形 11"/>
          <p:cNvSpPr/>
          <p:nvPr>
            <p:custDataLst>
              <p:tags r:id="rId6"/>
            </p:custDataLst>
          </p:nvPr>
        </p:nvSpPr>
        <p:spPr>
          <a:xfrm>
            <a:off x="0" y="1981216"/>
            <a:ext cx="304818" cy="3810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457179" y="152401"/>
            <a:ext cx="1127827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60">
                <a:solidFill>
                  <a:schemeClr val="lt1"/>
                </a:solidFill>
                <a:cs typeface="+mn-ea"/>
                <a:sym typeface="+mn-lt"/>
              </a:rPr>
              <a:t>铺开回收消防水袋技能大赛</a:t>
            </a:r>
          </a:p>
        </p:txBody>
      </p:sp>
      <p:sp>
        <p:nvSpPr>
          <p:cNvPr id="9" name="Title 6"/>
          <p:cNvSpPr txBox="1"/>
          <p:nvPr>
            <p:custDataLst>
              <p:tags r:id="rId8"/>
            </p:custDataLst>
          </p:nvPr>
        </p:nvSpPr>
        <p:spPr>
          <a:xfrm>
            <a:off x="1524682" y="2438420"/>
            <a:ext cx="9143905" cy="4508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</a:pPr>
            <a:r>
              <a:rPr kumimoji="0" lang="zh-CN" altLang="en-US" sz="2000" b="1" i="0" spc="120" noProof="0">
                <a:ln w="3175">
                  <a:noFill/>
                  <a:prstDash val="dash"/>
                </a:ln>
                <a:solidFill>
                  <a:schemeClr val="accent1"/>
                </a:solidFill>
                <a:effectLst/>
                <a:latin typeface="+mn-lt"/>
                <a:cs typeface="+mn-ea"/>
                <a:sym typeface="+mn-lt"/>
              </a:rPr>
              <a:t>标准及依据</a:t>
            </a:r>
          </a:p>
        </p:txBody>
      </p:sp>
      <p:sp>
        <p:nvSpPr>
          <p:cNvPr id="13" name="Title 6"/>
          <p:cNvSpPr txBox="1"/>
          <p:nvPr>
            <p:custDataLst>
              <p:tags r:id="rId9"/>
            </p:custDataLst>
          </p:nvPr>
        </p:nvSpPr>
        <p:spPr>
          <a:xfrm>
            <a:off x="1524047" y="2959755"/>
            <a:ext cx="9143886" cy="55604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800" spc="60">
                <a:ln w="3175">
                  <a:noFill/>
                  <a:prstDash val="dash"/>
                </a:ln>
                <a:solidFill>
                  <a:schemeClr val="tx1"/>
                </a:solidFill>
                <a:latin typeface="+mn-lt"/>
                <a:cs typeface="+mn-ea"/>
                <a:sym typeface="+mn-lt"/>
              </a:rPr>
              <a:t>参加比赛的选手的答案与正确答案完全一致为合格</a:t>
            </a:r>
          </a:p>
        </p:txBody>
      </p:sp>
      <p:sp>
        <p:nvSpPr>
          <p:cNvPr id="15" name="Title 6"/>
          <p:cNvSpPr txBox="1"/>
          <p:nvPr>
            <p:custDataLst>
              <p:tags r:id="rId10"/>
            </p:custDataLst>
          </p:nvPr>
        </p:nvSpPr>
        <p:spPr>
          <a:xfrm>
            <a:off x="1524682" y="4419635"/>
            <a:ext cx="9143905" cy="4508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</a:pPr>
            <a:r>
              <a:rPr kumimoji="0" lang="zh-CN" altLang="en-US" sz="2000" b="1" i="0" spc="120" noProof="0">
                <a:ln w="3175">
                  <a:noFill/>
                  <a:prstDash val="dash"/>
                </a:ln>
                <a:solidFill>
                  <a:schemeClr val="accent1"/>
                </a:solidFill>
                <a:effectLst/>
                <a:latin typeface="+mn-lt"/>
                <a:cs typeface="+mn-ea"/>
                <a:sym typeface="+mn-lt"/>
              </a:rPr>
              <a:t>比赛内容</a:t>
            </a:r>
          </a:p>
        </p:txBody>
      </p:sp>
      <p:sp>
        <p:nvSpPr>
          <p:cNvPr id="18" name="Title 6"/>
          <p:cNvSpPr txBox="1"/>
          <p:nvPr>
            <p:custDataLst>
              <p:tags r:id="rId11"/>
            </p:custDataLst>
          </p:nvPr>
        </p:nvSpPr>
        <p:spPr>
          <a:xfrm>
            <a:off x="1524682" y="4870485"/>
            <a:ext cx="9143886" cy="5454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1800" spc="60">
                <a:ln w="3175">
                  <a:noFill/>
                  <a:prstDash val="dash"/>
                </a:ln>
                <a:solidFill>
                  <a:schemeClr val="tx1"/>
                </a:solidFill>
                <a:latin typeface="+mn-lt"/>
                <a:cs typeface="+mn-ea"/>
                <a:sym typeface="+mn-lt"/>
              </a:rPr>
              <a:t>在比赛现场放置不同状态的干粉灭火器30具，在5分钟时间内，检查灭火器准确数量最多的为获胜者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>
            <p:custDataLst>
              <p:tags r:id="rId2"/>
            </p:custDataLst>
          </p:nvPr>
        </p:nvSpPr>
        <p:spPr>
          <a:xfrm>
            <a:off x="9760268" y="1104900"/>
            <a:ext cx="2432050" cy="4864100"/>
          </a:xfrm>
          <a:custGeom>
            <a:avLst/>
            <a:gdLst>
              <a:gd name="connsiteX0" fmla="*/ 2432050 w 2432050"/>
              <a:gd name="connsiteY0" fmla="*/ 0 h 4864100"/>
              <a:gd name="connsiteX1" fmla="*/ 2432050 w 2432050"/>
              <a:gd name="connsiteY1" fmla="*/ 4864100 h 4864100"/>
              <a:gd name="connsiteX2" fmla="*/ 0 w 2432050"/>
              <a:gd name="connsiteY2" fmla="*/ 2432050 h 4864100"/>
              <a:gd name="connsiteX3" fmla="*/ 2432050 w 2432050"/>
              <a:gd name="connsiteY3" fmla="*/ 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050" h="4864100">
                <a:moveTo>
                  <a:pt x="2432050" y="0"/>
                </a:moveTo>
                <a:lnTo>
                  <a:pt x="2432050" y="4864100"/>
                </a:lnTo>
                <a:cubicBezTo>
                  <a:pt x="1088866" y="4864100"/>
                  <a:pt x="0" y="3775234"/>
                  <a:pt x="0" y="2432050"/>
                </a:cubicBezTo>
                <a:cubicBezTo>
                  <a:pt x="0" y="1088866"/>
                  <a:pt x="1088866" y="0"/>
                  <a:pt x="2432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10300157" y="16384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10300157" y="53341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97610" y="2467610"/>
            <a:ext cx="5263515" cy="79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00" dirty="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sp>
        <p:nvSpPr>
          <p:cNvPr id="5" name="图形 16"/>
          <p:cNvSpPr/>
          <p:nvPr>
            <p:custDataLst>
              <p:tags r:id="rId6"/>
            </p:custDataLst>
          </p:nvPr>
        </p:nvSpPr>
        <p:spPr>
          <a:xfrm>
            <a:off x="9583816" y="1692910"/>
            <a:ext cx="765095" cy="3690937"/>
          </a:xfrm>
          <a:custGeom>
            <a:avLst/>
            <a:gdLst>
              <a:gd name="connsiteX0" fmla="*/ 765096 w 765095"/>
              <a:gd name="connsiteY0" fmla="*/ 0 h 3690937"/>
              <a:gd name="connsiteX1" fmla="*/ 765096 w 765095"/>
              <a:gd name="connsiteY1" fmla="*/ 3690938 h 369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95" h="3690937">
                <a:moveTo>
                  <a:pt x="765096" y="0"/>
                </a:moveTo>
                <a:cubicBezTo>
                  <a:pt x="-255032" y="1020128"/>
                  <a:pt x="-255032" y="2670810"/>
                  <a:pt x="765096" y="3690938"/>
                </a:cubicBezTo>
              </a:path>
            </a:pathLst>
          </a:cu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396365" y="3623310"/>
            <a:ext cx="4195445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6"/>
          <p:cNvSpPr txBox="1"/>
          <p:nvPr>
            <p:custDataLst>
              <p:tags r:id="rId7"/>
            </p:custDataLst>
          </p:nvPr>
        </p:nvSpPr>
        <p:spPr>
          <a:xfrm>
            <a:off x="1396365" y="4012565"/>
            <a:ext cx="4425950" cy="5683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20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比赛内容及评分标准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12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7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8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15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6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13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14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sp>
        <p:nvSpPr>
          <p:cNvPr id="28" name="等腰三角形 14"/>
          <p:cNvSpPr/>
          <p:nvPr>
            <p:custDataLst>
              <p:tags r:id="rId6"/>
            </p:custDataLst>
          </p:nvPr>
        </p:nvSpPr>
        <p:spPr>
          <a:xfrm rot="5400000">
            <a:off x="3091400" y="2782005"/>
            <a:ext cx="349350" cy="31921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等腰三角形 15"/>
          <p:cNvSpPr/>
          <p:nvPr>
            <p:custDataLst>
              <p:tags r:id="rId7"/>
            </p:custDataLst>
          </p:nvPr>
        </p:nvSpPr>
        <p:spPr>
          <a:xfrm rot="5400000">
            <a:off x="2931795" y="2782005"/>
            <a:ext cx="349350" cy="31921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3477740" y="2537460"/>
            <a:ext cx="6265700" cy="1237111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rmAutofit fontScale="90000" lnSpcReduction="10000"/>
          </a:bodyPr>
          <a:lstStyle/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pitchFamily="2" charset="2"/>
              <a:buNone/>
            </a:pPr>
            <a:r>
              <a:rPr lang="zh-CN" altLang="en-US" sz="2200" b="1" spc="80">
                <a:solidFill>
                  <a:schemeClr val="accent1"/>
                </a:solidFill>
                <a:cs typeface="+mn-ea"/>
                <a:sym typeface="+mn-lt"/>
              </a:rPr>
              <a:t>水工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60">
                <a:solidFill>
                  <a:schemeClr val="tx1"/>
                </a:solidFill>
                <a:cs typeface="+mn-ea"/>
                <a:sym typeface="+mn-lt"/>
              </a:rPr>
              <a:t>PPR管材安装技能大赛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60">
                <a:solidFill>
                  <a:schemeClr val="tx1"/>
                </a:solidFill>
                <a:cs typeface="+mn-ea"/>
                <a:sym typeface="+mn-lt"/>
              </a:rPr>
              <a:t>水暖空调管件识别比赛</a:t>
            </a:r>
          </a:p>
        </p:txBody>
      </p:sp>
      <p:sp>
        <p:nvSpPr>
          <p:cNvPr id="31" name="等腰三角形 14"/>
          <p:cNvSpPr/>
          <p:nvPr>
            <p:custDataLst>
              <p:tags r:id="rId9"/>
            </p:custDataLst>
          </p:nvPr>
        </p:nvSpPr>
        <p:spPr>
          <a:xfrm rot="5400000">
            <a:off x="3091400" y="4619177"/>
            <a:ext cx="349350" cy="31921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2" name="等腰三角形 15"/>
          <p:cNvSpPr/>
          <p:nvPr>
            <p:custDataLst>
              <p:tags r:id="rId10"/>
            </p:custDataLst>
          </p:nvPr>
        </p:nvSpPr>
        <p:spPr>
          <a:xfrm rot="5400000">
            <a:off x="2931795" y="4619177"/>
            <a:ext cx="349350" cy="31921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>
            <p:custDataLst>
              <p:tags r:id="rId11"/>
            </p:custDataLst>
          </p:nvPr>
        </p:nvSpPr>
        <p:spPr>
          <a:xfrm>
            <a:off x="3477740" y="4318461"/>
            <a:ext cx="6265700" cy="1237111"/>
          </a:xfrm>
          <a:prstGeom prst="rect">
            <a:avLst/>
          </a:prstGeom>
          <a:noFill/>
        </p:spPr>
        <p:txBody>
          <a:bodyPr wrap="square" lIns="91440" tIns="45720" rIns="91440" bIns="45720" rtlCol="0" anchor="t" anchorCtr="0">
            <a:normAutofit fontScale="90000" lnSpcReduction="10000"/>
          </a:bodyPr>
          <a:lstStyle/>
          <a:p>
            <a:pPr marL="0" lvl="0" indent="0" algn="l" fontAlgn="auto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pitchFamily="2" charset="2"/>
              <a:buNone/>
            </a:pPr>
            <a:r>
              <a:rPr lang="zh-CN" altLang="en-US" sz="2200" b="1" spc="80">
                <a:solidFill>
                  <a:schemeClr val="accent1"/>
                </a:solidFill>
                <a:cs typeface="+mn-ea"/>
                <a:sym typeface="+mn-lt"/>
              </a:rPr>
              <a:t>电工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60">
                <a:solidFill>
                  <a:schemeClr val="tx1"/>
                </a:solidFill>
                <a:cs typeface="+mn-ea"/>
                <a:sym typeface="+mn-lt"/>
              </a:rPr>
              <a:t>接触器安装技能大赛</a:t>
            </a:r>
          </a:p>
          <a:p>
            <a:pPr marL="584200" lvl="1" indent="-279400" algn="l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60">
                <a:solidFill>
                  <a:schemeClr val="tx1"/>
                </a:solidFill>
                <a:cs typeface="+mn-ea"/>
                <a:sym typeface="+mn-lt"/>
              </a:rPr>
              <a:t>接触器控制照明故障维修比赛</a:t>
            </a:r>
            <a:r>
              <a:rPr lang="en-US" altLang="zh-CN" sz="2000" spc="6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6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1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2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9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0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7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8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graphicFrame>
        <p:nvGraphicFramePr>
          <p:cNvPr id="4" name="图表 3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/>
          <p:cNvGraphicFramePr/>
          <p:nvPr/>
        </p:nvGraphicFramePr>
        <p:xfrm>
          <a:off x="1167821" y="2236921"/>
          <a:ext cx="2354232" cy="1569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8" name="矩形 17"/>
          <p:cNvSpPr/>
          <p:nvPr/>
        </p:nvSpPr>
        <p:spPr>
          <a:xfrm>
            <a:off x="3352179" y="2742295"/>
            <a:ext cx="2449167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触器安装技能大赛</a:t>
            </a:r>
          </a:p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接触器控制照明故障维修比赛</a:t>
            </a:r>
          </a:p>
        </p:txBody>
      </p:sp>
      <p:sp>
        <p:nvSpPr>
          <p:cNvPr id="19" name="矩形 18"/>
          <p:cNvSpPr/>
          <p:nvPr/>
        </p:nvSpPr>
        <p:spPr>
          <a:xfrm>
            <a:off x="3352179" y="2486246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1600">
                <a:solidFill>
                  <a:schemeClr val="accent1"/>
                </a:solidFill>
                <a:cs typeface="+mn-ea"/>
                <a:sym typeface="+mn-lt"/>
              </a:rPr>
              <a:t>电工</a:t>
            </a:r>
          </a:p>
        </p:txBody>
      </p:sp>
      <p:graphicFrame>
        <p:nvGraphicFramePr>
          <p:cNvPr id="20" name="图表 19" descr="e7d195523061f1c09e9d68d7cf438b91ef959ecb14fc25d26BBA7F7DBC18E55DFF4014AF651F0BF2569D4B6C1DA7F1A4683A481403BD872FC687266AD13265C1DE7C373772FD8728ABDD69ADD03BFF5BE2862BC891DBB79E898246E26A37A7D7914B021976120A1551C997E537CF384DF448FE5FDE89D10B7F06514C02188BB04EAC07086E6E3A7C6DF67EAE43DD444F"/>
          <p:cNvGraphicFramePr/>
          <p:nvPr/>
        </p:nvGraphicFramePr>
        <p:xfrm>
          <a:off x="5801402" y="2236840"/>
          <a:ext cx="2354232" cy="1569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21" name="矩形 20"/>
          <p:cNvSpPr/>
          <p:nvPr/>
        </p:nvSpPr>
        <p:spPr>
          <a:xfrm>
            <a:off x="7985760" y="2742214"/>
            <a:ext cx="2449167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PPR管材安装技能大赛</a:t>
            </a:r>
          </a:p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水暖空调管件识别比赛</a:t>
            </a:r>
          </a:p>
        </p:txBody>
      </p:sp>
      <p:sp>
        <p:nvSpPr>
          <p:cNvPr id="22" name="矩形 21"/>
          <p:cNvSpPr/>
          <p:nvPr/>
        </p:nvSpPr>
        <p:spPr>
          <a:xfrm>
            <a:off x="7985760" y="2486165"/>
            <a:ext cx="589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1600">
                <a:solidFill>
                  <a:schemeClr val="accent1"/>
                </a:solidFill>
                <a:cs typeface="+mn-ea"/>
                <a:sym typeface="+mn-lt"/>
              </a:rPr>
              <a:t>水工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11467" y="2655523"/>
            <a:ext cx="8732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609600">
              <a:defRPr/>
            </a:pPr>
            <a:r>
              <a:rPr kumimoji="1" lang="en-US" altLang="zh-CN" sz="3200" kern="0">
                <a:solidFill>
                  <a:schemeClr val="accent1"/>
                </a:solidFill>
                <a:cs typeface="+mn-ea"/>
                <a:sym typeface="+mn-lt"/>
              </a:rPr>
              <a:t>50</a:t>
            </a:r>
            <a:r>
              <a:rPr kumimoji="1" lang="en-US" altLang="zh-CN" sz="2000" kern="0">
                <a:solidFill>
                  <a:schemeClr val="accent1"/>
                </a:solidFill>
                <a:cs typeface="+mn-ea"/>
                <a:sym typeface="+mn-lt"/>
              </a:rPr>
              <a:t>%</a:t>
            </a:r>
            <a:endParaRPr kumimoji="1" lang="en-US" altLang="zh-CN" sz="3200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30358" y="2655442"/>
            <a:ext cx="8732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609600">
              <a:defRPr/>
            </a:pPr>
            <a:r>
              <a:rPr kumimoji="1" lang="en-US" altLang="zh-CN" sz="3200" kern="0">
                <a:solidFill>
                  <a:schemeClr val="accent1"/>
                </a:solidFill>
                <a:cs typeface="+mn-ea"/>
                <a:sym typeface="+mn-lt"/>
              </a:rPr>
              <a:t>50</a:t>
            </a:r>
            <a:r>
              <a:rPr kumimoji="1" lang="en-US" altLang="zh-CN" sz="2000" kern="0">
                <a:solidFill>
                  <a:schemeClr val="accent1"/>
                </a:solidFill>
                <a:cs typeface="+mn-ea"/>
                <a:sym typeface="+mn-lt"/>
              </a:rPr>
              <a:t>%</a:t>
            </a:r>
            <a:endParaRPr kumimoji="1" lang="en-US" altLang="zh-CN" sz="3200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04340" y="4518660"/>
            <a:ext cx="8554720" cy="1356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46580" y="4966970"/>
            <a:ext cx="8255635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7E6E6">
                  <a:lumMod val="10000"/>
                </a:srgbClr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接触器2个，按钮4个、铜线若干、工具1套、灯泡、有故障（至少3个）接触器控制照明线路板1套、PPR管6根、管箍20个、弯头20个，空调水暖管件20种，秒表、纸笔。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846310" y="4630024"/>
            <a:ext cx="9956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>
              <a:defRPr/>
            </a:pP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物品准备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3453" y="65379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2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3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10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1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sp>
        <p:nvSpPr>
          <p:cNvPr id="8" name="内容占位符 1"/>
          <p:cNvSpPr txBox="1"/>
          <p:nvPr>
            <p:custDataLst>
              <p:tags r:id="rId6"/>
            </p:custDataLst>
          </p:nvPr>
        </p:nvSpPr>
        <p:spPr>
          <a:xfrm>
            <a:off x="1061985" y="2121908"/>
            <a:ext cx="10069300" cy="4850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b="1">
                <a:cs typeface="+mn-ea"/>
                <a:sym typeface="+mn-lt"/>
              </a:rPr>
              <a:t>比赛内容：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分钟的时间内，完成数量最多且质量最好的为获胜者。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b="1">
                <a:cs typeface="+mn-ea"/>
                <a:sym typeface="+mn-lt"/>
              </a:rPr>
              <a:t>标准及依据：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a.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水龙带排序整齐；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水龙带收好后，接口距离不得超过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公分，超过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公分为不合格；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不是用手架空卷起水龙带的，不得分；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2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3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10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1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sp>
        <p:nvSpPr>
          <p:cNvPr id="4" name="内容占位符 1"/>
          <p:cNvSpPr txBox="1"/>
          <p:nvPr>
            <p:custDataLst>
              <p:tags r:id="rId6"/>
            </p:custDataLst>
          </p:nvPr>
        </p:nvSpPr>
        <p:spPr>
          <a:xfrm>
            <a:off x="1081405" y="2273935"/>
            <a:ext cx="8570595" cy="3822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>
                <a:cs typeface="+mn-ea"/>
                <a:sym typeface="+mn-lt"/>
              </a:rPr>
              <a:t>比赛内容：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</a:t>
            </a:r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分钟的时间内，率先完成安装且经测试合格的为获胜者。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>
                <a:cs typeface="+mn-ea"/>
                <a:sym typeface="+mn-lt"/>
              </a:rPr>
              <a:t>标准及依据：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接头安装牢固，成水平；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b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接头内热熔部分不得超过管材的五分之一；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安装后试压无滴漏水现象；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文框 6"/>
          <p:cNvSpPr/>
          <p:nvPr>
            <p:custDataLst>
              <p:tags r:id="rId2"/>
            </p:custDataLst>
          </p:nvPr>
        </p:nvSpPr>
        <p:spPr>
          <a:xfrm>
            <a:off x="457228" y="457204"/>
            <a:ext cx="11278277" cy="5943648"/>
          </a:xfrm>
          <a:prstGeom prst="frame">
            <a:avLst>
              <a:gd name="adj1" fmla="val 100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任意多边形: 形状 20"/>
          <p:cNvSpPr>
            <a:spLocks noChangeAspect="1"/>
          </p:cNvSpPr>
          <p:nvPr>
            <p:custDataLst>
              <p:tags r:id="rId3"/>
            </p:custDataLst>
          </p:nvPr>
        </p:nvSpPr>
        <p:spPr>
          <a:xfrm rot="10800000" flipH="1" flipV="1">
            <a:off x="1000177" y="302895"/>
            <a:ext cx="1007797" cy="795020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87" h="1252">
                <a:moveTo>
                  <a:pt x="1385" y="0"/>
                </a:moveTo>
                <a:lnTo>
                  <a:pt x="1410" y="36"/>
                </a:lnTo>
                <a:cubicBezTo>
                  <a:pt x="1439" y="68"/>
                  <a:pt x="1474" y="98"/>
                  <a:pt x="1515" y="125"/>
                </a:cubicBezTo>
                <a:lnTo>
                  <a:pt x="1542" y="139"/>
                </a:lnTo>
                <a:cubicBezTo>
                  <a:pt x="1540" y="139"/>
                  <a:pt x="1291" y="309"/>
                  <a:pt x="1257" y="635"/>
                </a:cubicBezTo>
                <a:lnTo>
                  <a:pt x="1587" y="635"/>
                </a:lnTo>
                <a:lnTo>
                  <a:pt x="1587" y="1252"/>
                </a:lnTo>
                <a:lnTo>
                  <a:pt x="905" y="1252"/>
                </a:lnTo>
                <a:lnTo>
                  <a:pt x="905" y="700"/>
                </a:lnTo>
                <a:cubicBezTo>
                  <a:pt x="929" y="237"/>
                  <a:pt x="1385" y="5"/>
                  <a:pt x="1385" y="0"/>
                </a:cubicBezTo>
                <a:close/>
                <a:moveTo>
                  <a:pt x="480" y="0"/>
                </a:moveTo>
                <a:lnTo>
                  <a:pt x="505" y="36"/>
                </a:lnTo>
                <a:cubicBezTo>
                  <a:pt x="534" y="68"/>
                  <a:pt x="569" y="98"/>
                  <a:pt x="610" y="125"/>
                </a:cubicBezTo>
                <a:lnTo>
                  <a:pt x="637" y="139"/>
                </a:lnTo>
                <a:cubicBezTo>
                  <a:pt x="635" y="139"/>
                  <a:pt x="386" y="309"/>
                  <a:pt x="352" y="635"/>
                </a:cubicBezTo>
                <a:lnTo>
                  <a:pt x="682" y="635"/>
                </a:lnTo>
                <a:lnTo>
                  <a:pt x="682" y="1252"/>
                </a:lnTo>
                <a:lnTo>
                  <a:pt x="0" y="1252"/>
                </a:lnTo>
                <a:lnTo>
                  <a:pt x="0" y="700"/>
                </a:lnTo>
                <a:cubicBezTo>
                  <a:pt x="24" y="237"/>
                  <a:pt x="480" y="5"/>
                  <a:pt x="48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 w="317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任意多边形: 形状 1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 rot="10800000" flipH="1" flipV="1">
            <a:off x="819828" y="302895"/>
            <a:ext cx="1007797" cy="795020"/>
          </a:xfrm>
          <a:custGeom>
            <a:avLst/>
            <a:gdLst>
              <a:gd name="connsiteX0" fmla="*/ 207995 w 295275"/>
              <a:gd name="connsiteY0" fmla="*/ 0 h 599179"/>
              <a:gd name="connsiteX1" fmla="*/ 218480 w 295275"/>
              <a:gd name="connsiteY1" fmla="*/ 17025 h 599179"/>
              <a:gd name="connsiteX2" fmla="*/ 263922 w 295275"/>
              <a:gd name="connsiteY2" fmla="*/ 59952 h 599179"/>
              <a:gd name="connsiteX3" fmla="*/ 275967 w 295275"/>
              <a:gd name="connsiteY3" fmla="*/ 66705 h 599179"/>
              <a:gd name="connsiteX4" fmla="*/ 258864 w 295275"/>
              <a:gd name="connsiteY4" fmla="*/ 77309 h 599179"/>
              <a:gd name="connsiteX5" fmla="*/ 164932 w 295275"/>
              <a:gd name="connsiteY5" fmla="*/ 229252 h 599179"/>
              <a:gd name="connsiteX6" fmla="*/ 145322 w 295275"/>
              <a:gd name="connsiteY6" fmla="*/ 303904 h 599179"/>
              <a:gd name="connsiteX7" fmla="*/ 295275 w 295275"/>
              <a:gd name="connsiteY7" fmla="*/ 303904 h 599179"/>
              <a:gd name="connsiteX8" fmla="*/ 295275 w 295275"/>
              <a:gd name="connsiteY8" fmla="*/ 599179 h 599179"/>
              <a:gd name="connsiteX9" fmla="*/ 0 w 295275"/>
              <a:gd name="connsiteY9" fmla="*/ 599179 h 599179"/>
              <a:gd name="connsiteX10" fmla="*/ 0 w 295275"/>
              <a:gd name="connsiteY10" fmla="*/ 303904 h 599179"/>
              <a:gd name="connsiteX11" fmla="*/ 5952 w 295275"/>
              <a:gd name="connsiteY11" fmla="*/ 269304 h 599179"/>
              <a:gd name="connsiteX12" fmla="*/ 204540 w 295275"/>
              <a:gd name="connsiteY12" fmla="*/ 547 h 599179"/>
              <a:gd name="connsiteX0-1" fmla="*/ 207995 w 295275"/>
              <a:gd name="connsiteY0-2" fmla="*/ 0 h 599179"/>
              <a:gd name="connsiteX1-3" fmla="*/ 218480 w 295275"/>
              <a:gd name="connsiteY1-4" fmla="*/ 17025 h 599179"/>
              <a:gd name="connsiteX2-5" fmla="*/ 263922 w 295275"/>
              <a:gd name="connsiteY2-6" fmla="*/ 59952 h 599179"/>
              <a:gd name="connsiteX3-7" fmla="*/ 275967 w 295275"/>
              <a:gd name="connsiteY3-8" fmla="*/ 66705 h 599179"/>
              <a:gd name="connsiteX4-9" fmla="*/ 258864 w 295275"/>
              <a:gd name="connsiteY4-10" fmla="*/ 77309 h 599179"/>
              <a:gd name="connsiteX5-11" fmla="*/ 164932 w 295275"/>
              <a:gd name="connsiteY5-12" fmla="*/ 229252 h 599179"/>
              <a:gd name="connsiteX6-13" fmla="*/ 152376 w 295275"/>
              <a:gd name="connsiteY6-14" fmla="*/ 303904 h 599179"/>
              <a:gd name="connsiteX7-15" fmla="*/ 295275 w 295275"/>
              <a:gd name="connsiteY7-16" fmla="*/ 303904 h 599179"/>
              <a:gd name="connsiteX8-17" fmla="*/ 295275 w 295275"/>
              <a:gd name="connsiteY8-18" fmla="*/ 599179 h 599179"/>
              <a:gd name="connsiteX9-19" fmla="*/ 0 w 295275"/>
              <a:gd name="connsiteY9-20" fmla="*/ 599179 h 599179"/>
              <a:gd name="connsiteX10-21" fmla="*/ 0 w 295275"/>
              <a:gd name="connsiteY10-22" fmla="*/ 303904 h 599179"/>
              <a:gd name="connsiteX11-23" fmla="*/ 5952 w 295275"/>
              <a:gd name="connsiteY11-24" fmla="*/ 269304 h 599179"/>
              <a:gd name="connsiteX12-25" fmla="*/ 204540 w 295275"/>
              <a:gd name="connsiteY12-26" fmla="*/ 547 h 599179"/>
              <a:gd name="connsiteX13" fmla="*/ 207995 w 295275"/>
              <a:gd name="connsiteY13" fmla="*/ 0 h 599179"/>
              <a:gd name="connsiteX0-27" fmla="*/ 207995 w 295275"/>
              <a:gd name="connsiteY0-28" fmla="*/ 0 h 599179"/>
              <a:gd name="connsiteX1-29" fmla="*/ 218480 w 295275"/>
              <a:gd name="connsiteY1-30" fmla="*/ 17025 h 599179"/>
              <a:gd name="connsiteX2-31" fmla="*/ 263922 w 295275"/>
              <a:gd name="connsiteY2-32" fmla="*/ 59952 h 599179"/>
              <a:gd name="connsiteX3-33" fmla="*/ 275967 w 295275"/>
              <a:gd name="connsiteY3-34" fmla="*/ 66705 h 599179"/>
              <a:gd name="connsiteX4-35" fmla="*/ 258864 w 295275"/>
              <a:gd name="connsiteY4-36" fmla="*/ 77309 h 599179"/>
              <a:gd name="connsiteX5-37" fmla="*/ 164932 w 295275"/>
              <a:gd name="connsiteY5-38" fmla="*/ 229252 h 599179"/>
              <a:gd name="connsiteX6-39" fmla="*/ 152376 w 295275"/>
              <a:gd name="connsiteY6-40" fmla="*/ 303904 h 599179"/>
              <a:gd name="connsiteX7-41" fmla="*/ 295275 w 295275"/>
              <a:gd name="connsiteY7-42" fmla="*/ 303904 h 599179"/>
              <a:gd name="connsiteX8-43" fmla="*/ 295275 w 295275"/>
              <a:gd name="connsiteY8-44" fmla="*/ 599179 h 599179"/>
              <a:gd name="connsiteX9-45" fmla="*/ 0 w 295275"/>
              <a:gd name="connsiteY9-46" fmla="*/ 599179 h 599179"/>
              <a:gd name="connsiteX10-47" fmla="*/ 0 w 295275"/>
              <a:gd name="connsiteY10-48" fmla="*/ 303904 h 599179"/>
              <a:gd name="connsiteX11-49" fmla="*/ 5952 w 295275"/>
              <a:gd name="connsiteY11-50" fmla="*/ 269304 h 599179"/>
              <a:gd name="connsiteX12-51" fmla="*/ 204540 w 295275"/>
              <a:gd name="connsiteY12-52" fmla="*/ 547 h 599179"/>
              <a:gd name="connsiteX13-53" fmla="*/ 207995 w 295275"/>
              <a:gd name="connsiteY13-54" fmla="*/ 0 h 599179"/>
              <a:gd name="connsiteX0-55" fmla="*/ 207995 w 295275"/>
              <a:gd name="connsiteY0-56" fmla="*/ 0 h 599179"/>
              <a:gd name="connsiteX1-57" fmla="*/ 218480 w 295275"/>
              <a:gd name="connsiteY1-58" fmla="*/ 17025 h 599179"/>
              <a:gd name="connsiteX2-59" fmla="*/ 263922 w 295275"/>
              <a:gd name="connsiteY2-60" fmla="*/ 59952 h 599179"/>
              <a:gd name="connsiteX3-61" fmla="*/ 275967 w 295275"/>
              <a:gd name="connsiteY3-62" fmla="*/ 66705 h 599179"/>
              <a:gd name="connsiteX4-63" fmla="*/ 258864 w 295275"/>
              <a:gd name="connsiteY4-64" fmla="*/ 77309 h 599179"/>
              <a:gd name="connsiteX5-65" fmla="*/ 164932 w 295275"/>
              <a:gd name="connsiteY5-66" fmla="*/ 229252 h 599179"/>
              <a:gd name="connsiteX6-67" fmla="*/ 152376 w 295275"/>
              <a:gd name="connsiteY6-68" fmla="*/ 303904 h 599179"/>
              <a:gd name="connsiteX7-69" fmla="*/ 295275 w 295275"/>
              <a:gd name="connsiteY7-70" fmla="*/ 303904 h 599179"/>
              <a:gd name="connsiteX8-71" fmla="*/ 295275 w 295275"/>
              <a:gd name="connsiteY8-72" fmla="*/ 599179 h 599179"/>
              <a:gd name="connsiteX9-73" fmla="*/ 0 w 295275"/>
              <a:gd name="connsiteY9-74" fmla="*/ 599179 h 599179"/>
              <a:gd name="connsiteX10-75" fmla="*/ 0 w 295275"/>
              <a:gd name="connsiteY10-76" fmla="*/ 303904 h 599179"/>
              <a:gd name="connsiteX11-77" fmla="*/ 5952 w 295275"/>
              <a:gd name="connsiteY11-78" fmla="*/ 269304 h 599179"/>
              <a:gd name="connsiteX12-79" fmla="*/ 204540 w 295275"/>
              <a:gd name="connsiteY12-80" fmla="*/ 547 h 599179"/>
              <a:gd name="connsiteX13-81" fmla="*/ 207995 w 295275"/>
              <a:gd name="connsiteY13-82" fmla="*/ 0 h 599179"/>
              <a:gd name="connsiteX0-83" fmla="*/ 207995 w 295275"/>
              <a:gd name="connsiteY0-84" fmla="*/ 0 h 599179"/>
              <a:gd name="connsiteX1-85" fmla="*/ 218480 w 295275"/>
              <a:gd name="connsiteY1-86" fmla="*/ 17025 h 599179"/>
              <a:gd name="connsiteX2-87" fmla="*/ 263922 w 295275"/>
              <a:gd name="connsiteY2-88" fmla="*/ 59952 h 599179"/>
              <a:gd name="connsiteX3-89" fmla="*/ 275967 w 295275"/>
              <a:gd name="connsiteY3-90" fmla="*/ 66705 h 599179"/>
              <a:gd name="connsiteX4-91" fmla="*/ 258864 w 295275"/>
              <a:gd name="connsiteY4-92" fmla="*/ 77309 h 599179"/>
              <a:gd name="connsiteX5-93" fmla="*/ 152376 w 295275"/>
              <a:gd name="connsiteY5-94" fmla="*/ 303904 h 599179"/>
              <a:gd name="connsiteX6-95" fmla="*/ 295275 w 295275"/>
              <a:gd name="connsiteY6-96" fmla="*/ 303904 h 599179"/>
              <a:gd name="connsiteX7-97" fmla="*/ 295275 w 295275"/>
              <a:gd name="connsiteY7-98" fmla="*/ 599179 h 599179"/>
              <a:gd name="connsiteX8-99" fmla="*/ 0 w 295275"/>
              <a:gd name="connsiteY8-100" fmla="*/ 599179 h 599179"/>
              <a:gd name="connsiteX9-101" fmla="*/ 0 w 295275"/>
              <a:gd name="connsiteY9-102" fmla="*/ 303904 h 599179"/>
              <a:gd name="connsiteX10-103" fmla="*/ 5952 w 295275"/>
              <a:gd name="connsiteY10-104" fmla="*/ 269304 h 599179"/>
              <a:gd name="connsiteX11-105" fmla="*/ 204540 w 295275"/>
              <a:gd name="connsiteY11-106" fmla="*/ 547 h 599179"/>
              <a:gd name="connsiteX12-107" fmla="*/ 207995 w 295275"/>
              <a:gd name="connsiteY12-108" fmla="*/ 0 h 599179"/>
              <a:gd name="connsiteX0-109" fmla="*/ 207995 w 295275"/>
              <a:gd name="connsiteY0-110" fmla="*/ 0 h 599179"/>
              <a:gd name="connsiteX1-111" fmla="*/ 218480 w 295275"/>
              <a:gd name="connsiteY1-112" fmla="*/ 17025 h 599179"/>
              <a:gd name="connsiteX2-113" fmla="*/ 263922 w 295275"/>
              <a:gd name="connsiteY2-114" fmla="*/ 59952 h 599179"/>
              <a:gd name="connsiteX3-115" fmla="*/ 275967 w 295275"/>
              <a:gd name="connsiteY3-116" fmla="*/ 66705 h 599179"/>
              <a:gd name="connsiteX4-117" fmla="*/ 258864 w 295275"/>
              <a:gd name="connsiteY4-118" fmla="*/ 77309 h 599179"/>
              <a:gd name="connsiteX5-119" fmla="*/ 152376 w 295275"/>
              <a:gd name="connsiteY5-120" fmla="*/ 303904 h 599179"/>
              <a:gd name="connsiteX6-121" fmla="*/ 295275 w 295275"/>
              <a:gd name="connsiteY6-122" fmla="*/ 303904 h 599179"/>
              <a:gd name="connsiteX7-123" fmla="*/ 295275 w 295275"/>
              <a:gd name="connsiteY7-124" fmla="*/ 599179 h 599179"/>
              <a:gd name="connsiteX8-125" fmla="*/ 0 w 295275"/>
              <a:gd name="connsiteY8-126" fmla="*/ 599179 h 599179"/>
              <a:gd name="connsiteX9-127" fmla="*/ 0 w 295275"/>
              <a:gd name="connsiteY9-128" fmla="*/ 303904 h 599179"/>
              <a:gd name="connsiteX10-129" fmla="*/ 5952 w 295275"/>
              <a:gd name="connsiteY10-130" fmla="*/ 269304 h 599179"/>
              <a:gd name="connsiteX11-131" fmla="*/ 204540 w 295275"/>
              <a:gd name="connsiteY11-132" fmla="*/ 547 h 599179"/>
              <a:gd name="connsiteX12-133" fmla="*/ 207995 w 295275"/>
              <a:gd name="connsiteY12-134" fmla="*/ 0 h 599179"/>
              <a:gd name="connsiteX0-135" fmla="*/ 207995 w 295275"/>
              <a:gd name="connsiteY0-136" fmla="*/ 0 h 599179"/>
              <a:gd name="connsiteX1-137" fmla="*/ 218480 w 295275"/>
              <a:gd name="connsiteY1-138" fmla="*/ 17025 h 599179"/>
              <a:gd name="connsiteX2-139" fmla="*/ 263922 w 295275"/>
              <a:gd name="connsiteY2-140" fmla="*/ 59952 h 599179"/>
              <a:gd name="connsiteX3-141" fmla="*/ 275967 w 295275"/>
              <a:gd name="connsiteY3-142" fmla="*/ 66705 h 599179"/>
              <a:gd name="connsiteX4-143" fmla="*/ 152376 w 295275"/>
              <a:gd name="connsiteY4-144" fmla="*/ 303904 h 599179"/>
              <a:gd name="connsiteX5-145" fmla="*/ 295275 w 295275"/>
              <a:gd name="connsiteY5-146" fmla="*/ 303904 h 599179"/>
              <a:gd name="connsiteX6-147" fmla="*/ 295275 w 295275"/>
              <a:gd name="connsiteY6-148" fmla="*/ 599179 h 599179"/>
              <a:gd name="connsiteX7-149" fmla="*/ 0 w 295275"/>
              <a:gd name="connsiteY7-150" fmla="*/ 599179 h 599179"/>
              <a:gd name="connsiteX8-151" fmla="*/ 0 w 295275"/>
              <a:gd name="connsiteY8-152" fmla="*/ 303904 h 599179"/>
              <a:gd name="connsiteX9-153" fmla="*/ 5952 w 295275"/>
              <a:gd name="connsiteY9-154" fmla="*/ 269304 h 599179"/>
              <a:gd name="connsiteX10-155" fmla="*/ 204540 w 295275"/>
              <a:gd name="connsiteY10-156" fmla="*/ 547 h 599179"/>
              <a:gd name="connsiteX11-157" fmla="*/ 207995 w 295275"/>
              <a:gd name="connsiteY11-158" fmla="*/ 0 h 599179"/>
              <a:gd name="connsiteX0-159" fmla="*/ 207995 w 295275"/>
              <a:gd name="connsiteY0-160" fmla="*/ 0 h 599179"/>
              <a:gd name="connsiteX1-161" fmla="*/ 218480 w 295275"/>
              <a:gd name="connsiteY1-162" fmla="*/ 17025 h 599179"/>
              <a:gd name="connsiteX2-163" fmla="*/ 263922 w 295275"/>
              <a:gd name="connsiteY2-164" fmla="*/ 59952 h 599179"/>
              <a:gd name="connsiteX3-165" fmla="*/ 275967 w 295275"/>
              <a:gd name="connsiteY3-166" fmla="*/ 66705 h 599179"/>
              <a:gd name="connsiteX4-167" fmla="*/ 152376 w 295275"/>
              <a:gd name="connsiteY4-168" fmla="*/ 303904 h 599179"/>
              <a:gd name="connsiteX5-169" fmla="*/ 295275 w 295275"/>
              <a:gd name="connsiteY5-170" fmla="*/ 303904 h 599179"/>
              <a:gd name="connsiteX6-171" fmla="*/ 295275 w 295275"/>
              <a:gd name="connsiteY6-172" fmla="*/ 599179 h 599179"/>
              <a:gd name="connsiteX7-173" fmla="*/ 0 w 295275"/>
              <a:gd name="connsiteY7-174" fmla="*/ 599179 h 599179"/>
              <a:gd name="connsiteX8-175" fmla="*/ 0 w 295275"/>
              <a:gd name="connsiteY8-176" fmla="*/ 303904 h 599179"/>
              <a:gd name="connsiteX9-177" fmla="*/ 5952 w 295275"/>
              <a:gd name="connsiteY9-178" fmla="*/ 269304 h 599179"/>
              <a:gd name="connsiteX10-179" fmla="*/ 204540 w 295275"/>
              <a:gd name="connsiteY10-180" fmla="*/ 547 h 599179"/>
              <a:gd name="connsiteX11-181" fmla="*/ 207995 w 295275"/>
              <a:gd name="connsiteY11-182" fmla="*/ 0 h 599179"/>
              <a:gd name="connsiteX0-183" fmla="*/ 207995 w 295275"/>
              <a:gd name="connsiteY0-184" fmla="*/ 0 h 599179"/>
              <a:gd name="connsiteX1-185" fmla="*/ 218480 w 295275"/>
              <a:gd name="connsiteY1-186" fmla="*/ 17025 h 599179"/>
              <a:gd name="connsiteX2-187" fmla="*/ 263922 w 295275"/>
              <a:gd name="connsiteY2-188" fmla="*/ 59952 h 599179"/>
              <a:gd name="connsiteX3-189" fmla="*/ 275967 w 295275"/>
              <a:gd name="connsiteY3-190" fmla="*/ 66705 h 599179"/>
              <a:gd name="connsiteX4-191" fmla="*/ 152376 w 295275"/>
              <a:gd name="connsiteY4-192" fmla="*/ 303904 h 599179"/>
              <a:gd name="connsiteX5-193" fmla="*/ 295275 w 295275"/>
              <a:gd name="connsiteY5-194" fmla="*/ 303904 h 599179"/>
              <a:gd name="connsiteX6-195" fmla="*/ 295275 w 295275"/>
              <a:gd name="connsiteY6-196" fmla="*/ 599179 h 599179"/>
              <a:gd name="connsiteX7-197" fmla="*/ 0 w 295275"/>
              <a:gd name="connsiteY7-198" fmla="*/ 599179 h 599179"/>
              <a:gd name="connsiteX8-199" fmla="*/ 0 w 295275"/>
              <a:gd name="connsiteY8-200" fmla="*/ 303904 h 599179"/>
              <a:gd name="connsiteX9-201" fmla="*/ 5952 w 295275"/>
              <a:gd name="connsiteY9-202" fmla="*/ 269304 h 599179"/>
              <a:gd name="connsiteX10-203" fmla="*/ 204540 w 295275"/>
              <a:gd name="connsiteY10-204" fmla="*/ 547 h 599179"/>
              <a:gd name="connsiteX11-205" fmla="*/ 207995 w 295275"/>
              <a:gd name="connsiteY11-206" fmla="*/ 0 h 599179"/>
              <a:gd name="connsiteX0-207" fmla="*/ 207995 w 295275"/>
              <a:gd name="connsiteY0-208" fmla="*/ 0 h 599179"/>
              <a:gd name="connsiteX1-209" fmla="*/ 218480 w 295275"/>
              <a:gd name="connsiteY1-210" fmla="*/ 17025 h 599179"/>
              <a:gd name="connsiteX2-211" fmla="*/ 263922 w 295275"/>
              <a:gd name="connsiteY2-212" fmla="*/ 59952 h 599179"/>
              <a:gd name="connsiteX3-213" fmla="*/ 275967 w 295275"/>
              <a:gd name="connsiteY3-214" fmla="*/ 66705 h 599179"/>
              <a:gd name="connsiteX4-215" fmla="*/ 152376 w 295275"/>
              <a:gd name="connsiteY4-216" fmla="*/ 303904 h 599179"/>
              <a:gd name="connsiteX5-217" fmla="*/ 295275 w 295275"/>
              <a:gd name="connsiteY5-218" fmla="*/ 303904 h 599179"/>
              <a:gd name="connsiteX6-219" fmla="*/ 295275 w 295275"/>
              <a:gd name="connsiteY6-220" fmla="*/ 599179 h 599179"/>
              <a:gd name="connsiteX7-221" fmla="*/ 0 w 295275"/>
              <a:gd name="connsiteY7-222" fmla="*/ 599179 h 599179"/>
              <a:gd name="connsiteX8-223" fmla="*/ 0 w 295275"/>
              <a:gd name="connsiteY8-224" fmla="*/ 303904 h 599179"/>
              <a:gd name="connsiteX9-225" fmla="*/ 5952 w 295275"/>
              <a:gd name="connsiteY9-226" fmla="*/ 269304 h 599179"/>
              <a:gd name="connsiteX10-227" fmla="*/ 204540 w 295275"/>
              <a:gd name="connsiteY10-228" fmla="*/ 547 h 599179"/>
              <a:gd name="connsiteX11-229" fmla="*/ 207995 w 295275"/>
              <a:gd name="connsiteY11-230" fmla="*/ 0 h 599179"/>
              <a:gd name="connsiteX0-231" fmla="*/ 207995 w 295275"/>
              <a:gd name="connsiteY0-232" fmla="*/ 0 h 599179"/>
              <a:gd name="connsiteX1-233" fmla="*/ 218480 w 295275"/>
              <a:gd name="connsiteY1-234" fmla="*/ 17025 h 599179"/>
              <a:gd name="connsiteX2-235" fmla="*/ 263922 w 295275"/>
              <a:gd name="connsiteY2-236" fmla="*/ 59952 h 599179"/>
              <a:gd name="connsiteX3-237" fmla="*/ 275967 w 295275"/>
              <a:gd name="connsiteY3-238" fmla="*/ 66705 h 599179"/>
              <a:gd name="connsiteX4-239" fmla="*/ 152376 w 295275"/>
              <a:gd name="connsiteY4-240" fmla="*/ 303904 h 599179"/>
              <a:gd name="connsiteX5-241" fmla="*/ 295275 w 295275"/>
              <a:gd name="connsiteY5-242" fmla="*/ 303904 h 599179"/>
              <a:gd name="connsiteX6-243" fmla="*/ 295275 w 295275"/>
              <a:gd name="connsiteY6-244" fmla="*/ 599179 h 599179"/>
              <a:gd name="connsiteX7-245" fmla="*/ 0 w 295275"/>
              <a:gd name="connsiteY7-246" fmla="*/ 599179 h 599179"/>
              <a:gd name="connsiteX8-247" fmla="*/ 0 w 295275"/>
              <a:gd name="connsiteY8-248" fmla="*/ 303904 h 599179"/>
              <a:gd name="connsiteX9-249" fmla="*/ 204540 w 295275"/>
              <a:gd name="connsiteY9-250" fmla="*/ 547 h 599179"/>
              <a:gd name="connsiteX10-251" fmla="*/ 207995 w 295275"/>
              <a:gd name="connsiteY10-252" fmla="*/ 0 h 599179"/>
              <a:gd name="connsiteX0-253" fmla="*/ 207995 w 295275"/>
              <a:gd name="connsiteY0-254" fmla="*/ 0 h 599179"/>
              <a:gd name="connsiteX1-255" fmla="*/ 218480 w 295275"/>
              <a:gd name="connsiteY1-256" fmla="*/ 17025 h 599179"/>
              <a:gd name="connsiteX2-257" fmla="*/ 263922 w 295275"/>
              <a:gd name="connsiteY2-258" fmla="*/ 59952 h 599179"/>
              <a:gd name="connsiteX3-259" fmla="*/ 275967 w 295275"/>
              <a:gd name="connsiteY3-260" fmla="*/ 66705 h 599179"/>
              <a:gd name="connsiteX4-261" fmla="*/ 152376 w 295275"/>
              <a:gd name="connsiteY4-262" fmla="*/ 303904 h 599179"/>
              <a:gd name="connsiteX5-263" fmla="*/ 295275 w 295275"/>
              <a:gd name="connsiteY5-264" fmla="*/ 303904 h 599179"/>
              <a:gd name="connsiteX6-265" fmla="*/ 295275 w 295275"/>
              <a:gd name="connsiteY6-266" fmla="*/ 599179 h 599179"/>
              <a:gd name="connsiteX7-267" fmla="*/ 0 w 295275"/>
              <a:gd name="connsiteY7-268" fmla="*/ 599179 h 599179"/>
              <a:gd name="connsiteX8-269" fmla="*/ 0 w 295275"/>
              <a:gd name="connsiteY8-270" fmla="*/ 303904 h 599179"/>
              <a:gd name="connsiteX9-271" fmla="*/ 204540 w 295275"/>
              <a:gd name="connsiteY9-272" fmla="*/ 547 h 599179"/>
              <a:gd name="connsiteX10-273" fmla="*/ 207995 w 295275"/>
              <a:gd name="connsiteY10-274" fmla="*/ 0 h 599179"/>
              <a:gd name="connsiteX0-275" fmla="*/ 207995 w 295275"/>
              <a:gd name="connsiteY0-276" fmla="*/ 0 h 599179"/>
              <a:gd name="connsiteX1-277" fmla="*/ 218480 w 295275"/>
              <a:gd name="connsiteY1-278" fmla="*/ 17025 h 599179"/>
              <a:gd name="connsiteX2-279" fmla="*/ 263922 w 295275"/>
              <a:gd name="connsiteY2-280" fmla="*/ 59952 h 599179"/>
              <a:gd name="connsiteX3-281" fmla="*/ 275967 w 295275"/>
              <a:gd name="connsiteY3-282" fmla="*/ 66705 h 599179"/>
              <a:gd name="connsiteX4-283" fmla="*/ 152376 w 295275"/>
              <a:gd name="connsiteY4-284" fmla="*/ 303904 h 599179"/>
              <a:gd name="connsiteX5-285" fmla="*/ 295275 w 295275"/>
              <a:gd name="connsiteY5-286" fmla="*/ 303904 h 599179"/>
              <a:gd name="connsiteX6-287" fmla="*/ 295275 w 295275"/>
              <a:gd name="connsiteY6-288" fmla="*/ 599179 h 599179"/>
              <a:gd name="connsiteX7-289" fmla="*/ 0 w 295275"/>
              <a:gd name="connsiteY7-290" fmla="*/ 599179 h 599179"/>
              <a:gd name="connsiteX8-291" fmla="*/ 0 w 295275"/>
              <a:gd name="connsiteY8-292" fmla="*/ 303904 h 599179"/>
              <a:gd name="connsiteX9-293" fmla="*/ 207995 w 295275"/>
              <a:gd name="connsiteY9-294" fmla="*/ 0 h 599179"/>
              <a:gd name="connsiteX0-295" fmla="*/ 207995 w 295275"/>
              <a:gd name="connsiteY0-296" fmla="*/ 0 h 599179"/>
              <a:gd name="connsiteX1-297" fmla="*/ 218480 w 295275"/>
              <a:gd name="connsiteY1-298" fmla="*/ 17025 h 599179"/>
              <a:gd name="connsiteX2-299" fmla="*/ 263922 w 295275"/>
              <a:gd name="connsiteY2-300" fmla="*/ 59952 h 599179"/>
              <a:gd name="connsiteX3-301" fmla="*/ 275967 w 295275"/>
              <a:gd name="connsiteY3-302" fmla="*/ 66705 h 599179"/>
              <a:gd name="connsiteX4-303" fmla="*/ 152376 w 295275"/>
              <a:gd name="connsiteY4-304" fmla="*/ 303904 h 599179"/>
              <a:gd name="connsiteX5-305" fmla="*/ 295275 w 295275"/>
              <a:gd name="connsiteY5-306" fmla="*/ 303904 h 599179"/>
              <a:gd name="connsiteX6-307" fmla="*/ 295275 w 295275"/>
              <a:gd name="connsiteY6-308" fmla="*/ 599179 h 599179"/>
              <a:gd name="connsiteX7-309" fmla="*/ 0 w 295275"/>
              <a:gd name="connsiteY7-310" fmla="*/ 599179 h 599179"/>
              <a:gd name="connsiteX8-311" fmla="*/ 0 w 295275"/>
              <a:gd name="connsiteY8-312" fmla="*/ 303904 h 599179"/>
              <a:gd name="connsiteX9-313" fmla="*/ 207995 w 295275"/>
              <a:gd name="connsiteY9-314" fmla="*/ 0 h 599179"/>
              <a:gd name="connsiteX0-315" fmla="*/ 207995 w 295275"/>
              <a:gd name="connsiteY0-316" fmla="*/ 0 h 599179"/>
              <a:gd name="connsiteX1-317" fmla="*/ 218480 w 295275"/>
              <a:gd name="connsiteY1-318" fmla="*/ 17025 h 599179"/>
              <a:gd name="connsiteX2-319" fmla="*/ 263922 w 295275"/>
              <a:gd name="connsiteY2-320" fmla="*/ 59952 h 599179"/>
              <a:gd name="connsiteX3-321" fmla="*/ 275967 w 295275"/>
              <a:gd name="connsiteY3-322" fmla="*/ 66705 h 599179"/>
              <a:gd name="connsiteX4-323" fmla="*/ 152376 w 295275"/>
              <a:gd name="connsiteY4-324" fmla="*/ 303904 h 599179"/>
              <a:gd name="connsiteX5-325" fmla="*/ 295275 w 295275"/>
              <a:gd name="connsiteY5-326" fmla="*/ 303904 h 599179"/>
              <a:gd name="connsiteX6-327" fmla="*/ 295275 w 295275"/>
              <a:gd name="connsiteY6-328" fmla="*/ 599179 h 599179"/>
              <a:gd name="connsiteX7-329" fmla="*/ 0 w 295275"/>
              <a:gd name="connsiteY7-330" fmla="*/ 599179 h 599179"/>
              <a:gd name="connsiteX8-331" fmla="*/ 0 w 295275"/>
              <a:gd name="connsiteY8-332" fmla="*/ 303904 h 599179"/>
              <a:gd name="connsiteX9-333" fmla="*/ 207995 w 295275"/>
              <a:gd name="connsiteY9-334" fmla="*/ 0 h 599179"/>
              <a:gd name="connsiteX0-335" fmla="*/ 207995 w 295275"/>
              <a:gd name="connsiteY0-336" fmla="*/ 0 h 599179"/>
              <a:gd name="connsiteX1-337" fmla="*/ 218480 w 295275"/>
              <a:gd name="connsiteY1-338" fmla="*/ 17025 h 599179"/>
              <a:gd name="connsiteX2-339" fmla="*/ 263922 w 295275"/>
              <a:gd name="connsiteY2-340" fmla="*/ 59952 h 599179"/>
              <a:gd name="connsiteX3-341" fmla="*/ 275967 w 295275"/>
              <a:gd name="connsiteY3-342" fmla="*/ 66705 h 599179"/>
              <a:gd name="connsiteX4-343" fmla="*/ 152376 w 295275"/>
              <a:gd name="connsiteY4-344" fmla="*/ 303904 h 599179"/>
              <a:gd name="connsiteX5-345" fmla="*/ 295275 w 295275"/>
              <a:gd name="connsiteY5-346" fmla="*/ 303904 h 599179"/>
              <a:gd name="connsiteX6-347" fmla="*/ 295275 w 295275"/>
              <a:gd name="connsiteY6-348" fmla="*/ 599179 h 599179"/>
              <a:gd name="connsiteX7-349" fmla="*/ 0 w 295275"/>
              <a:gd name="connsiteY7-350" fmla="*/ 599179 h 599179"/>
              <a:gd name="connsiteX8-351" fmla="*/ 0 w 295275"/>
              <a:gd name="connsiteY8-352" fmla="*/ 303904 h 599179"/>
              <a:gd name="connsiteX9-353" fmla="*/ 207995 w 295275"/>
              <a:gd name="connsiteY9-354" fmla="*/ 0 h 599179"/>
              <a:gd name="connsiteX0-355" fmla="*/ 207995 w 295275"/>
              <a:gd name="connsiteY0-356" fmla="*/ 0 h 599179"/>
              <a:gd name="connsiteX1-357" fmla="*/ 218480 w 295275"/>
              <a:gd name="connsiteY1-358" fmla="*/ 17025 h 599179"/>
              <a:gd name="connsiteX2-359" fmla="*/ 263922 w 295275"/>
              <a:gd name="connsiteY2-360" fmla="*/ 59952 h 599179"/>
              <a:gd name="connsiteX3-361" fmla="*/ 275967 w 295275"/>
              <a:gd name="connsiteY3-362" fmla="*/ 66705 h 599179"/>
              <a:gd name="connsiteX4-363" fmla="*/ 152376 w 295275"/>
              <a:gd name="connsiteY4-364" fmla="*/ 303904 h 599179"/>
              <a:gd name="connsiteX5-365" fmla="*/ 295275 w 295275"/>
              <a:gd name="connsiteY5-366" fmla="*/ 303904 h 599179"/>
              <a:gd name="connsiteX6-367" fmla="*/ 295275 w 295275"/>
              <a:gd name="connsiteY6-368" fmla="*/ 599179 h 599179"/>
              <a:gd name="connsiteX7-369" fmla="*/ 0 w 295275"/>
              <a:gd name="connsiteY7-370" fmla="*/ 599179 h 599179"/>
              <a:gd name="connsiteX8-371" fmla="*/ 0 w 295275"/>
              <a:gd name="connsiteY8-372" fmla="*/ 303904 h 599179"/>
              <a:gd name="connsiteX9-373" fmla="*/ 207995 w 295275"/>
              <a:gd name="connsiteY9-374" fmla="*/ 0 h 599179"/>
              <a:gd name="connsiteX0-375" fmla="*/ 207995 w 295275"/>
              <a:gd name="connsiteY0-376" fmla="*/ 0 h 599179"/>
              <a:gd name="connsiteX1-377" fmla="*/ 218480 w 295275"/>
              <a:gd name="connsiteY1-378" fmla="*/ 17025 h 599179"/>
              <a:gd name="connsiteX2-379" fmla="*/ 263922 w 295275"/>
              <a:gd name="connsiteY2-380" fmla="*/ 59952 h 599179"/>
              <a:gd name="connsiteX3-381" fmla="*/ 275967 w 295275"/>
              <a:gd name="connsiteY3-382" fmla="*/ 66705 h 599179"/>
              <a:gd name="connsiteX4-383" fmla="*/ 152376 w 295275"/>
              <a:gd name="connsiteY4-384" fmla="*/ 303904 h 599179"/>
              <a:gd name="connsiteX5-385" fmla="*/ 295275 w 295275"/>
              <a:gd name="connsiteY5-386" fmla="*/ 303904 h 599179"/>
              <a:gd name="connsiteX6-387" fmla="*/ 295275 w 295275"/>
              <a:gd name="connsiteY6-388" fmla="*/ 599179 h 599179"/>
              <a:gd name="connsiteX7-389" fmla="*/ 0 w 295275"/>
              <a:gd name="connsiteY7-390" fmla="*/ 599179 h 599179"/>
              <a:gd name="connsiteX8-391" fmla="*/ 0 w 295275"/>
              <a:gd name="connsiteY8-392" fmla="*/ 303904 h 599179"/>
              <a:gd name="connsiteX9-393" fmla="*/ 207995 w 295275"/>
              <a:gd name="connsiteY9-394" fmla="*/ 0 h 599179"/>
              <a:gd name="connsiteX0-395" fmla="*/ 207995 w 295275"/>
              <a:gd name="connsiteY0-396" fmla="*/ 0 h 599179"/>
              <a:gd name="connsiteX1-397" fmla="*/ 218480 w 295275"/>
              <a:gd name="connsiteY1-398" fmla="*/ 17025 h 599179"/>
              <a:gd name="connsiteX2-399" fmla="*/ 263922 w 295275"/>
              <a:gd name="connsiteY2-400" fmla="*/ 59952 h 599179"/>
              <a:gd name="connsiteX3-401" fmla="*/ 275967 w 295275"/>
              <a:gd name="connsiteY3-402" fmla="*/ 66705 h 599179"/>
              <a:gd name="connsiteX4-403" fmla="*/ 152376 w 295275"/>
              <a:gd name="connsiteY4-404" fmla="*/ 303904 h 599179"/>
              <a:gd name="connsiteX5-405" fmla="*/ 295275 w 295275"/>
              <a:gd name="connsiteY5-406" fmla="*/ 303904 h 599179"/>
              <a:gd name="connsiteX6-407" fmla="*/ 295275 w 295275"/>
              <a:gd name="connsiteY6-408" fmla="*/ 599179 h 599179"/>
              <a:gd name="connsiteX7-409" fmla="*/ 0 w 295275"/>
              <a:gd name="connsiteY7-410" fmla="*/ 599179 h 599179"/>
              <a:gd name="connsiteX8-411" fmla="*/ 0 w 295275"/>
              <a:gd name="connsiteY8-412" fmla="*/ 303904 h 599179"/>
              <a:gd name="connsiteX9-413" fmla="*/ 207995 w 295275"/>
              <a:gd name="connsiteY9-414" fmla="*/ 0 h 599179"/>
              <a:gd name="connsiteX0-415" fmla="*/ 207995 w 295275"/>
              <a:gd name="connsiteY0-416" fmla="*/ 0 h 599179"/>
              <a:gd name="connsiteX1-417" fmla="*/ 218480 w 295275"/>
              <a:gd name="connsiteY1-418" fmla="*/ 17025 h 599179"/>
              <a:gd name="connsiteX2-419" fmla="*/ 263922 w 295275"/>
              <a:gd name="connsiteY2-420" fmla="*/ 59952 h 599179"/>
              <a:gd name="connsiteX3-421" fmla="*/ 275967 w 295275"/>
              <a:gd name="connsiteY3-422" fmla="*/ 66705 h 599179"/>
              <a:gd name="connsiteX4-423" fmla="*/ 152376 w 295275"/>
              <a:gd name="connsiteY4-424" fmla="*/ 303904 h 599179"/>
              <a:gd name="connsiteX5-425" fmla="*/ 295275 w 295275"/>
              <a:gd name="connsiteY5-426" fmla="*/ 303904 h 599179"/>
              <a:gd name="connsiteX6-427" fmla="*/ 295275 w 295275"/>
              <a:gd name="connsiteY6-428" fmla="*/ 599179 h 599179"/>
              <a:gd name="connsiteX7-429" fmla="*/ 0 w 295275"/>
              <a:gd name="connsiteY7-430" fmla="*/ 599179 h 599179"/>
              <a:gd name="connsiteX8-431" fmla="*/ 0 w 295275"/>
              <a:gd name="connsiteY8-432" fmla="*/ 334942 h 599179"/>
              <a:gd name="connsiteX9-433" fmla="*/ 207995 w 295275"/>
              <a:gd name="connsiteY9-434" fmla="*/ 0 h 599179"/>
              <a:gd name="connsiteX0-435" fmla="*/ 207995 w 295275"/>
              <a:gd name="connsiteY0-436" fmla="*/ 0 h 599179"/>
              <a:gd name="connsiteX1-437" fmla="*/ 218480 w 295275"/>
              <a:gd name="connsiteY1-438" fmla="*/ 17025 h 599179"/>
              <a:gd name="connsiteX2-439" fmla="*/ 263922 w 295275"/>
              <a:gd name="connsiteY2-440" fmla="*/ 59952 h 599179"/>
              <a:gd name="connsiteX3-441" fmla="*/ 275967 w 295275"/>
              <a:gd name="connsiteY3-442" fmla="*/ 66705 h 599179"/>
              <a:gd name="connsiteX4-443" fmla="*/ 152376 w 295275"/>
              <a:gd name="connsiteY4-444" fmla="*/ 303904 h 599179"/>
              <a:gd name="connsiteX5-445" fmla="*/ 295275 w 295275"/>
              <a:gd name="connsiteY5-446" fmla="*/ 303904 h 599179"/>
              <a:gd name="connsiteX6-447" fmla="*/ 295275 w 295275"/>
              <a:gd name="connsiteY6-448" fmla="*/ 599179 h 599179"/>
              <a:gd name="connsiteX7-449" fmla="*/ 0 w 295275"/>
              <a:gd name="connsiteY7-450" fmla="*/ 599179 h 599179"/>
              <a:gd name="connsiteX8-451" fmla="*/ 0 w 295275"/>
              <a:gd name="connsiteY8-452" fmla="*/ 334942 h 599179"/>
              <a:gd name="connsiteX9-453" fmla="*/ 207995 w 295275"/>
              <a:gd name="connsiteY9-454" fmla="*/ 0 h 599179"/>
              <a:gd name="connsiteX0-455" fmla="*/ 207995 w 295275"/>
              <a:gd name="connsiteY0-456" fmla="*/ 0 h 599179"/>
              <a:gd name="connsiteX1-457" fmla="*/ 218480 w 295275"/>
              <a:gd name="connsiteY1-458" fmla="*/ 17025 h 599179"/>
              <a:gd name="connsiteX2-459" fmla="*/ 263922 w 295275"/>
              <a:gd name="connsiteY2-460" fmla="*/ 59952 h 599179"/>
              <a:gd name="connsiteX3-461" fmla="*/ 275967 w 295275"/>
              <a:gd name="connsiteY3-462" fmla="*/ 66705 h 599179"/>
              <a:gd name="connsiteX4-463" fmla="*/ 152376 w 295275"/>
              <a:gd name="connsiteY4-464" fmla="*/ 303904 h 599179"/>
              <a:gd name="connsiteX5-465" fmla="*/ 295275 w 295275"/>
              <a:gd name="connsiteY5-466" fmla="*/ 303904 h 599179"/>
              <a:gd name="connsiteX6-467" fmla="*/ 295275 w 295275"/>
              <a:gd name="connsiteY6-468" fmla="*/ 599179 h 599179"/>
              <a:gd name="connsiteX7-469" fmla="*/ 0 w 295275"/>
              <a:gd name="connsiteY7-470" fmla="*/ 599179 h 599179"/>
              <a:gd name="connsiteX8-471" fmla="*/ 0 w 295275"/>
              <a:gd name="connsiteY8-472" fmla="*/ 334942 h 599179"/>
              <a:gd name="connsiteX9-473" fmla="*/ 207995 w 295275"/>
              <a:gd name="connsiteY9-474" fmla="*/ 0 h 599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87" h="1252">
                <a:moveTo>
                  <a:pt x="481" y="0"/>
                </a:moveTo>
                <a:lnTo>
                  <a:pt x="505" y="36"/>
                </a:lnTo>
                <a:cubicBezTo>
                  <a:pt x="534" y="68"/>
                  <a:pt x="570" y="98"/>
                  <a:pt x="610" y="125"/>
                </a:cubicBezTo>
                <a:lnTo>
                  <a:pt x="638" y="139"/>
                </a:lnTo>
                <a:cubicBezTo>
                  <a:pt x="636" y="139"/>
                  <a:pt x="386" y="309"/>
                  <a:pt x="352" y="635"/>
                </a:cubicBezTo>
                <a:lnTo>
                  <a:pt x="683" y="635"/>
                </a:lnTo>
                <a:lnTo>
                  <a:pt x="683" y="1252"/>
                </a:lnTo>
                <a:lnTo>
                  <a:pt x="0" y="1252"/>
                </a:lnTo>
                <a:lnTo>
                  <a:pt x="0" y="700"/>
                </a:lnTo>
                <a:cubicBezTo>
                  <a:pt x="24" y="237"/>
                  <a:pt x="480" y="5"/>
                  <a:pt x="481" y="0"/>
                </a:cubicBezTo>
                <a:close/>
                <a:moveTo>
                  <a:pt x="1385" y="0"/>
                </a:moveTo>
                <a:lnTo>
                  <a:pt x="1409" y="36"/>
                </a:lnTo>
                <a:cubicBezTo>
                  <a:pt x="1438" y="68"/>
                  <a:pt x="1474" y="98"/>
                  <a:pt x="1514" y="125"/>
                </a:cubicBezTo>
                <a:lnTo>
                  <a:pt x="1542" y="139"/>
                </a:lnTo>
                <a:cubicBezTo>
                  <a:pt x="1540" y="139"/>
                  <a:pt x="1290" y="309"/>
                  <a:pt x="1256" y="635"/>
                </a:cubicBezTo>
                <a:lnTo>
                  <a:pt x="1587" y="635"/>
                </a:lnTo>
                <a:lnTo>
                  <a:pt x="1587" y="1252"/>
                </a:lnTo>
                <a:lnTo>
                  <a:pt x="904" y="1252"/>
                </a:lnTo>
                <a:lnTo>
                  <a:pt x="904" y="700"/>
                </a:lnTo>
                <a:cubicBezTo>
                  <a:pt x="928" y="237"/>
                  <a:pt x="1384" y="5"/>
                  <a:pt x="1385" y="0"/>
                </a:cubicBezTo>
                <a:close/>
              </a:path>
            </a:pathLst>
          </a:custGeom>
          <a:noFill/>
          <a:ln w="3175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371600" y="2377440"/>
            <a:ext cx="3100705" cy="210312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160">
                <a:solidFill>
                  <a:schemeClr val="accent1"/>
                </a:solidFill>
                <a:cs typeface="+mn-ea"/>
                <a:sym typeface="+mn-lt"/>
              </a:rPr>
              <a:t>接触器安装技能大赛</a:t>
            </a: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5328285" y="2665730"/>
            <a:ext cx="2148840" cy="2501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7200" spc="66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7"/>
            </p:custDataLst>
          </p:nvPr>
        </p:nvSpPr>
        <p:spPr>
          <a:xfrm>
            <a:off x="5459095" y="2849245"/>
            <a:ext cx="1894840" cy="206375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120" dirty="0">
                <a:solidFill>
                  <a:schemeClr val="tx1"/>
                </a:solidFill>
                <a:cs typeface="+mn-ea"/>
                <a:sym typeface="+mn-lt"/>
              </a:rPr>
              <a:t>接触器安装技能大赛</a:t>
            </a:r>
          </a:p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120" dirty="0">
                <a:solidFill>
                  <a:schemeClr val="tx1"/>
                </a:solidFill>
                <a:cs typeface="+mn-ea"/>
                <a:sym typeface="+mn-lt"/>
              </a:rPr>
              <a:t>接触器控制照明故障维修比赛</a:t>
            </a:r>
          </a:p>
        </p:txBody>
      </p:sp>
      <p:sp>
        <p:nvSpPr>
          <p:cNvPr id="66" name="任意多边形: 形状 65"/>
          <p:cNvSpPr/>
          <p:nvPr>
            <p:custDataLst>
              <p:tags r:id="rId8"/>
            </p:custDataLst>
          </p:nvPr>
        </p:nvSpPr>
        <p:spPr>
          <a:xfrm>
            <a:off x="5328285" y="1690370"/>
            <a:ext cx="2521585" cy="976630"/>
          </a:xfrm>
          <a:custGeom>
            <a:avLst/>
            <a:gdLst>
              <a:gd name="connsiteX0" fmla="*/ 0 w 2540304"/>
              <a:gd name="connsiteY0" fmla="*/ 0 h 1266092"/>
              <a:gd name="connsiteX1" fmla="*/ 2157615 w 2540304"/>
              <a:gd name="connsiteY1" fmla="*/ 0 h 1266092"/>
              <a:gd name="connsiteX2" fmla="*/ 2540304 w 2540304"/>
              <a:gd name="connsiteY2" fmla="*/ 633046 h 1266092"/>
              <a:gd name="connsiteX3" fmla="*/ 2157615 w 2540304"/>
              <a:gd name="connsiteY3" fmla="*/ 1266092 h 1266092"/>
              <a:gd name="connsiteX4" fmla="*/ 0 w 2540304"/>
              <a:gd name="connsiteY4" fmla="*/ 1266092 h 1266092"/>
              <a:gd name="connsiteX5" fmla="*/ 382689 w 2540304"/>
              <a:gd name="connsiteY5" fmla="*/ 633046 h 1266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304" h="1266092">
                <a:moveTo>
                  <a:pt x="0" y="0"/>
                </a:moveTo>
                <a:lnTo>
                  <a:pt x="2157615" y="0"/>
                </a:lnTo>
                <a:lnTo>
                  <a:pt x="2540304" y="633046"/>
                </a:lnTo>
                <a:lnTo>
                  <a:pt x="2157615" y="1266092"/>
                </a:lnTo>
                <a:lnTo>
                  <a:pt x="0" y="1266092"/>
                </a:lnTo>
                <a:lnTo>
                  <a:pt x="382689" y="6330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5800" spc="52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>
            <p:custDataLst>
              <p:tags r:id="rId9"/>
            </p:custDataLst>
          </p:nvPr>
        </p:nvSpPr>
        <p:spPr>
          <a:xfrm>
            <a:off x="5805805" y="1838960"/>
            <a:ext cx="1743075" cy="67945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00" dirty="0">
                <a:solidFill>
                  <a:schemeClr val="bg1"/>
                </a:solidFill>
                <a:cs typeface="+mn-ea"/>
                <a:sym typeface="+mn-lt"/>
              </a:rPr>
              <a:t>电工</a:t>
            </a:r>
          </a:p>
        </p:txBody>
      </p:sp>
      <p:sp>
        <p:nvSpPr>
          <p:cNvPr id="89" name="矩形 88"/>
          <p:cNvSpPr/>
          <p:nvPr>
            <p:custDataLst>
              <p:tags r:id="rId10"/>
            </p:custDataLst>
          </p:nvPr>
        </p:nvSpPr>
        <p:spPr>
          <a:xfrm>
            <a:off x="7994015" y="2665730"/>
            <a:ext cx="2148840" cy="2501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7200" spc="66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>
            <p:custDataLst>
              <p:tags r:id="rId11"/>
            </p:custDataLst>
          </p:nvPr>
        </p:nvSpPr>
        <p:spPr>
          <a:xfrm>
            <a:off x="8124825" y="2849245"/>
            <a:ext cx="1894840" cy="206375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120" dirty="0">
                <a:solidFill>
                  <a:schemeClr val="tx1"/>
                </a:solidFill>
                <a:cs typeface="+mn-ea"/>
                <a:sym typeface="+mn-lt"/>
              </a:rPr>
              <a:t>PPR管材安装技能大赛</a:t>
            </a:r>
          </a:p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120" dirty="0">
                <a:solidFill>
                  <a:schemeClr val="tx1"/>
                </a:solidFill>
                <a:cs typeface="+mn-ea"/>
                <a:sym typeface="+mn-lt"/>
              </a:rPr>
              <a:t>水暖空调管件识别比赛</a:t>
            </a:r>
          </a:p>
        </p:txBody>
      </p:sp>
      <p:sp>
        <p:nvSpPr>
          <p:cNvPr id="92" name="任意多边形: 形状 91"/>
          <p:cNvSpPr/>
          <p:nvPr>
            <p:custDataLst>
              <p:tags r:id="rId12"/>
            </p:custDataLst>
          </p:nvPr>
        </p:nvSpPr>
        <p:spPr>
          <a:xfrm>
            <a:off x="7994015" y="1690370"/>
            <a:ext cx="2521585" cy="976630"/>
          </a:xfrm>
          <a:custGeom>
            <a:avLst/>
            <a:gdLst>
              <a:gd name="connsiteX0" fmla="*/ 0 w 2540304"/>
              <a:gd name="connsiteY0" fmla="*/ 0 h 1266092"/>
              <a:gd name="connsiteX1" fmla="*/ 2157615 w 2540304"/>
              <a:gd name="connsiteY1" fmla="*/ 0 h 1266092"/>
              <a:gd name="connsiteX2" fmla="*/ 2540304 w 2540304"/>
              <a:gd name="connsiteY2" fmla="*/ 633046 h 1266092"/>
              <a:gd name="connsiteX3" fmla="*/ 2157615 w 2540304"/>
              <a:gd name="connsiteY3" fmla="*/ 1266092 h 1266092"/>
              <a:gd name="connsiteX4" fmla="*/ 0 w 2540304"/>
              <a:gd name="connsiteY4" fmla="*/ 1266092 h 1266092"/>
              <a:gd name="connsiteX5" fmla="*/ 382689 w 2540304"/>
              <a:gd name="connsiteY5" fmla="*/ 633046 h 1266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304" h="1266092">
                <a:moveTo>
                  <a:pt x="0" y="0"/>
                </a:moveTo>
                <a:lnTo>
                  <a:pt x="2157615" y="0"/>
                </a:lnTo>
                <a:lnTo>
                  <a:pt x="2540304" y="633046"/>
                </a:lnTo>
                <a:lnTo>
                  <a:pt x="2157615" y="1266092"/>
                </a:lnTo>
                <a:lnTo>
                  <a:pt x="0" y="1266092"/>
                </a:lnTo>
                <a:lnTo>
                  <a:pt x="382689" y="633046"/>
                </a:lnTo>
                <a:close/>
              </a:path>
            </a:pathLst>
          </a:custGeom>
          <a:solidFill>
            <a:srgbClr val="F6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5800" spc="52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8" name="文本框 87"/>
          <p:cNvSpPr txBox="1"/>
          <p:nvPr>
            <p:custDataLst>
              <p:tags r:id="rId13"/>
            </p:custDataLst>
          </p:nvPr>
        </p:nvSpPr>
        <p:spPr>
          <a:xfrm>
            <a:off x="8471535" y="1838960"/>
            <a:ext cx="1743075" cy="67945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200" dirty="0">
                <a:solidFill>
                  <a:schemeClr val="dk1"/>
                </a:solidFill>
                <a:cs typeface="+mn-ea"/>
                <a:sym typeface="+mn-lt"/>
              </a:rPr>
              <a:t>水工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2500"/>
            <a:ext cx="12192635" cy="4953000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981319" y="1530979"/>
            <a:ext cx="8230093" cy="76200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00">
                <a:solidFill>
                  <a:schemeClr val="accent1"/>
                </a:solidFill>
                <a:cs typeface="+mn-ea"/>
                <a:sym typeface="+mn-lt"/>
              </a:rPr>
              <a:t>水暖空调管件识别比赛（水工）</a:t>
            </a:r>
          </a:p>
        </p:txBody>
      </p:sp>
      <p:sp>
        <p:nvSpPr>
          <p:cNvPr id="29" name="矩形 28"/>
          <p:cNvSpPr/>
          <p:nvPr>
            <p:custDataLst>
              <p:tags r:id="rId4"/>
            </p:custDataLst>
          </p:nvPr>
        </p:nvSpPr>
        <p:spPr>
          <a:xfrm>
            <a:off x="1870075" y="2618740"/>
            <a:ext cx="3644685" cy="134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文本框 5"/>
          <p:cNvSpPr txBox="1"/>
          <p:nvPr>
            <p:custDataLst>
              <p:tags r:id="rId5"/>
            </p:custDataLst>
          </p:nvPr>
        </p:nvSpPr>
        <p:spPr>
          <a:xfrm>
            <a:off x="1870075" y="4161740"/>
            <a:ext cx="3644685" cy="1382728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80" dirty="0">
                <a:solidFill>
                  <a:schemeClr val="tx1"/>
                </a:solidFill>
                <a:cs typeface="+mn-ea"/>
                <a:sym typeface="+mn-lt"/>
              </a:rPr>
              <a:t>在10分钟的时间内，辨识20种水暖空调管件，并在图片上书写上正确的名称，以正确数量多少为获胜的依据</a:t>
            </a:r>
            <a:r>
              <a:rPr lang="zh-CN" altLang="en-US" sz="1600" spc="8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34" name="文本框 51"/>
          <p:cNvSpPr txBox="1"/>
          <p:nvPr>
            <p:custDataLst>
              <p:tags r:id="rId6"/>
            </p:custDataLst>
          </p:nvPr>
        </p:nvSpPr>
        <p:spPr>
          <a:xfrm>
            <a:off x="1870075" y="3480582"/>
            <a:ext cx="2057837" cy="648650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600" b="1" spc="180" dirty="0">
                <a:solidFill>
                  <a:schemeClr val="accent1"/>
                </a:solidFill>
                <a:cs typeface="+mn-ea"/>
                <a:sym typeface="+mn-lt"/>
              </a:rPr>
              <a:t>比赛内容</a:t>
            </a:r>
          </a:p>
        </p:txBody>
      </p:sp>
      <p:sp>
        <p:nvSpPr>
          <p:cNvPr id="35" name="文本框 12"/>
          <p:cNvSpPr txBox="1"/>
          <p:nvPr>
            <p:custDataLst>
              <p:tags r:id="rId7"/>
            </p:custDataLst>
          </p:nvPr>
        </p:nvSpPr>
        <p:spPr>
          <a:xfrm>
            <a:off x="1870075" y="2775232"/>
            <a:ext cx="814970" cy="689474"/>
          </a:xfrm>
          <a:prstGeom prst="rect">
            <a:avLst/>
          </a:prstGeom>
          <a:noFill/>
          <a:ln w="19050">
            <a:noFill/>
          </a:ln>
        </p:spPr>
        <p:txBody>
          <a:bodyPr wrap="square" lIns="90000" tIns="46800" rIns="90000" bIns="4680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zh-CN" sz="3000" b="1" spc="22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7" name="矩形 36"/>
          <p:cNvSpPr/>
          <p:nvPr>
            <p:custDataLst>
              <p:tags r:id="rId8"/>
            </p:custDataLst>
          </p:nvPr>
        </p:nvSpPr>
        <p:spPr>
          <a:xfrm>
            <a:off x="6554263" y="2618740"/>
            <a:ext cx="3644685" cy="134568"/>
          </a:xfrm>
          <a:prstGeom prst="rect">
            <a:avLst/>
          </a:prstGeom>
          <a:solidFill>
            <a:srgbClr val="F6B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endParaRPr lang="zh-CN" altLang="en-US" sz="1200" spc="4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文本框 5"/>
          <p:cNvSpPr txBox="1"/>
          <p:nvPr>
            <p:custDataLst>
              <p:tags r:id="rId9"/>
            </p:custDataLst>
          </p:nvPr>
        </p:nvSpPr>
        <p:spPr>
          <a:xfrm>
            <a:off x="6554154" y="4161770"/>
            <a:ext cx="3644571" cy="1743776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85750" algn="l" font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zh-CN" altLang="en-US" spc="120" dirty="0">
                <a:solidFill>
                  <a:schemeClr val="tx1"/>
                </a:solidFill>
                <a:cs typeface="+mn-ea"/>
                <a:sym typeface="+mn-lt"/>
              </a:rPr>
              <a:t>书写不规范、不完整不得分； 书写的名称是俗称、别称的不得分；正确数量相同的，根据时间长短进行区分。</a:t>
            </a:r>
          </a:p>
        </p:txBody>
      </p:sp>
      <p:sp>
        <p:nvSpPr>
          <p:cNvPr id="39" name="文本框 51"/>
          <p:cNvSpPr txBox="1"/>
          <p:nvPr>
            <p:custDataLst>
              <p:tags r:id="rId10"/>
            </p:custDataLst>
          </p:nvPr>
        </p:nvSpPr>
        <p:spPr>
          <a:xfrm>
            <a:off x="6554263" y="3480582"/>
            <a:ext cx="2373846" cy="648650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600" b="1" spc="180" dirty="0">
                <a:solidFill>
                  <a:schemeClr val="accent1"/>
                </a:solidFill>
                <a:cs typeface="+mn-ea"/>
                <a:sym typeface="+mn-lt"/>
              </a:rPr>
              <a:t>标准及依据</a:t>
            </a:r>
          </a:p>
        </p:txBody>
      </p:sp>
      <p:sp>
        <p:nvSpPr>
          <p:cNvPr id="7" name="文本框 12"/>
          <p:cNvSpPr txBox="1"/>
          <p:nvPr>
            <p:custDataLst>
              <p:tags r:id="rId11"/>
            </p:custDataLst>
          </p:nvPr>
        </p:nvSpPr>
        <p:spPr>
          <a:xfrm>
            <a:off x="6554263" y="2775232"/>
            <a:ext cx="814970" cy="689474"/>
          </a:xfrm>
          <a:prstGeom prst="rect">
            <a:avLst/>
          </a:prstGeom>
          <a:noFill/>
          <a:ln w="19050">
            <a:noFill/>
          </a:ln>
        </p:spPr>
        <p:txBody>
          <a:bodyPr wrap="square" lIns="90000" tIns="46800" rIns="90000" bIns="4680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zh-CN" sz="3000" b="1" spc="22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52" r="12452"/>
          <a:stretch>
            <a:fillRect/>
          </a:stretch>
        </p:blipFill>
        <p:spPr>
          <a:xfrm>
            <a:off x="11006824" y="5316115"/>
            <a:ext cx="2371550" cy="2371550"/>
          </a:xfrm>
          <a:prstGeom prst="ellipse">
            <a:avLst/>
          </a:prstGeom>
        </p:spPr>
      </p:pic>
      <p:sp>
        <p:nvSpPr>
          <p:cNvPr id="10" name="任意多边形: 形状 9"/>
          <p:cNvSpPr/>
          <p:nvPr/>
        </p:nvSpPr>
        <p:spPr>
          <a:xfrm flipH="1">
            <a:off x="2756095" y="446342"/>
            <a:ext cx="1212780" cy="2337694"/>
          </a:xfrm>
          <a:custGeom>
            <a:avLst/>
            <a:gdLst>
              <a:gd name="connsiteX0" fmla="*/ 3224986 w 3557883"/>
              <a:gd name="connsiteY0" fmla="*/ 0 h 6858000"/>
              <a:gd name="connsiteX1" fmla="*/ 3557883 w 3557883"/>
              <a:gd name="connsiteY1" fmla="*/ 0 h 6858000"/>
              <a:gd name="connsiteX2" fmla="*/ 332902 w 3557883"/>
              <a:gd name="connsiteY2" fmla="*/ 6858000 h 6858000"/>
              <a:gd name="connsiteX3" fmla="*/ 0 w 35578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883" h="6858000">
                <a:moveTo>
                  <a:pt x="3224986" y="0"/>
                </a:moveTo>
                <a:lnTo>
                  <a:pt x="3557883" y="0"/>
                </a:lnTo>
                <a:lnTo>
                  <a:pt x="33290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46786F"/>
              </a:gs>
              <a:gs pos="100000">
                <a:srgbClr val="46786F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787814" y="1188408"/>
            <a:ext cx="1825306" cy="1887139"/>
          </a:xfrm>
          <a:custGeom>
            <a:avLst/>
            <a:gdLst>
              <a:gd name="connsiteX0" fmla="*/ 650810 w 1301620"/>
              <a:gd name="connsiteY0" fmla="*/ 0 h 1383964"/>
              <a:gd name="connsiteX1" fmla="*/ 1301620 w 1301620"/>
              <a:gd name="connsiteY1" fmla="*/ 1383964 h 1383964"/>
              <a:gd name="connsiteX2" fmla="*/ 0 w 1301620"/>
              <a:gd name="connsiteY2" fmla="*/ 1383964 h 13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620" h="1383964">
                <a:moveTo>
                  <a:pt x="650810" y="0"/>
                </a:moveTo>
                <a:lnTo>
                  <a:pt x="1301620" y="1383964"/>
                </a:lnTo>
                <a:lnTo>
                  <a:pt x="0" y="13839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flipH="1">
            <a:off x="2077375" y="87630"/>
            <a:ext cx="3557883" cy="6858000"/>
          </a:xfrm>
          <a:custGeom>
            <a:avLst/>
            <a:gdLst>
              <a:gd name="connsiteX0" fmla="*/ 3224986 w 3557883"/>
              <a:gd name="connsiteY0" fmla="*/ 0 h 6858000"/>
              <a:gd name="connsiteX1" fmla="*/ 3557883 w 3557883"/>
              <a:gd name="connsiteY1" fmla="*/ 0 h 6858000"/>
              <a:gd name="connsiteX2" fmla="*/ 332902 w 3557883"/>
              <a:gd name="connsiteY2" fmla="*/ 6858000 h 6858000"/>
              <a:gd name="connsiteX3" fmla="*/ 0 w 35578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883" h="6858000">
                <a:moveTo>
                  <a:pt x="3224986" y="0"/>
                </a:moveTo>
                <a:lnTo>
                  <a:pt x="3557883" y="0"/>
                </a:lnTo>
                <a:lnTo>
                  <a:pt x="33290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>
            <a:off x="821" y="271"/>
            <a:ext cx="3611662" cy="3075911"/>
          </a:xfrm>
          <a:custGeom>
            <a:avLst/>
            <a:gdLst>
              <a:gd name="connsiteX0" fmla="*/ 0 w 3351841"/>
              <a:gd name="connsiteY0" fmla="*/ 0 h 6703682"/>
              <a:gd name="connsiteX1" fmla="*/ 3351841 w 3351841"/>
              <a:gd name="connsiteY1" fmla="*/ 0 h 6703682"/>
              <a:gd name="connsiteX2" fmla="*/ 1675921 w 3351841"/>
              <a:gd name="connsiteY2" fmla="*/ 6703682 h 670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1841" h="6703682">
                <a:moveTo>
                  <a:pt x="0" y="0"/>
                </a:moveTo>
                <a:lnTo>
                  <a:pt x="3351841" y="0"/>
                </a:lnTo>
                <a:lnTo>
                  <a:pt x="1675921" y="6703682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blurRad="254000" dist="127000" dir="10800000" algn="r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V="1">
            <a:off x="3765520" y="4207264"/>
            <a:ext cx="1420646" cy="2738366"/>
          </a:xfrm>
          <a:custGeom>
            <a:avLst/>
            <a:gdLst>
              <a:gd name="connsiteX0" fmla="*/ 3224986 w 3557883"/>
              <a:gd name="connsiteY0" fmla="*/ 0 h 6858000"/>
              <a:gd name="connsiteX1" fmla="*/ 3557883 w 3557883"/>
              <a:gd name="connsiteY1" fmla="*/ 0 h 6858000"/>
              <a:gd name="connsiteX2" fmla="*/ 332902 w 3557883"/>
              <a:gd name="connsiteY2" fmla="*/ 6858000 h 6858000"/>
              <a:gd name="connsiteX3" fmla="*/ 0 w 35578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883" h="6858000">
                <a:moveTo>
                  <a:pt x="3224986" y="0"/>
                </a:moveTo>
                <a:lnTo>
                  <a:pt x="3557883" y="0"/>
                </a:lnTo>
                <a:lnTo>
                  <a:pt x="33290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F6B833"/>
              </a:gs>
              <a:gs pos="100000">
                <a:srgbClr val="F6B833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78473" y="615310"/>
            <a:ext cx="2870604" cy="1623495"/>
            <a:chOff x="5530138" y="658362"/>
            <a:chExt cx="2078242" cy="1336315"/>
          </a:xfrm>
        </p:grpSpPr>
        <p:sp>
          <p:nvSpPr>
            <p:cNvPr id="2" name="文本框 1"/>
            <p:cNvSpPr txBox="1"/>
            <p:nvPr/>
          </p:nvSpPr>
          <p:spPr>
            <a:xfrm>
              <a:off x="5530138" y="658362"/>
              <a:ext cx="1361700" cy="760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576724" y="1462675"/>
              <a:ext cx="2031656" cy="532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accent1"/>
                  </a:solidFill>
                  <a:cs typeface="+mn-ea"/>
                  <a:sym typeface="+mn-lt"/>
                </a:rPr>
                <a:t>CONTENT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015404" y="2531941"/>
            <a:ext cx="44566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1" spc="15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r>
              <a:rPr lang="en-US" altLang="zh-CN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r>
              <a:rPr lang="zh-CN" altLang="en-US" sz="3200" b="1" i="1" spc="300" dirty="0">
                <a:solidFill>
                  <a:schemeClr val="accent1"/>
                </a:solidFill>
                <a:cs typeface="+mn-ea"/>
                <a:sym typeface="+mn-lt"/>
              </a:rPr>
              <a:t>员工技能比赛方案</a:t>
            </a:r>
          </a:p>
          <a:p>
            <a:pPr algn="l"/>
            <a:endParaRPr lang="zh-CN" altLang="en-US" sz="3200" b="1" i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15404" y="3243366"/>
            <a:ext cx="4007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00000"/>
            </a:pPr>
            <a:r>
              <a:rPr lang="en-US" altLang="zh-CN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02.</a:t>
            </a:r>
            <a:r>
              <a:rPr lang="zh-CN" altLang="en-US" sz="3200" b="1" i="1" spc="300" dirty="0">
                <a:solidFill>
                  <a:schemeClr val="accent1"/>
                </a:solidFill>
                <a:cs typeface="+mn-ea"/>
                <a:sym typeface="+mn-lt"/>
              </a:rPr>
              <a:t>保洁部比赛方案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015404" y="3954791"/>
            <a:ext cx="4007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00000"/>
            </a:pPr>
            <a:r>
              <a:rPr lang="en-US" altLang="zh-CN" sz="3200" b="1" i="1" spc="15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r>
              <a:rPr lang="en-US" altLang="zh-CN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.</a:t>
            </a:r>
            <a:r>
              <a:rPr lang="zh-CN" altLang="en-US" sz="3200" b="1" i="1" spc="300" dirty="0">
                <a:solidFill>
                  <a:schemeClr val="accent1"/>
                </a:solidFill>
                <a:cs typeface="+mn-ea"/>
                <a:sym typeface="+mn-lt"/>
              </a:rPr>
              <a:t>保安部比赛方案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00" y="5561670"/>
            <a:ext cx="609600" cy="1296329"/>
            <a:chOff x="0" y="4072446"/>
            <a:chExt cx="1309910" cy="2785554"/>
          </a:xfrm>
        </p:grpSpPr>
        <p:sp>
          <p:nvSpPr>
            <p:cNvPr id="34" name="任意多边形: 形状 33"/>
            <p:cNvSpPr/>
            <p:nvPr/>
          </p:nvSpPr>
          <p:spPr>
            <a:xfrm flipV="1">
              <a:off x="0" y="4072446"/>
              <a:ext cx="1309910" cy="2785554"/>
            </a:xfrm>
            <a:custGeom>
              <a:avLst/>
              <a:gdLst>
                <a:gd name="connsiteX0" fmla="*/ 0 w 1309910"/>
                <a:gd name="connsiteY0" fmla="*/ 2785554 h 2785554"/>
                <a:gd name="connsiteX1" fmla="*/ 1309910 w 1309910"/>
                <a:gd name="connsiteY1" fmla="*/ 0 h 2785554"/>
                <a:gd name="connsiteX2" fmla="*/ 967272 w 1309910"/>
                <a:gd name="connsiteY2" fmla="*/ 0 h 2785554"/>
                <a:gd name="connsiteX3" fmla="*/ 0 w 1309910"/>
                <a:gd name="connsiteY3" fmla="*/ 2056923 h 278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9910" h="2785554">
                  <a:moveTo>
                    <a:pt x="0" y="2785554"/>
                  </a:moveTo>
                  <a:lnTo>
                    <a:pt x="1309910" y="0"/>
                  </a:lnTo>
                  <a:lnTo>
                    <a:pt x="967272" y="0"/>
                  </a:lnTo>
                  <a:lnTo>
                    <a:pt x="0" y="2056923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/>
            <p:nvPr/>
          </p:nvSpPr>
          <p:spPr>
            <a:xfrm flipV="1">
              <a:off x="1" y="5341678"/>
              <a:ext cx="713051" cy="1516320"/>
            </a:xfrm>
            <a:custGeom>
              <a:avLst/>
              <a:gdLst>
                <a:gd name="connsiteX0" fmla="*/ 0 w 713051"/>
                <a:gd name="connsiteY0" fmla="*/ 1516320 h 1516320"/>
                <a:gd name="connsiteX1" fmla="*/ 713051 w 713051"/>
                <a:gd name="connsiteY1" fmla="*/ 0 h 1516320"/>
                <a:gd name="connsiteX2" fmla="*/ 494088 w 713051"/>
                <a:gd name="connsiteY2" fmla="*/ 0 h 1516320"/>
                <a:gd name="connsiteX3" fmla="*/ 0 w 713051"/>
                <a:gd name="connsiteY3" fmla="*/ 1050688 h 151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51" h="1516320">
                  <a:moveTo>
                    <a:pt x="0" y="1516320"/>
                  </a:moveTo>
                  <a:lnTo>
                    <a:pt x="713051" y="0"/>
                  </a:lnTo>
                  <a:lnTo>
                    <a:pt x="494088" y="0"/>
                  </a:lnTo>
                  <a:lnTo>
                    <a:pt x="0" y="1050688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任意多边形: 形状 39"/>
          <p:cNvSpPr/>
          <p:nvPr/>
        </p:nvSpPr>
        <p:spPr>
          <a:xfrm flipH="1">
            <a:off x="10549213" y="-1"/>
            <a:ext cx="1643387" cy="3494702"/>
          </a:xfrm>
          <a:custGeom>
            <a:avLst/>
            <a:gdLst>
              <a:gd name="connsiteX0" fmla="*/ 0 w 1309910"/>
              <a:gd name="connsiteY0" fmla="*/ 2785554 h 2785554"/>
              <a:gd name="connsiteX1" fmla="*/ 1309910 w 1309910"/>
              <a:gd name="connsiteY1" fmla="*/ 0 h 2785554"/>
              <a:gd name="connsiteX2" fmla="*/ 967272 w 1309910"/>
              <a:gd name="connsiteY2" fmla="*/ 0 h 2785554"/>
              <a:gd name="connsiteX3" fmla="*/ 0 w 1309910"/>
              <a:gd name="connsiteY3" fmla="*/ 2056923 h 278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910" h="2785554">
                <a:moveTo>
                  <a:pt x="0" y="2785554"/>
                </a:moveTo>
                <a:lnTo>
                  <a:pt x="1309910" y="0"/>
                </a:lnTo>
                <a:lnTo>
                  <a:pt x="967272" y="0"/>
                </a:lnTo>
                <a:lnTo>
                  <a:pt x="0" y="2056923"/>
                </a:lnTo>
                <a:close/>
              </a:path>
            </a:pathLst>
          </a:custGeom>
          <a:gradFill flip="none" rotWithShape="1">
            <a:gsLst>
              <a:gs pos="0">
                <a:srgbClr val="46786F"/>
              </a:gs>
              <a:gs pos="100000">
                <a:srgbClr val="46786F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任意多边形: 形状 40"/>
          <p:cNvSpPr/>
          <p:nvPr/>
        </p:nvSpPr>
        <p:spPr>
          <a:xfrm flipH="1">
            <a:off x="11298019" y="2"/>
            <a:ext cx="894580" cy="1902346"/>
          </a:xfrm>
          <a:custGeom>
            <a:avLst/>
            <a:gdLst>
              <a:gd name="connsiteX0" fmla="*/ 0 w 713051"/>
              <a:gd name="connsiteY0" fmla="*/ 1516320 h 1516320"/>
              <a:gd name="connsiteX1" fmla="*/ 713051 w 713051"/>
              <a:gd name="connsiteY1" fmla="*/ 0 h 1516320"/>
              <a:gd name="connsiteX2" fmla="*/ 494088 w 713051"/>
              <a:gd name="connsiteY2" fmla="*/ 0 h 1516320"/>
              <a:gd name="connsiteX3" fmla="*/ 0 w 713051"/>
              <a:gd name="connsiteY3" fmla="*/ 1050688 h 151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051" h="1516320">
                <a:moveTo>
                  <a:pt x="0" y="1516320"/>
                </a:moveTo>
                <a:lnTo>
                  <a:pt x="713051" y="0"/>
                </a:lnTo>
                <a:lnTo>
                  <a:pt x="494088" y="0"/>
                </a:lnTo>
                <a:lnTo>
                  <a:pt x="0" y="1050688"/>
                </a:lnTo>
                <a:close/>
              </a:path>
            </a:pathLst>
          </a:custGeom>
          <a:gradFill flip="none" rotWithShape="1">
            <a:gsLst>
              <a:gs pos="0">
                <a:srgbClr val="F6B833"/>
              </a:gs>
              <a:gs pos="100000">
                <a:srgbClr val="F6B833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15242">
            <a:off x="7355546" y="-1093407"/>
            <a:ext cx="3164098" cy="2377646"/>
          </a:xfrm>
          <a:prstGeom prst="triangle">
            <a:avLst/>
          </a:prstGeom>
        </p:spPr>
      </p:pic>
      <p:sp>
        <p:nvSpPr>
          <p:cNvPr id="20" name="文本框 5"/>
          <p:cNvSpPr txBox="1"/>
          <p:nvPr/>
        </p:nvSpPr>
        <p:spPr>
          <a:xfrm>
            <a:off x="7015404" y="4666216"/>
            <a:ext cx="4007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00000"/>
            </a:pPr>
            <a:r>
              <a:rPr lang="en-US" altLang="zh-CN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04.</a:t>
            </a:r>
            <a:r>
              <a:rPr lang="zh-CN" altLang="en-US" sz="3200" b="1" i="1" spc="300" dirty="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sp>
        <p:nvSpPr>
          <p:cNvPr id="21" name="文本框 6"/>
          <p:cNvSpPr txBox="1"/>
          <p:nvPr/>
        </p:nvSpPr>
        <p:spPr>
          <a:xfrm>
            <a:off x="7015404" y="5377640"/>
            <a:ext cx="2584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05.</a:t>
            </a:r>
            <a:r>
              <a:rPr lang="zh-CN" altLang="en-US" sz="3200" b="1" i="1" spc="150" dirty="0" smtClean="0">
                <a:solidFill>
                  <a:schemeClr val="accent1"/>
                </a:solidFill>
                <a:cs typeface="+mn-ea"/>
                <a:sym typeface="+mn-lt"/>
              </a:rPr>
              <a:t>奖励设置</a:t>
            </a:r>
            <a:endParaRPr lang="zh-CN" altLang="en-US" sz="3200" b="1" i="1" spc="15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40737" y="5561670"/>
            <a:ext cx="19012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>
            <p:custDataLst>
              <p:tags r:id="rId2"/>
            </p:custDataLst>
          </p:nvPr>
        </p:nvSpPr>
        <p:spPr>
          <a:xfrm>
            <a:off x="9760268" y="1104900"/>
            <a:ext cx="2432050" cy="4864100"/>
          </a:xfrm>
          <a:custGeom>
            <a:avLst/>
            <a:gdLst>
              <a:gd name="connsiteX0" fmla="*/ 2432050 w 2432050"/>
              <a:gd name="connsiteY0" fmla="*/ 0 h 4864100"/>
              <a:gd name="connsiteX1" fmla="*/ 2432050 w 2432050"/>
              <a:gd name="connsiteY1" fmla="*/ 4864100 h 4864100"/>
              <a:gd name="connsiteX2" fmla="*/ 0 w 2432050"/>
              <a:gd name="connsiteY2" fmla="*/ 2432050 h 4864100"/>
              <a:gd name="connsiteX3" fmla="*/ 2432050 w 2432050"/>
              <a:gd name="connsiteY3" fmla="*/ 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050" h="4864100">
                <a:moveTo>
                  <a:pt x="2432050" y="0"/>
                </a:moveTo>
                <a:lnTo>
                  <a:pt x="2432050" y="4864100"/>
                </a:lnTo>
                <a:cubicBezTo>
                  <a:pt x="1088866" y="4864100"/>
                  <a:pt x="0" y="3775234"/>
                  <a:pt x="0" y="2432050"/>
                </a:cubicBezTo>
                <a:cubicBezTo>
                  <a:pt x="0" y="1088866"/>
                  <a:pt x="1088866" y="0"/>
                  <a:pt x="2432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10300157" y="16384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10300157" y="53341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255395" y="3034030"/>
            <a:ext cx="4732655" cy="79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奖励设置</a:t>
            </a:r>
          </a:p>
        </p:txBody>
      </p:sp>
      <p:sp>
        <p:nvSpPr>
          <p:cNvPr id="5" name="图形 16"/>
          <p:cNvSpPr/>
          <p:nvPr>
            <p:custDataLst>
              <p:tags r:id="rId6"/>
            </p:custDataLst>
          </p:nvPr>
        </p:nvSpPr>
        <p:spPr>
          <a:xfrm>
            <a:off x="9583816" y="1692910"/>
            <a:ext cx="765095" cy="3690937"/>
          </a:xfrm>
          <a:custGeom>
            <a:avLst/>
            <a:gdLst>
              <a:gd name="connsiteX0" fmla="*/ 765096 w 765095"/>
              <a:gd name="connsiteY0" fmla="*/ 0 h 3690937"/>
              <a:gd name="connsiteX1" fmla="*/ 765096 w 765095"/>
              <a:gd name="connsiteY1" fmla="*/ 3690938 h 369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95" h="3690937">
                <a:moveTo>
                  <a:pt x="765096" y="0"/>
                </a:moveTo>
                <a:cubicBezTo>
                  <a:pt x="-255032" y="1020128"/>
                  <a:pt x="-255032" y="2670810"/>
                  <a:pt x="765096" y="3690938"/>
                </a:cubicBezTo>
              </a:path>
            </a:pathLst>
          </a:cu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419860" y="4732020"/>
            <a:ext cx="4195445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>
            <p:custDataLst>
              <p:tags r:id="rId2"/>
            </p:custDataLst>
          </p:nvPr>
        </p:nvSpPr>
        <p:spPr>
          <a:xfrm>
            <a:off x="1828910" y="609605"/>
            <a:ext cx="9906595" cy="5638845"/>
          </a:xfrm>
          <a:prstGeom prst="rect">
            <a:avLst/>
          </a:prstGeom>
          <a:solidFill>
            <a:srgbClr val="FFFFFF"/>
          </a:solidFill>
          <a:ln>
            <a:solidFill>
              <a:srgbClr val="46786F">
                <a:alpha val="50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4115047" y="1219320"/>
            <a:ext cx="7163237" cy="74358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00">
                <a:solidFill>
                  <a:schemeClr val="accent1"/>
                </a:solidFill>
                <a:cs typeface="+mn-ea"/>
                <a:sym typeface="+mn-lt"/>
              </a:rPr>
              <a:t>奖励设置</a:t>
            </a:r>
          </a:p>
        </p:txBody>
      </p:sp>
      <p:sp>
        <p:nvSpPr>
          <p:cNvPr id="9" name="Title 6"/>
          <p:cNvSpPr txBox="1"/>
          <p:nvPr>
            <p:custDataLst>
              <p:tags r:id="rId4"/>
            </p:custDataLst>
          </p:nvPr>
        </p:nvSpPr>
        <p:spPr>
          <a:xfrm>
            <a:off x="4115047" y="2265655"/>
            <a:ext cx="7163237" cy="3356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40" tIns="45720" rIns="91440" bIns="4572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保安部和保洁部评选出前3名，工程部评选出电工第一名和管工第一名，分别给予奖品，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第一名将获得一万元奖金并代表项目参加战区技能比赛； 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第二名将获得五千元奖金；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第三名将获得两千元奖金。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en-US" altLang="zh-CN" sz="1800" spc="20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各项目经理部要高度重视此次职工技能大赛，加强组织领导，做好本项目技能大赛工作，选拔优秀选手，营造崇尚技能、尊重劳动的良好氛围。</a:t>
            </a:r>
          </a:p>
        </p:txBody>
      </p:sp>
      <p:sp>
        <p:nvSpPr>
          <p:cNvPr id="2" name="矩形 1"/>
          <p:cNvSpPr/>
          <p:nvPr/>
        </p:nvSpPr>
        <p:spPr>
          <a:xfrm>
            <a:off x="551180" y="2265680"/>
            <a:ext cx="2828925" cy="29000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 descr="C:\Users\HP\Desktop\PPT图片\51miz-E1081091-306AA215.png51miz-E1081091-306AA21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635" y="2335212"/>
            <a:ext cx="2830195" cy="283083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00" h="5040">
                <a:moveTo>
                  <a:pt x="0" y="0"/>
                </a:moveTo>
                <a:lnTo>
                  <a:pt x="4800" y="0"/>
                </a:lnTo>
                <a:lnTo>
                  <a:pt x="4800" y="5040"/>
                </a:lnTo>
                <a:lnTo>
                  <a:pt x="0" y="5040"/>
                </a:lnTo>
                <a:lnTo>
                  <a:pt x="0" y="0"/>
                </a:lnTo>
                <a:close/>
              </a:path>
            </a:pathLst>
          </a:custGeom>
          <a:ln w="12700" cmpd="sng">
            <a:solidFill>
              <a:srgbClr val="A2BBB7"/>
            </a:solidFill>
            <a:prstDash val="solid"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6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1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2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9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0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7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8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952500" y="2445211"/>
            <a:ext cx="9929495" cy="3264374"/>
            <a:chOff x="1350" y="2256"/>
            <a:chExt cx="11700" cy="3846"/>
          </a:xfrm>
        </p:grpSpPr>
        <p:grpSp>
          <p:nvGrpSpPr>
            <p:cNvPr id="4" name="组合 3"/>
            <p:cNvGrpSpPr/>
            <p:nvPr/>
          </p:nvGrpSpPr>
          <p:grpSpPr>
            <a:xfrm>
              <a:off x="5700" y="2256"/>
              <a:ext cx="3000" cy="3561"/>
              <a:chOff x="3954" y="2256"/>
              <a:chExt cx="3000" cy="3561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4408" y="2256"/>
                <a:ext cx="2183" cy="2439"/>
                <a:chOff x="735806" y="1507332"/>
                <a:chExt cx="1385888" cy="1548883"/>
              </a:xfrm>
            </p:grpSpPr>
            <p:sp>
              <p:nvSpPr>
                <p:cNvPr id="19" name="任意多边形: 形状 18"/>
                <p:cNvSpPr/>
                <p:nvPr/>
              </p:nvSpPr>
              <p:spPr>
                <a:xfrm rot="10800000">
                  <a:off x="735806" y="1507332"/>
                  <a:ext cx="1385888" cy="1548883"/>
                </a:xfrm>
                <a:custGeom>
                  <a:avLst/>
                  <a:gdLst>
                    <a:gd name="connsiteX0" fmla="*/ 692944 w 1385888"/>
                    <a:gd name="connsiteY0" fmla="*/ 1548883 h 1548883"/>
                    <a:gd name="connsiteX1" fmla="*/ 0 w 1385888"/>
                    <a:gd name="connsiteY1" fmla="*/ 855939 h 1548883"/>
                    <a:gd name="connsiteX2" fmla="*/ 553292 w 1385888"/>
                    <a:gd name="connsiteY2" fmla="*/ 177073 h 1548883"/>
                    <a:gd name="connsiteX3" fmla="*/ 592537 w 1385888"/>
                    <a:gd name="connsiteY3" fmla="*/ 173117 h 1548883"/>
                    <a:gd name="connsiteX4" fmla="*/ 692945 w 1385888"/>
                    <a:gd name="connsiteY4" fmla="*/ 0 h 1548883"/>
                    <a:gd name="connsiteX5" fmla="*/ 793353 w 1385888"/>
                    <a:gd name="connsiteY5" fmla="*/ 173117 h 1548883"/>
                    <a:gd name="connsiteX6" fmla="*/ 832596 w 1385888"/>
                    <a:gd name="connsiteY6" fmla="*/ 177073 h 1548883"/>
                    <a:gd name="connsiteX7" fmla="*/ 1385888 w 1385888"/>
                    <a:gd name="connsiteY7" fmla="*/ 855939 h 1548883"/>
                    <a:gd name="connsiteX8" fmla="*/ 692944 w 1385888"/>
                    <a:gd name="connsiteY8" fmla="*/ 1548883 h 1548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5888" h="1548883">
                      <a:moveTo>
                        <a:pt x="692944" y="1548883"/>
                      </a:moveTo>
                      <a:cubicBezTo>
                        <a:pt x="310242" y="1548883"/>
                        <a:pt x="0" y="1238641"/>
                        <a:pt x="0" y="855939"/>
                      </a:cubicBezTo>
                      <a:cubicBezTo>
                        <a:pt x="0" y="521075"/>
                        <a:pt x="237529" y="241688"/>
                        <a:pt x="553292" y="177073"/>
                      </a:cubicBezTo>
                      <a:lnTo>
                        <a:pt x="592537" y="173117"/>
                      </a:lnTo>
                      <a:lnTo>
                        <a:pt x="692945" y="0"/>
                      </a:lnTo>
                      <a:lnTo>
                        <a:pt x="793353" y="173117"/>
                      </a:lnTo>
                      <a:lnTo>
                        <a:pt x="832596" y="177073"/>
                      </a:lnTo>
                      <a:cubicBezTo>
                        <a:pt x="1148359" y="241688"/>
                        <a:pt x="1385888" y="521075"/>
                        <a:pt x="1385888" y="855939"/>
                      </a:cubicBezTo>
                      <a:cubicBezTo>
                        <a:pt x="1385888" y="1238641"/>
                        <a:pt x="1075646" y="1548883"/>
                        <a:pt x="692944" y="1548883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904632" y="1670326"/>
                  <a:ext cx="1059899" cy="105989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0" name="矩形 29"/>
              <p:cNvSpPr/>
              <p:nvPr/>
            </p:nvSpPr>
            <p:spPr>
              <a:xfrm>
                <a:off x="3954" y="5456"/>
                <a:ext cx="3000" cy="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E6E6">
                      <a:lumMod val="10000"/>
                    </a:srgbClr>
                  </a:buClr>
                  <a:buSzTx/>
                  <a:buFontTx/>
                  <a:buNone/>
                  <a:defRPr/>
                </a:pPr>
                <a:r>
                  <a:rPr kumimoji="0" lang="zh-CN" altLang="en-US" sz="1050" b="0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五千元奖金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842" y="4923"/>
                <a:ext cx="1248" cy="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u="none" strike="noStrike" kern="1200" cap="none" spc="0" normalizeH="0" baseline="0" noProof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第二名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050" y="2256"/>
              <a:ext cx="3000" cy="3595"/>
              <a:chOff x="7423" y="2222"/>
              <a:chExt cx="3000" cy="3595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7877" y="2222"/>
                <a:ext cx="2183" cy="2439"/>
                <a:chOff x="735806" y="1507332"/>
                <a:chExt cx="1385888" cy="1548883"/>
              </a:xfrm>
            </p:grpSpPr>
            <p:sp>
              <p:nvSpPr>
                <p:cNvPr id="22" name="任意多边形: 形状 21"/>
                <p:cNvSpPr/>
                <p:nvPr/>
              </p:nvSpPr>
              <p:spPr>
                <a:xfrm rot="10800000">
                  <a:off x="735806" y="1507332"/>
                  <a:ext cx="1385888" cy="1548883"/>
                </a:xfrm>
                <a:custGeom>
                  <a:avLst/>
                  <a:gdLst>
                    <a:gd name="connsiteX0" fmla="*/ 692944 w 1385888"/>
                    <a:gd name="connsiteY0" fmla="*/ 1548883 h 1548883"/>
                    <a:gd name="connsiteX1" fmla="*/ 0 w 1385888"/>
                    <a:gd name="connsiteY1" fmla="*/ 855939 h 1548883"/>
                    <a:gd name="connsiteX2" fmla="*/ 553292 w 1385888"/>
                    <a:gd name="connsiteY2" fmla="*/ 177073 h 1548883"/>
                    <a:gd name="connsiteX3" fmla="*/ 592537 w 1385888"/>
                    <a:gd name="connsiteY3" fmla="*/ 173117 h 1548883"/>
                    <a:gd name="connsiteX4" fmla="*/ 692945 w 1385888"/>
                    <a:gd name="connsiteY4" fmla="*/ 0 h 1548883"/>
                    <a:gd name="connsiteX5" fmla="*/ 793353 w 1385888"/>
                    <a:gd name="connsiteY5" fmla="*/ 173117 h 1548883"/>
                    <a:gd name="connsiteX6" fmla="*/ 832596 w 1385888"/>
                    <a:gd name="connsiteY6" fmla="*/ 177073 h 1548883"/>
                    <a:gd name="connsiteX7" fmla="*/ 1385888 w 1385888"/>
                    <a:gd name="connsiteY7" fmla="*/ 855939 h 1548883"/>
                    <a:gd name="connsiteX8" fmla="*/ 692944 w 1385888"/>
                    <a:gd name="connsiteY8" fmla="*/ 1548883 h 1548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5888" h="1548883">
                      <a:moveTo>
                        <a:pt x="692944" y="1548883"/>
                      </a:moveTo>
                      <a:cubicBezTo>
                        <a:pt x="310242" y="1548883"/>
                        <a:pt x="0" y="1238641"/>
                        <a:pt x="0" y="855939"/>
                      </a:cubicBezTo>
                      <a:cubicBezTo>
                        <a:pt x="0" y="521075"/>
                        <a:pt x="237529" y="241688"/>
                        <a:pt x="553292" y="177073"/>
                      </a:cubicBezTo>
                      <a:lnTo>
                        <a:pt x="592537" y="173117"/>
                      </a:lnTo>
                      <a:lnTo>
                        <a:pt x="692945" y="0"/>
                      </a:lnTo>
                      <a:lnTo>
                        <a:pt x="793353" y="173117"/>
                      </a:lnTo>
                      <a:lnTo>
                        <a:pt x="832596" y="177073"/>
                      </a:lnTo>
                      <a:cubicBezTo>
                        <a:pt x="1148359" y="241688"/>
                        <a:pt x="1385888" y="521075"/>
                        <a:pt x="1385888" y="855939"/>
                      </a:cubicBezTo>
                      <a:cubicBezTo>
                        <a:pt x="1385888" y="1238641"/>
                        <a:pt x="1075646" y="1548883"/>
                        <a:pt x="692944" y="1548883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904632" y="1670326"/>
                  <a:ext cx="1059899" cy="105989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矩形 31"/>
              <p:cNvSpPr/>
              <p:nvPr/>
            </p:nvSpPr>
            <p:spPr>
              <a:xfrm>
                <a:off x="7423" y="5456"/>
                <a:ext cx="3000" cy="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E6E6">
                      <a:lumMod val="10000"/>
                    </a:srgbClr>
                  </a:buClr>
                  <a:buSzTx/>
                  <a:buFontTx/>
                  <a:buNone/>
                  <a:defRPr/>
                </a:pPr>
                <a:r>
                  <a:rPr kumimoji="0" lang="zh-CN" altLang="en-US" sz="1050" b="0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两千元奖金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8310" y="4828"/>
                <a:ext cx="1248" cy="3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u="none" strike="noStrike" kern="1200" cap="none" spc="0" normalizeH="0" baseline="0" noProof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第三名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350" y="2256"/>
              <a:ext cx="3000" cy="3846"/>
              <a:chOff x="486" y="2256"/>
              <a:chExt cx="3000" cy="3846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939" y="2256"/>
                <a:ext cx="2183" cy="2439"/>
                <a:chOff x="735806" y="1507332"/>
                <a:chExt cx="1385888" cy="1548883"/>
              </a:xfrm>
            </p:grpSpPr>
            <p:sp>
              <p:nvSpPr>
                <p:cNvPr id="18" name="任意多边形: 形状 13"/>
                <p:cNvSpPr/>
                <p:nvPr/>
              </p:nvSpPr>
              <p:spPr>
                <a:xfrm rot="10800000">
                  <a:off x="735806" y="1507332"/>
                  <a:ext cx="1385888" cy="1548883"/>
                </a:xfrm>
                <a:custGeom>
                  <a:avLst/>
                  <a:gdLst>
                    <a:gd name="connsiteX0" fmla="*/ 692944 w 1385888"/>
                    <a:gd name="connsiteY0" fmla="*/ 1548883 h 1548883"/>
                    <a:gd name="connsiteX1" fmla="*/ 0 w 1385888"/>
                    <a:gd name="connsiteY1" fmla="*/ 855939 h 1548883"/>
                    <a:gd name="connsiteX2" fmla="*/ 553292 w 1385888"/>
                    <a:gd name="connsiteY2" fmla="*/ 177073 h 1548883"/>
                    <a:gd name="connsiteX3" fmla="*/ 592537 w 1385888"/>
                    <a:gd name="connsiteY3" fmla="*/ 173117 h 1548883"/>
                    <a:gd name="connsiteX4" fmla="*/ 692945 w 1385888"/>
                    <a:gd name="connsiteY4" fmla="*/ 0 h 1548883"/>
                    <a:gd name="connsiteX5" fmla="*/ 793353 w 1385888"/>
                    <a:gd name="connsiteY5" fmla="*/ 173117 h 1548883"/>
                    <a:gd name="connsiteX6" fmla="*/ 832596 w 1385888"/>
                    <a:gd name="connsiteY6" fmla="*/ 177073 h 1548883"/>
                    <a:gd name="connsiteX7" fmla="*/ 1385888 w 1385888"/>
                    <a:gd name="connsiteY7" fmla="*/ 855939 h 1548883"/>
                    <a:gd name="connsiteX8" fmla="*/ 692944 w 1385888"/>
                    <a:gd name="connsiteY8" fmla="*/ 1548883 h 1548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85888" h="1548883">
                      <a:moveTo>
                        <a:pt x="692944" y="1548883"/>
                      </a:moveTo>
                      <a:cubicBezTo>
                        <a:pt x="310242" y="1548883"/>
                        <a:pt x="0" y="1238641"/>
                        <a:pt x="0" y="855939"/>
                      </a:cubicBezTo>
                      <a:cubicBezTo>
                        <a:pt x="0" y="521075"/>
                        <a:pt x="237529" y="241688"/>
                        <a:pt x="553292" y="177073"/>
                      </a:cubicBezTo>
                      <a:lnTo>
                        <a:pt x="592537" y="173117"/>
                      </a:lnTo>
                      <a:lnTo>
                        <a:pt x="692945" y="0"/>
                      </a:lnTo>
                      <a:lnTo>
                        <a:pt x="793353" y="173117"/>
                      </a:lnTo>
                      <a:lnTo>
                        <a:pt x="832596" y="177073"/>
                      </a:lnTo>
                      <a:cubicBezTo>
                        <a:pt x="1148359" y="241688"/>
                        <a:pt x="1385888" y="521075"/>
                        <a:pt x="1385888" y="855939"/>
                      </a:cubicBezTo>
                      <a:cubicBezTo>
                        <a:pt x="1385888" y="1238641"/>
                        <a:pt x="1075646" y="1548883"/>
                        <a:pt x="692944" y="1548883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904632" y="1670326"/>
                  <a:ext cx="1059899" cy="105989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矩形 28"/>
              <p:cNvSpPr/>
              <p:nvPr/>
            </p:nvSpPr>
            <p:spPr>
              <a:xfrm>
                <a:off x="486" y="5456"/>
                <a:ext cx="3000" cy="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一万元奖金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代表项目参加战区技能比赛 </a:t>
                </a:r>
                <a:endParaRPr kumimoji="0" lang="en-US" altLang="zh-CN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373" y="4923"/>
                <a:ext cx="1248" cy="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u="none" strike="noStrike" kern="1200" cap="none" spc="0" normalizeH="0" baseline="0" noProof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第一名</a:t>
                </a:r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2322" y="2761"/>
              <a:ext cx="1146" cy="1140"/>
              <a:chOff x="6111875" y="2141538"/>
              <a:chExt cx="360363" cy="358775"/>
            </a:xfrm>
            <a:solidFill>
              <a:srgbClr val="485275"/>
            </a:solidFill>
          </p:grpSpPr>
          <p:sp>
            <p:nvSpPr>
              <p:cNvPr id="112" name="AutoShape 52"/>
              <p:cNvSpPr/>
              <p:nvPr/>
            </p:nvSpPr>
            <p:spPr bwMode="auto">
              <a:xfrm>
                <a:off x="6111875" y="2141538"/>
                <a:ext cx="360363" cy="358775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AutoShape 53"/>
              <p:cNvSpPr/>
              <p:nvPr/>
            </p:nvSpPr>
            <p:spPr bwMode="auto">
              <a:xfrm>
                <a:off x="6248400" y="2265363"/>
                <a:ext cx="96838" cy="100012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AutoShape 54"/>
              <p:cNvSpPr/>
              <p:nvPr/>
            </p:nvSpPr>
            <p:spPr bwMode="auto">
              <a:xfrm>
                <a:off x="6235700" y="2387600"/>
                <a:ext cx="55563" cy="57150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AutoShape 55"/>
              <p:cNvSpPr/>
              <p:nvPr/>
            </p:nvSpPr>
            <p:spPr bwMode="auto">
              <a:xfrm>
                <a:off x="6292850" y="2197100"/>
                <a:ext cx="55563" cy="57150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6673" y="2778"/>
              <a:ext cx="1146" cy="1140"/>
              <a:chOff x="6154" y="2938"/>
              <a:chExt cx="1146" cy="1140"/>
            </a:xfrm>
          </p:grpSpPr>
          <p:sp>
            <p:nvSpPr>
              <p:cNvPr id="36" name="AutoShape 52"/>
              <p:cNvSpPr/>
              <p:nvPr/>
            </p:nvSpPr>
            <p:spPr bwMode="auto">
              <a:xfrm>
                <a:off x="6154" y="2938"/>
                <a:ext cx="1146" cy="114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AutoShape 53"/>
              <p:cNvSpPr/>
              <p:nvPr/>
            </p:nvSpPr>
            <p:spPr bwMode="auto">
              <a:xfrm>
                <a:off x="6588" y="3331"/>
                <a:ext cx="308" cy="318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AutoShape 54"/>
              <p:cNvSpPr/>
              <p:nvPr/>
            </p:nvSpPr>
            <p:spPr bwMode="auto">
              <a:xfrm>
                <a:off x="6548" y="3720"/>
                <a:ext cx="177" cy="18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AutoShape 55"/>
              <p:cNvSpPr/>
              <p:nvPr/>
            </p:nvSpPr>
            <p:spPr bwMode="auto">
              <a:xfrm>
                <a:off x="6730" y="3115"/>
                <a:ext cx="177" cy="182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11022" y="2760"/>
              <a:ext cx="1146" cy="1140"/>
              <a:chOff x="6154" y="2938"/>
              <a:chExt cx="1146" cy="1140"/>
            </a:xfrm>
          </p:grpSpPr>
          <p:sp>
            <p:nvSpPr>
              <p:cNvPr id="41" name="AutoShape 52"/>
              <p:cNvSpPr/>
              <p:nvPr/>
            </p:nvSpPr>
            <p:spPr bwMode="auto">
              <a:xfrm>
                <a:off x="6154" y="2938"/>
                <a:ext cx="1146" cy="114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AutoShape 53"/>
              <p:cNvSpPr/>
              <p:nvPr/>
            </p:nvSpPr>
            <p:spPr bwMode="auto">
              <a:xfrm>
                <a:off x="6588" y="3331"/>
                <a:ext cx="308" cy="318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AutoShape 54"/>
              <p:cNvSpPr/>
              <p:nvPr/>
            </p:nvSpPr>
            <p:spPr bwMode="auto">
              <a:xfrm>
                <a:off x="6548" y="3720"/>
                <a:ext cx="177" cy="18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AutoShape 55"/>
              <p:cNvSpPr/>
              <p:nvPr/>
            </p:nvSpPr>
            <p:spPr bwMode="auto">
              <a:xfrm>
                <a:off x="6730" y="3115"/>
                <a:ext cx="177" cy="182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solidFill>
                <a:srgbClr val="485275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9209885" y="0"/>
            <a:ext cx="2982750" cy="29502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283453" y="2720560"/>
            <a:ext cx="56919" cy="2614346"/>
            <a:chOff x="757242" y="1489086"/>
            <a:chExt cx="56916" cy="2614346"/>
          </a:xfrm>
        </p:grpSpPr>
        <p:cxnSp>
          <p:nvCxnSpPr>
            <p:cNvPr id="9" name="直接连接符 8"/>
            <p:cNvCxnSpPr/>
            <p:nvPr>
              <p:custDataLst>
                <p:tags r:id="rId6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12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4" name="直接连接符 13"/>
                <p:cNvCxnSpPr/>
                <p:nvPr>
                  <p:custDataLst>
                    <p:tags r:id="rId11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>
                  <p:custDataLst>
                    <p:tags r:id="rId12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7" name="直接连接符 16"/>
                <p:cNvCxnSpPr/>
                <p:nvPr>
                  <p:custDataLst>
                    <p:tags r:id="rId9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>
                  <p:custDataLst>
                    <p:tags r:id="rId10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25" name="直接连接符 24"/>
                <p:cNvCxnSpPr/>
                <p:nvPr>
                  <p:custDataLst>
                    <p:tags r:id="rId7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>
                  <p:custDataLst>
                    <p:tags r:id="rId8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矩形: 圆角 1128"/>
          <p:cNvSpPr/>
          <p:nvPr>
            <p:custDataLst>
              <p:tags r:id="rId4"/>
            </p:custDataLst>
          </p:nvPr>
        </p:nvSpPr>
        <p:spPr>
          <a:xfrm>
            <a:off x="609632" y="1828815"/>
            <a:ext cx="10973459" cy="4267234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609632" y="762000"/>
            <a:ext cx="8687316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>
                <a:solidFill>
                  <a:schemeClr val="accent1"/>
                </a:solidFill>
                <a:cs typeface="+mn-ea"/>
                <a:sym typeface="+mn-lt"/>
              </a:rPr>
              <a:t>工程部比赛方案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899920" y="2491740"/>
            <a:ext cx="8087360" cy="3155950"/>
            <a:chOff x="832" y="756"/>
            <a:chExt cx="12736" cy="4970"/>
          </a:xfrm>
        </p:grpSpPr>
        <p:sp>
          <p:nvSpPr>
            <p:cNvPr id="18" name="矩形 17"/>
            <p:cNvSpPr/>
            <p:nvPr/>
          </p:nvSpPr>
          <p:spPr>
            <a:xfrm>
              <a:off x="832" y="1825"/>
              <a:ext cx="12736" cy="3901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4678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>
              <a:off x="6125" y="756"/>
              <a:ext cx="2150" cy="2150"/>
            </a:xfrm>
            <a:prstGeom prst="diamond">
              <a:avLst/>
            </a:prstGeom>
            <a:solidFill>
              <a:srgbClr val="46786F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665" y="3397"/>
              <a:ext cx="11070" cy="12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7E6E6">
                    <a:lumMod val="10000"/>
                  </a:srgbClr>
                </a:buClr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rgbClr val="485275"/>
                  </a:solidFill>
                  <a:effectLst/>
                  <a:uLnTx/>
                  <a:uFillTx/>
                  <a:cs typeface="+mn-ea"/>
                  <a:sym typeface="+mn-lt"/>
                </a:rPr>
                <a:t>各项目经理部要高度重视此次职工技能大赛，加强组织领导，做好本项目技能大赛工作，选拔优秀选手，营造崇尚技能、尊重劳动的良好氛围。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6656" y="1517"/>
              <a:ext cx="1088" cy="6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u="none" strike="noStrike" kern="1200" cap="none" spc="0" normalizeH="0" baseline="0" noProof="0">
                  <a:ln w="10160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总结</a:t>
              </a:r>
            </a:p>
          </p:txBody>
        </p:sp>
      </p:grpSp>
      <p:sp>
        <p:nvSpPr>
          <p:cNvPr id="28" name="矩形 27"/>
          <p:cNvSpPr/>
          <p:nvPr/>
        </p:nvSpPr>
        <p:spPr>
          <a:xfrm rot="18900000">
            <a:off x="5343525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5070475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 rot="18900000">
            <a:off x="3510915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 rot="18900000">
            <a:off x="3840480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 rot="18900000">
            <a:off x="4451350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 rot="18900000">
            <a:off x="414909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 rot="18900000">
            <a:off x="475996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 rot="18900000">
            <a:off x="811149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 rot="18900000">
            <a:off x="7888605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rot="18900000">
            <a:off x="6329045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 rot="18900000">
            <a:off x="6658610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 rot="18900000">
            <a:off x="7269480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 rot="18900000">
            <a:off x="696722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 rot="18900000">
            <a:off x="757809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 rot="18900000">
            <a:off x="873506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 rot="18900000">
            <a:off x="8512175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 rot="18900000">
            <a:off x="9344025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 rot="18900000">
            <a:off x="9121140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 rot="18900000">
            <a:off x="2279650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 rot="18900000">
            <a:off x="2609215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 rot="18900000">
            <a:off x="3220085" y="274701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 rot="18900000">
            <a:off x="2917825" y="2352040"/>
            <a:ext cx="157480" cy="1574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fe35d35e161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3270" y="-635"/>
            <a:ext cx="13737590" cy="686816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685131" y="558800"/>
            <a:ext cx="10822940" cy="574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-10328" y="3108959"/>
            <a:ext cx="4277495" cy="3758665"/>
            <a:chOff x="-10645" y="3108959"/>
            <a:chExt cx="4277495" cy="3758665"/>
          </a:xfrm>
        </p:grpSpPr>
        <p:sp>
          <p:nvSpPr>
            <p:cNvPr id="29" name="任意多边形 28"/>
            <p:cNvSpPr/>
            <p:nvPr/>
          </p:nvSpPr>
          <p:spPr>
            <a:xfrm flipH="1">
              <a:off x="-10645" y="3108959"/>
              <a:ext cx="2449818" cy="2462772"/>
            </a:xfrm>
            <a:custGeom>
              <a:avLst/>
              <a:gdLst>
                <a:gd name="connsiteX0" fmla="*/ 3044423 w 3044423"/>
                <a:gd name="connsiteY0" fmla="*/ 0 h 3060522"/>
                <a:gd name="connsiteX1" fmla="*/ 0 w 3044423"/>
                <a:gd name="connsiteY1" fmla="*/ 3060521 h 3060522"/>
                <a:gd name="connsiteX2" fmla="*/ 441513 w 3044423"/>
                <a:gd name="connsiteY2" fmla="*/ 3060521 h 3060522"/>
                <a:gd name="connsiteX3" fmla="*/ 441512 w 3044423"/>
                <a:gd name="connsiteY3" fmla="*/ 3060522 h 3060522"/>
                <a:gd name="connsiteX4" fmla="*/ 2504891 w 3044423"/>
                <a:gd name="connsiteY4" fmla="*/ 3060522 h 3060522"/>
                <a:gd name="connsiteX5" fmla="*/ 3044423 w 3044423"/>
                <a:gd name="connsiteY5" fmla="*/ 2518137 h 3060522"/>
                <a:gd name="connsiteX6" fmla="*/ 3044423 w 3044423"/>
                <a:gd name="connsiteY6" fmla="*/ 0 h 306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4423" h="3060522">
                  <a:moveTo>
                    <a:pt x="3044423" y="0"/>
                  </a:moveTo>
                  <a:lnTo>
                    <a:pt x="0" y="3060521"/>
                  </a:lnTo>
                  <a:lnTo>
                    <a:pt x="441513" y="3060521"/>
                  </a:lnTo>
                  <a:lnTo>
                    <a:pt x="441512" y="3060522"/>
                  </a:lnTo>
                  <a:lnTo>
                    <a:pt x="2504891" y="3060522"/>
                  </a:lnTo>
                  <a:lnTo>
                    <a:pt x="3044423" y="2518137"/>
                  </a:lnTo>
                  <a:lnTo>
                    <a:pt x="3044423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-10645" y="5685319"/>
              <a:ext cx="1172682" cy="1172681"/>
            </a:xfrm>
            <a:prstGeom prst="rtTriangle">
              <a:avLst/>
            </a:prstGeom>
            <a:solidFill>
              <a:srgbClr val="46786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flipH="1">
              <a:off x="-10645" y="4295091"/>
              <a:ext cx="3135521" cy="2572533"/>
            </a:xfrm>
            <a:custGeom>
              <a:avLst/>
              <a:gdLst>
                <a:gd name="connsiteX0" fmla="*/ 3896556 w 3896556"/>
                <a:gd name="connsiteY0" fmla="*/ 0 h 3196923"/>
                <a:gd name="connsiteX1" fmla="*/ 3180106 w 3896556"/>
                <a:gd name="connsiteY1" fmla="*/ 0 h 3196923"/>
                <a:gd name="connsiteX2" fmla="*/ 0 w 3896556"/>
                <a:gd name="connsiteY2" fmla="*/ 3196922 h 3196923"/>
                <a:gd name="connsiteX3" fmla="*/ 441513 w 3896556"/>
                <a:gd name="connsiteY3" fmla="*/ 3196922 h 3196923"/>
                <a:gd name="connsiteX4" fmla="*/ 441512 w 3896556"/>
                <a:gd name="connsiteY4" fmla="*/ 3196923 h 3196923"/>
                <a:gd name="connsiteX5" fmla="*/ 2504891 w 3896556"/>
                <a:gd name="connsiteY5" fmla="*/ 3196923 h 3196923"/>
                <a:gd name="connsiteX6" fmla="*/ 3896556 w 3896556"/>
                <a:gd name="connsiteY6" fmla="*/ 1797899 h 3196923"/>
                <a:gd name="connsiteX7" fmla="*/ 3896556 w 3896556"/>
                <a:gd name="connsiteY7" fmla="*/ 0 h 319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6556" h="3196923">
                  <a:moveTo>
                    <a:pt x="3896556" y="0"/>
                  </a:moveTo>
                  <a:lnTo>
                    <a:pt x="3180106" y="0"/>
                  </a:lnTo>
                  <a:lnTo>
                    <a:pt x="0" y="3196922"/>
                  </a:lnTo>
                  <a:lnTo>
                    <a:pt x="441513" y="3196922"/>
                  </a:lnTo>
                  <a:lnTo>
                    <a:pt x="441512" y="3196923"/>
                  </a:lnTo>
                  <a:lnTo>
                    <a:pt x="2504891" y="3196923"/>
                  </a:lnTo>
                  <a:lnTo>
                    <a:pt x="3896556" y="1797899"/>
                  </a:lnTo>
                  <a:lnTo>
                    <a:pt x="3896556" y="0"/>
                  </a:lnTo>
                  <a:close/>
                </a:path>
              </a:pathLst>
            </a:custGeom>
            <a:solidFill>
              <a:srgbClr val="467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2953403" y="5922110"/>
              <a:ext cx="1313447" cy="945514"/>
            </a:xfrm>
            <a:custGeom>
              <a:avLst/>
              <a:gdLst>
                <a:gd name="connsiteX0" fmla="*/ 2973003 w 3128518"/>
                <a:gd name="connsiteY0" fmla="*/ 0 h 2252132"/>
                <a:gd name="connsiteX1" fmla="*/ 2246210 w 3128518"/>
                <a:gd name="connsiteY1" fmla="*/ 0 h 2252132"/>
                <a:gd name="connsiteX2" fmla="*/ 1126067 w 3128518"/>
                <a:gd name="connsiteY2" fmla="*/ 1126065 h 2252132"/>
                <a:gd name="connsiteX3" fmla="*/ 1281583 w 3128518"/>
                <a:gd name="connsiteY3" fmla="*/ 1126065 h 2252132"/>
                <a:gd name="connsiteX4" fmla="*/ 1281583 w 3128518"/>
                <a:gd name="connsiteY4" fmla="*/ 1126066 h 2252132"/>
                <a:gd name="connsiteX5" fmla="*/ 1120143 w 3128518"/>
                <a:gd name="connsiteY5" fmla="*/ 1126066 h 2252132"/>
                <a:gd name="connsiteX6" fmla="*/ 0 w 3128518"/>
                <a:gd name="connsiteY6" fmla="*/ 2252132 h 2252132"/>
                <a:gd name="connsiteX7" fmla="*/ 155516 w 3128518"/>
                <a:gd name="connsiteY7" fmla="*/ 2252132 h 2252132"/>
                <a:gd name="connsiteX8" fmla="*/ 155516 w 3128518"/>
                <a:gd name="connsiteY8" fmla="*/ 2252132 h 2252132"/>
                <a:gd name="connsiteX9" fmla="*/ 882309 w 3128518"/>
                <a:gd name="connsiteY9" fmla="*/ 2252132 h 2252132"/>
                <a:gd name="connsiteX10" fmla="*/ 2002451 w 3128518"/>
                <a:gd name="connsiteY10" fmla="*/ 1126067 h 2252132"/>
                <a:gd name="connsiteX11" fmla="*/ 1846935 w 3128518"/>
                <a:gd name="connsiteY11" fmla="*/ 1126067 h 2252132"/>
                <a:gd name="connsiteX12" fmla="*/ 1846936 w 3128518"/>
                <a:gd name="connsiteY12" fmla="*/ 1126066 h 2252132"/>
                <a:gd name="connsiteX13" fmla="*/ 2008376 w 3128518"/>
                <a:gd name="connsiteY13" fmla="*/ 1126066 h 2252132"/>
                <a:gd name="connsiteX14" fmla="*/ 3128518 w 3128518"/>
                <a:gd name="connsiteY14" fmla="*/ 0 h 2252132"/>
                <a:gd name="connsiteX15" fmla="*/ 2973002 w 3128518"/>
                <a:gd name="connsiteY15" fmla="*/ 0 h 225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8518" h="2252132">
                  <a:moveTo>
                    <a:pt x="2973003" y="0"/>
                  </a:moveTo>
                  <a:lnTo>
                    <a:pt x="2246210" y="0"/>
                  </a:lnTo>
                  <a:lnTo>
                    <a:pt x="1126067" y="1126065"/>
                  </a:lnTo>
                  <a:lnTo>
                    <a:pt x="1281583" y="1126065"/>
                  </a:lnTo>
                  <a:lnTo>
                    <a:pt x="1281583" y="1126066"/>
                  </a:lnTo>
                  <a:lnTo>
                    <a:pt x="1120143" y="1126066"/>
                  </a:lnTo>
                  <a:lnTo>
                    <a:pt x="0" y="2252132"/>
                  </a:lnTo>
                  <a:lnTo>
                    <a:pt x="155516" y="2252132"/>
                  </a:lnTo>
                  <a:lnTo>
                    <a:pt x="155516" y="2252132"/>
                  </a:lnTo>
                  <a:lnTo>
                    <a:pt x="882309" y="2252132"/>
                  </a:lnTo>
                  <a:lnTo>
                    <a:pt x="2002451" y="1126067"/>
                  </a:lnTo>
                  <a:lnTo>
                    <a:pt x="1846935" y="1126067"/>
                  </a:lnTo>
                  <a:lnTo>
                    <a:pt x="1846936" y="1126066"/>
                  </a:lnTo>
                  <a:lnTo>
                    <a:pt x="2008376" y="1126066"/>
                  </a:lnTo>
                  <a:lnTo>
                    <a:pt x="3128518" y="0"/>
                  </a:lnTo>
                  <a:lnTo>
                    <a:pt x="2973002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902123" y="-1"/>
            <a:ext cx="4290195" cy="3758666"/>
            <a:chOff x="7901805" y="-1"/>
            <a:chExt cx="4290195" cy="3758666"/>
          </a:xfrm>
        </p:grpSpPr>
        <p:sp>
          <p:nvSpPr>
            <p:cNvPr id="36" name="任意多边形 35"/>
            <p:cNvSpPr/>
            <p:nvPr/>
          </p:nvSpPr>
          <p:spPr>
            <a:xfrm rot="10800000" flipH="1">
              <a:off x="9742182" y="1295893"/>
              <a:ext cx="2449818" cy="2462772"/>
            </a:xfrm>
            <a:custGeom>
              <a:avLst/>
              <a:gdLst>
                <a:gd name="connsiteX0" fmla="*/ 3044423 w 3044423"/>
                <a:gd name="connsiteY0" fmla="*/ 0 h 3060522"/>
                <a:gd name="connsiteX1" fmla="*/ 0 w 3044423"/>
                <a:gd name="connsiteY1" fmla="*/ 3060521 h 3060522"/>
                <a:gd name="connsiteX2" fmla="*/ 441513 w 3044423"/>
                <a:gd name="connsiteY2" fmla="*/ 3060521 h 3060522"/>
                <a:gd name="connsiteX3" fmla="*/ 441512 w 3044423"/>
                <a:gd name="connsiteY3" fmla="*/ 3060522 h 3060522"/>
                <a:gd name="connsiteX4" fmla="*/ 2504891 w 3044423"/>
                <a:gd name="connsiteY4" fmla="*/ 3060522 h 3060522"/>
                <a:gd name="connsiteX5" fmla="*/ 3044423 w 3044423"/>
                <a:gd name="connsiteY5" fmla="*/ 2518137 h 3060522"/>
                <a:gd name="connsiteX6" fmla="*/ 3044423 w 3044423"/>
                <a:gd name="connsiteY6" fmla="*/ 0 h 306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4423" h="3060522">
                  <a:moveTo>
                    <a:pt x="3044423" y="0"/>
                  </a:moveTo>
                  <a:lnTo>
                    <a:pt x="0" y="3060521"/>
                  </a:lnTo>
                  <a:lnTo>
                    <a:pt x="441513" y="3060521"/>
                  </a:lnTo>
                  <a:lnTo>
                    <a:pt x="441512" y="3060522"/>
                  </a:lnTo>
                  <a:lnTo>
                    <a:pt x="2504891" y="3060522"/>
                  </a:lnTo>
                  <a:lnTo>
                    <a:pt x="3044423" y="2518137"/>
                  </a:lnTo>
                  <a:lnTo>
                    <a:pt x="3044423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直角三角形 36"/>
            <p:cNvSpPr/>
            <p:nvPr/>
          </p:nvSpPr>
          <p:spPr>
            <a:xfrm rot="10800000">
              <a:off x="11019318" y="-1"/>
              <a:ext cx="1172682" cy="1172681"/>
            </a:xfrm>
            <a:prstGeom prst="rtTriangle">
              <a:avLst/>
            </a:prstGeom>
            <a:solidFill>
              <a:srgbClr val="46786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10800000" flipH="1">
              <a:off x="9056479" y="0"/>
              <a:ext cx="3135521" cy="2572533"/>
            </a:xfrm>
            <a:custGeom>
              <a:avLst/>
              <a:gdLst>
                <a:gd name="connsiteX0" fmla="*/ 3896556 w 3896556"/>
                <a:gd name="connsiteY0" fmla="*/ 0 h 3196923"/>
                <a:gd name="connsiteX1" fmla="*/ 3180106 w 3896556"/>
                <a:gd name="connsiteY1" fmla="*/ 0 h 3196923"/>
                <a:gd name="connsiteX2" fmla="*/ 0 w 3896556"/>
                <a:gd name="connsiteY2" fmla="*/ 3196922 h 3196923"/>
                <a:gd name="connsiteX3" fmla="*/ 441513 w 3896556"/>
                <a:gd name="connsiteY3" fmla="*/ 3196922 h 3196923"/>
                <a:gd name="connsiteX4" fmla="*/ 441512 w 3896556"/>
                <a:gd name="connsiteY4" fmla="*/ 3196923 h 3196923"/>
                <a:gd name="connsiteX5" fmla="*/ 2504891 w 3896556"/>
                <a:gd name="connsiteY5" fmla="*/ 3196923 h 3196923"/>
                <a:gd name="connsiteX6" fmla="*/ 3896556 w 3896556"/>
                <a:gd name="connsiteY6" fmla="*/ 1797899 h 3196923"/>
                <a:gd name="connsiteX7" fmla="*/ 3896556 w 3896556"/>
                <a:gd name="connsiteY7" fmla="*/ 0 h 319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6556" h="3196923">
                  <a:moveTo>
                    <a:pt x="3896556" y="0"/>
                  </a:moveTo>
                  <a:lnTo>
                    <a:pt x="3180106" y="0"/>
                  </a:lnTo>
                  <a:lnTo>
                    <a:pt x="0" y="3196922"/>
                  </a:lnTo>
                  <a:lnTo>
                    <a:pt x="441513" y="3196922"/>
                  </a:lnTo>
                  <a:lnTo>
                    <a:pt x="441512" y="3196923"/>
                  </a:lnTo>
                  <a:lnTo>
                    <a:pt x="2504891" y="3196923"/>
                  </a:lnTo>
                  <a:lnTo>
                    <a:pt x="3896556" y="1797899"/>
                  </a:lnTo>
                  <a:lnTo>
                    <a:pt x="3896556" y="0"/>
                  </a:lnTo>
                  <a:close/>
                </a:path>
              </a:pathLst>
            </a:custGeom>
            <a:solidFill>
              <a:srgbClr val="467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10800000" flipH="1">
              <a:off x="7901805" y="0"/>
              <a:ext cx="1313447" cy="945514"/>
            </a:xfrm>
            <a:custGeom>
              <a:avLst/>
              <a:gdLst>
                <a:gd name="connsiteX0" fmla="*/ 2973003 w 3128518"/>
                <a:gd name="connsiteY0" fmla="*/ 0 h 2252132"/>
                <a:gd name="connsiteX1" fmla="*/ 2246210 w 3128518"/>
                <a:gd name="connsiteY1" fmla="*/ 0 h 2252132"/>
                <a:gd name="connsiteX2" fmla="*/ 1126067 w 3128518"/>
                <a:gd name="connsiteY2" fmla="*/ 1126065 h 2252132"/>
                <a:gd name="connsiteX3" fmla="*/ 1281583 w 3128518"/>
                <a:gd name="connsiteY3" fmla="*/ 1126065 h 2252132"/>
                <a:gd name="connsiteX4" fmla="*/ 1281583 w 3128518"/>
                <a:gd name="connsiteY4" fmla="*/ 1126066 h 2252132"/>
                <a:gd name="connsiteX5" fmla="*/ 1120143 w 3128518"/>
                <a:gd name="connsiteY5" fmla="*/ 1126066 h 2252132"/>
                <a:gd name="connsiteX6" fmla="*/ 0 w 3128518"/>
                <a:gd name="connsiteY6" fmla="*/ 2252132 h 2252132"/>
                <a:gd name="connsiteX7" fmla="*/ 155516 w 3128518"/>
                <a:gd name="connsiteY7" fmla="*/ 2252132 h 2252132"/>
                <a:gd name="connsiteX8" fmla="*/ 155516 w 3128518"/>
                <a:gd name="connsiteY8" fmla="*/ 2252132 h 2252132"/>
                <a:gd name="connsiteX9" fmla="*/ 882309 w 3128518"/>
                <a:gd name="connsiteY9" fmla="*/ 2252132 h 2252132"/>
                <a:gd name="connsiteX10" fmla="*/ 2002451 w 3128518"/>
                <a:gd name="connsiteY10" fmla="*/ 1126067 h 2252132"/>
                <a:gd name="connsiteX11" fmla="*/ 1846935 w 3128518"/>
                <a:gd name="connsiteY11" fmla="*/ 1126067 h 2252132"/>
                <a:gd name="connsiteX12" fmla="*/ 1846936 w 3128518"/>
                <a:gd name="connsiteY12" fmla="*/ 1126066 h 2252132"/>
                <a:gd name="connsiteX13" fmla="*/ 2008376 w 3128518"/>
                <a:gd name="connsiteY13" fmla="*/ 1126066 h 2252132"/>
                <a:gd name="connsiteX14" fmla="*/ 3128518 w 3128518"/>
                <a:gd name="connsiteY14" fmla="*/ 0 h 2252132"/>
                <a:gd name="connsiteX15" fmla="*/ 2973002 w 3128518"/>
                <a:gd name="connsiteY15" fmla="*/ 0 h 225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28518" h="2252132">
                  <a:moveTo>
                    <a:pt x="2973003" y="0"/>
                  </a:moveTo>
                  <a:lnTo>
                    <a:pt x="2246210" y="0"/>
                  </a:lnTo>
                  <a:lnTo>
                    <a:pt x="1126067" y="1126065"/>
                  </a:lnTo>
                  <a:lnTo>
                    <a:pt x="1281583" y="1126065"/>
                  </a:lnTo>
                  <a:lnTo>
                    <a:pt x="1281583" y="1126066"/>
                  </a:lnTo>
                  <a:lnTo>
                    <a:pt x="1120143" y="1126066"/>
                  </a:lnTo>
                  <a:lnTo>
                    <a:pt x="0" y="2252132"/>
                  </a:lnTo>
                  <a:lnTo>
                    <a:pt x="155516" y="2252132"/>
                  </a:lnTo>
                  <a:lnTo>
                    <a:pt x="155516" y="2252132"/>
                  </a:lnTo>
                  <a:lnTo>
                    <a:pt x="882309" y="2252132"/>
                  </a:lnTo>
                  <a:lnTo>
                    <a:pt x="2002451" y="1126067"/>
                  </a:lnTo>
                  <a:lnTo>
                    <a:pt x="1846935" y="1126067"/>
                  </a:lnTo>
                  <a:lnTo>
                    <a:pt x="1846936" y="1126066"/>
                  </a:lnTo>
                  <a:lnTo>
                    <a:pt x="2008376" y="1126066"/>
                  </a:lnTo>
                  <a:lnTo>
                    <a:pt x="3128518" y="0"/>
                  </a:lnTo>
                  <a:lnTo>
                    <a:pt x="2973002" y="0"/>
                  </a:lnTo>
                  <a:close/>
                </a:path>
              </a:pathLst>
            </a:custGeom>
            <a:solidFill>
              <a:srgbClr val="F6B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411730" y="2195830"/>
            <a:ext cx="719074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zh-CN" sz="9600" b="1" spc="500" dirty="0">
                <a:solidFill>
                  <a:schemeClr val="accent1"/>
                </a:solidFill>
                <a:effectLst/>
                <a:cs typeface="+mn-ea"/>
                <a:sym typeface="+mn-lt"/>
              </a:rPr>
              <a:t>谢谢观看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15800" y="4340345"/>
            <a:ext cx="24103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sz="2400" dirty="0">
                <a:solidFill>
                  <a:schemeClr val="accent1"/>
                </a:solidFill>
                <a:cs typeface="+mn-ea"/>
                <a:sym typeface="+mn-lt"/>
              </a:rPr>
              <a:t>汇报人</a:t>
            </a:r>
            <a:r>
              <a:rPr lang="zh-CN" sz="24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  <a:endParaRPr lang="zh-CN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52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>
            <p:custDataLst>
              <p:tags r:id="rId2"/>
            </p:custDataLst>
          </p:nvPr>
        </p:nvSpPr>
        <p:spPr>
          <a:xfrm>
            <a:off x="9760268" y="1104900"/>
            <a:ext cx="2432050" cy="4864100"/>
          </a:xfrm>
          <a:custGeom>
            <a:avLst/>
            <a:gdLst>
              <a:gd name="connsiteX0" fmla="*/ 2432050 w 2432050"/>
              <a:gd name="connsiteY0" fmla="*/ 0 h 4864100"/>
              <a:gd name="connsiteX1" fmla="*/ 2432050 w 2432050"/>
              <a:gd name="connsiteY1" fmla="*/ 4864100 h 4864100"/>
              <a:gd name="connsiteX2" fmla="*/ 0 w 2432050"/>
              <a:gd name="connsiteY2" fmla="*/ 2432050 h 4864100"/>
              <a:gd name="connsiteX3" fmla="*/ 2432050 w 2432050"/>
              <a:gd name="connsiteY3" fmla="*/ 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050" h="4864100">
                <a:moveTo>
                  <a:pt x="2432050" y="0"/>
                </a:moveTo>
                <a:lnTo>
                  <a:pt x="2432050" y="4864100"/>
                </a:lnTo>
                <a:cubicBezTo>
                  <a:pt x="1088866" y="4864100"/>
                  <a:pt x="0" y="3775234"/>
                  <a:pt x="0" y="2432050"/>
                </a:cubicBezTo>
                <a:cubicBezTo>
                  <a:pt x="0" y="1088866"/>
                  <a:pt x="1088866" y="0"/>
                  <a:pt x="2432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10300157" y="16384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10300157" y="53341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97610" y="2467610"/>
            <a:ext cx="6233795" cy="79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00" dirty="0">
                <a:solidFill>
                  <a:schemeClr val="accent1"/>
                </a:solidFill>
                <a:cs typeface="+mn-ea"/>
                <a:sym typeface="+mn-lt"/>
              </a:rPr>
              <a:t>员工技能比赛方案</a:t>
            </a:r>
          </a:p>
        </p:txBody>
      </p:sp>
      <p:sp>
        <p:nvSpPr>
          <p:cNvPr id="5" name="图形 16"/>
          <p:cNvSpPr/>
          <p:nvPr>
            <p:custDataLst>
              <p:tags r:id="rId6"/>
            </p:custDataLst>
          </p:nvPr>
        </p:nvSpPr>
        <p:spPr>
          <a:xfrm>
            <a:off x="9583816" y="1692910"/>
            <a:ext cx="765095" cy="3690937"/>
          </a:xfrm>
          <a:custGeom>
            <a:avLst/>
            <a:gdLst>
              <a:gd name="connsiteX0" fmla="*/ 765096 w 765095"/>
              <a:gd name="connsiteY0" fmla="*/ 0 h 3690937"/>
              <a:gd name="connsiteX1" fmla="*/ 765096 w 765095"/>
              <a:gd name="connsiteY1" fmla="*/ 3690938 h 369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95" h="3690937">
                <a:moveTo>
                  <a:pt x="765096" y="0"/>
                </a:moveTo>
                <a:cubicBezTo>
                  <a:pt x="-255032" y="1020128"/>
                  <a:pt x="-255032" y="2670810"/>
                  <a:pt x="765096" y="3690938"/>
                </a:cubicBezTo>
              </a:path>
            </a:pathLst>
          </a:cu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396365" y="3623310"/>
            <a:ext cx="4195445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1"/>
          <p:cNvSpPr/>
          <p:nvPr>
            <p:custDataLst>
              <p:tags r:id="rId2"/>
            </p:custDataLst>
          </p:nvPr>
        </p:nvSpPr>
        <p:spPr>
          <a:xfrm>
            <a:off x="449603" y="617220"/>
            <a:ext cx="11412814" cy="5821680"/>
          </a:xfrm>
          <a:prstGeom prst="rect">
            <a:avLst/>
          </a:prstGeom>
          <a:noFill/>
          <a:ln w="127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51173" y="518160"/>
            <a:ext cx="11412814" cy="5821680"/>
          </a:xfrm>
          <a:prstGeom prst="rect">
            <a:avLst/>
          </a:prstGeom>
          <a:noFill/>
          <a:ln w="127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252108" y="419100"/>
            <a:ext cx="11412814" cy="5821680"/>
          </a:xfrm>
          <a:prstGeom prst="rect">
            <a:avLst/>
          </a:prstGeom>
          <a:noFill/>
          <a:ln w="1270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 rot="10800000">
            <a:off x="671865" y="822325"/>
            <a:ext cx="637573" cy="556260"/>
            <a:chOff x="3213087" y="1347855"/>
            <a:chExt cx="723913" cy="631688"/>
          </a:xfrm>
          <a:solidFill>
            <a:schemeClr val="accent1">
              <a:alpha val="20000"/>
            </a:schemeClr>
          </a:solidFill>
        </p:grpSpPr>
        <p:sp>
          <p:nvSpPr>
            <p:cNvPr id="31" name="任意多边形: 形状 17"/>
            <p:cNvSpPr>
              <a:spLocks noChangeAspect="1"/>
            </p:cNvSpPr>
            <p:nvPr>
              <p:custDataLst>
                <p:tags r:id="rId12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2" name="任意多边形: 形状 18"/>
            <p:cNvSpPr>
              <a:spLocks noChangeAspect="1"/>
            </p:cNvSpPr>
            <p:nvPr>
              <p:custDataLst>
                <p:tags r:id="rId13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0512337" y="5229860"/>
            <a:ext cx="923338" cy="805180"/>
            <a:chOff x="3213087" y="1347855"/>
            <a:chExt cx="723913" cy="631688"/>
          </a:xfrm>
          <a:solidFill>
            <a:schemeClr val="accent1">
              <a:alpha val="20000"/>
            </a:schemeClr>
          </a:solidFill>
        </p:grpSpPr>
        <p:sp>
          <p:nvSpPr>
            <p:cNvPr id="34" name="任意多边形: 形状 21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任意多边形: 形状 22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6" name="直接连接符 35"/>
          <p:cNvCxnSpPr/>
          <p:nvPr>
            <p:custDataLst>
              <p:tags r:id="rId7"/>
            </p:custDataLst>
          </p:nvPr>
        </p:nvCxnSpPr>
        <p:spPr>
          <a:xfrm>
            <a:off x="2248049" y="2895600"/>
            <a:ext cx="7544193" cy="0"/>
          </a:xfrm>
          <a:prstGeom prst="line">
            <a:avLst/>
          </a:prstGeom>
          <a:ln w="1270">
            <a:solidFill>
              <a:schemeClr val="l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981303" y="1828815"/>
            <a:ext cx="8077685" cy="7620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160" dirty="0">
                <a:solidFill>
                  <a:schemeClr val="accent1"/>
                </a:solidFill>
                <a:cs typeface="+mn-ea"/>
                <a:sym typeface="+mn-lt"/>
              </a:rPr>
              <a:t>一、活动概述</a:t>
            </a:r>
          </a:p>
        </p:txBody>
      </p:sp>
      <p:sp>
        <p:nvSpPr>
          <p:cNvPr id="11" name="Title 6"/>
          <p:cNvSpPr txBox="1"/>
          <p:nvPr>
            <p:custDataLst>
              <p:tags r:id="rId9"/>
            </p:custDataLst>
          </p:nvPr>
        </p:nvSpPr>
        <p:spPr>
          <a:xfrm>
            <a:off x="1981303" y="3200400"/>
            <a:ext cx="8077685" cy="18288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2000" b="1" spc="10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活动目的</a:t>
            </a:r>
          </a:p>
          <a:p>
            <a:pPr marL="0" lvl="0" indent="-28575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800" spc="100" dirty="0">
                <a:ln w="3175">
                  <a:noFill/>
                  <a:prstDash val="dash"/>
                </a:ln>
                <a:solidFill>
                  <a:schemeClr val="tx1"/>
                </a:solidFill>
                <a:latin typeface="+mn-lt"/>
                <a:cs typeface="+mn-ea"/>
                <a:sym typeface="+mn-lt"/>
              </a:rPr>
              <a:t>为了提升员工的专业技能，打造员工学习技能的氛围，培养员工“工匠精神”，为公司专业技能大赛选拔优秀人才，特制定本方案。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318" y="5858407"/>
            <a:ext cx="12192000" cy="999593"/>
          </a:xfrm>
          <a:prstGeom prst="rect">
            <a:avLst/>
          </a:prstGeom>
          <a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直角三角形 35"/>
          <p:cNvSpPr/>
          <p:nvPr>
            <p:custDataLst>
              <p:tags r:id="rId3"/>
            </p:custDataLst>
          </p:nvPr>
        </p:nvSpPr>
        <p:spPr>
          <a:xfrm flipV="1">
            <a:off x="318" y="5858406"/>
            <a:ext cx="1042559" cy="999593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7" name="直角三角形 36"/>
          <p:cNvSpPr/>
          <p:nvPr>
            <p:custDataLst>
              <p:tags r:id="rId4"/>
            </p:custDataLst>
          </p:nvPr>
        </p:nvSpPr>
        <p:spPr>
          <a:xfrm flipH="1">
            <a:off x="11149759" y="5858406"/>
            <a:ext cx="1042559" cy="999593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直角三角形 19"/>
          <p:cNvSpPr/>
          <p:nvPr>
            <p:custDataLst>
              <p:tags r:id="rId5"/>
            </p:custDataLst>
          </p:nvPr>
        </p:nvSpPr>
        <p:spPr>
          <a:xfrm flipH="1">
            <a:off x="9650945" y="3973856"/>
            <a:ext cx="1498814" cy="1498814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1" name="任意多边形: 形状 20"/>
          <p:cNvSpPr/>
          <p:nvPr>
            <p:custDataLst>
              <p:tags r:id="rId6"/>
            </p:custDataLst>
          </p:nvPr>
        </p:nvSpPr>
        <p:spPr>
          <a:xfrm>
            <a:off x="6236372" y="1671940"/>
            <a:ext cx="4913387" cy="3800730"/>
          </a:xfrm>
          <a:custGeom>
            <a:avLst/>
            <a:gdLst>
              <a:gd name="connsiteX0" fmla="*/ 2753832 w 4913387"/>
              <a:gd name="connsiteY0" fmla="*/ 0 h 3800730"/>
              <a:gd name="connsiteX1" fmla="*/ 4913387 w 4913387"/>
              <a:gd name="connsiteY1" fmla="*/ 0 h 3800730"/>
              <a:gd name="connsiteX2" fmla="*/ 4913387 w 4913387"/>
              <a:gd name="connsiteY2" fmla="*/ 2301916 h 3800730"/>
              <a:gd name="connsiteX3" fmla="*/ 3414573 w 4913387"/>
              <a:gd name="connsiteY3" fmla="*/ 3800730 h 3800730"/>
              <a:gd name="connsiteX4" fmla="*/ 0 w 4913387"/>
              <a:gd name="connsiteY4" fmla="*/ 3800730 h 3800730"/>
              <a:gd name="connsiteX5" fmla="*/ 0 w 4913387"/>
              <a:gd name="connsiteY5" fmla="*/ 2753832 h 380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3387" h="3800730">
                <a:moveTo>
                  <a:pt x="2753832" y="0"/>
                </a:moveTo>
                <a:lnTo>
                  <a:pt x="4913387" y="0"/>
                </a:lnTo>
                <a:lnTo>
                  <a:pt x="4913387" y="2301916"/>
                </a:lnTo>
                <a:lnTo>
                  <a:pt x="3414573" y="3800730"/>
                </a:lnTo>
                <a:lnTo>
                  <a:pt x="0" y="3800730"/>
                </a:lnTo>
                <a:lnTo>
                  <a:pt x="0" y="275383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2" name="直角三角形 21"/>
          <p:cNvSpPr/>
          <p:nvPr>
            <p:custDataLst>
              <p:tags r:id="rId7"/>
            </p:custDataLst>
          </p:nvPr>
        </p:nvSpPr>
        <p:spPr>
          <a:xfrm flipV="1">
            <a:off x="6236372" y="1671940"/>
            <a:ext cx="2753832" cy="2753832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直角三角形 17"/>
          <p:cNvSpPr/>
          <p:nvPr>
            <p:custDataLst>
              <p:tags r:id="rId8"/>
            </p:custDataLst>
          </p:nvPr>
        </p:nvSpPr>
        <p:spPr>
          <a:xfrm flipH="1">
            <a:off x="4457450" y="3973856"/>
            <a:ext cx="1498814" cy="1498814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>
            <p:custDataLst>
              <p:tags r:id="rId9"/>
            </p:custDataLst>
          </p:nvPr>
        </p:nvSpPr>
        <p:spPr>
          <a:xfrm>
            <a:off x="1042877" y="1671940"/>
            <a:ext cx="4913387" cy="3800730"/>
          </a:xfrm>
          <a:custGeom>
            <a:avLst/>
            <a:gdLst>
              <a:gd name="connsiteX0" fmla="*/ 2753832 w 4913387"/>
              <a:gd name="connsiteY0" fmla="*/ 0 h 3800730"/>
              <a:gd name="connsiteX1" fmla="*/ 4913387 w 4913387"/>
              <a:gd name="connsiteY1" fmla="*/ 0 h 3800730"/>
              <a:gd name="connsiteX2" fmla="*/ 4913387 w 4913387"/>
              <a:gd name="connsiteY2" fmla="*/ 2301916 h 3800730"/>
              <a:gd name="connsiteX3" fmla="*/ 3414573 w 4913387"/>
              <a:gd name="connsiteY3" fmla="*/ 3800730 h 3800730"/>
              <a:gd name="connsiteX4" fmla="*/ 0 w 4913387"/>
              <a:gd name="connsiteY4" fmla="*/ 3800730 h 3800730"/>
              <a:gd name="connsiteX5" fmla="*/ 0 w 4913387"/>
              <a:gd name="connsiteY5" fmla="*/ 2753832 h 380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13387" h="3800730">
                <a:moveTo>
                  <a:pt x="2753832" y="0"/>
                </a:moveTo>
                <a:lnTo>
                  <a:pt x="4913387" y="0"/>
                </a:lnTo>
                <a:lnTo>
                  <a:pt x="4913387" y="2301916"/>
                </a:lnTo>
                <a:lnTo>
                  <a:pt x="3414573" y="3800730"/>
                </a:lnTo>
                <a:lnTo>
                  <a:pt x="0" y="3800730"/>
                </a:lnTo>
                <a:lnTo>
                  <a:pt x="0" y="275383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直角三角形 12"/>
          <p:cNvSpPr/>
          <p:nvPr>
            <p:custDataLst>
              <p:tags r:id="rId10"/>
            </p:custDataLst>
          </p:nvPr>
        </p:nvSpPr>
        <p:spPr>
          <a:xfrm flipV="1">
            <a:off x="1042877" y="1671940"/>
            <a:ext cx="2753832" cy="2753832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1191260" y="1814195"/>
            <a:ext cx="4904740" cy="3532505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8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2000" b="1" spc="150" dirty="0">
                <a:solidFill>
                  <a:schemeClr val="accent1"/>
                </a:solidFill>
                <a:cs typeface="+mn-ea"/>
                <a:sym typeface="+mn-lt"/>
              </a:rPr>
              <a:t>活动目的：</a:t>
            </a:r>
            <a:endParaRPr lang="en-US" altLang="zh-CN" sz="2000" b="1" spc="150" dirty="0">
              <a:solidFill>
                <a:schemeClr val="accent1"/>
              </a:solidFill>
              <a:cs typeface="+mn-ea"/>
              <a:sym typeface="+mn-lt"/>
            </a:endParaRPr>
          </a:p>
          <a:p>
            <a:pPr marL="171450" lvl="0" indent="-17145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8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en-US" altLang="zh-CN" spc="150" dirty="0" err="1">
                <a:solidFill>
                  <a:schemeClr val="tx1"/>
                </a:solidFill>
                <a:cs typeface="+mn-ea"/>
                <a:sym typeface="+mn-lt"/>
              </a:rPr>
              <a:t>保洁部专业技能比赛</a:t>
            </a: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   9楼大厅</a:t>
            </a:r>
          </a:p>
          <a:p>
            <a:pPr marL="171450" lvl="0" indent="-17145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8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en-US" altLang="zh-CN" spc="150" dirty="0" err="1">
                <a:solidFill>
                  <a:schemeClr val="tx1"/>
                </a:solidFill>
                <a:cs typeface="+mn-ea"/>
                <a:sym typeface="+mn-lt"/>
              </a:rPr>
              <a:t>工程部专业技能比赛</a:t>
            </a: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  <a:r>
              <a:rPr lang="en-US" altLang="zh-CN" spc="150" dirty="0" err="1">
                <a:solidFill>
                  <a:schemeClr val="tx1"/>
                </a:solidFill>
                <a:cs typeface="+mn-ea"/>
                <a:sym typeface="+mn-lt"/>
              </a:rPr>
              <a:t>工程部值班室</a:t>
            </a:r>
            <a:endParaRPr lang="en-US" altLang="zh-CN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 marL="171450" lvl="0" indent="-17145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8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en-US" altLang="zh-CN" spc="150" dirty="0" err="1">
                <a:solidFill>
                  <a:schemeClr val="tx1"/>
                </a:solidFill>
                <a:cs typeface="+mn-ea"/>
                <a:sym typeface="+mn-lt"/>
              </a:rPr>
              <a:t>保安部专业技能比赛</a:t>
            </a: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  <a:r>
              <a:rPr lang="en-US" altLang="zh-CN" spc="150" dirty="0" err="1">
                <a:solidFill>
                  <a:schemeClr val="tx1"/>
                </a:solidFill>
                <a:cs typeface="+mn-ea"/>
                <a:sym typeface="+mn-lt"/>
              </a:rPr>
              <a:t>楼后院内</a:t>
            </a: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1191159" y="625042"/>
            <a:ext cx="9810303" cy="697355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2500" lnSpcReduction="10000"/>
          </a:bodyPr>
          <a:lstStyle/>
          <a:p>
            <a:pPr mar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300">
                <a:solidFill>
                  <a:schemeClr val="accent1"/>
                </a:solidFill>
                <a:cs typeface="+mn-ea"/>
                <a:sym typeface="+mn-lt"/>
              </a:rPr>
              <a:t>一、活动概述</a:t>
            </a: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6475548" y="1814484"/>
            <a:ext cx="4525926" cy="3532189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8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2000" b="1" spc="150" dirty="0">
                <a:solidFill>
                  <a:schemeClr val="accent1"/>
                </a:solidFill>
                <a:cs typeface="+mn-ea"/>
                <a:sym typeface="+mn-lt"/>
              </a:rPr>
              <a:t>活动时间：</a:t>
            </a:r>
          </a:p>
          <a:p>
            <a:pPr marL="508000" lvl="1" indent="-22225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6月16日，保洁部专业技能比赛；</a:t>
            </a:r>
          </a:p>
          <a:p>
            <a:pPr marL="508000" lvl="1" indent="-22225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6月22日，工程部专业技能比赛；</a:t>
            </a:r>
          </a:p>
          <a:p>
            <a:pPr marL="508000" lvl="1" indent="-22225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pc="150" dirty="0">
                <a:solidFill>
                  <a:schemeClr val="tx1"/>
                </a:solidFill>
                <a:cs typeface="+mn-ea"/>
                <a:sym typeface="+mn-lt"/>
              </a:rPr>
              <a:t>6月23日，保安部专业技能比赛。</a:t>
            </a:r>
          </a:p>
        </p:txBody>
      </p:sp>
      <p:cxnSp>
        <p:nvCxnSpPr>
          <p:cNvPr id="10" name="直接连接符 9"/>
          <p:cNvCxnSpPr/>
          <p:nvPr>
            <p:custDataLst>
              <p:tags r:id="rId14"/>
            </p:custDataLst>
          </p:nvPr>
        </p:nvCxnSpPr>
        <p:spPr>
          <a:xfrm>
            <a:off x="6096316" y="2362787"/>
            <a:ext cx="0" cy="251991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K:\PPT传包图网\12月PPT\素材\比赛\元素\5bcc95e7c76ac.png5bcc95e7c76a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6885" y="1941513"/>
            <a:ext cx="3760470" cy="4511675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>
                <a:solidFill>
                  <a:srgbClr val="46786F"/>
                </a:solidFill>
                <a:latin typeface="+mn-lt"/>
                <a:ea typeface="+mn-ea"/>
                <a:cs typeface="+mn-ea"/>
                <a:sym typeface="+mn-lt"/>
              </a:rPr>
              <a:t>一、项目介绍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4638" y="3343138"/>
            <a:ext cx="5599430" cy="2044212"/>
            <a:chOff x="609600" y="2202053"/>
            <a:chExt cx="5599430" cy="2044212"/>
          </a:xfrm>
        </p:grpSpPr>
        <p:sp>
          <p:nvSpPr>
            <p:cNvPr id="8" name="文本框 7"/>
            <p:cNvSpPr txBox="1"/>
            <p:nvPr/>
          </p:nvSpPr>
          <p:spPr>
            <a:xfrm>
              <a:off x="609600" y="2202053"/>
              <a:ext cx="2226686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000" b="1" spc="100">
                  <a:cs typeface="+mn-ea"/>
                  <a:sym typeface="+mn-lt"/>
                </a:rPr>
                <a:t>评委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09600" y="2583053"/>
              <a:ext cx="5599430" cy="166321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 fontAlgn="auto">
                <a:lnSpc>
                  <a:spcPct val="130000"/>
                </a:lnSpc>
              </a:pPr>
              <a:r>
                <a:rPr lang="zh-CN" altLang="en-US">
                  <a:solidFill>
                    <a:schemeClr val="tx1"/>
                  </a:solidFill>
                  <a:cs typeface="+mn-ea"/>
                  <a:sym typeface="+mn-lt"/>
                </a:rPr>
                <a:t>田××、张×、王×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384588" y="4814052"/>
            <a:ext cx="5999480" cy="2044212"/>
            <a:chOff x="5006798" y="5071862"/>
            <a:chExt cx="5999480" cy="2044212"/>
          </a:xfrm>
        </p:grpSpPr>
        <p:sp>
          <p:nvSpPr>
            <p:cNvPr id="10" name="矩形: 圆角 9"/>
            <p:cNvSpPr/>
            <p:nvPr/>
          </p:nvSpPr>
          <p:spPr>
            <a:xfrm flipH="1">
              <a:off x="5006798" y="5105009"/>
              <a:ext cx="209550" cy="1044000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406848" y="5071862"/>
              <a:ext cx="5599430" cy="2044212"/>
              <a:chOff x="609600" y="2202053"/>
              <a:chExt cx="5599430" cy="2044212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609600" y="2202053"/>
                <a:ext cx="2226686" cy="39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zh-CN" altLang="en-US" sz="2000" b="1" spc="100">
                    <a:cs typeface="+mn-ea"/>
                    <a:sym typeface="+mn-lt"/>
                  </a:rPr>
                  <a:t>参赛人员：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09600" y="2583053"/>
                <a:ext cx="5599430" cy="166321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l" fontAlgn="auto">
                  <a:lnSpc>
                    <a:spcPct val="130000"/>
                  </a:lnSpc>
                </a:pPr>
                <a:r>
                  <a:rPr lang="zh-CN" altLang="en-US">
                    <a:solidFill>
                      <a:schemeClr val="tx1"/>
                    </a:solidFill>
                    <a:cs typeface="+mn-ea"/>
                    <a:sym typeface="+mn-lt"/>
                  </a:rPr>
                  <a:t>全体员工（经理、主管不参加比赛）</a:t>
                </a:r>
              </a:p>
            </p:txBody>
          </p:sp>
        </p:grpSp>
      </p:grpSp>
      <p:sp>
        <p:nvSpPr>
          <p:cNvPr id="19" name="矩形: 圆角 18"/>
          <p:cNvSpPr/>
          <p:nvPr/>
        </p:nvSpPr>
        <p:spPr>
          <a:xfrm flipH="1">
            <a:off x="5384588" y="3376285"/>
            <a:ext cx="209550" cy="1044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53955" y="2532380"/>
            <a:ext cx="40455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2800" b="1" spc="100">
                <a:solidFill>
                  <a:schemeClr val="accent1"/>
                </a:solidFill>
                <a:cs typeface="+mn-ea"/>
                <a:sym typeface="+mn-lt"/>
              </a:rPr>
              <a:t>活动评委、参与人员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>
            <p:custDataLst>
              <p:tags r:id="rId2"/>
            </p:custDataLst>
          </p:nvPr>
        </p:nvSpPr>
        <p:spPr>
          <a:xfrm>
            <a:off x="9760268" y="1104900"/>
            <a:ext cx="2432050" cy="4864100"/>
          </a:xfrm>
          <a:custGeom>
            <a:avLst/>
            <a:gdLst>
              <a:gd name="connsiteX0" fmla="*/ 2432050 w 2432050"/>
              <a:gd name="connsiteY0" fmla="*/ 0 h 4864100"/>
              <a:gd name="connsiteX1" fmla="*/ 2432050 w 2432050"/>
              <a:gd name="connsiteY1" fmla="*/ 4864100 h 4864100"/>
              <a:gd name="connsiteX2" fmla="*/ 0 w 2432050"/>
              <a:gd name="connsiteY2" fmla="*/ 2432050 h 4864100"/>
              <a:gd name="connsiteX3" fmla="*/ 2432050 w 2432050"/>
              <a:gd name="connsiteY3" fmla="*/ 0 h 486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2050" h="4864100">
                <a:moveTo>
                  <a:pt x="2432050" y="0"/>
                </a:moveTo>
                <a:lnTo>
                  <a:pt x="2432050" y="4864100"/>
                </a:lnTo>
                <a:cubicBezTo>
                  <a:pt x="1088866" y="4864100"/>
                  <a:pt x="0" y="3775234"/>
                  <a:pt x="0" y="2432050"/>
                </a:cubicBezTo>
                <a:cubicBezTo>
                  <a:pt x="0" y="1088866"/>
                  <a:pt x="1088866" y="0"/>
                  <a:pt x="24320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10300157" y="16384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10300157" y="5334140"/>
            <a:ext cx="101319" cy="1013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97610" y="2467610"/>
            <a:ext cx="5263515" cy="79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b="1" spc="300" dirty="0">
                <a:solidFill>
                  <a:schemeClr val="accent1"/>
                </a:solidFill>
                <a:cs typeface="+mn-ea"/>
                <a:sym typeface="+mn-lt"/>
              </a:rPr>
              <a:t>保洁部比赛方案</a:t>
            </a:r>
          </a:p>
        </p:txBody>
      </p:sp>
      <p:sp>
        <p:nvSpPr>
          <p:cNvPr id="5" name="图形 16"/>
          <p:cNvSpPr/>
          <p:nvPr>
            <p:custDataLst>
              <p:tags r:id="rId6"/>
            </p:custDataLst>
          </p:nvPr>
        </p:nvSpPr>
        <p:spPr>
          <a:xfrm>
            <a:off x="9583816" y="1692910"/>
            <a:ext cx="765095" cy="3690937"/>
          </a:xfrm>
          <a:custGeom>
            <a:avLst/>
            <a:gdLst>
              <a:gd name="connsiteX0" fmla="*/ 765096 w 765095"/>
              <a:gd name="connsiteY0" fmla="*/ 0 h 3690937"/>
              <a:gd name="connsiteX1" fmla="*/ 765096 w 765095"/>
              <a:gd name="connsiteY1" fmla="*/ 3690938 h 369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5095" h="3690937">
                <a:moveTo>
                  <a:pt x="765096" y="0"/>
                </a:moveTo>
                <a:cubicBezTo>
                  <a:pt x="-255032" y="1020128"/>
                  <a:pt x="-255032" y="2670810"/>
                  <a:pt x="765096" y="3690938"/>
                </a:cubicBezTo>
              </a:path>
            </a:pathLst>
          </a:custGeom>
          <a:noFill/>
          <a:ln w="25400" cap="flat">
            <a:solidFill>
              <a:schemeClr val="accent1">
                <a:lumMod val="60000"/>
                <a:lumOff val="4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1396365" y="3623310"/>
            <a:ext cx="4195445" cy="11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6"/>
          <p:cNvSpPr txBox="1"/>
          <p:nvPr>
            <p:custDataLst>
              <p:tags r:id="rId7"/>
            </p:custDataLst>
          </p:nvPr>
        </p:nvSpPr>
        <p:spPr>
          <a:xfrm>
            <a:off x="1396365" y="4012565"/>
            <a:ext cx="4425950" cy="5683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400" spc="200" dirty="0">
                <a:ln w="3175">
                  <a:noFill/>
                  <a:prstDash val="dash"/>
                </a:ln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比赛内容及评分标准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74970" y="313055"/>
            <a:ext cx="4282440" cy="616398"/>
          </a:xfrm>
        </p:spPr>
        <p:txBody>
          <a:bodyPr/>
          <a:lstStyle/>
          <a:p>
            <a:r>
              <a:rPr lang="zh-CN" altLang="en-US" sz="2800">
                <a:solidFill>
                  <a:srgbClr val="46786F"/>
                </a:solidFill>
                <a:latin typeface="+mn-lt"/>
                <a:ea typeface="+mn-ea"/>
                <a:cs typeface="+mn-ea"/>
                <a:sym typeface="+mn-lt"/>
              </a:rPr>
              <a:t>垃圾袋套装比赛</a:t>
            </a:r>
          </a:p>
        </p:txBody>
      </p:sp>
      <p:sp>
        <p:nvSpPr>
          <p:cNvPr id="2" name="矩形 1"/>
          <p:cNvSpPr/>
          <p:nvPr/>
        </p:nvSpPr>
        <p:spPr>
          <a:xfrm>
            <a:off x="282575" y="2305685"/>
            <a:ext cx="4674870" cy="36093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273005" y="2006600"/>
            <a:ext cx="6191885" cy="3676673"/>
            <a:chOff x="5639905" y="1915248"/>
            <a:chExt cx="5382771" cy="3008381"/>
          </a:xfrm>
        </p:grpSpPr>
        <p:grpSp>
          <p:nvGrpSpPr>
            <p:cNvPr id="24" name="组合 23"/>
            <p:cNvGrpSpPr/>
            <p:nvPr/>
          </p:nvGrpSpPr>
          <p:grpSpPr>
            <a:xfrm>
              <a:off x="5639905" y="1915248"/>
              <a:ext cx="5382771" cy="1132163"/>
              <a:chOff x="5639905" y="1915248"/>
              <a:chExt cx="5382771" cy="1132163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5970890" y="1915248"/>
                <a:ext cx="5051786" cy="1132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2000" b="1">
                    <a:solidFill>
                      <a:srgbClr val="46786F"/>
                    </a:solidFill>
                    <a:cs typeface="+mn-ea"/>
                    <a:sym typeface="+mn-lt"/>
                  </a:rPr>
                  <a:t>比赛内容：</a:t>
                </a:r>
              </a:p>
              <a:p>
                <a:pPr fontAlgn="auto">
                  <a:lnSpc>
                    <a:spcPct val="150000"/>
                  </a:lnSpc>
                </a:pPr>
                <a:r>
                  <a:rPr lang="zh-CN" altLang="en-US">
                    <a:cs typeface="+mn-ea"/>
                    <a:sym typeface="+mn-lt"/>
                  </a:rPr>
                  <a:t>按照垃圾袋套装的标准，在90秒的时间内，垃圾桶套装合格最多者为获胜者，每个合格垃圾桶为5分。</a:t>
                </a:r>
              </a:p>
            </p:txBody>
          </p:sp>
          <p:sp>
            <p:nvSpPr>
              <p:cNvPr id="21" name="矩形: 圆角 20"/>
              <p:cNvSpPr/>
              <p:nvPr/>
            </p:nvSpPr>
            <p:spPr>
              <a:xfrm flipH="1">
                <a:off x="5639905" y="2024359"/>
                <a:ext cx="166740" cy="1023037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39905" y="3791466"/>
              <a:ext cx="5382771" cy="1132163"/>
              <a:chOff x="5639905" y="3791466"/>
              <a:chExt cx="5382771" cy="1132163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5970890" y="3791466"/>
                <a:ext cx="5051786" cy="1132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2000" b="1">
                    <a:solidFill>
                      <a:srgbClr val="46786F"/>
                    </a:solidFill>
                    <a:cs typeface="+mn-ea"/>
                    <a:sym typeface="+mn-lt"/>
                  </a:rPr>
                  <a:t>评分标准：</a:t>
                </a:r>
              </a:p>
              <a:p>
                <a:pPr fontAlgn="auto">
                  <a:lnSpc>
                    <a:spcPct val="150000"/>
                  </a:lnSpc>
                </a:pPr>
                <a:r>
                  <a:rPr lang="zh-CN" altLang="en-US">
                    <a:cs typeface="+mn-ea"/>
                    <a:sym typeface="+mn-lt"/>
                  </a:rPr>
                  <a:t>垃圾袋外露部分全部卷进桶沿内；更换好的垃圾袋整齐，垃圾桶内部平整且无存留空气；一般垃圾投入后不滑落。</a:t>
                </a:r>
              </a:p>
            </p:txBody>
          </p:sp>
          <p:sp>
            <p:nvSpPr>
              <p:cNvPr id="22" name="矩形: 圆角 21"/>
              <p:cNvSpPr/>
              <p:nvPr/>
            </p:nvSpPr>
            <p:spPr>
              <a:xfrm flipH="1">
                <a:off x="5639905" y="3846020"/>
                <a:ext cx="166740" cy="1023037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674970" y="313055"/>
            <a:ext cx="4282440" cy="616398"/>
          </a:xfrm>
        </p:spPr>
        <p:txBody>
          <a:bodyPr/>
          <a:lstStyle/>
          <a:p>
            <a:r>
              <a:rPr lang="zh-CN" altLang="en-US" sz="2800">
                <a:solidFill>
                  <a:srgbClr val="46786F"/>
                </a:solidFill>
                <a:latin typeface="+mn-lt"/>
                <a:ea typeface="+mn-ea"/>
                <a:cs typeface="+mn-ea"/>
                <a:sym typeface="+mn-lt"/>
              </a:rPr>
              <a:t>地面清刮比赛</a:t>
            </a:r>
          </a:p>
        </p:txBody>
      </p:sp>
      <p:sp>
        <p:nvSpPr>
          <p:cNvPr id="2" name="矩形 1"/>
          <p:cNvSpPr/>
          <p:nvPr/>
        </p:nvSpPr>
        <p:spPr>
          <a:xfrm>
            <a:off x="598170" y="1699895"/>
            <a:ext cx="4755515" cy="44361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273005" y="2006600"/>
            <a:ext cx="6191885" cy="3609978"/>
            <a:chOff x="5639905" y="1915248"/>
            <a:chExt cx="5382771" cy="2953809"/>
          </a:xfrm>
        </p:grpSpPr>
        <p:grpSp>
          <p:nvGrpSpPr>
            <p:cNvPr id="24" name="组合 23"/>
            <p:cNvGrpSpPr/>
            <p:nvPr/>
          </p:nvGrpSpPr>
          <p:grpSpPr>
            <a:xfrm>
              <a:off x="5639905" y="1915248"/>
              <a:ext cx="5382771" cy="1132163"/>
              <a:chOff x="5639905" y="1915248"/>
              <a:chExt cx="5382771" cy="1132163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5970890" y="1915248"/>
                <a:ext cx="5051786" cy="1132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2000" b="1">
                    <a:solidFill>
                      <a:srgbClr val="46786F"/>
                    </a:solidFill>
                    <a:cs typeface="+mn-ea"/>
                    <a:sym typeface="+mn-lt"/>
                  </a:rPr>
                  <a:t>比赛内容：</a:t>
                </a:r>
              </a:p>
              <a:p>
                <a:pPr fontAlgn="auto">
                  <a:lnSpc>
                    <a:spcPct val="150000"/>
                  </a:lnSpc>
                </a:pPr>
                <a:r>
                  <a:rPr lang="zh-CN" altLang="en-US">
                    <a:cs typeface="+mn-ea"/>
                    <a:sym typeface="+mn-lt"/>
                  </a:rPr>
                  <a:t>以9楼大厅及楼道为比赛场地，3分钟内，以刮合格地砖数量最多的为胜。第一名50分，第二名45分，以此类推。</a:t>
                </a:r>
              </a:p>
            </p:txBody>
          </p:sp>
          <p:sp>
            <p:nvSpPr>
              <p:cNvPr id="21" name="矩形: 圆角 20"/>
              <p:cNvSpPr/>
              <p:nvPr/>
            </p:nvSpPr>
            <p:spPr>
              <a:xfrm flipH="1">
                <a:off x="5639905" y="2024359"/>
                <a:ext cx="166740" cy="1023037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39905" y="3791466"/>
              <a:ext cx="5382771" cy="1077591"/>
              <a:chOff x="5639905" y="3791466"/>
              <a:chExt cx="5382771" cy="107759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5970890" y="3791466"/>
                <a:ext cx="5051786" cy="753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zh-CN" altLang="en-US" sz="2000" b="1">
                    <a:solidFill>
                      <a:srgbClr val="46786F"/>
                    </a:solidFill>
                    <a:cs typeface="+mn-ea"/>
                    <a:sym typeface="+mn-lt"/>
                  </a:rPr>
                  <a:t>评分标准：</a:t>
                </a:r>
              </a:p>
              <a:p>
                <a:pPr fontAlgn="auto">
                  <a:lnSpc>
                    <a:spcPct val="150000"/>
                  </a:lnSpc>
                </a:pPr>
                <a:r>
                  <a:rPr lang="zh-CN" altLang="en-US">
                    <a:cs typeface="+mn-ea"/>
                    <a:sym typeface="+mn-lt"/>
                  </a:rPr>
                  <a:t>刮过后地面有污渍或有水印为不合格。</a:t>
                </a:r>
              </a:p>
            </p:txBody>
          </p:sp>
          <p:sp>
            <p:nvSpPr>
              <p:cNvPr id="22" name="矩形: 圆角 21"/>
              <p:cNvSpPr/>
              <p:nvPr/>
            </p:nvSpPr>
            <p:spPr>
              <a:xfrm flipH="1">
                <a:off x="5639905" y="3846020"/>
                <a:ext cx="166740" cy="1023037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适中&quot;,&quot;HeaderHeight&quot;:11.5,&quot;FooterHeight&quot;:6.0,&quot;SideMargin&quot;:5.0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正文"/>
  <p:tag name="KSO_WM_UNIT_NOCLEAR" val="0"/>
  <p:tag name="KSO_WM_UNIT_SHOW_EDIT_AREA_INDICATION" val="1"/>
  <p:tag name="KSO_WM_UNIT_VALUE" val="68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5081_13*f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正文"/>
  <p:tag name="KSO_WM_UNIT_NOCLEAR" val="0"/>
  <p:tag name="KSO_WM_UNIT_SHOW_EDIT_AREA_INDICATION" val="1"/>
  <p:tag name="KSO_WM_UNIT_VALUE" val="689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5081_13*f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18_1"/>
  <p:tag name="KSO_WM_TEMPLATE_SUBCATEGORY" val="0"/>
  <p:tag name="KSO_WM_TEMPLATE_MASTER_TYPE" val="0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918"/>
  <p:tag name="KSO_WM_SLIDE_LAYOUT" val="a_f"/>
  <p:tag name="KSO_WM_SLIDE_LAYOUT_CNT" val="1_1"/>
  <p:tag name="KSO_WM_SLIDE_TYPE" val="text"/>
  <p:tag name="KSO_WM_SLIDE_SUBTYPE" val="pureTxt"/>
  <p:tag name="KSO_WM_SLIDE_SIZE" val="864*383"/>
  <p:tag name="KSO_WM_SLIDE_POSITION" val="95*87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53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88*481"/>
  <p:tag name="KSO_WM_SLIDE_POSITION" val="36*23"/>
  <p:tag name="KSO_WM_TAG_VERSION" val="1.0"/>
  <p:tag name="KSO_WM_BEAUTIFY_FLAG" val="#wm#"/>
  <p:tag name="KSO_WM_TEMPLATE_CATEGORY" val="diagram"/>
  <p:tag name="KSO_WM_TEMPLATE_INDEX" val="20211053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0-09-23T10:37:39&quot;,&quot;maxSize&quot;:{&quot;size1&quot;:51.299999999999997},&quot;minSize&quot;:{&quot;size1&quot;:36.299999999999997},&quot;normalSize&quot;:{&quot;size1&quot;:36.299999999999997},&quot;subLayout&quot;:[{&quot;id&quot;:&quot;2020-09-23T10:37:39&quot;,&quot;margin&quot;:{&quot;bottom&quot;:3.8450000286102295,&quot;left&quot;:2.5399999618530273,&quot;right&quot;:0,&quot;top&quot;:3.8450000286102295},&quot;type&quot;:0},{&quot;id&quot;:&quot;2020-09-23T10:37:39&quot;,&quot;margin&quot;:{&quot;bottom&quot;:2.5750000476837158,&quot;left&quot;:1.2439998388290405,&quot;right&quot;:2.1519999504089355,&quot;top&quot;:2.5750000476837158},&quot;type&quot;:0}],&quot;type&quot;:0}"/>
  <p:tag name="KSO_WM_SLIDE_CAN_ADD_NAVIGATION" val="1"/>
  <p:tag name="KSO_WM_SLIDE_BACKGROUND" val="[&quot;general&quot;]"/>
  <p:tag name="KSO_WM_SLIDE_RATIO" val="1.777778"/>
  <p:tag name="KSO_WM_CHIP_INFOS" val="{&quot;layout_type&quot;:&quot;leftright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f5f2f928e478fb0c58a92be"/>
  <p:tag name="KSO_WM_CHIP_FILLPROP" val="[[{&quot;fill_id&quot;:&quot;4b3d06a1f10d40ff8e06d4f6d0ab0ea3&quot;,&quot;fill_align&quot;:&quot;cm&quot;,&quot;text_align&quot;:&quot;cm&quot;,&quot;text_direction&quot;:&quot;horizontal&quot;,&quot;chip_types&quot;:[&quot;text&quot;,&quot;header&quot;]},{&quot;fill_id&quot;:&quot;8e40daf4927f4521bed00751a0febf31&quot;,&quot;fill_align&quot;:&quot;cm&quot;,&quot;text_align&quot;:&quot;lm&quot;,&quot;text_direction&quot;:&quot;horizontal&quot;,&quot;chip_types&quot;:[&quot;diagram&quot;,&quot;pictext&quot;,&quot;text&quot;,&quot;picture&quot;,&quot;chart&quot;,&quot;table&quot;,&quot;video&quot;],&quot;support_features&quot;:[&quot;collage&quot;,&quot;carousel&quot;,&quot;creativecrop&quot;]}]]"/>
  <p:tag name="KSO_WM_CHIP_GROUPID" val="5e757e9369be4861f5f86151"/>
  <p:tag name="KSO_WM_SLIDE_BK_DARK_LIGHT" val="2"/>
  <p:tag name="KSO_WM_SLIDE_BACKGROUND_TYPE" val="general"/>
  <p:tag name="KSO_WM_SLIDE_SUPPORT_FEATURE_TYPE" val="7"/>
  <p:tag name="KSO_WM_TEMPLATE_ASSEMBLE_XID" val="5f6ab4f22eaee48abcfef392"/>
  <p:tag name="KSO_WM_TEMPLATE_ASSEMBLE_GROUPID" val="5f6ab4f22eaee48abcfef39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53_1*i*1"/>
  <p:tag name="KSO_WM_TEMPLATE_CATEGORY" val="diagram"/>
  <p:tag name="KSO_WM_TEMPLATE_INDEX" val="20211053"/>
  <p:tag name="KSO_WM_UNIT_LAYERLEVEL" val="1"/>
  <p:tag name="KSO_WM_TAG_VERSION" val="1.0"/>
  <p:tag name="KSO_WM_BEAUTIFY_FLAG" val="#wm#"/>
  <p:tag name="KSO_WM_UNIT_DECORATE_INFO" val="{&quot;DecorateInfoX&quot;:{&quot;IsLeft&quot;:false,&quot;IsRight&quot;:false,&quot;IsAbs&quot;:false},&quot;DecorateInfoY&quot;:{&quot;IsTop&quot;:false,&quot;IsBottom&quot;:false,&quot;IsAbs&quot;:false},&quot;DecorateInfoW&quot;:{&quot;IsAbs&quot;:true},&quot;DecorateInfoH&quot;:{&quot;IsAbs&quot;:true}}"/>
  <p:tag name="KSO_WM_CHIP_GROUPID" val="5e757e9369be4861f5f86151"/>
  <p:tag name="KSO_WM_CHIP_XID" val="5f5f2f928e478fb0c58a92b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1320"/>
  <p:tag name="KSO_WM_TEMPLATE_ASSEMBLE_XID" val="5f6ab4f22eaee48abcfef392"/>
  <p:tag name="KSO_WM_TEMPLATE_ASSEMBLE_GROUPID" val="5f6ab4f22eaee48abcfef39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053_1*i*2"/>
  <p:tag name="KSO_WM_TEMPLATE_CATEGORY" val="diagram"/>
  <p:tag name="KSO_WM_TEMPLATE_INDEX" val="20211053"/>
  <p:tag name="KSO_WM_UNIT_LAYERLEVEL" val="1"/>
  <p:tag name="KSO_WM_TAG_VERSION" val="1.0"/>
  <p:tag name="KSO_WM_BEAUTIFY_FLAG" val="#wm#"/>
  <p:tag name="KSO_WM_UNIT_BLOCK" val="0"/>
  <p:tag name="KSO_WM_UNIT_DECORATE_INFO" val="{&quot;DecorateInfoX&quot;:{&quot;IsLeft&quot;:false,&quot;IsRight&quot;:false,&quot;IsAbs&quot;:false},&quot;DecorateInfoY&quot;:{&quot;IsTop&quot;:false,&quot;IsBottom&quot;:false,&quot;IsAbs&quot;:false},&quot;DecorateInfoW&quot;:{&quot;IsAbs&quot;:true},&quot;DecorateInfoH&quot;:{&quot;IsAbs&quot;:true}}"/>
  <p:tag name="KSO_WM_CHIP_GROUPID" val="5e757e9369be4861f5f86151"/>
  <p:tag name="KSO_WM_CHIP_XID" val="5f5f2f928e478fb0c58a92b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2"/>
  <p:tag name="KSO_WM_TEMPLATE_ASSEMBLE_XID" val="5f6ab4f22eaee48abcfef392"/>
  <p:tag name="KSO_WM_TEMPLATE_ASSEMBLE_GROUPID" val="5f6ab4f22eaee48abcfef39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1053_1*i*3"/>
  <p:tag name="KSO_WM_TEMPLATE_CATEGORY" val="diagram"/>
  <p:tag name="KSO_WM_TEMPLATE_INDEX" val="20211053"/>
  <p:tag name="KSO_WM_UNIT_LAYERLEVEL" val="1"/>
  <p:tag name="KSO_WM_TAG_VERSION" val="1.0"/>
  <p:tag name="KSO_WM_BEAUTIFY_FLAG" val="#wm#"/>
  <p:tag name="KSO_WM_UNIT_BLOCK" val="0"/>
  <p:tag name="KSO_WM_UNIT_DECORATE_INFO" val="{&quot;DecorateInfoX&quot;:{&quot;IsLeft&quot;:false,&quot;IsRight&quot;:false,&quot;IsAbs&quot;:false},&quot;DecorateInfoY&quot;:{&quot;IsTop&quot;:false,&quot;IsBottom&quot;:false,&quot;IsAbs&quot;:false},&quot;DecorateInfoW&quot;:{&quot;IsAbs&quot;:true},&quot;DecorateInfoH&quot;:{&quot;IsAbs&quot;:true}}"/>
  <p:tag name="KSO_WM_CHIP_GROUPID" val="5e757e9369be4861f5f86151"/>
  <p:tag name="KSO_WM_CHIP_XID" val="5f5f2f928e478fb0c58a92be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2"/>
  <p:tag name="KSO_WM_TEMPLATE_ASSEMBLE_XID" val="5f6ab4f22eaee48abcfef392"/>
  <p:tag name="KSO_WM_TEMPLATE_ASSEMBLE_GROUPID" val="5f6ab4f22eaee48abcfef39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053_1*a*1"/>
  <p:tag name="KSO_WM_TEMPLATE_CATEGORY" val="diagram"/>
  <p:tag name="KSO_WM_TEMPLATE_INDEX" val="20211053"/>
  <p:tag name="KSO_WM_UNIT_LAYERLEVEL" val="1"/>
  <p:tag name="KSO_WM_TAG_VERSION" val="1.0"/>
  <p:tag name="KSO_WM_BEAUTIFY_FLAG" val="#wm#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e66bdfc0842b4034a93b282270c7b3e5"/>
  <p:tag name="KSO_WM_UNIT_DECORATE_INFO" val=""/>
  <p:tag name="KSO_WM_UNIT_SM_LIMIT_TYPE" val=""/>
  <p:tag name="KSO_WM_CHIP_FILLAREA_FILL_RULE" val="{&quot;fill_align&quot;:&quot;cm&quot;,&quot;fill_mode&quot;:&quot;full&quot;,&quot;sacle_strategy&quot;:&quot;smart&quot;}"/>
  <p:tag name="KSO_WM_ASSEMBLE_CHIP_INDEX" val="76597ba20d9b463f87c7a397112048df"/>
  <p:tag name="KSO_WM_UNIT_TEXT_FILL_FORE_SCHEMECOLOR_INDEX_BRIGHTNESS" val="0"/>
  <p:tag name="KSO_WM_UNIT_TEXT_FILL_FORE_SCHEMECOLOR_INDEX" val="13"/>
  <p:tag name="KSO_WM_UNIT_TEXT_FILL_TYPE" val="1"/>
  <p:tag name="KSO_WM_TEMPLATE_ASSEMBLE_XID" val="5f6ab4f22eaee48abcfef392"/>
  <p:tag name="KSO_WM_TEMPLATE_ASSEMBLE_GROUPID" val="5f6ab4f22eaee48abcfef39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i*1_1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USESOURCEFORMAT_APPLY" val="1"/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f*1_1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UNIT_SUBTYPE" val="a"/>
  <p:tag name="KSO_WM_UNIT_NOCLEAR" val="0"/>
  <p:tag name="KSO_WM_UNIT_VALUE" val="35"/>
  <p:tag name="KSO_WM_DIAGRAM_GROUP_CODE" val="l1-1"/>
  <p:tag name="KSO_WM_UNIT_TYPE" val="l_h_f"/>
  <p:tag name="KSO_WM_UNIT_INDEX" val="1_1_1"/>
  <p:tag name="KSO_WM_UNIT_PRESET_TEXT" val="单击在此输入正文准确理解你所传达的信息单击在此输入正文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i*1_1_2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2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a*1_1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ISCONTENTSTITLE" val="0"/>
  <p:tag name="KSO_WM_UNIT_ISNUMDGMTITLE" val="0"/>
  <p:tag name="KSO_WM_UNIT_PRESET_TEXT" val="添加标题"/>
  <p:tag name="KSO_WM_UNIT_NOCLEAR" val="0"/>
  <p:tag name="KSO_WM_UNIT_VALUE" val="5"/>
  <p:tag name="KSO_WM_UNIT_TYPE" val="l_h_a"/>
  <p:tag name="KSO_WM_UNIT_INDEX" val="1_1_1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918_1*i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i*1_2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USESOURCEFORMAT_APPLY" val="1"/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f*1_2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UNIT_SUBTYPE" val="a"/>
  <p:tag name="KSO_WM_UNIT_NOCLEAR" val="0"/>
  <p:tag name="KSO_WM_UNIT_VALUE" val="35"/>
  <p:tag name="KSO_WM_DIAGRAM_GROUP_CODE" val="l1-1"/>
  <p:tag name="KSO_WM_UNIT_TYPE" val="l_h_f"/>
  <p:tag name="KSO_WM_UNIT_INDEX" val="1_2_1"/>
  <p:tag name="KSO_WM_UNIT_PRESET_TEXT" val="单击在此输入正文准确理解你所传达的信息单击在此输入正文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i*1_2_2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2"/>
  <p:tag name="KSO_WM_UNIT_USESOURCEFORMAT_APPLY" val="1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0686_1*l_h_a*1_2_1"/>
  <p:tag name="KSO_WM_TEMPLATE_CATEGORY" val="diagram"/>
  <p:tag name="KSO_WM_TEMPLATE_INDEX" val="20210686"/>
  <p:tag name="KSO_WM_UNIT_LAYERLEVEL" val="1_1_1"/>
  <p:tag name="KSO_WM_TAG_VERSION" val="1.0"/>
  <p:tag name="KSO_WM_BEAUTIFY_FLAG" val="#wm#"/>
  <p:tag name="KSO_WM_DIAGRAM_GROUP_CODE" val="l1-1"/>
  <p:tag name="KSO_WM_UNIT_ISCONTENTSTITLE" val="0"/>
  <p:tag name="KSO_WM_UNIT_ISNUMDGMTITLE" val="0"/>
  <p:tag name="KSO_WM_UNIT_PRESET_TEXT" val="添加标题"/>
  <p:tag name="KSO_WM_UNIT_NOCLEAR" val="0"/>
  <p:tag name="KSO_WM_UNIT_VALUE" val="5"/>
  <p:tag name="KSO_WM_UNIT_TYPE" val="l_h_a"/>
  <p:tag name="KSO_WM_UNIT_INDEX" val="1_2_1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8335"/>
  <p:tag name="KSO_WM_SLIDE_LAYOUT_INFO" val="{&quot;backgroundInfo&quot;:[{&quot;bottom&quot;:0.13888890000000001,&quot;bottomAbs&quot;:false,&quot;left&quot;:0,&quot;leftAbs&quot;:false,&quot;right&quot;:0,&quot;rightAbs&quot;:false,&quot;top&quot;:0.13888890000000001,&quot;topAbs&quot;:false,&quot;type&quot;:&quot;belt&quot;}],&quot;id&quot;:&quot;2020-06-23T09:35:16&quot;,&quot;maxSize&quot;:{&quot;size1&quot;:37.799999999999997},&quot;minSize&quot;:{&quot;size1&quot;:31.100000000000001},&quot;normalSize&quot;:{&quot;size1&quot;:33.600000000000001},&quot;subLayout&quot;:[{&quot;id&quot;:&quot;2020-06-23T09:35:16&quot;,&quot;margin&quot;:{&quot;bottom&quot;:0,&quot;left&quot;:1.6929999589920044,&quot;right&quot;:1.6929999589920044,&quot;top&quot;:3.3870000839233398},&quot;type&quot;:0},{&quot;id&quot;:&quot;2020-06-23T09:35:16&quot;,&quot;margin&quot;:{&quot;bottom&quot;:3.3870000839233398,&quot;left&quot;:1.6929999589920044,&quot;right&quot;:1.6929999589920044,&quot;top&quot;:0.42300000786781311},&quot;type&quot;:0}],&quot;type&quot;:0}"/>
  <p:tag name="KSO_WM_SLIDE_CAN_ADD_NAVIGATION" val="1"/>
  <p:tag name="KSO_WM_SLIDE_BACKGROUND" val="[&quot;belt&quot;]"/>
  <p:tag name="KSO_WM_SLIDE_RATIO" val="1.777778"/>
  <p:tag name="KSO_WM_CHIP_INFOS" val="{&quot;layout_type&quot;:&quot;topbottom&quot;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}"/>
  <p:tag name="KSO_WM_CHIP_XID" val="5e6f1b6d605d5daf04fe602b"/>
  <p:tag name="KSO_WM_SLIDE_ID" val="diagram20208335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390"/>
  <p:tag name="KSO_WM_SLIDE_POSITION" val="0*74"/>
  <p:tag name="KSO_WM_TAG_VERSION" val="1.0"/>
  <p:tag name="KSO_WM_SLIDE_LAYOUT" val="a_d"/>
  <p:tag name="KSO_WM_SLIDE_LAYOUT_CNT" val="1_1"/>
  <p:tag name="KSO_WM_CHIP_FILLPROP" val="[[{&quot;fill_id&quot;:&quot;0bb3bce93e974e0b92b18ebc9503a411&quot;,&quot;fill_align&quot;:&quot;cb&quot;,&quot;text_align&quot;:&quot;cb&quot;,&quot;text_direction&quot;:&quot;horizontal&quot;,&quot;chip_types&quot;:[&quot;header&quot;]},{&quot;fill_id&quot;:&quot;43cb2c5ecb9b413b80e764121e93ea58&quot;,&quot;fill_align&quot;:&quot;ct&quot;,&quot;text_align&quot;:&quot;ct&quot;,&quot;text_direction&quot;:&quot;horizontal&quot;,&quot;chip_types&quot;:[&quot;diagram&quot;,&quot;pictext&quot;,&quot;picture&quot;,&quot;chart&quot;,&quot;table&quot;,&quot;video&quot;],&quot;support_features&quot;:[&quot;collage&quot;,&quot;carousel&quot;]}],[{&quot;fill_id&quot;:&quot;0bb3bce93e974e0b92b18ebc9503a411&quot;,&quot;fill_align&quot;:&quot;cb&quot;,&quot;text_align&quot;:&quot;cb&quot;,&quot;text_direction&quot;:&quot;horizontal&quot;,&quot;chip_types&quot;:[&quot;header&quot;]},{&quot;fill_id&quot;:&quot;43cb2c5ecb9b413b80e764121e93ea58&quot;,&quot;fill_align&quot;:&quot;ct&quot;,&quot;text_align&quot;:&quot;lt&quot;,&quot;text_direction&quot;:&quot;horizontal&quot;,&quot;chip_types&quot;:[&quot;text&quot;],&quot;support_features&quot;:[&quot;collage&quot;,&quot;carousel&quot;]}]]"/>
  <p:tag name="KSO_WM_CHIP_GROUPID" val="5e6f1b6d605d5daf04fe602a"/>
  <p:tag name="KSO_WM_SLIDE_BK_DARK_LIGHT" val="2"/>
  <p:tag name="KSO_WM_SLIDE_BACKGROUND_TYPE" val="belt"/>
  <p:tag name="KSO_WM_SLIDE_SUPPORT_FEATURE_TYPE" val="3"/>
  <p:tag name="KSO_WM_TEMPLATE_ASSEMBLE_XID" val="5ef15c530e56d0f322bebba7"/>
  <p:tag name="KSO_WM_TEMPLATE_ASSEMBLE_GROUPID" val="5ef15c530e56d0f322bebba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8335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08335"/>
  <p:tag name="KSO_WM_UNIT_VALUE" val="954"/>
  <p:tag name="KSO_WM_TEMPLATE_ASSEMBLE_XID" val="5ef15c530e56d0f322bebba7"/>
  <p:tag name="KSO_WM_TEMPLATE_ASSEMBLE_GROUPID" val="5ef15c530e56d0f322bebba7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335_1*a*1"/>
  <p:tag name="KSO_WM_TEMPLATE_CATEGORY" val="diagram"/>
  <p:tag name="KSO_WM_TEMPLATE_INDEX" val="2020833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a0c985e2d3f4ba1afed720c038e3ba8"/>
  <p:tag name="KSO_WM_ASSEMBLE_CHIP_INDEX" val="bbb0c7064b4c4d9c87e3d8222b2da3ca"/>
  <p:tag name="KSO_WM_UNIT_TEXT_FILL_FORE_SCHEMECOLOR_INDEX_BRIGHTNESS" val="0"/>
  <p:tag name="KSO_WM_UNIT_TEXT_FILL_FORE_SCHEMECOLOR_INDEX" val="13"/>
  <p:tag name="KSO_WM_UNIT_TEXT_FILL_TYPE" val="1"/>
  <p:tag name="KSO_WM_TEMPLATE_ASSEMBLE_XID" val="5ef15c530e56d0f322bebba7"/>
  <p:tag name="KSO_WM_TEMPLATE_ASSEMBLE_GROUPID" val="5ef15c530e56d0f322bebba7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10667_1*l_h_i*1_1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您的正文，准确理解传达信息。单击此处输入您的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10667_1*l_h_f*1_1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10667_1*l_h_a*1_1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"/>
  <p:tag name="KSO_WM_UNIT_TEXT_FILL_FORE_SCHEMECOLOR_INDEX" val="5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918_1*i*2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10667_1*l_h_i*1_1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"/>
  <p:tag name="KSO_WM_UNIT_TEXT_FILL_FORE_SCHEMECOLOR_INDEX" val="5"/>
  <p:tag name="KSO_WM_UNIT_TEXT_FILL_TYPE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10667_1*l_h_i*1_2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您的正文，准确理解传达信息。单击此处输入您的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10667_1*l_h_f*1_2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10667_1*l_h_a*1_2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"/>
  <p:tag name="KSO_WM_UNIT_TEXT_FILL_FORE_SCHEMECOLOR_INDEX" val="10"/>
  <p:tag name="KSO_WM_UNIT_TEXT_FILL_TYPE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10667_1*l_h_i*1_2_1"/>
  <p:tag name="KSO_WM_TEMPLATE_CATEGORY" val="diagram"/>
  <p:tag name="KSO_WM_TEMPLATE_INDEX" val="20210667"/>
  <p:tag name="KSO_WM_UNIT_LAYERLEVEL" val="1_1_1"/>
  <p:tag name="KSO_WM_TAG_VERSION" val="1.0"/>
  <p:tag name="KSO_WM_BEAUTIFY_FLAG" val="#wm#"/>
  <p:tag name="KSO_WM_UNIT_USESOURCEFORMAT_APPLY" val="1"/>
  <p:tag name="KSO_WM_UNIT_TEXT_FILL_FORE_SCHEMECOLOR_INDEX_BRIGHTNESS" val="0"/>
  <p:tag name="KSO_WM_UNIT_TEXT_FILL_FORE_SCHEMECOLOR_INDEX" val="10"/>
  <p:tag name="KSO_WM_UNIT_TEXT_FILL_TYPE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18_1"/>
  <p:tag name="KSO_WM_TEMPLATE_SUBCATEGORY" val="0"/>
  <p:tag name="KSO_WM_TEMPLATE_MASTER_TYPE" val="0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918"/>
  <p:tag name="KSO_WM_SLIDE_LAYOUT" val="a_f"/>
  <p:tag name="KSO_WM_SLIDE_LAYOUT_CNT" val="1_1"/>
  <p:tag name="KSO_WM_SLIDE_TYPE" val="text"/>
  <p:tag name="KSO_WM_SLIDE_SUBTYPE" val="pureTxt"/>
  <p:tag name="KSO_WM_SLIDE_SIZE" val="864*383"/>
  <p:tag name="KSO_WM_SLIDE_POSITION" val="95*87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918_1*i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918_1*i*2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2918_1*i*3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18_1*a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ISNUMDGMTITL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2918_1*i*3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918_1*i*4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9284"/>
  <p:tag name="KSO_WM_SLIDE_BACKGROUND" val="[&quot;general&quot;]"/>
  <p:tag name="KSO_WM_SLIDE_RATIO" val="1.777778"/>
  <p:tag name="KSO_WM_CHIP_INFOS" val="{&quot;layout_type&quot;:&quot;leftright&quot;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}"/>
  <p:tag name="KSO_WM_CHIP_XID" val="5f0e725c8050c250ba65b209"/>
  <p:tag name="KSO_WM_CHIP_FILLPROP" val="[[{&quot;fill_id&quot;:&quot;6be6eccffc7748eb919078c7b4b03552&quot;,&quot;fill_align&quot;:&quot;lb&quot;,&quot;text_align&quot;:&quot;lb&quot;,&quot;text_direction&quot;:&quot;horizontal&quot;,&quot;chip_types&quot;:[&quot;header&quot;]},{&quot;fill_id&quot;:&quot;0cb0e4b92587420eb2a2eeec058dbda5&quot;,&quot;fill_align&quot;:&quot;lt&quot;,&quot;text_align&quot;:&quot;lt&quot;,&quot;text_direction&quot;:&quot;horizontal&quot;,&quot;chip_types&quot;:[&quot;text&quot;]},{&quot;fill_id&quot;:&quot;7c3aece5c8ac4ffcb4d2f5274284df49&quot;,&quot;fill_align&quot;:&quot;cm&quot;,&quot;text_align&quot;:&quot;cm&quot;,&quot;text_direction&quot;:&quot;horizontal&quot;,&quot;chip_types&quot;:[&quot;picture&quot;]}],[{&quot;fill_id&quot;:&quot;6be6eccffc7748eb919078c7b4b03552&quot;,&quot;fill_align&quot;:&quot;cb&quot;,&quot;text_align&quot;:&quot;cb&quot;,&quot;text_direction&quot;:&quot;horizontal&quot;,&quot;chip_types&quot;:[&quot;header&quot;]},{&quot;fill_id&quot;:&quot;0cb0e4b92587420eb2a2eeec058dbda5&quot;,&quot;fill_align&quot;:&quot;lt&quot;,&quot;text_align&quot;:&quot;lt&quot;,&quot;text_direction&quot;:&quot;horizontal&quot;,&quot;chip_types&quot;:[&quot;text&quot;]},{&quot;fill_id&quot;:&quot;7c3aece5c8ac4ffcb4d2f5274284df49&quot;,&quot;fill_align&quot;:&quot;cm&quot;,&quot;text_align&quot;:&quot;cm&quot;,&quot;text_direction&quot;:&quot;horizontal&quot;,&quot;chip_types&quot;:[&quot;picture&quot;]}]]"/>
  <p:tag name="KSO_WM_SLIDE_ID" val="diagram20209284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876*444"/>
  <p:tag name="KSO_WM_SLIDE_POSITION" val="48*48"/>
  <p:tag name="KSO_WM_TAG_VERSION" val="1.0"/>
  <p:tag name="KSO_WM_SLIDE_LAYOUT" val="a_d_f"/>
  <p:tag name="KSO_WM_SLIDE_LAYOUT_CNT" val="1_1_1"/>
  <p:tag name="KSO_WM_CHIP_GROUPID" val="5f0e725c8050c250ba65b208"/>
  <p:tag name="KSO_WM_SLIDE_BK_DARK_LIGHT" val="2"/>
  <p:tag name="KSO_WM_SLIDE_BACKGROUND_TYPE" val="general"/>
  <p:tag name="KSO_WM_SLIDE_SUPPORT_FEATURE_TYPE" val="0"/>
  <p:tag name="KSO_WM_TEMPLATE_ASSEMBLE_XID" val="5f28c4f9671cac34743711a1"/>
  <p:tag name="KSO_WM_TEMPLATE_ASSEMBLE_GROUPID" val="5f28c4f9671cac34743711a1"/>
  <p:tag name="KSO_WM_SLIDE_CONSTRAINT" val="%7b%22slideConstraint%22%3a%7b%22seriesAreas%22%3a%5b%5d%2c%22singleAreas%22%3a%5b%7b%22shapes%22%3a%5b13%5d%2c%22serialConstraintIndex%22%3a-1%2c%22areatextmark%22%3a0%2c%22pictureprocessmark%22%3a0%7d%5d%7d%7d"/>
  <p:tag name="KSO_WM_SLIDE_COLORSCHEME_VERSION" val="3.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0-08-04T10:16:25&quot;,&quot;maxSize&quot;:{&quot;size1&quot;:30.100000000000001},&quot;minSize&quot;:{&quot;size1&quot;:30.100000000000001},&quot;normalSize&quot;:{&quot;size1&quot;:30.100000000000001},&quot;subLayout&quot;:[{&quot;id&quot;:&quot;2020-08-04T10:16:25&quot;,&quot;margin&quot;:{&quot;bottom&quot;:3.3870000839233398,&quot;left&quot;:1.6929999589920044,&quot;right&quot;:0.026000002399086952,&quot;top&quot;:3.3870000839233398},&quot;type&quot;:0},{&quot;id&quot;:&quot;2020-08-04T10:16:25&quot;,&quot;maxSize&quot;:{&quot;size1&quot;:37.555025174882672},&quot;minSize&quot;:{&quot;size1&quot;:28.655025174882674},&quot;normalSize&quot;:{&quot;size1&quot;:28.758589258451924},&quot;subLayout&quot;:[{&quot;id&quot;:&quot;2020-08-04T10:16:25&quot;,&quot;margin&quot;:{&quot;bottom&quot;:0.026000002399086952,&quot;left&quot;:1.2360000610351562,&quot;right&quot;:2.5399999618530273,&quot;top&quot;:3.3870000839233398},&quot;type&quot;:0},{&quot;id&quot;:&quot;2020-08-04T10:16:25&quot;,&quot;margin&quot;:{&quot;bottom&quot;:3.3870000839233398,&quot;left&quot;:1.2360000610351562,&quot;right&quot;:2.5399999618530273,&quot;top&quot;:0.81999999284744263},&quot;type&quot;:0}],&quot;type&quot;:0}],&quot;type&quot;:0}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DEC_AREA_ID" val="b725a0bf599e42d68df8e003a786f4e3"/>
  <p:tag name="KSO_WM_UNIT_SM_LIMIT_TYPE" val="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9284_1*i*1"/>
  <p:tag name="KSO_WM_TEMPLATE_CATEGORY" val="diagram"/>
  <p:tag name="KSO_WM_TEMPLATE_INDEX" val="20209284"/>
  <p:tag name="KSO_WM_UNIT_LAYERLEVEL" val="1"/>
  <p:tag name="KSO_WM_TAG_VERSION" val="1.0"/>
  <p:tag name="KSO_WM_BEAUTIFY_FLAG" val="#wm#"/>
  <p:tag name="KSO_WM_UNIT_DECORATE_INFO" val="{&quot;ReferentInfo&quot;:{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}"/>
  <p:tag name="KSO_WM_CHIP_GROUPID" val="5f0e725c8050c250ba65b208"/>
  <p:tag name="KSO_WM_CHIP_XID" val="5f0e725c8050c250ba65b209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0"/>
  <p:tag name="KSO_WM_TEMPLATE_ASSEMBLE_XID" val="5f28c4f9671cac34743711a1"/>
  <p:tag name="KSO_WM_TEMPLATE_ASSEMBLE_GROUPID" val="5f28c4f9671cac34743711a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284_1*a*1"/>
  <p:tag name="KSO_WM_TEMPLATE_CATEGORY" val="diagram"/>
  <p:tag name="KSO_WM_TEMPLATE_INDEX" val="20209284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bd02b49ef76d46fa9afb03c37e37075b"/>
  <p:tag name="KSO_WM_ASSEMBLE_CHIP_INDEX" val="603b4f8a7e6a4acb8308516da08a1249"/>
  <p:tag name="KSO_WM_UNIT_TEXT_FILL_FORE_SCHEMECOLOR_INDEX_BRIGHTNESS" val="0"/>
  <p:tag name="KSO_WM_UNIT_TEXT_FILL_FORE_SCHEMECOLOR_INDEX" val="13"/>
  <p:tag name="KSO_WM_UNIT_TEXT_FILL_TYPE" val="1"/>
  <p:tag name="KSO_WM_TEMPLATE_ASSEMBLE_XID" val="5f28c4f9671cac34743711a1"/>
  <p:tag name="KSO_WM_TEMPLATE_ASSEMBLE_GROUPID" val="5f28c4f9671cac34743711a1"/>
  <p:tag name="KSO_WM_UNIT_SMARTLAYOUT_COMPRESS_INFO" val="{&#10;    &quot;id&quot;: &quot;2020-08-04T10:16:25&quot;,&#10;    &quot;max&quot;: 1.3407539487260607,&#10;    &quot;parentMax&quot;: {&#10;        &quot;max&quot;: 0.55924605127393789&#10;    },&#10;    &quot;topChanged&quot;: 1.3229093849001998&#10;}&#10;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9284_1*f*1"/>
  <p:tag name="KSO_WM_TEMPLATE_CATEGORY" val="diagram"/>
  <p:tag name="KSO_WM_TEMPLATE_INDEX" val="2020928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17"/>
  <p:tag name="KSO_WM_UNIT_SHOW_EDIT_AREA_INDICATION" val="1"/>
  <p:tag name="KSO_WM_CHIP_GROUPID" val="5e6b05596848fb12bee65ac8"/>
  <p:tag name="KSO_WM_CHIP_XID" val="5e6b05596848fb12bee65aca"/>
  <p:tag name="KSO_WM_UNIT_DEC_AREA_ID" val="6a80da4279cc40aeae5408881edabb46"/>
  <p:tag name="KSO_WM_ASSEMBLE_CHIP_INDEX" val="e3fcdcd84e274ceaa3530134ec5f6ce4"/>
  <p:tag name="KSO_WM_UNIT_TEXT_FILL_FORE_SCHEMECOLOR_INDEX_BRIGHTNESS" val="0.25"/>
  <p:tag name="KSO_WM_UNIT_TEXT_FILL_FORE_SCHEMECOLOR_INDEX" val="13"/>
  <p:tag name="KSO_WM_UNIT_TEXT_FILL_TYPE" val="1"/>
  <p:tag name="KSO_WM_TEMPLATE_ASSEMBLE_XID" val="5f28c4f9671cac34743711a1"/>
  <p:tag name="KSO_WM_TEMPLATE_ASSEMBLE_GROUPID" val="5f28c4f9671cac34743711a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888*84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9284_1*d*1"/>
  <p:tag name="KSO_WM_TEMPLATE_CATEGORY" val="diagram"/>
  <p:tag name="KSO_WM_TEMPLATE_INDEX" val="2020928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eb8828b215dc4aecafba281ba9dd2020"/>
  <p:tag name="KSO_WM_ASSEMBLE_CHIP_INDEX" val="710de140de7b4525b5b31cc38e0e4aa3"/>
  <p:tag name="KSO_WM_UNIT_PLACING_PICTURE" val="710de140de7b4525b5b31cc38e0e4aa3"/>
  <p:tag name="KSO_WM_TEMPLATE_ASSEMBLE_XID" val="5f28c4f9671cac34743711a1"/>
  <p:tag name="KSO_WM_TEMPLATE_ASSEMBLE_GROUPID" val="5f28c4f9671cac34743711a1"/>
  <p:tag name="KSO_WM_UNIT_PLACING_PICTURE_USER_VIEWPORT" val="{&quot;height&quot;:5040.0393700787399,&quot;width&quot;:4800.2866141732284}"/>
  <p:tag name="KSO_WM_UNIT_PLACING_PICTURE_INFO" val="{&quot;code&quot;:&quot;&quot;,&quot;full_picture&quot;:false,&quot;scheme&quot;:&quot;&quot;,&quot;spacing&quot;:5}"/>
  <p:tag name="KSO_WM_UNIT_PLACING_PICTURE_COLLAGE_VIEWPORT" val="{&quot;height&quot;:4458,&quot;width&quot;:5939.4054279311513}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18_1*a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ISNUMDGMTITLE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918_1*i*4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20_1*i*7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20_1*i*4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20_1*i*5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3:02&quot;,&quot;maxSize&quot;:{&quot;size1&quot;:40},&quot;minSize&quot;:{&quot;size1&quot;:31.100000000000001},&quot;normalSize&quot;:{&quot;size1&quot;:37.899999999999999},&quot;subLayout&quot;:[{&quot;id&quot;:&quot;2020-10-28T21:03:02&quot;,&quot;margin&quot;:{&quot;bottom&quot;:0,&quot;left&quot;:5.5029997825622559,&quot;right&quot;:5.9270000457763672,&quot;top&quot;:3.809999942779541},&quot;type&quot;:0},{&quot;id&quot;:&quot;2020-10-28T21:03:02&quot;,&quot;margin&quot;:{&quot;bottom&quot;:3.3870000839233398,&quot;left&quot;:5.5029997825622559,&quot;right&quot;:5.9270000457763672,&quot;top&quot;:1.6929999589920044},&quot;type&quot;:0}],&quot;type&quot;:0}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f82e8f081cf7470ea5c2568bdc877b2b&quot;,&quot;fill_align&quot;:&quot;lm&quot;,&quot;chip_types&quot;:[&quot;header&quot;]},{&quot;text_align&quot;:&quot;lm&quot;,&quot;text_direction&quot;:&quot;horizontal&quot;,&quot;support_features&quot;:[&quot;collage&quot;,&quot;carousel&quot;],&quot;support_big_font&quot;:true,&quot;fill_id&quot;:&quot;82e4272de7e64849bcefb55c71fcddb0&quot;,&quot;fill_align&quot;:&quot;lm&quot;,&quot;chip_types&quot;:[&quot;text&quot;,&quot;picture&quot;]}]]"/>
  <p:tag name="KSO_WM_SLIDE_ID" val="diagram20209028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14*473"/>
  <p:tag name="KSO_WM_SLIDE_POSITION" val="19*33"/>
  <p:tag name="KSO_WM_TAG_VERSION" val="1.0"/>
  <p:tag name="KSO_WM_BEAUTIFY_FLAG" val="#wm#"/>
  <p:tag name="KSO_WM_TEMPLATE_CATEGORY" val="diagram"/>
  <p:tag name="KSO_WM_TEMPLATE_INDEX" val="20209028"/>
  <p:tag name="KSO_WM_SLIDE_LAYOUT" val="a_f"/>
  <p:tag name="KSO_WM_SLIDE_LAYOUT_CNT" val="1_1"/>
  <p:tag name="KSO_WM_CHIP_XID" val="5efd9ea781ee359a788b1e00"/>
  <p:tag name="KSO_WM_CHIP_DECFILLPROP" val="[]"/>
  <p:tag name="KSO_WM_SLIDE_BACKGROUND" val="[&quot;general&quot;]"/>
  <p:tag name="KSO_WM_CHIP_GROUPID" val="5efd9ea781ee359a788b1dff"/>
  <p:tag name="KSO_WM_SLIDE_BK_DARK_LIGHT" val="2"/>
  <p:tag name="KSO_WM_SLIDE_BACKGROUND_TYPE" val="general"/>
  <p:tag name="KSO_WM_SLIDE_SUPPORT_FEATURE_TYPE" val="0"/>
  <p:tag name="KSO_WM_TEMPLATE_ASSEMBLE_XID" val="5f996c06e01a7e847d6edd3a"/>
  <p:tag name="KSO_WM_TEMPLATE_ASSEMBLE_GROUPID" val="5f996c06e01a7e847d6edd3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9028_1*i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597b382ae9ee4c8891a2fa23d7a316b6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5f996c06e01a7e847d6edd3a"/>
  <p:tag name="KSO_WM_TEMPLATE_ASSEMBLE_GROUPID" val="5f996c06e01a7e847d6edd3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9028_1*i*2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f97cdf7b8b4e46a7bfbfd771fe575437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5f996c06e01a7e847d6edd3a"/>
  <p:tag name="KSO_WM_TEMPLATE_ASSEMBLE_GROUPID" val="5f996c06e01a7e847d6edd3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9028_1*i*3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9283480f9e64afaa42da716c97a02b6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0}"/>
  <p:tag name="KSO_WM_CHIP_GROUPID" val="5efd9ea781ee359a788b1dff"/>
  <p:tag name="KSO_WM_CHIP_XID" val="5efd9ea781ee359a788b1e00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4"/>
  <p:tag name="KSO_WM_UNIT_TEXT_FILL_TYPE" val="1"/>
  <p:tag name="KSO_WM_UNIT_VALUE" val="1344"/>
  <p:tag name="KSO_WM_TEMPLATE_ASSEMBLE_XID" val="5f996c06e01a7e847d6edd3a"/>
  <p:tag name="KSO_WM_TEMPLATE_ASSEMBLE_GROUPID" val="5f996c06e01a7e847d6edd3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9028_1*i*4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4ba5ea3486464446b5d7878ceb4ad4e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TEMPLATE_ASSEMBLE_XID" val="5f996c06e01a7e847d6edd3a"/>
  <p:tag name="KSO_WM_TEMPLATE_ASSEMBLE_GROUPID" val="5f996c06e01a7e847d6edd3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9028_1*i*7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96fce08095504b739f50c3127ecec35a"/>
  <p:tag name="KSO_WM_UNIT_DECORATE_INFO" val="{&quot;ReferentInfo&quot;:{&quot;Id&quot;:&quot;slide&quot;,&quot;X&quot;:{&quot;Pos&quot;:2},&quot;Y&quot;:{&quot;Pos&quot;:2}},&quot;DecorateInfoX&quot;:{&quot;Pos&quot;:2,&quot;IsAbs&quot;:false},&quot;DecorateInfoY&quot;:{&quot;Pos&quot;:2,&quot;IsAbs&quot;:false},&quot;DecorateInfoW&quot;:{&quot;IsAbs&quot;:false},&quot;DecorateInfoH&quot;:{&quot;IsAbs&quot;:false},&quot;whChangeMode&quot;:1}"/>
  <p:tag name="KSO_WM_CHIP_GROUPID" val="5efd9ea781ee359a788b1dff"/>
  <p:tag name="KSO_WM_CHIP_XID" val="5efd9ea781ee359a788b1e00"/>
  <p:tag name="KSO_WM_TEMPLATE_ASSEMBLE_XID" val="5f996c06e01a7e847d6edd3a"/>
  <p:tag name="KSO_WM_TEMPLATE_ASSEMBLE_GROUPID" val="5f996c06e01a7e847d6edd3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9028_1*i*10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53556f44cea24266972b48ac744ca0b5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6ef894e7cc25447282a7ffd307a04b09&quot;,&quot;X&quot;:{&quot;Pos&quot;:1},&quot;Y&quot;:{&quot;Pos&quot;:2}},&quot;whChangeMode&quot;:0}"/>
  <p:tag name="KSO_WM_CHIP_GROUPID" val="5efd9ea781ee359a788b1dff"/>
  <p:tag name="KSO_WM_CHIP_XID" val="5efd9ea781ee359a788b1e00"/>
  <p:tag name="KSO_WM_UNIT_LINE_FORE_SCHEMECOLOR_INDEX_BRIGHTNESS" val="-0.25"/>
  <p:tag name="KSO_WM_UNIT_LINE_FORE_SCHEMECOLOR_INDEX" val="14"/>
  <p:tag name="KSO_WM_UNIT_LINE_FILL_TYPE" val="2"/>
  <p:tag name="KSO_WM_TEMPLATE_ASSEMBLE_XID" val="5f996c06e01a7e847d6edd3a"/>
  <p:tag name="KSO_WM_TEMPLATE_ASSEMBLE_GROUPID" val="5f996c06e01a7e847d6edd3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9028_1*a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PRESET_TEXT" val="单击添加大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ef894e7cc25447282a7ffd307a04b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e168de6f6c9145b19e16933726899ae2"/>
  <p:tag name="KSO_WM_UNIT_SUPPORT_BIG_FONT" val="1"/>
  <p:tag name="KSO_WM_UNIT_TEXT_FILL_FORE_SCHEMECOLOR_INDEX_BRIGHTNESS" val="0"/>
  <p:tag name="KSO_WM_UNIT_TEXT_FILL_FORE_SCHEMECOLOR_INDEX" val="13"/>
  <p:tag name="KSO_WM_UNIT_TEXT_FILL_TYPE" val="1"/>
  <p:tag name="KSO_WM_TEMPLATE_ASSEMBLE_XID" val="5f996c06e01a7e847d6edd3a"/>
  <p:tag name="KSO_WM_TEMPLATE_ASSEMBLE_GROUPID" val="5f996c06e01a7e847d6edd3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9028_1*f*1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55"/>
  <p:tag name="KSO_WM_UNIT_SHOW_EDIT_AREA_INDICATION" val="1"/>
  <p:tag name="KSO_WM_CHIP_GROUPID" val="5e6b05596848fb12bee65ac8"/>
  <p:tag name="KSO_WM_CHIP_XID" val="5e6b05596848fb12bee65aca"/>
  <p:tag name="KSO_WM_UNIT_DEC_AREA_ID" val="374b3935a58442c981049a28b2dd090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380cb3be6ca4a17a766bcc109d6396c"/>
  <p:tag name="KSO_WM_UNIT_SUPPORT_BIG_FONT" val="1"/>
  <p:tag name="KSO_WM_UNIT_SUPPORT_UNIT_TYPE" val="[&quot;d&quot;]"/>
  <p:tag name="KSO_WM_UNIT_TEXT_FILL_FORE_SCHEMECOLOR_INDEX_BRIGHTNESS" val="0.25"/>
  <p:tag name="KSO_WM_UNIT_TEXT_FILL_FORE_SCHEMECOLOR_INDEX" val="13"/>
  <p:tag name="KSO_WM_UNIT_TEXT_FILL_TYPE" val="1"/>
  <p:tag name="KSO_WM_TEMPLATE_ASSEMBLE_XID" val="5f996c06e01a7e847d6edd3a"/>
  <p:tag name="KSO_WM_TEMPLATE_ASSEMBLE_GROUPID" val="5f996c06e01a7e847d6edd3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9028_1*i*8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5f996c06e01a7e847d6edd3a"/>
  <p:tag name="KSO_WM_TEMPLATE_ASSEMBLE_GROUPID" val="5f996c06e01a7e847d6edd3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9028_1*i*9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3"/>
  <p:tag name="KSO_WM_TEMPLATE_ASSEMBLE_XID" val="5f996c06e01a7e847d6edd3a"/>
  <p:tag name="KSO_WM_TEMPLATE_ASSEMBLE_GROUPID" val="5f996c06e01a7e847d6edd3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9028_1*i*5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5f996c06e01a7e847d6edd3a"/>
  <p:tag name="KSO_WM_TEMPLATE_ASSEMBLE_GROUPID" val="5f996c06e01a7e847d6edd3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9028_1*i*6"/>
  <p:tag name="KSO_WM_TEMPLATE_CATEGORY" val="diagram"/>
  <p:tag name="KSO_WM_TEMPLATE_INDEX" val="20209028"/>
  <p:tag name="KSO_WM_UNIT_LAYERLEVEL" val="1"/>
  <p:tag name="KSO_WM_TAG_VERSION" val="1.0"/>
  <p:tag name="KSO_WM_BEAUTIFY_FLAG" val="#wm#"/>
  <p:tag name="KSO_WM_UNIT_SM_LIMIT_TYPE" val="2"/>
  <p:tag name="KSO_WM_CHIP_GROUPID" val="5efd9ea781ee359a788b1dff"/>
  <p:tag name="KSO_WM_CHIP_XID" val="5efd9ea781ee359a788b1e00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2"/>
  <p:tag name="KSO_WM_TEMPLATE_ASSEMBLE_XID" val="5f996c06e01a7e847d6edd3a"/>
  <p:tag name="KSO_WM_TEMPLATE_ASSEMBLE_GROUPID" val="5f996c06e01a7e847d6edd3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5089_1"/>
  <p:tag name="KSO_WM_TEMPLATE_SUBCATEGORY" val="0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60*490"/>
  <p:tag name="KSO_WM_SLIDE_POSITION" val="0*49"/>
  <p:tag name="KSO_WM_TAG_VERSION" val="1.0"/>
  <p:tag name="KSO_WM_BEAUTIFY_FLAG" val="#wm#"/>
  <p:tag name="KSO_WM_TEMPLATE_CATEGORY" val="diagram"/>
  <p:tag name="KSO_WM_TEMPLATE_INDEX" val="20205089"/>
  <p:tag name="KSO_WM_SLIDE_LAYOUT" val="a_f"/>
  <p:tag name="KSO_WM_SLIDE_LAYOUT_CNT" val="1_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5089_1*i*1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5089_1*i*2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5089_1*i*3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5089_1*i*4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5089_1*i*5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6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5089_1*i*6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5089_1*i*7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5089_1*i*8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6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5089_1*i*9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FILL_FORE_SCHEMECOLOR_INDEX_BRIGHTNESS" val="0.8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2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05089_1*f*2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0;您的正文已经简明扼要，但信息却错综复杂，需要用更多的文字来表述；但请您尽可能提炼思想的精髓，否则容易造成观者的阅读压力，适得其反。&#10;正如我们都希望改变世界，希望给人带去光明，但更多时候只需播下一颗种子，自然有微光照拂，雨露滋养。恰如其分的表达观点，往往可以事半功倍。&#10;单击此处输入你的正文，文字是您思想的提炼，为了最终演示发布的良好效果，请尽量言简意赅的阐述观点；根据需要可酌情增减文字，以便观者可以准确理解您所传达的信息。"/>
  <p:tag name="KSO_WM_UNIT_TEXT_FILL_FORE_SCHEMECOLOR_INDEX_BRIGHTNESS" val="0.25"/>
  <p:tag name="KSO_WM_UNIT_TEXT_FILL_FORE_SCHEMECOLOR_INDEX" val="13"/>
  <p:tag name="KSO_WM_UNIT_TEXT_FILL_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ISNUMDGMTITLE" val="0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5089_1*a*1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PRESET_TEXT" val="单击此处可添加大标题内容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42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diagram20205089_1*f*3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0;您的正文已经简明扼要，但信息却错综复杂，需要用更多的文字来表述；但请您尽可能提炼思想的精髓，否则容易造成观者的阅读压力，适得其反。&#10;正如我们都希望改变世界，希望给人带去光明，但更多时候只需播下一颗种子，自然有微光照拂，雨露滋养。恰如其分的表达观点，往往可以事半功倍。&#10;单击此处输入你的正文，文字是您思想的提炼，为了最终演示发布的良好效果，请尽量言简意赅的阐述观点；根据需要可酌情增减文字，以便观者可以准确理解您所传达的信息。"/>
  <p:tag name="KSO_WM_UNIT_TEXT_FILL_FORE_SCHEMECOLOR_INDEX_BRIGHTNESS" val="0.25"/>
  <p:tag name="KSO_WM_UNIT_TEXT_FILL_FORE_SCHEMECOLOR_INDEX" val="13"/>
  <p:tag name="KSO_WM_UNIT_TEXT_FILL_TYPE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5089_1*i*10"/>
  <p:tag name="KSO_WM_TEMPLATE_CATEGORY" val="diagram"/>
  <p:tag name="KSO_WM_TEMPLATE_INDEX" val="20205089"/>
  <p:tag name="KSO_WM_UNIT_LAYERLEVEL" val="1"/>
  <p:tag name="KSO_WM_TAG_VERSION" val="1.0"/>
  <p:tag name="KSO_WM_BEAUTIFY_FLAG" val="#wm#"/>
  <p:tag name="KSO_WM_UNIT_LINE_FORE_SCHEMECOLOR_INDEX_BRIGHTNESS" val="-0.15"/>
  <p:tag name="KSO_WM_UNIT_LINE_FORE_SCHEMECOLOR_INDEX" val="14"/>
  <p:tag name="KSO_WM_UNIT_LINE_FILL_TYPE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18_1"/>
  <p:tag name="KSO_WM_TEMPLATE_SUBCATEGORY" val="0"/>
  <p:tag name="KSO_WM_TEMPLATE_MASTER_TYPE" val="0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918"/>
  <p:tag name="KSO_WM_SLIDE_LAYOUT" val="a_f"/>
  <p:tag name="KSO_WM_SLIDE_LAYOUT_CNT" val="1_1"/>
  <p:tag name="KSO_WM_SLIDE_TYPE" val="text"/>
  <p:tag name="KSO_WM_SLIDE_SUBTYPE" val="pureTxt"/>
  <p:tag name="KSO_WM_SLIDE_SIZE" val="864*383"/>
  <p:tag name="KSO_WM_SLIDE_POSITION" val="95*8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918_1*i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918_1*i*2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2918_1*i*3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18_1*a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ISNUMDGMTITLE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918_1*i*4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33_1*f*1"/>
  <p:tag name="KSO_WM_TEMPLATE_CATEGORY" val="diagram"/>
  <p:tag name="KSO_WM_TEMPLATE_INDEX" val="2021083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3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lt&quot;,&quot;fill_mode&quot;:&quot;full&quot;}"/>
  <p:tag name="KSO_WM_UNIT_DEC_AREA_ID" val="6481c065a2c04cc796cc9a7707f49107"/>
  <p:tag name="KSO_WM_ASSEMBLE_CHIP_INDEX" val="a1fd6be16b3a468d9a725038bf4dd5f2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5f6231813b8f58ab2f1d71b6"/>
  <p:tag name="KSO_WM_TEMPLATE_ASSEMBLE_GROUPID" val="5f6231813b8f58ab2f1d71b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18_1"/>
  <p:tag name="KSO_WM_TEMPLATE_SUBCATEGORY" val="0"/>
  <p:tag name="KSO_WM_TEMPLATE_MASTER_TYPE" val="0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918"/>
  <p:tag name="KSO_WM_SLIDE_LAYOUT" val="a_f"/>
  <p:tag name="KSO_WM_SLIDE_LAYOUT_CNT" val="1_1"/>
  <p:tag name="KSO_WM_SLIDE_TYPE" val="text"/>
  <p:tag name="KSO_WM_SLIDE_SUBTYPE" val="pureTxt"/>
  <p:tag name="KSO_WM_SLIDE_SIZE" val="864*383"/>
  <p:tag name="KSO_WM_SLIDE_POSITION" val="95*8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918_1*i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918_1*i*2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2918_1*i*3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18_1*a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ISNUMDGMTITL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918_1*i*4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33_1*f*1"/>
  <p:tag name="KSO_WM_TEMPLATE_CATEGORY" val="diagram"/>
  <p:tag name="KSO_WM_TEMPLATE_INDEX" val="2021083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3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lt&quot;,&quot;fill_mode&quot;:&quot;full&quot;}"/>
  <p:tag name="KSO_WM_UNIT_DEC_AREA_ID" val="6481c065a2c04cc796cc9a7707f49107"/>
  <p:tag name="KSO_WM_ASSEMBLE_CHIP_INDEX" val="a1fd6be16b3a468d9a725038bf4dd5f2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5f6231813b8f58ab2f1d71b6"/>
  <p:tag name="KSO_WM_TEMPLATE_ASSEMBLE_GROUPID" val="5f6231813b8f58ab2f1d71b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05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888*481"/>
  <p:tag name="KSO_WM_SLIDE_POSITION" val="36*23"/>
  <p:tag name="KSO_WM_TAG_VERSION" val="1.0"/>
  <p:tag name="KSO_WM_BEAUTIFY_FLAG" val="#wm#"/>
  <p:tag name="KSO_WM_TEMPLATE_CATEGORY" val="diagram"/>
  <p:tag name="KSO_WM_TEMPLATE_INDEX" val="20211056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0-10-29T09:57:34&quot;,&quot;maxSize&quot;:{&quot;size1&quot;:51.299999999999997},&quot;minSize&quot;:{&quot;size1&quot;:36.299999999999997},&quot;normalSize&quot;:{&quot;size1&quot;:46.662500000000001},&quot;subLayout&quot;:[{&quot;id&quot;:&quot;2020-10-29T09:57:34&quot;,&quot;margin&quot;:{&quot;bottom&quot;:3.8450000286102295,&quot;left&quot;:2.5399999618530273,&quot;right&quot;:0,&quot;top&quot;:3.8450000286102295},&quot;type&quot;:0},{&quot;id&quot;:&quot;2020-10-29T09:57:34&quot;,&quot;margin&quot;:{&quot;bottom&quot;:2.5750000476837158,&quot;left&quot;:1.2439998388290405,&quot;right&quot;:2.1519999504089355,&quot;top&quot;:2.5750000476837158},&quot;type&quot;:0}],&quot;type&quot;:0}"/>
  <p:tag name="KSO_WM_SLIDE_CAN_ADD_NAVIGATION" val="1"/>
  <p:tag name="KSO_WM_SLIDE_BACKGROUND" val="[&quot;general&quot;]"/>
  <p:tag name="KSO_WM_SLIDE_RATIO" val="1.777778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5f2f928e478fb0c58a92be"/>
  <p:tag name="KSO_WM_CHIP_FILLPROP" val="[[{&quot;text_align&quot;:&quot;cm&quot;,&quot;text_direction&quot;:&quot;horizontal&quot;,&quot;support_big_font&quot;:false,&quot;fill_id&quot;:&quot;4b3d06a1f10d40ff8e06d4f6d0ab0ea3&quot;,&quot;fill_align&quot;:&quot;cm&quot;,&quot;chip_types&quot;:[&quot;text&quot;,&quot;header&quot;]},{&quot;text_align&quot;:&quot;lm&quot;,&quot;text_direction&quot;:&quot;horizontal&quot;,&quot;support_features&quot;:[&quot;collage&quot;,&quot;carousel&quot;,&quot;creativecrop&quot;],&quot;support_big_font&quot;:false,&quot;fill_id&quot;:&quot;8e40daf4927f4521bed00751a0febf31&quot;,&quot;fill_align&quot;:&quot;cm&quot;,&quot;chip_types&quot;:[&quot;diagram&quot;,&quot;pictext&quot;,&quot;text&quot;,&quot;picture&quot;,&quot;chart&quot;,&quot;table&quot;,&quot;video&quot;]}]]"/>
  <p:tag name="KSO_WM_CHIP_DECFILLPROP" val="[]"/>
  <p:tag name="KSO_WM_CHIP_GROUPID" val="5e757e9369be4861f5f86151"/>
  <p:tag name="KSO_WM_SLIDE_BK_DARK_LIGHT" val="2"/>
  <p:tag name="KSO_WM_SLIDE_BACKGROUND_TYPE" val="general"/>
  <p:tag name="KSO_WM_SLIDE_SUPPORT_FEATURE_TYPE" val="0"/>
  <p:tag name="KSO_WM_TEMPLATE_ASSEMBLE_XID" val="5f9a218be01a7e847d6fd15a"/>
  <p:tag name="KSO_WM_TEMPLATE_ASSEMBLE_GROUPID" val="5f9a218be01a7e847d6fd15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BLOCK" val="0"/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1056_1*i*1"/>
  <p:tag name="KSO_WM_TEMPLATE_CATEGORY" val="diagram"/>
  <p:tag name="KSO_WM_TEMPLATE_INDEX" val="20211056"/>
  <p:tag name="KSO_WM_UNIT_LAYERLEVEL" val="1"/>
  <p:tag name="KSO_WM_TAG_VERSION" val="1.0"/>
  <p:tag name="KSO_WM_BEAUTIFY_FLAG" val="#wm#"/>
  <p:tag name="KSO_WM_UNIT_DECORATE_INFO" val="{&quot;ReferentInfo&quot;:{&quot;Id&quot;:&quot;slide&quot;,&quot;X&quot;:{&quot;Pos&quot;:1},&quot;Y&quot;:{&quot;Pos&quot;:1}},&quot;DecorateInfoX&quot;:{&quot;Pos&quot;:1,&quot;IsAbs&quot;:false},&quot;DecorateInfoY&quot;:{&quot;Pos&quot;:1,&quot;IsAbs&quot;:false},&quot;DecorateInfoW&quot;:{&quot;IsAbs&quot;:false},&quot;DecorateInfoH&quot;:{&quot;IsAbs&quot;:false},&quot;whChangeMode&quot;:1}"/>
  <p:tag name="KSO_WM_UNIT_DEC_AREA_ID" val="e9873f812e524d0fb7e1a2e0256e75d5"/>
  <p:tag name="KSO_WM_CHIP_GROUPID" val="5e757e9369be4861f5f86151"/>
  <p:tag name="KSO_WM_CHIP_XID" val="5f5f2f928e478fb0c58a92b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1320"/>
  <p:tag name="KSO_WM_TEMPLATE_ASSEMBLE_XID" val="5f9a218be01a7e847d6fd15a"/>
  <p:tag name="KSO_WM_TEMPLATE_ASSEMBLE_GROUPID" val="5f9a218be01a7e847d6fd15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11056_1*i*2"/>
  <p:tag name="KSO_WM_TEMPLATE_CATEGORY" val="diagram"/>
  <p:tag name="KSO_WM_TEMPLATE_INDEX" val="20211056"/>
  <p:tag name="KSO_WM_UNIT_LAYERLEVEL" val="1"/>
  <p:tag name="KSO_WM_TAG_VERSION" val="1.0"/>
  <p:tag name="KSO_WM_BEAUTIFY_FLAG" val="#wm#"/>
  <p:tag name="KSO_WM_UNIT_BLOCK" val="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C_AREA_ID" val="c6caebd249174d3d8044106ecfb73dfb"/>
  <p:tag name="KSO_WM_CHIP_GROUPID" val="5e757e9369be4861f5f86151"/>
  <p:tag name="KSO_WM_CHIP_XID" val="5f5f2f928e478fb0c58a92be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2"/>
  <p:tag name="KSO_WM_TEMPLATE_ASSEMBLE_XID" val="5f9a218be01a7e847d6fd15a"/>
  <p:tag name="KSO_WM_TEMPLATE_ASSEMBLE_GROUPID" val="5f9a218be01a7e847d6fd15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M_LIMIT_TYPE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1056_1*i*3"/>
  <p:tag name="KSO_WM_TEMPLATE_CATEGORY" val="diagram"/>
  <p:tag name="KSO_WM_TEMPLATE_INDEX" val="20211056"/>
  <p:tag name="KSO_WM_UNIT_LAYERLEVEL" val="1"/>
  <p:tag name="KSO_WM_TAG_VERSION" val="1.0"/>
  <p:tag name="KSO_WM_BEAUTIFY_FLAG" val="#wm#"/>
  <p:tag name="KSO_WM_UNIT_BLOCK" val="0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UNIT_DEC_AREA_ID" val="b8b40de74c0541c590e79b004c1b3527"/>
  <p:tag name="KSO_WM_CHIP_GROUPID" val="5e757e9369be4861f5f86151"/>
  <p:tag name="KSO_WM_CHIP_XID" val="5f5f2f928e478fb0c58a92be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12"/>
  <p:tag name="KSO_WM_TEMPLATE_ASSEMBLE_XID" val="5f9a218be01a7e847d6fd15a"/>
  <p:tag name="KSO_WM_TEMPLATE_ASSEMBLE_GROUPID" val="5f9a218be01a7e847d6fd15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056_1*a*1"/>
  <p:tag name="KSO_WM_TEMPLATE_CATEGORY" val="diagram"/>
  <p:tag name="KSO_WM_TEMPLATE_INDEX" val="20211056"/>
  <p:tag name="KSO_WM_UNIT_LAYERLEVEL" val="1"/>
  <p:tag name="KSO_WM_TAG_VERSION" val="1.0"/>
  <p:tag name="KSO_WM_BEAUTIFY_FLAG" val="#wm#"/>
  <p:tag name="KSO_WM_UNIT_PRESET_TEXT" val="标题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8d051fdec7d146bc8f13db011f486dc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0631877e1feb401f861319397a2f8ac2"/>
  <p:tag name="KSO_WM_UNIT_TEXT_FILL_FORE_SCHEMECOLOR_INDEX_BRIGHTNESS" val="0"/>
  <p:tag name="KSO_WM_UNIT_TEXT_FILL_FORE_SCHEMECOLOR_INDEX" val="13"/>
  <p:tag name="KSO_WM_UNIT_TEXT_FILL_TYPE" val="1"/>
  <p:tag name="KSO_WM_TEMPLATE_ASSEMBLE_XID" val="5f9a218be01a7e847d6fd15a"/>
  <p:tag name="KSO_WM_TEMPLATE_ASSEMBLE_GROUPID" val="5f9a218be01a7e847d6fd15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1056_1*f*1"/>
  <p:tag name="KSO_WM_TEMPLATE_CATEGORY" val="diagram"/>
  <p:tag name="KSO_WM_TEMPLATE_INDEX" val="20211056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42"/>
  <p:tag name="KSO_WM_UNIT_SHOW_EDIT_AREA_INDICATION" val="1"/>
  <p:tag name="KSO_WM_CHIP_GROUPID" val="5e6b05596848fb12bee65ac8"/>
  <p:tag name="KSO_WM_CHIP_XID" val="5e6b05596848fb12bee65aca"/>
  <p:tag name="KSO_WM_UNIT_DEC_AREA_ID" val="c65653f0d4604a4aab646abd2e47f49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bcad3a85d94144e193596635108284c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f9a218be01a7e847d6fd15a"/>
  <p:tag name="KSO_WM_TEMPLATE_ASSEMBLE_GROUPID" val="5f9a218be01a7e847d6fd15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11176_1"/>
  <p:tag name="KSO_WM_TEMPLATE_SUBCATEGORY" val="21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11176"/>
  <p:tag name="KSO_WM_SLIDE_LAYOUT" val="a_h"/>
  <p:tag name="KSO_WM_SLIDE_LAYOUT_CNT" val="1_2"/>
  <p:tag name="KSO_WM_TEMPLATE_THUMBS_INDEX" val="1、4、7、12、13、14、15、16、17、18、20、24、25、28、33、36、40、43、44"/>
  <p:tag name="KSO_WM_SLIDE_SIZE" val="719.954*186.951"/>
  <p:tag name="KSO_WM_SLIDE_POSITION" val="120.001*233.052"/>
  <p:tag name="KSO_WM_SLIDE_BACKGROUND" val="[&quot;navigation&quot;]"/>
  <p:tag name="KSO_WM_SLIDE_RATIO" val="1.777778"/>
  <p:tag name="KSO_WM_CHIP_INFOS" val="{&quot;layout_type&quot;:&quot;navigation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c934b58042b44607bfcc30469ccc57d1&quot;,&quot;fill_align&quot;:&quot;lm&quot;,&quot;text_align&quot;:&quot;lm&quot;,&quot;text_direction&quot;:&quot;horizontal&quot;,&quot;chip_types&quot;:[&quot;header&quot;]},{&quot;fill_id&quot;:&quot;e317b3bbdd4d435c8813121fd1390a24&quot;,&quot;fill_align&quot;:&quot;cm&quot;,&quot;text_align&quot;:&quot;lm&quot;,&quot;text_direction&quot;:&quot;horizontal&quot;,&quot;chip_types&quot;:[&quot;text&quot;]},{&quot;fill_id&quot;:&quot;5072cf295aa548b892af0f6d4a3dd3a3&quot;,&quot;fill_align&quot;:&quot;cm&quot;,&quot;text_align&quot;:&quot;lm&quot;,&quot;text_direction&quot;:&quot;horizontal&quot;,&quot;chip_types&quot;:[&quot;text&quot;]}]]"/>
  <p:tag name="KSO_WM_CHIP_XID" val="5f5f3b9f8e478fb0c58a946b"/>
  <p:tag name="KSO_WM_SLIDE_LAYOUT_INFO" val="{&quot;id&quot;:&quot;2020-09-23T12:12:26&quot;,&quot;maxSize&quot;:{&quot;size1&quot;:13.5},&quot;minSize&quot;:{&quot;size1&quot;:13.5},&quot;normalSize&quot;:{&quot;size1&quot;:13.5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0-09-23T12:12:26&quot;,&quot;margin&quot;:{&quot;bottom&quot;:0.44999998807907104,&quot;left&quot;:1.2699999809265137,&quot;right&quot;:1.2699999809265137,&quot;top&quot;:0.42300000786781311},&quot;type&quot;:0},{&quot;id&quot;:&quot;2020-09-23T12:12:26&quot;,&quot;maxSize&quot;:{&quot;size1&quot;:48.799999999999997},&quot;minSize&quot;:{&quot;size1&quot;:48.799999999999997},&quot;normalSize&quot;:{&quot;size1&quot;:48.799999999999997},&quot;subLayout&quot;:[{&quot;id&quot;:&quot;2020-09-23T12:12:26&quot;,&quot;margin&quot;:{&quot;bottom&quot;:0.84700000286102295,&quot;left&quot;:4.2329998016357422,&quot;right&quot;:4.2329998016357422,&quot;top&quot;:3.809999942779541},&quot;maxSize&quot;:{&quot;size1&quot;:84.307730030832161},&quot;minSize&quot;:{&quot;size1&quot;:68.407730030832155},&quot;normalSize&quot;:{&quot;size1&quot;:68.407730030832155},&quot;subLayout&quot;:[{&quot;id&quot;:&quot;2020-09-23T12:12:26&quot;,&quot;margin&quot;:{&quot;bottom&quot;:0.046929791569709778,&quot;left&quot;:4.2329998016357422,&quot;right&quot;:4.2329998016357422,&quot;top&quot;:3.809999942779541},&quot;type&quot;:0},{&quot;id&quot;:&quot;2020-09-23T12:12:26&quot;,&quot;margin&quot;:{&quot;bottom&quot;:0.84700000286102295,&quot;left&quot;:4.2329998016357422,&quot;right&quot;:4.2329998016357422,&quot;top&quot;:0.14886198937892914},&quot;type&quot;:0}],&quot;type&quot;:0},{&quot;id&quot;:&quot;2020-09-23T12:12:26&quot;,&quot;margin&quot;:{&quot;bottom&quot;:3.809999942779541,&quot;left&quot;:4.2329998016357422,&quot;right&quot;:4.2329998016357422,&quot;top&quot;:1.2699999809265137},&quot;maxSize&quot;:{&quot;size1&quot;:51.018717188703455},&quot;minSize&quot;:{&quot;size1&quot;:35.118717188703449},&quot;normalSize&quot;:{&quot;size1&quot;:35.118717188703449},&quot;subLayout&quot;:[{&quot;id&quot;:&quot;2020-09-23T12:12:26&quot;,&quot;margin&quot;:{&quot;bottom&quot;:0.046929523348808289,&quot;left&quot;:4.2329998016357422,&quot;right&quot;:4.2329998016357422,&quot;top&quot;:1.2699999809265137},&quot;type&quot;:0},{&quot;id&quot;:&quot;2020-09-23T12:12:26&quot;,&quot;margin&quot;:{&quot;bottom&quot;:3.809999942779541,&quot;left&quot;:4.2329998016357422,&quot;right&quot;:4.2329998016357422,&quot;top&quot;:0.14886172115802765},&quot;type&quot;:0}],&quot;type&quot;:0}],&quot;type&quot;:0}],&quot;type&quot;:0}"/>
  <p:tag name="FIXED_XID_TMP" val="5f5ee1ca4d6848d78f644aeb"/>
  <p:tag name="KSO_WM_CHIP_GROUPID" val="5f5ee1ca4d6848d78f644aeb"/>
  <p:tag name="KSO_WM_SLIDE_BK_DARK_LIGHT" val="2"/>
  <p:tag name="KSO_WM_SLIDE_BACKGROUND_TYPE" val="navigation"/>
  <p:tag name="KSO_WM_SLIDE_SUPPORT_FEATURE_TYPE" val="0"/>
  <p:tag name="KSO_WM_TEMPLATE_ASSEMBLE_XID" val="5f6acb29c62b13c0b940a95d"/>
  <p:tag name="KSO_WM_TEMPLATE_ASSEMBLE_GROUPID" val="5f6acb29c62b13c0b940a95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6_1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TEMPLATE_CATEGORY" val="diagram"/>
  <p:tag name="KSO_WM_TEMPLATE_INDEX" val="20211176"/>
  <p:tag name="KSO_WM_UNIT_VALUE" val="159"/>
  <p:tag name="KSO_WM_TEMPLATE_ASSEMBLE_XID" val="5f6acb29c62b13c0b940a95d"/>
  <p:tag name="KSO_WM_TEMPLATE_ASSEMBLE_GROUPID" val="5f6acb29c62b13c0b940a95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6_1*i*2"/>
  <p:tag name="KSO_WM_TEMPLATE_CATEGORY" val="diagram"/>
  <p:tag name="KSO_WM_TEMPLATE_INDEX" val="20211176"/>
  <p:tag name="KSO_WM_UNIT_LAYERLEVEL" val="1"/>
  <p:tag name="KSO_WM_TAG_VERSION" val="1.0"/>
  <p:tag name="KSO_WM_BEAUTIFY_FLAG" val="#wm#"/>
  <p:tag name="KSO_WM_UNIT_TYPE" val="i"/>
  <p:tag name="KSO_WM_UNIT_INDEX" val="2"/>
  <p:tag name="KSO_WM_UNIT_BLOCK" val="0"/>
  <p:tag name="KSO_WM_UNIT_SM_LIMIT_TYPE" val="1"/>
  <p:tag name="KSO_WM_UNIT_DEC_AREA_ID" val="eecaab1af2d84db18573e06796819f2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f8e478fb0c58a946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"/>
  <p:tag name="KSO_WM_TEMPLATE_ASSEMBLE_XID" val="5f6acb29c62b13c0b940a95d"/>
  <p:tag name="KSO_WM_TEMPLATE_ASSEMBLE_GROUPID" val="5f6acb29c62b13c0b940a95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6_1*i*3"/>
  <p:tag name="KSO_WM_TEMPLATE_CATEGORY" val="diagram"/>
  <p:tag name="KSO_WM_TEMPLATE_INDEX" val="20211176"/>
  <p:tag name="KSO_WM_UNIT_LAYERLEVEL" val="1"/>
  <p:tag name="KSO_WM_TAG_VERSION" val="1.0"/>
  <p:tag name="KSO_WM_BEAUTIFY_FLAG" val="#wm#"/>
  <p:tag name="KSO_WM_UNIT_TYPE" val="i"/>
  <p:tag name="KSO_WM_UNIT_INDEX" val="3"/>
  <p:tag name="KSO_WM_UNIT_BLOCK" val="0"/>
  <p:tag name="KSO_WM_UNIT_SM_LIMIT_TYPE" val="1"/>
  <p:tag name="KSO_WM_UNIT_DEC_AREA_ID" val="51b3dd33cc3d4ae29b8ee893dc24907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f5ee1ca4d6848d78f644aeb"/>
  <p:tag name="KSO_WM_CHIP_XID" val="5f5f3b9f8e478fb0c58a946b"/>
  <p:tag name="KSO_WM_UNIT_TEXT_FILL_FORE_SCHEMECOLOR_INDEX_BRIGHTNESS" val="0"/>
  <p:tag name="KSO_WM_UNIT_TEXT_FILL_FORE_SCHEMECOLOR_INDEX" val="2"/>
  <p:tag name="KSO_WM_UNIT_TEXT_FILL_TYPE" val="1"/>
  <p:tag name="KSO_WM_UNIT_VALUE" val="270"/>
  <p:tag name="KSO_WM_TEMPLATE_ASSEMBLE_XID" val="5f6acb29c62b13c0b940a95d"/>
  <p:tag name="KSO_WM_TEMPLATE_ASSEMBLE_GROUPID" val="5f6acb29c62b13c0b940a95d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6_1*i*4"/>
  <p:tag name="KSO_WM_TEMPLATE_CATEGORY" val="diagram"/>
  <p:tag name="KSO_WM_TEMPLATE_INDEX" val="20211176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1"/>
  <p:tag name="KSO_WM_UNIT_DEC_AREA_ID" val="de23b87cd4034199b5df80585adaf91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f8e478fb0c58a946b"/>
  <p:tag name="KSO_WM_UNIT_TEXT_FILL_FORE_SCHEMECOLOR_INDEX_BRIGHTNESS" val="0"/>
  <p:tag name="KSO_WM_UNIT_TEXT_FILL_FORE_SCHEMECOLOR_INDEX" val="2"/>
  <p:tag name="KSO_WM_UNIT_TEXT_FILL_TYPE" val="1"/>
  <p:tag name="KSO_WM_UNIT_VALUE" val="270"/>
  <p:tag name="KSO_WM_TEMPLATE_ASSEMBLE_XID" val="5f6acb29c62b13c0b940a95d"/>
  <p:tag name="KSO_WM_TEMPLATE_ASSEMBLE_GROUPID" val="5f6acb29c62b13c0b940a95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11176_1*i*5"/>
  <p:tag name="KSO_WM_TEMPLATE_CATEGORY" val="diagram"/>
  <p:tag name="KSO_WM_TEMPLATE_INDEX" val="20211176"/>
  <p:tag name="KSO_WM_UNIT_LAYERLEVEL" val="1"/>
  <p:tag name="KSO_WM_TAG_VERSION" val="1.0"/>
  <p:tag name="KSO_WM_BEAUTIFY_FLAG" val="#wm#"/>
  <p:tag name="KSO_WM_UNIT_TYPE" val="i"/>
  <p:tag name="KSO_WM_UNIT_INDEX" val="5"/>
  <p:tag name="KSO_WM_UNIT_BLOCK" val="0"/>
  <p:tag name="KSO_WM_UNIT_SM_LIMIT_TYPE" val="1"/>
  <p:tag name="KSO_WM_UNIT_DEC_AREA_ID" val="67868544197448ba81c599149f30a91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f5ee1ca4d6848d78f644aeb"/>
  <p:tag name="KSO_WM_CHIP_XID" val="5f5f3b9f8e478fb0c58a946b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"/>
  <p:tag name="KSO_WM_TEMPLATE_ASSEMBLE_XID" val="5f6acb29c62b13c0b940a95d"/>
  <p:tag name="KSO_WM_TEMPLATE_ASSEMBLE_GROUPID" val="5f6acb29c62b13c0b940a95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11176_1*a*1"/>
  <p:tag name="KSO_WM_TEMPLATE_CATEGORY" val="diagram"/>
  <p:tag name="KSO_WM_TEMPLATE_INDEX" val="20211176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2cea3a3b17d4bf592f583bd0aed3efe"/>
  <p:tag name="KSO_WM_UNIT_DECORATE_INFO" val=""/>
  <p:tag name="KSO_WM_UNIT_SM_LIMIT_TYPE" val=""/>
  <p:tag name="KSO_WM_CHIP_FILLAREA_FILL_RULE" val="{&quot;fill_align&quot;:&quot;lm&quot;,&quot;fill_mode&quot;:&quot;full&quot;,&quot;sacle_strategy&quot;:&quot;smart&quot;}"/>
  <p:tag name="KSO_WM_ASSEMBLE_CHIP_INDEX" val="54121a6f816e4937ba8ab8fbd7d8b8b3"/>
  <p:tag name="KSO_WM_UNIT_TEXT_FILL_FORE_SCHEMECOLOR_INDEX_BRIGHTNESS" val="0"/>
  <p:tag name="KSO_WM_UNIT_TEXT_FILL_FORE_SCHEMECOLOR_INDEX" val="13"/>
  <p:tag name="KSO_WM_UNIT_TEXT_FILL_TYPE" val="1"/>
  <p:tag name="KSO_WM_TEMPLATE_ASSEMBLE_XID" val="5f6acb29c62b13c0b940a95d"/>
  <p:tag name="KSO_WM_TEMPLATE_ASSEMBLE_GROUPID" val="5f6acb29c62b13c0b940a95d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diagram20211176_1*h_a*2_1"/>
  <p:tag name="KSO_WM_TEMPLATE_CATEGORY" val="diagram"/>
  <p:tag name="KSO_WM_TEMPLATE_INDEX" val="2021117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67acd3155f904ef9bf7bce0e31bce285"/>
  <p:tag name="KSO_WM_UNIT_DECORATE_INFO" val=""/>
  <p:tag name="KSO_WM_UNIT_SM_LIMIT_TYPE" val=""/>
  <p:tag name="KSO_WM_CHIP_FILLAREA_FILL_RULE" val="{&quot;fill_align&quot;:&quot;cm&quot;,&quot;fill_mode&quot;:&quot;full&quot;,&quot;sacle_strategy&quot;:&quot;smart&quot;}"/>
  <p:tag name="KSO_WM_ASSEMBLE_CHIP_INDEX" val="b01a98082a5a4a90b751dd39600f34e4"/>
  <p:tag name="KSO_WM_UNIT_TEXT_FILL_FORE_SCHEMECOLOR_INDEX_BRIGHTNESS" val="0"/>
  <p:tag name="KSO_WM_UNIT_TEXT_FILL_FORE_SCHEMECOLOR_INDEX" val="13"/>
  <p:tag name="KSO_WM_UNIT_TEXT_FILL_TYPE" val="1"/>
  <p:tag name="KSO_WM_TEMPLATE_ASSEMBLE_XID" val="5f6acb29c62b13c0b940a95d"/>
  <p:tag name="KSO_WM_TEMPLATE_ASSEMBLE_GROUPID" val="5f6acb29c62b13c0b940a95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diagram20211176_1*h_f*2_1"/>
  <p:tag name="KSO_WM_TEMPLATE_CATEGORY" val="diagram"/>
  <p:tag name="KSO_WM_TEMPLATE_INDEX" val="2021117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39"/>
  <p:tag name="KSO_WM_UNIT_SHOW_EDIT_AREA_INDICATION" val="1"/>
  <p:tag name="KSO_WM_CHIP_GROUPID" val="5e6b05b36848fb12bee65ad8"/>
  <p:tag name="KSO_WM_CHIP_XID" val="5e6b05b36848fb12bee65ada"/>
  <p:tag name="KSO_WM_UNIT_DEC_AREA_ID" val="a3d7b84df0074b2598af85d9d6ed4a3f"/>
  <p:tag name="KSO_WM_UNIT_DECORATE_INFO" val=""/>
  <p:tag name="KSO_WM_UNIT_SM_LIMIT_TYPE" val=""/>
  <p:tag name="KSO_WM_CHIP_FILLAREA_FILL_RULE" val="{&quot;fill_align&quot;:&quot;cm&quot;,&quot;fill_mode&quot;:&quot;full&quot;,&quot;sacle_strategy&quot;:&quot;smart&quot;}"/>
  <p:tag name="KSO_WM_ASSEMBLE_CHIP_INDEX" val="b01a98082a5a4a90b751dd39600f34e4"/>
  <p:tag name="KSO_WM_UNIT_TEXT_FILL_FORE_SCHEMECOLOR_INDEX_BRIGHTNESS" val="0.25"/>
  <p:tag name="KSO_WM_UNIT_TEXT_FILL_FORE_SCHEMECOLOR_INDEX" val="13"/>
  <p:tag name="KSO_WM_UNIT_TEXT_FILL_TYPE" val="1"/>
  <p:tag name="KSO_WM_TEMPLATE_ASSEMBLE_XID" val="5f6acb29c62b13c0b940a95d"/>
  <p:tag name="KSO_WM_TEMPLATE_ASSEMBLE_GROUPID" val="5f6acb29c62b13c0b940a95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11176_1*h_a*1_1"/>
  <p:tag name="KSO_WM_TEMPLATE_CATEGORY" val="diagram"/>
  <p:tag name="KSO_WM_TEMPLATE_INDEX" val="2021117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378d29c35e624fc68507f0cfc7571b6d"/>
  <p:tag name="KSO_WM_UNIT_DECORATE_INFO" val=""/>
  <p:tag name="KSO_WM_UNIT_SM_LIMIT_TYPE" val=""/>
  <p:tag name="KSO_WM_CHIP_FILLAREA_FILL_RULE" val="{&quot;fill_align&quot;:&quot;cm&quot;,&quot;fill_mode&quot;:&quot;full&quot;,&quot;sacle_strategy&quot;:&quot;smart&quot;}"/>
  <p:tag name="KSO_WM_ASSEMBLE_CHIP_INDEX" val="ae940b066e65492cb387f1478b9961e9"/>
  <p:tag name="KSO_WM_UNIT_TEXT_FILL_FORE_SCHEMECOLOR_INDEX_BRIGHTNESS" val="0"/>
  <p:tag name="KSO_WM_UNIT_TEXT_FILL_FORE_SCHEMECOLOR_INDEX" val="13"/>
  <p:tag name="KSO_WM_UNIT_TEXT_FILL_TYPE" val="1"/>
  <p:tag name="KSO_WM_TEMPLATE_ASSEMBLE_XID" val="5f6acb29c62b13c0b940a95d"/>
  <p:tag name="KSO_WM_TEMPLATE_ASSEMBLE_GROUPID" val="5f6acb29c62b13c0b940a95d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11176_1*h_f*1_1"/>
  <p:tag name="KSO_WM_TEMPLATE_CATEGORY" val="diagram"/>
  <p:tag name="KSO_WM_TEMPLATE_INDEX" val="2021117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39"/>
  <p:tag name="KSO_WM_UNIT_SHOW_EDIT_AREA_INDICATION" val="1"/>
  <p:tag name="KSO_WM_CHIP_GROUPID" val="5e6b05b36848fb12bee65ad8"/>
  <p:tag name="KSO_WM_CHIP_XID" val="5e6b05b36848fb12bee65ada"/>
  <p:tag name="KSO_WM_UNIT_DEC_AREA_ID" val="e5bdca90b7584100b0f8cf08defac393"/>
  <p:tag name="KSO_WM_UNIT_DECORATE_INFO" val=""/>
  <p:tag name="KSO_WM_UNIT_SM_LIMIT_TYPE" val=""/>
  <p:tag name="KSO_WM_CHIP_FILLAREA_FILL_RULE" val="{&quot;fill_align&quot;:&quot;cm&quot;,&quot;fill_mode&quot;:&quot;full&quot;,&quot;sacle_strategy&quot;:&quot;smart&quot;}"/>
  <p:tag name="KSO_WM_ASSEMBLE_CHIP_INDEX" val="ae940b066e65492cb387f1478b9961e9"/>
  <p:tag name="KSO_WM_UNIT_TEXT_FILL_FORE_SCHEMECOLOR_INDEX_BRIGHTNESS" val="0.25"/>
  <p:tag name="KSO_WM_UNIT_TEXT_FILL_FORE_SCHEMECOLOR_INDEX" val="13"/>
  <p:tag name="KSO_WM_UNIT_TEXT_FILL_TYPE" val="1"/>
  <p:tag name="KSO_WM_TEMPLATE_ASSEMBLE_XID" val="5f6acb29c62b13c0b940a95d"/>
  <p:tag name="KSO_WM_TEMPLATE_ASSEMBLE_GROUPID" val="5f6acb29c62b13c0b940a95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18_1"/>
  <p:tag name="KSO_WM_TEMPLATE_SUBCATEGORY" val="0"/>
  <p:tag name="KSO_WM_TEMPLATE_MASTER_TYPE" val="0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918"/>
  <p:tag name="KSO_WM_SLIDE_LAYOUT" val="a_f"/>
  <p:tag name="KSO_WM_SLIDE_LAYOUT_CNT" val="1_1"/>
  <p:tag name="KSO_WM_SLIDE_TYPE" val="text"/>
  <p:tag name="KSO_WM_SLIDE_SUBTYPE" val="pureTxt"/>
  <p:tag name="KSO_WM_SLIDE_SIZE" val="864*383"/>
  <p:tag name="KSO_WM_SLIDE_POSITION" val="95*8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918_1*i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918_1*i*2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2918_1*i*3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18_1*a*1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ISNUMDGMTITL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918_1*i*4"/>
  <p:tag name="KSO_WM_TEMPLATE_CATEGORY" val="diagram"/>
  <p:tag name="KSO_WM_TEMPLATE_INDEX" val="20202918"/>
  <p:tag name="KSO_WM_UNIT_LAYERLEVEL" val="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0833_1*f*1"/>
  <p:tag name="KSO_WM_TEMPLATE_CATEGORY" val="diagram"/>
  <p:tag name="KSO_WM_TEMPLATE_INDEX" val="20210833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13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lt&quot;,&quot;fill_mode&quot;:&quot;full&quot;}"/>
  <p:tag name="KSO_WM_UNIT_DEC_AREA_ID" val="6481c065a2c04cc796cc9a7707f49107"/>
  <p:tag name="KSO_WM_ASSEMBLE_CHIP_INDEX" val="a1fd6be16b3a468d9a725038bf4dd5f2"/>
  <p:tag name="KSO_WM_UNIT_SUPPORT_UNIT_TYPE" val="[&quot;d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5f6231813b8f58ab2f1d71b6"/>
  <p:tag name="KSO_WM_TEMPLATE_ASSEMBLE_GROUPID" val="5f6231813b8f58ab2f1d71b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8720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37*480"/>
  <p:tag name="KSO_WM_SLIDE_POSITION" val="22*0"/>
  <p:tag name="KSO_WM_TAG_VERSION" val="1.0"/>
  <p:tag name="KSO_WM_BEAUTIFY_FLAG" val="#wm#"/>
  <p:tag name="KSO_WM_TEMPLATE_CATEGORY" val="diagram"/>
  <p:tag name="KSO_WM_TEMPLATE_INDEX" val="2020872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10-28T21:02:34&quot;,&quot;maxSize&quot;:{&quot;size1&quot;:22.399999999999999},&quot;minSize&quot;:{&quot;size1&quot;:20},&quot;normalSize&quot;:{&quot;size1&quot;:22.399999999999999},&quot;subLayout&quot;:[{&quot;id&quot;:&quot;2020-10-28T21:02:34&quot;,&quot;margin&quot;:{&quot;bottom&quot;:0.026000002399086952,&quot;left&quot;:1.6929999589920044,&quot;right&quot;:8.0430002212524414,&quot;top&quot;:1.6929999589920044},&quot;type&quot;:0},{&quot;id&quot;:&quot;2020-10-28T21:02:34&quot;,&quot;margin&quot;:{&quot;bottom&quot;:2.9630000591278076,&quot;left&quot;:3.3870000839233398,&quot;right&quot;:3.3859999179840088,&quot;top&quot;:2.0899999141693115},&quot;type&quot;:0}],&quot;type&quot;:0}"/>
  <p:tag name="KSO_WM_SLIDE_BACKGROUND" val="[&quot;general&quot;]"/>
  <p:tag name="KSO_WM_SLIDE_RATIO" val="1.777778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FILLPROP" val="[[{&quot;text_align&quot;:&quot;lm&quot;,&quot;text_direction&quot;:&quot;horizontal&quot;,&quot;support_big_font&quot;:true,&quot;fill_id&quot;:&quot;cbc5ad0736cf4eccbc3375f750b410a4&quot;,&quot;fill_align&quot;:&quot;lm&quot;,&quot;chip_types&quot;:[&quot;header&quot;]},{&quot;text_align&quot;:&quot;lm&quot;,&quot;text_direction&quot;:&quot;horizontal&quot;,&quot;support_big_font&quot;:true,&quot;fill_id&quot;:&quot;001301a16bfe4fee952b84fd55dd512d&quot;,&quot;fill_align&quot;:&quot;cm&quot;,&quot;chip_types&quot;:[&quot;text&quot;]}],[{&quot;text_align&quot;:&quot;lm&quot;,&quot;text_direction&quot;:&quot;horizontal&quot;,&quot;support_big_font&quot;:false,&quot;fill_id&quot;:&quot;cbc5ad0736cf4eccbc3375f750b410a4&quot;,&quot;fill_align&quot;:&quot;lm&quot;,&quot;chip_types&quot;:[&quot;header&quot;]},{&quot;text_align&quot;:&quot;cm&quot;,&quot;text_direction&quot;:&quot;horizontal&quot;,&quot;support_features&quot;:[&quot;collage&quot;],&quot;support_big_font&quot;:false,&quot;fill_id&quot;:&quot;001301a16bfe4fee952b84fd55dd512d&quot;,&quot;fill_align&quot;:&quot;cm&quot;,&quot;chip_types&quot;:[&quot;diagram&quot;,&quot;pictext&quot;,&quot;picture&quot;,&quot;chart&quot;,&quot;table&quot;,&quot;video&quot;]}]]"/>
  <p:tag name="KSO_WM_CHIP_XID" val="5ef1707e5bb2a422ac9a2b54"/>
  <p:tag name="KSO_WM_CHIP_DECFILLPROP" val="[]"/>
  <p:tag name="KSO_WM_SLIDE_CAN_ADD_NAVIGATION" val="1"/>
  <p:tag name="KSO_WM_CHIP_GROUPID" val="5ef1707e5bb2a422ac9a2b53"/>
  <p:tag name="KSO_WM_SLIDE_BK_DARK_LIGHT" val="2"/>
  <p:tag name="KSO_WM_SLIDE_BACKGROUND_TYPE" val="general"/>
  <p:tag name="KSO_WM_SLIDE_SUPPORT_FEATURE_TYPE" val="1"/>
  <p:tag name="KSO_WM_TEMPLATE_ASSEMBLE_XID" val="5f996be9e01a7e847d6edd25"/>
  <p:tag name="KSO_WM_TEMPLATE_ASSEMBLE_GROUPID" val="5f996be9e01a7e847d6edd2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20_1*i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031f09c4cedb4b11b66eaad01eac5552"/>
  <p:tag name="KSO_WM_UNIT_DECORATE_INFO" val="{&quot;ReferentInfo&quot;:{&quot;Id&quot;:&quot;slide&quot;,&quot;X&quot;:{&quot;Pos&quot;:2},&quot;Y&quot;:{&quot;Pos&quot;:0}},&quot;DecorateInfoX&quot;:{&quot;Pos&quot;:2,&quot;IsAbs&quot;:false},&quot;DecorateInfoY&quot;:{&quot;Pos&quot;:0,&quot;IsAbs&quot;:false},&quot;DecorateInfoW&quot;:{&quot;IsAbs&quot;:false},&quot;DecorateInfoH&quot;:{&quot;IsAbs&quot;:fals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996be9e01a7e847d6edd25"/>
  <p:tag name="KSO_WM_TEMPLATE_ASSEMBLE_GROUPID" val="5f996be9e01a7e847d6edd2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8720_1*i*2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87d16a5fd8004a03af2e09f03448e1b9"/>
  <p:tag name="KSO_WM_UNIT_DECORATE_INFO" val="{&quot;ReferentInfo&quot;:{&quot;Id&quot;:&quot;slide&quot;,&quot;X&quot;:{&quot;Pos&quot;:0},&quot;Y&quot;:{&quot;Pos&quot;:1}},&quot;DecorateInfoX&quot;:{&quot;Pos&quot;:0,&quot;IsAbs&quot;:false},&quot;DecorateInfoY&quot;:{&quot;Pos&quot;:0,&quot;IsAbs&quot;:false},&quot;DecorateInfoW&quot;:{&quot;IsAbs&quot;:false},&quot;DecorateInfoH&quot;:{&quot;IsAbs&quot;:false},&quot;whChangeMode&quot;:1}"/>
  <p:tag name="KSO_WM_CHIP_GROUPID" val="5ef1707e5bb2a422ac9a2b53"/>
  <p:tag name="KSO_WM_CHIP_XID" val="5ef1707e5bb2a422ac9a2b54"/>
  <p:tag name="KSO_WM_TEMPLATE_ASSEMBLE_XID" val="5f996be9e01a7e847d6edd25"/>
  <p:tag name="KSO_WM_TEMPLATE_ASSEMBLE_GROUPID" val="5f996be9e01a7e847d6edd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20_1*i*10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ca7031cbfb340dc8a9941cfccf37bd3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3e4b5283611c49b8a0623c7ed618ab25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996be9e01a7e847d6edd25"/>
  <p:tag name="KSO_WM_TEMPLATE_ASSEMBLE_GROUPID" val="5f996be9e01a7e847d6edd2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20_1*a*1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987b33e25a447dea435f7d5b84da01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3dccae5e4e344d338bb36d0b1c1e45e1"/>
  <p:tag name="KSO_WM_UNIT_TEXT_FILL_FORE_SCHEMECOLOR_INDEX_BRIGHTNESS" val="0"/>
  <p:tag name="KSO_WM_UNIT_TEXT_FILL_FORE_SCHEMECOLOR_INDEX" val="13"/>
  <p:tag name="KSO_WM_UNIT_TEXT_FILL_TYPE" val="1"/>
  <p:tag name="KSO_WM_TEMPLATE_ASSEMBLE_XID" val="5f996be9e01a7e847d6edd25"/>
  <p:tag name="KSO_WM_TEMPLATE_ASSEMBLE_GROUPID" val="5f996be9e01a7e847d6edd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05585_1*l_h_i*1_1_2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-0.25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05585_1*l_h_i*1_1_1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05585_1*l_h_f*1_1_1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05585_1*l_h_i*1_2_2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-0.25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05585_1*l_h_i*1_2_1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USESOURCEFORMAT_APPLY" val="1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05585_1*l_h_f*1_2_1"/>
  <p:tag name="KSO_WM_TEMPLATE_CATEGORY" val="diagram"/>
  <p:tag name="KSO_WM_TEMPLATE_INDEX" val="20205585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20_1*i*3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20_1*i*8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20_1*i*9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20_1*i*6"/>
  <p:tag name="KSO_WM_TEMPLATE_CATEGORY" val="diagram"/>
  <p:tag name="KSO_WM_TEMPLATE_INDEX" val="20208720"/>
  <p:tag name="KSO_WM_UNIT_LAYERLEVEL" val="1"/>
  <p:tag name="KSO_WM_TAG_VERSION" val="1.0"/>
  <p:tag name="KSO_WM_BEAUTIFY_FLAG" val="#wm#"/>
  <p:tag name="KSO_WM_UNIT_SM_LIMIT_TYPE" val="2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996be9e01a7e847d6edd25"/>
  <p:tag name="KSO_WM_TEMPLATE_ASSEMBLE_GROUPID" val="5f996be9e01a7e847d6edd25"/>
</p:tagLst>
</file>

<file path=ppt/theme/theme1.xml><?xml version="1.0" encoding="utf-8"?>
<a:theme xmlns:a="http://schemas.openxmlformats.org/drawingml/2006/main" name="第一PPT，www.1ppt.com">
  <a:themeElements>
    <a:clrScheme name="3色-绿黄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46786F"/>
      </a:accent1>
      <a:accent2>
        <a:srgbClr val="F6B833"/>
      </a:accent2>
      <a:accent3>
        <a:srgbClr val="EFA87A"/>
      </a:accent3>
      <a:accent4>
        <a:srgbClr val="46786F"/>
      </a:accent4>
      <a:accent5>
        <a:srgbClr val="F6B833"/>
      </a:accent5>
      <a:accent6>
        <a:srgbClr val="EFA87A"/>
      </a:accent6>
      <a:hlink>
        <a:srgbClr val="0563C1"/>
      </a:hlink>
      <a:folHlink>
        <a:srgbClr val="954F72"/>
      </a:folHlink>
    </a:clrScheme>
    <a:fontScheme name="thlns0q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3色-绿黄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46786F"/>
      </a:accent1>
      <a:accent2>
        <a:srgbClr val="F6B833"/>
      </a:accent2>
      <a:accent3>
        <a:srgbClr val="EFA87A"/>
      </a:accent3>
      <a:accent4>
        <a:srgbClr val="46786F"/>
      </a:accent4>
      <a:accent5>
        <a:srgbClr val="F6B833"/>
      </a:accent5>
      <a:accent6>
        <a:srgbClr val="EFA87A"/>
      </a:accent6>
      <a:hlink>
        <a:srgbClr val="0563C1"/>
      </a:hlink>
      <a:folHlink>
        <a:srgbClr val="954F72"/>
      </a:folHlink>
    </a:clrScheme>
    <a:fontScheme name="thlns0q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，www.1ppt.com  ​">
  <a:themeElements>
    <a:clrScheme name="3色-绿黄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46786F"/>
      </a:accent1>
      <a:accent2>
        <a:srgbClr val="F6B833"/>
      </a:accent2>
      <a:accent3>
        <a:srgbClr val="EFA87A"/>
      </a:accent3>
      <a:accent4>
        <a:srgbClr val="46786F"/>
      </a:accent4>
      <a:accent5>
        <a:srgbClr val="F6B833"/>
      </a:accent5>
      <a:accent6>
        <a:srgbClr val="EFA87A"/>
      </a:accent6>
      <a:hlink>
        <a:srgbClr val="0563C1"/>
      </a:hlink>
      <a:folHlink>
        <a:srgbClr val="954F72"/>
      </a:folHlink>
    </a:clrScheme>
    <a:fontScheme name="thlns0q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第一PPT，www.1ppt.com   ">
  <a:themeElements>
    <a:clrScheme name="3色-绿黄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46786F"/>
      </a:accent1>
      <a:accent2>
        <a:srgbClr val="F6B833"/>
      </a:accent2>
      <a:accent3>
        <a:srgbClr val="EFA87A"/>
      </a:accent3>
      <a:accent4>
        <a:srgbClr val="46786F"/>
      </a:accent4>
      <a:accent5>
        <a:srgbClr val="F6B833"/>
      </a:accent5>
      <a:accent6>
        <a:srgbClr val="EFA87A"/>
      </a:accent6>
      <a:hlink>
        <a:srgbClr val="0563C1"/>
      </a:hlink>
      <a:folHlink>
        <a:srgbClr val="954F72"/>
      </a:folHlink>
    </a:clrScheme>
    <a:fontScheme name="thlns0q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第一PPT，www.1ppt.com    ">
  <a:themeElements>
    <a:clrScheme name="3色-绿黄">
      <a:dk1>
        <a:srgbClr val="262626"/>
      </a:dk1>
      <a:lt1>
        <a:srgbClr val="FFFFFF"/>
      </a:lt1>
      <a:dk2>
        <a:srgbClr val="44546A"/>
      </a:dk2>
      <a:lt2>
        <a:srgbClr val="E7E6E6"/>
      </a:lt2>
      <a:accent1>
        <a:srgbClr val="46786F"/>
      </a:accent1>
      <a:accent2>
        <a:srgbClr val="F6B833"/>
      </a:accent2>
      <a:accent3>
        <a:srgbClr val="EFA87A"/>
      </a:accent3>
      <a:accent4>
        <a:srgbClr val="46786F"/>
      </a:accent4>
      <a:accent5>
        <a:srgbClr val="F6B833"/>
      </a:accent5>
      <a:accent6>
        <a:srgbClr val="EFA87A"/>
      </a:accent6>
      <a:hlink>
        <a:srgbClr val="0563C1"/>
      </a:hlink>
      <a:folHlink>
        <a:srgbClr val="954F72"/>
      </a:folHlink>
    </a:clrScheme>
    <a:fontScheme name="thlns0q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字魂176号-创粗圆"/>
        <a:font script="Hebr" typeface="字魂176号-创粗圆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176号-创粗圆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176号-创粗圆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176号-创粗圆"/>
        <a:ea typeface=""/>
        <a:cs typeface=""/>
        <a:font script="Jpan" typeface="ＭＳ Ｐゴシック"/>
        <a:font script="Hang" typeface="맑은 고딕"/>
        <a:font script="Hans" typeface="字魂176号-创粗圆"/>
        <a:font script="Hant" typeface="新細明體"/>
        <a:font script="Arab" typeface="字魂176号-创粗圆"/>
        <a:font script="Hebr" typeface="字魂176号-创粗圆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176号-创粗圆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Microsoft Office PowerPoint</Application>
  <PresentationFormat>宽屏</PresentationFormat>
  <Paragraphs>139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宋体</vt:lpstr>
      <vt:lpstr>微软雅黑</vt:lpstr>
      <vt:lpstr>字魂176号-创粗圆</vt:lpstr>
      <vt:lpstr>Arial</vt:lpstr>
      <vt:lpstr>Calibri</vt:lpstr>
      <vt:lpstr>Calibri Light</vt:lpstr>
      <vt:lpstr>Wingdings</vt:lpstr>
      <vt:lpstr>第一PPT，www.1ppt.com</vt:lpstr>
      <vt:lpstr>第一PPT，www.1ppt.com </vt:lpstr>
      <vt:lpstr>第一PPT，www.1ppt.com  ​</vt:lpstr>
      <vt:lpstr>第一PPT，www.1ppt.com   </vt:lpstr>
      <vt:lpstr>第一PPT，www.1ppt.com    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一、项目介绍</vt:lpstr>
      <vt:lpstr>PowerPoint 演示文稿</vt:lpstr>
      <vt:lpstr>垃圾袋套装比赛</vt:lpstr>
      <vt:lpstr>地面清刮比赛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2021-01-15T07:09:51Z</dcterms:created>
  <dcterms:modified xsi:type="dcterms:W3CDTF">2022-03-20T12:55:05Z</dcterms:modified>
</cp:coreProperties>
</file>