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2"/>
    <p:sldMasterId id="2147483666" r:id="rId3"/>
  </p:sldMasterIdLst>
  <p:notesMasterIdLst>
    <p:notesMasterId r:id="rId30"/>
  </p:notesMasterIdLst>
  <p:sldIdLst>
    <p:sldId id="259" r:id="rId4"/>
    <p:sldId id="260" r:id="rId5"/>
    <p:sldId id="261" r:id="rId6"/>
    <p:sldId id="266" r:id="rId7"/>
    <p:sldId id="268" r:id="rId8"/>
    <p:sldId id="269" r:id="rId9"/>
    <p:sldId id="270" r:id="rId10"/>
    <p:sldId id="262" r:id="rId11"/>
    <p:sldId id="271" r:id="rId12"/>
    <p:sldId id="272" r:id="rId13"/>
    <p:sldId id="273" r:id="rId14"/>
    <p:sldId id="274" r:id="rId15"/>
    <p:sldId id="263" r:id="rId16"/>
    <p:sldId id="275" r:id="rId17"/>
    <p:sldId id="276" r:id="rId18"/>
    <p:sldId id="277" r:id="rId19"/>
    <p:sldId id="264" r:id="rId20"/>
    <p:sldId id="278" r:id="rId21"/>
    <p:sldId id="280" r:id="rId22"/>
    <p:sldId id="281" r:id="rId23"/>
    <p:sldId id="265" r:id="rId24"/>
    <p:sldId id="282" r:id="rId25"/>
    <p:sldId id="283" r:id="rId26"/>
    <p:sldId id="284" r:id="rId27"/>
    <p:sldId id="279" r:id="rId28"/>
    <p:sldId id="285" r:id="rId29"/>
  </p:sldIdLst>
  <p:sldSz cx="12192000" cy="6858000"/>
  <p:notesSz cx="6858000" cy="9144000"/>
  <p:custDataLst>
    <p:tags r:id="rId3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CFE"/>
    <a:srgbClr val="137D69"/>
    <a:srgbClr val="FFFFFF"/>
    <a:srgbClr val="3AAF5F"/>
    <a:srgbClr val="114544"/>
    <a:srgbClr val="25986F"/>
    <a:srgbClr val="8BEDF2"/>
    <a:srgbClr val="FEB9CE"/>
    <a:srgbClr val="86ECF1"/>
    <a:srgbClr val="FAB0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79947-28E4-4221-8F64-FE58D302FFCE}" type="datetimeFigureOut">
              <a:rPr lang="zh-CN" altLang="en-US" smtClean="0"/>
              <a:t>2022/3/21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18069-11AF-42EB-85F8-0F258AD911C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592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37515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04942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32025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49173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544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3320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53310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6525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2392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348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911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4663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2358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22104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03718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4257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9372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26716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4783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727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588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08071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71761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3419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39699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18069-11AF-42EB-85F8-0F258AD911C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9376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E100935-7E58-40D1-9981-7DE5A401520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19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3204" y="65560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38231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777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91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94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 defTabSz="914400"/>
              <a:t>2022/3/21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 defTabSz="914400"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80326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79707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6482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5322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538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7E45124-AF30-4186-B7BF-225E0FCB4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8836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5307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1149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28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5259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34366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1521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333088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7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623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38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873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458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1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090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1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8375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2022/3/21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5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eg"/><Relationship Id="rId5" Type="http://schemas.openxmlformats.org/officeDocument/2006/relationships/image" Target="../media/image5.jpg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E26067-A75B-48E8-A92C-578BB80172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BD2735-6D4D-44DC-B9F4-7BF2D0150F85}"/>
              </a:ext>
            </a:extLst>
          </p:cNvPr>
          <p:cNvSpPr/>
          <p:nvPr/>
        </p:nvSpPr>
        <p:spPr>
          <a:xfrm>
            <a:off x="1610902" y="2380623"/>
            <a:ext cx="908449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8800" b="1" spc="1200" dirty="0">
                <a:solidFill>
                  <a:srgbClr val="137D69"/>
                </a:solidFill>
                <a:cs typeface="+mn-ea"/>
                <a:sym typeface="+mn-lt"/>
              </a:rPr>
              <a:t>大学生心理健康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B0275FA2-869A-4E1E-BD3F-E0B453200C3A}"/>
              </a:ext>
            </a:extLst>
          </p:cNvPr>
          <p:cNvSpPr/>
          <p:nvPr/>
        </p:nvSpPr>
        <p:spPr>
          <a:xfrm>
            <a:off x="3203575" y="222853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81AB8EA-FD30-43E7-9880-88D64E9DDAC3}"/>
              </a:ext>
            </a:extLst>
          </p:cNvPr>
          <p:cNvSpPr/>
          <p:nvPr/>
        </p:nvSpPr>
        <p:spPr>
          <a:xfrm>
            <a:off x="4329573" y="3801052"/>
            <a:ext cx="364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关注大学生心理健康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33AD4F9-292D-483E-A0A4-26E0F01F20B5}"/>
              </a:ext>
            </a:extLst>
          </p:cNvPr>
          <p:cNvSpPr txBox="1"/>
          <p:nvPr/>
        </p:nvSpPr>
        <p:spPr>
          <a:xfrm>
            <a:off x="5057028" y="4925175"/>
            <a:ext cx="2077945" cy="400110"/>
          </a:xfrm>
          <a:prstGeom prst="rect">
            <a:avLst/>
          </a:prstGeom>
          <a:noFill/>
          <a:ln>
            <a:solidFill>
              <a:srgbClr val="25986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spc="300" dirty="0">
                <a:solidFill>
                  <a:srgbClr val="25986F"/>
                </a:solidFill>
                <a:cs typeface="+mn-ea"/>
                <a:sym typeface="+mn-lt"/>
              </a:rPr>
              <a:t>优品</a:t>
            </a:r>
            <a:r>
              <a:rPr lang="en-US" altLang="zh-CN" sz="2000" spc="300" dirty="0" smtClean="0">
                <a:solidFill>
                  <a:srgbClr val="25986F"/>
                </a:solidFill>
                <a:cs typeface="+mn-ea"/>
                <a:sym typeface="+mn-lt"/>
              </a:rPr>
              <a:t>PPT</a:t>
            </a:r>
            <a:endParaRPr lang="zh-CN" altLang="en-US" sz="2000" spc="300" dirty="0">
              <a:solidFill>
                <a:srgbClr val="25986F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CAA753D-AA94-41D7-8F0F-5BDEC5CDA0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1079447"/>
            <a:ext cx="952500" cy="95250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D829FB8-129C-4064-A60A-B38AC40AE5EF}"/>
              </a:ext>
            </a:extLst>
          </p:cNvPr>
          <p:cNvGrpSpPr/>
          <p:nvPr/>
        </p:nvGrpSpPr>
        <p:grpSpPr>
          <a:xfrm>
            <a:off x="4216726" y="4360063"/>
            <a:ext cx="3882341" cy="307777"/>
            <a:chOff x="4311976" y="4360063"/>
            <a:chExt cx="3882341" cy="30777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11C5D550-E7A2-4D01-A498-13F6CB837890}"/>
                </a:ext>
              </a:extLst>
            </p:cNvPr>
            <p:cNvSpPr/>
            <p:nvPr/>
          </p:nvSpPr>
          <p:spPr>
            <a:xfrm>
              <a:off x="4311976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学业期望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E8709DCA-0154-49A4-9A02-8411C1D437AA}"/>
                </a:ext>
              </a:extLst>
            </p:cNvPr>
            <p:cNvSpPr/>
            <p:nvPr/>
          </p:nvSpPr>
          <p:spPr>
            <a:xfrm>
              <a:off x="5326937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人际关系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2BAF871-94D4-4243-8F33-16CA7CFAB568}"/>
                </a:ext>
              </a:extLst>
            </p:cNvPr>
            <p:cNvSpPr/>
            <p:nvPr/>
          </p:nvSpPr>
          <p:spPr>
            <a:xfrm>
              <a:off x="6309223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自我认知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05AB50D0-0873-45E7-90CE-25A9906C6331}"/>
                </a:ext>
              </a:extLst>
            </p:cNvPr>
            <p:cNvSpPr/>
            <p:nvPr/>
          </p:nvSpPr>
          <p:spPr>
            <a:xfrm>
              <a:off x="7291506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家庭环境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C9360AC-EEFE-40CC-B6BD-5EB2F30E29D9}"/>
                </a:ext>
              </a:extLst>
            </p:cNvPr>
            <p:cNvSpPr txBox="1"/>
            <p:nvPr/>
          </p:nvSpPr>
          <p:spPr>
            <a:xfrm>
              <a:off x="5130940" y="4360063"/>
              <a:ext cx="2798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6E845A46-1D57-4FEC-9231-15AFD2FC8C4D}"/>
                </a:ext>
              </a:extLst>
            </p:cNvPr>
            <p:cNvSpPr txBox="1"/>
            <p:nvPr/>
          </p:nvSpPr>
          <p:spPr>
            <a:xfrm>
              <a:off x="6145901" y="4360063"/>
              <a:ext cx="2471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0991FB1-F77C-46A8-9689-46951F3CADBA}"/>
                </a:ext>
              </a:extLst>
            </p:cNvPr>
            <p:cNvSpPr txBox="1"/>
            <p:nvPr/>
          </p:nvSpPr>
          <p:spPr>
            <a:xfrm>
              <a:off x="7128187" y="4360063"/>
              <a:ext cx="2471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532660" y="4119239"/>
            <a:ext cx="22904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9FCFE"/>
                </a:solidFill>
              </a:rPr>
              <a:t>https://www.ypppt.com/</a:t>
            </a:r>
            <a:endParaRPr lang="zh-CN" altLang="en-US" sz="1400" dirty="0">
              <a:solidFill>
                <a:srgbClr val="F9FCF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14:glitter pattern="hexagon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心理障碍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î$lïḍè">
            <a:extLst>
              <a:ext uri="{FF2B5EF4-FFF2-40B4-BE49-F238E27FC236}">
                <a16:creationId xmlns:a16="http://schemas.microsoft.com/office/drawing/2014/main" xmlns="" id="{C8AE260D-E96F-4725-91D8-FD5612A0B071}"/>
              </a:ext>
            </a:extLst>
          </p:cNvPr>
          <p:cNvSpPr/>
          <p:nvPr/>
        </p:nvSpPr>
        <p:spPr bwMode="auto">
          <a:xfrm>
            <a:off x="4573757" y="1919974"/>
            <a:ext cx="2892086" cy="2887423"/>
          </a:xfrm>
          <a:custGeom>
            <a:avLst/>
            <a:gdLst>
              <a:gd name="connsiteX0" fmla="*/ 135672 w 609076"/>
              <a:gd name="connsiteY0" fmla="*/ 378765 h 608094"/>
              <a:gd name="connsiteX1" fmla="*/ 268220 w 609076"/>
              <a:gd name="connsiteY1" fmla="*/ 423490 h 608094"/>
              <a:gd name="connsiteX2" fmla="*/ 270801 w 609076"/>
              <a:gd name="connsiteY2" fmla="*/ 426343 h 608094"/>
              <a:gd name="connsiteX3" fmla="*/ 269787 w 609076"/>
              <a:gd name="connsiteY3" fmla="*/ 430116 h 608094"/>
              <a:gd name="connsiteX4" fmla="*/ 255408 w 609076"/>
              <a:gd name="connsiteY4" fmla="*/ 444380 h 608094"/>
              <a:gd name="connsiteX5" fmla="*/ 304538 w 609076"/>
              <a:gd name="connsiteY5" fmla="*/ 493430 h 608094"/>
              <a:gd name="connsiteX6" fmla="*/ 356341 w 609076"/>
              <a:gd name="connsiteY6" fmla="*/ 441619 h 608094"/>
              <a:gd name="connsiteX7" fmla="*/ 346478 w 609076"/>
              <a:gd name="connsiteY7" fmla="*/ 470699 h 608094"/>
              <a:gd name="connsiteX8" fmla="*/ 355511 w 609076"/>
              <a:gd name="connsiteY8" fmla="*/ 509534 h 608094"/>
              <a:gd name="connsiteX9" fmla="*/ 382426 w 609076"/>
              <a:gd name="connsiteY9" fmla="*/ 520669 h 608094"/>
              <a:gd name="connsiteX10" fmla="*/ 394778 w 609076"/>
              <a:gd name="connsiteY10" fmla="*/ 518645 h 608094"/>
              <a:gd name="connsiteX11" fmla="*/ 423629 w 609076"/>
              <a:gd name="connsiteY11" fmla="*/ 508890 h 608094"/>
              <a:gd name="connsiteX12" fmla="*/ 338182 w 609076"/>
              <a:gd name="connsiteY12" fmla="*/ 594198 h 608094"/>
              <a:gd name="connsiteX13" fmla="*/ 304538 w 609076"/>
              <a:gd name="connsiteY13" fmla="*/ 608094 h 608094"/>
              <a:gd name="connsiteX14" fmla="*/ 270894 w 609076"/>
              <a:gd name="connsiteY14" fmla="*/ 594198 h 608094"/>
              <a:gd name="connsiteX15" fmla="*/ 188120 w 609076"/>
              <a:gd name="connsiteY15" fmla="*/ 511559 h 608094"/>
              <a:gd name="connsiteX16" fmla="*/ 173832 w 609076"/>
              <a:gd name="connsiteY16" fmla="*/ 525915 h 608094"/>
              <a:gd name="connsiteX17" fmla="*/ 170053 w 609076"/>
              <a:gd name="connsiteY17" fmla="*/ 526927 h 608094"/>
              <a:gd name="connsiteX18" fmla="*/ 167288 w 609076"/>
              <a:gd name="connsiteY18" fmla="*/ 524350 h 608094"/>
              <a:gd name="connsiteX19" fmla="*/ 122398 w 609076"/>
              <a:gd name="connsiteY19" fmla="*/ 392017 h 608094"/>
              <a:gd name="connsiteX20" fmla="*/ 135672 w 609076"/>
              <a:gd name="connsiteY20" fmla="*/ 378765 h 608094"/>
              <a:gd name="connsiteX21" fmla="*/ 513252 w 609076"/>
              <a:gd name="connsiteY21" fmla="*/ 188723 h 608094"/>
              <a:gd name="connsiteX22" fmla="*/ 595111 w 609076"/>
              <a:gd name="connsiteY22" fmla="*/ 270462 h 608094"/>
              <a:gd name="connsiteX23" fmla="*/ 595111 w 609076"/>
              <a:gd name="connsiteY23" fmla="*/ 337658 h 608094"/>
              <a:gd name="connsiteX24" fmla="*/ 516017 w 609076"/>
              <a:gd name="connsiteY24" fmla="*/ 416635 h 608094"/>
              <a:gd name="connsiteX25" fmla="*/ 530398 w 609076"/>
              <a:gd name="connsiteY25" fmla="*/ 430995 h 608094"/>
              <a:gd name="connsiteX26" fmla="*/ 531412 w 609076"/>
              <a:gd name="connsiteY26" fmla="*/ 434677 h 608094"/>
              <a:gd name="connsiteX27" fmla="*/ 528831 w 609076"/>
              <a:gd name="connsiteY27" fmla="*/ 437530 h 608094"/>
              <a:gd name="connsiteX28" fmla="*/ 396271 w 609076"/>
              <a:gd name="connsiteY28" fmla="*/ 482266 h 608094"/>
              <a:gd name="connsiteX29" fmla="*/ 382997 w 609076"/>
              <a:gd name="connsiteY29" fmla="*/ 469011 h 608094"/>
              <a:gd name="connsiteX30" fmla="*/ 427798 w 609076"/>
              <a:gd name="connsiteY30" fmla="*/ 336645 h 608094"/>
              <a:gd name="connsiteX31" fmla="*/ 430655 w 609076"/>
              <a:gd name="connsiteY31" fmla="*/ 334068 h 608094"/>
              <a:gd name="connsiteX32" fmla="*/ 434343 w 609076"/>
              <a:gd name="connsiteY32" fmla="*/ 335172 h 608094"/>
              <a:gd name="connsiteX33" fmla="*/ 448631 w 609076"/>
              <a:gd name="connsiteY33" fmla="*/ 349440 h 608094"/>
              <a:gd name="connsiteX34" fmla="*/ 494170 w 609076"/>
              <a:gd name="connsiteY34" fmla="*/ 304060 h 608094"/>
              <a:gd name="connsiteX35" fmla="*/ 445958 w 609076"/>
              <a:gd name="connsiteY35" fmla="*/ 255919 h 608094"/>
              <a:gd name="connsiteX36" fmla="*/ 474996 w 609076"/>
              <a:gd name="connsiteY36" fmla="*/ 265768 h 608094"/>
              <a:gd name="connsiteX37" fmla="*/ 487164 w 609076"/>
              <a:gd name="connsiteY37" fmla="*/ 267701 h 608094"/>
              <a:gd name="connsiteX38" fmla="*/ 514082 w 609076"/>
              <a:gd name="connsiteY38" fmla="*/ 256563 h 608094"/>
              <a:gd name="connsiteX39" fmla="*/ 523116 w 609076"/>
              <a:gd name="connsiteY39" fmla="*/ 217719 h 608094"/>
              <a:gd name="connsiteX40" fmla="*/ 212828 w 609076"/>
              <a:gd name="connsiteY40" fmla="*/ 125789 h 608094"/>
              <a:gd name="connsiteX41" fmla="*/ 226102 w 609076"/>
              <a:gd name="connsiteY41" fmla="*/ 139043 h 608094"/>
              <a:gd name="connsiteX42" fmla="*/ 181209 w 609076"/>
              <a:gd name="connsiteY42" fmla="*/ 271491 h 608094"/>
              <a:gd name="connsiteX43" fmla="*/ 178351 w 609076"/>
              <a:gd name="connsiteY43" fmla="*/ 273976 h 608094"/>
              <a:gd name="connsiteX44" fmla="*/ 174664 w 609076"/>
              <a:gd name="connsiteY44" fmla="*/ 272964 h 608094"/>
              <a:gd name="connsiteX45" fmla="*/ 160376 w 609076"/>
              <a:gd name="connsiteY45" fmla="*/ 258697 h 608094"/>
              <a:gd name="connsiteX46" fmla="*/ 114929 w 609076"/>
              <a:gd name="connsiteY46" fmla="*/ 304074 h 608094"/>
              <a:gd name="connsiteX47" fmla="*/ 163141 w 609076"/>
              <a:gd name="connsiteY47" fmla="*/ 352212 h 608094"/>
              <a:gd name="connsiteX48" fmla="*/ 134011 w 609076"/>
              <a:gd name="connsiteY48" fmla="*/ 342363 h 608094"/>
              <a:gd name="connsiteX49" fmla="*/ 121843 w 609076"/>
              <a:gd name="connsiteY49" fmla="*/ 340338 h 608094"/>
              <a:gd name="connsiteX50" fmla="*/ 95202 w 609076"/>
              <a:gd name="connsiteY50" fmla="*/ 351383 h 608094"/>
              <a:gd name="connsiteX51" fmla="*/ 85891 w 609076"/>
              <a:gd name="connsiteY51" fmla="*/ 390317 h 608094"/>
              <a:gd name="connsiteX52" fmla="*/ 95755 w 609076"/>
              <a:gd name="connsiteY52" fmla="*/ 419402 h 608094"/>
              <a:gd name="connsiteX53" fmla="*/ 13896 w 609076"/>
              <a:gd name="connsiteY53" fmla="*/ 337669 h 608094"/>
              <a:gd name="connsiteX54" fmla="*/ 13896 w 609076"/>
              <a:gd name="connsiteY54" fmla="*/ 270478 h 608094"/>
              <a:gd name="connsiteX55" fmla="*/ 93082 w 609076"/>
              <a:gd name="connsiteY55" fmla="*/ 191414 h 608094"/>
              <a:gd name="connsiteX56" fmla="*/ 78701 w 609076"/>
              <a:gd name="connsiteY56" fmla="*/ 177148 h 608094"/>
              <a:gd name="connsiteX57" fmla="*/ 77687 w 609076"/>
              <a:gd name="connsiteY57" fmla="*/ 173466 h 608094"/>
              <a:gd name="connsiteX58" fmla="*/ 80268 w 609076"/>
              <a:gd name="connsiteY58" fmla="*/ 170613 h 608094"/>
              <a:gd name="connsiteX59" fmla="*/ 212828 w 609076"/>
              <a:gd name="connsiteY59" fmla="*/ 125789 h 608094"/>
              <a:gd name="connsiteX60" fmla="*/ 304478 w 609076"/>
              <a:gd name="connsiteY60" fmla="*/ 0 h 608094"/>
              <a:gd name="connsiteX61" fmla="*/ 338157 w 609076"/>
              <a:gd name="connsiteY61" fmla="*/ 13876 h 608094"/>
              <a:gd name="connsiteX62" fmla="*/ 420931 w 609076"/>
              <a:gd name="connsiteY62" fmla="*/ 96535 h 608094"/>
              <a:gd name="connsiteX63" fmla="*/ 435218 w 609076"/>
              <a:gd name="connsiteY63" fmla="*/ 82267 h 608094"/>
              <a:gd name="connsiteX64" fmla="*/ 438905 w 609076"/>
              <a:gd name="connsiteY64" fmla="*/ 81163 h 608094"/>
              <a:gd name="connsiteX65" fmla="*/ 441762 w 609076"/>
              <a:gd name="connsiteY65" fmla="*/ 83740 h 608094"/>
              <a:gd name="connsiteX66" fmla="*/ 486560 w 609076"/>
              <a:gd name="connsiteY66" fmla="*/ 216105 h 608094"/>
              <a:gd name="connsiteX67" fmla="*/ 473286 w 609076"/>
              <a:gd name="connsiteY67" fmla="*/ 229360 h 608094"/>
              <a:gd name="connsiteX68" fmla="*/ 340830 w 609076"/>
              <a:gd name="connsiteY68" fmla="*/ 184625 h 608094"/>
              <a:gd name="connsiteX69" fmla="*/ 338157 w 609076"/>
              <a:gd name="connsiteY69" fmla="*/ 181771 h 608094"/>
              <a:gd name="connsiteX70" fmla="*/ 339263 w 609076"/>
              <a:gd name="connsiteY70" fmla="*/ 178089 h 608094"/>
              <a:gd name="connsiteX71" fmla="*/ 353550 w 609076"/>
              <a:gd name="connsiteY71" fmla="*/ 163730 h 608094"/>
              <a:gd name="connsiteX72" fmla="*/ 304512 w 609076"/>
              <a:gd name="connsiteY72" fmla="*/ 114760 h 608094"/>
              <a:gd name="connsiteX73" fmla="*/ 252617 w 609076"/>
              <a:gd name="connsiteY73" fmla="*/ 166491 h 608094"/>
              <a:gd name="connsiteX74" fmla="*/ 262480 w 609076"/>
              <a:gd name="connsiteY74" fmla="*/ 137496 h 608094"/>
              <a:gd name="connsiteX75" fmla="*/ 253447 w 609076"/>
              <a:gd name="connsiteY75" fmla="*/ 98652 h 608094"/>
              <a:gd name="connsiteX76" fmla="*/ 226624 w 609076"/>
              <a:gd name="connsiteY76" fmla="*/ 87422 h 608094"/>
              <a:gd name="connsiteX77" fmla="*/ 214272 w 609076"/>
              <a:gd name="connsiteY77" fmla="*/ 89539 h 608094"/>
              <a:gd name="connsiteX78" fmla="*/ 185329 w 609076"/>
              <a:gd name="connsiteY78" fmla="*/ 99296 h 608094"/>
              <a:gd name="connsiteX79" fmla="*/ 270868 w 609076"/>
              <a:gd name="connsiteY79" fmla="*/ 13876 h 608094"/>
              <a:gd name="connsiteX80" fmla="*/ 304478 w 609076"/>
              <a:gd name="connsiteY80" fmla="*/ 0 h 60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609076" h="608094">
                <a:moveTo>
                  <a:pt x="135672" y="378765"/>
                </a:moveTo>
                <a:cubicBezTo>
                  <a:pt x="177243" y="392753"/>
                  <a:pt x="257159" y="419809"/>
                  <a:pt x="268220" y="423490"/>
                </a:cubicBezTo>
                <a:cubicBezTo>
                  <a:pt x="269511" y="423950"/>
                  <a:pt x="270525" y="425054"/>
                  <a:pt x="270801" y="426343"/>
                </a:cubicBezTo>
                <a:cubicBezTo>
                  <a:pt x="271078" y="427723"/>
                  <a:pt x="270709" y="429103"/>
                  <a:pt x="269787" y="430116"/>
                </a:cubicBezTo>
                <a:lnTo>
                  <a:pt x="255408" y="444380"/>
                </a:lnTo>
                <a:lnTo>
                  <a:pt x="304538" y="493430"/>
                </a:lnTo>
                <a:lnTo>
                  <a:pt x="356341" y="441619"/>
                </a:lnTo>
                <a:lnTo>
                  <a:pt x="346478" y="470699"/>
                </a:lnTo>
                <a:cubicBezTo>
                  <a:pt x="341869" y="484319"/>
                  <a:pt x="345280" y="499227"/>
                  <a:pt x="355511" y="509534"/>
                </a:cubicBezTo>
                <a:cubicBezTo>
                  <a:pt x="362793" y="516712"/>
                  <a:pt x="372287" y="520669"/>
                  <a:pt x="382426" y="520669"/>
                </a:cubicBezTo>
                <a:cubicBezTo>
                  <a:pt x="386574" y="520669"/>
                  <a:pt x="390722" y="520025"/>
                  <a:pt x="394778" y="518645"/>
                </a:cubicBezTo>
                <a:lnTo>
                  <a:pt x="423629" y="508890"/>
                </a:lnTo>
                <a:lnTo>
                  <a:pt x="338182" y="594198"/>
                </a:lnTo>
                <a:cubicBezTo>
                  <a:pt x="328872" y="603493"/>
                  <a:pt x="316705" y="608094"/>
                  <a:pt x="304538" y="608094"/>
                </a:cubicBezTo>
                <a:cubicBezTo>
                  <a:pt x="292371" y="608094"/>
                  <a:pt x="280111" y="603493"/>
                  <a:pt x="270894" y="594198"/>
                </a:cubicBezTo>
                <a:lnTo>
                  <a:pt x="188120" y="511559"/>
                </a:lnTo>
                <a:lnTo>
                  <a:pt x="173832" y="525915"/>
                </a:lnTo>
                <a:cubicBezTo>
                  <a:pt x="172818" y="526835"/>
                  <a:pt x="171436" y="527295"/>
                  <a:pt x="170053" y="526927"/>
                </a:cubicBezTo>
                <a:cubicBezTo>
                  <a:pt x="168763" y="526651"/>
                  <a:pt x="167657" y="525639"/>
                  <a:pt x="167288" y="524350"/>
                </a:cubicBezTo>
                <a:cubicBezTo>
                  <a:pt x="163232" y="512571"/>
                  <a:pt x="135856" y="431864"/>
                  <a:pt x="122398" y="392017"/>
                </a:cubicBezTo>
                <a:cubicBezTo>
                  <a:pt x="119633" y="383826"/>
                  <a:pt x="127468" y="376004"/>
                  <a:pt x="135672" y="378765"/>
                </a:cubicBezTo>
                <a:close/>
                <a:moveTo>
                  <a:pt x="513252" y="188723"/>
                </a:moveTo>
                <a:lnTo>
                  <a:pt x="595111" y="270462"/>
                </a:lnTo>
                <a:cubicBezTo>
                  <a:pt x="613732" y="288964"/>
                  <a:pt x="613732" y="319064"/>
                  <a:pt x="595111" y="337658"/>
                </a:cubicBezTo>
                <a:lnTo>
                  <a:pt x="516017" y="416635"/>
                </a:lnTo>
                <a:lnTo>
                  <a:pt x="530398" y="430995"/>
                </a:lnTo>
                <a:cubicBezTo>
                  <a:pt x="531320" y="431915"/>
                  <a:pt x="531689" y="433296"/>
                  <a:pt x="531412" y="434677"/>
                </a:cubicBezTo>
                <a:cubicBezTo>
                  <a:pt x="531043" y="435965"/>
                  <a:pt x="530122" y="437070"/>
                  <a:pt x="528831" y="437530"/>
                </a:cubicBezTo>
                <a:cubicBezTo>
                  <a:pt x="513160" y="442869"/>
                  <a:pt x="524130" y="439095"/>
                  <a:pt x="396271" y="482266"/>
                </a:cubicBezTo>
                <a:cubicBezTo>
                  <a:pt x="388067" y="485027"/>
                  <a:pt x="380231" y="477203"/>
                  <a:pt x="382997" y="469011"/>
                </a:cubicBezTo>
                <a:cubicBezTo>
                  <a:pt x="399313" y="420593"/>
                  <a:pt x="423004" y="350913"/>
                  <a:pt x="427798" y="336645"/>
                </a:cubicBezTo>
                <a:cubicBezTo>
                  <a:pt x="428259" y="335356"/>
                  <a:pt x="429365" y="334436"/>
                  <a:pt x="430655" y="334068"/>
                </a:cubicBezTo>
                <a:cubicBezTo>
                  <a:pt x="431946" y="333792"/>
                  <a:pt x="433421" y="334160"/>
                  <a:pt x="434343" y="335172"/>
                </a:cubicBezTo>
                <a:lnTo>
                  <a:pt x="448631" y="349440"/>
                </a:lnTo>
                <a:lnTo>
                  <a:pt x="494170" y="304060"/>
                </a:lnTo>
                <a:lnTo>
                  <a:pt x="445958" y="255919"/>
                </a:lnTo>
                <a:lnTo>
                  <a:pt x="474996" y="265768"/>
                </a:lnTo>
                <a:cubicBezTo>
                  <a:pt x="478775" y="267056"/>
                  <a:pt x="482924" y="267701"/>
                  <a:pt x="487164" y="267701"/>
                </a:cubicBezTo>
                <a:cubicBezTo>
                  <a:pt x="497212" y="267701"/>
                  <a:pt x="506983" y="263651"/>
                  <a:pt x="514082" y="256563"/>
                </a:cubicBezTo>
                <a:cubicBezTo>
                  <a:pt x="524037" y="246714"/>
                  <a:pt x="527725" y="231434"/>
                  <a:pt x="523116" y="217719"/>
                </a:cubicBezTo>
                <a:close/>
                <a:moveTo>
                  <a:pt x="212828" y="125789"/>
                </a:moveTo>
                <a:cubicBezTo>
                  <a:pt x="221032" y="123027"/>
                  <a:pt x="228868" y="130851"/>
                  <a:pt x="226102" y="139043"/>
                </a:cubicBezTo>
                <a:cubicBezTo>
                  <a:pt x="211445" y="182302"/>
                  <a:pt x="186095" y="257316"/>
                  <a:pt x="181209" y="271491"/>
                </a:cubicBezTo>
                <a:cubicBezTo>
                  <a:pt x="180840" y="272779"/>
                  <a:pt x="179734" y="273700"/>
                  <a:pt x="178351" y="273976"/>
                </a:cubicBezTo>
                <a:cubicBezTo>
                  <a:pt x="177061" y="274344"/>
                  <a:pt x="175678" y="273976"/>
                  <a:pt x="174664" y="272964"/>
                </a:cubicBezTo>
                <a:lnTo>
                  <a:pt x="160376" y="258697"/>
                </a:lnTo>
                <a:lnTo>
                  <a:pt x="114929" y="304074"/>
                </a:lnTo>
                <a:lnTo>
                  <a:pt x="163141" y="352212"/>
                </a:lnTo>
                <a:lnTo>
                  <a:pt x="134011" y="342363"/>
                </a:lnTo>
                <a:cubicBezTo>
                  <a:pt x="130232" y="341075"/>
                  <a:pt x="126083" y="340338"/>
                  <a:pt x="121843" y="340338"/>
                </a:cubicBezTo>
                <a:cubicBezTo>
                  <a:pt x="111795" y="340338"/>
                  <a:pt x="102300" y="344204"/>
                  <a:pt x="95202" y="351383"/>
                </a:cubicBezTo>
                <a:cubicBezTo>
                  <a:pt x="84785" y="361784"/>
                  <a:pt x="81282" y="376695"/>
                  <a:pt x="85891" y="390317"/>
                </a:cubicBezTo>
                <a:lnTo>
                  <a:pt x="95755" y="419402"/>
                </a:lnTo>
                <a:lnTo>
                  <a:pt x="13896" y="337669"/>
                </a:lnTo>
                <a:cubicBezTo>
                  <a:pt x="-4633" y="319077"/>
                  <a:pt x="-4633" y="288979"/>
                  <a:pt x="13896" y="270478"/>
                </a:cubicBezTo>
                <a:lnTo>
                  <a:pt x="93082" y="191414"/>
                </a:lnTo>
                <a:lnTo>
                  <a:pt x="78701" y="177148"/>
                </a:lnTo>
                <a:cubicBezTo>
                  <a:pt x="77779" y="176135"/>
                  <a:pt x="77318" y="174755"/>
                  <a:pt x="77687" y="173466"/>
                </a:cubicBezTo>
                <a:cubicBezTo>
                  <a:pt x="77963" y="172086"/>
                  <a:pt x="78978" y="170981"/>
                  <a:pt x="80268" y="170613"/>
                </a:cubicBezTo>
                <a:cubicBezTo>
                  <a:pt x="81098" y="170337"/>
                  <a:pt x="166183" y="141528"/>
                  <a:pt x="212828" y="125789"/>
                </a:cubicBezTo>
                <a:close/>
                <a:moveTo>
                  <a:pt x="304478" y="0"/>
                </a:moveTo>
                <a:cubicBezTo>
                  <a:pt x="316657" y="0"/>
                  <a:pt x="328847" y="4625"/>
                  <a:pt x="338157" y="13876"/>
                </a:cubicBezTo>
                <a:lnTo>
                  <a:pt x="420931" y="96535"/>
                </a:lnTo>
                <a:lnTo>
                  <a:pt x="435218" y="82267"/>
                </a:lnTo>
                <a:cubicBezTo>
                  <a:pt x="436140" y="81255"/>
                  <a:pt x="437522" y="80887"/>
                  <a:pt x="438905" y="81163"/>
                </a:cubicBezTo>
                <a:cubicBezTo>
                  <a:pt x="440287" y="81531"/>
                  <a:pt x="441301" y="82451"/>
                  <a:pt x="441762" y="83740"/>
                </a:cubicBezTo>
                <a:cubicBezTo>
                  <a:pt x="445634" y="95246"/>
                  <a:pt x="472272" y="173855"/>
                  <a:pt x="486560" y="216105"/>
                </a:cubicBezTo>
                <a:cubicBezTo>
                  <a:pt x="489325" y="224297"/>
                  <a:pt x="481490" y="232121"/>
                  <a:pt x="473286" y="229360"/>
                </a:cubicBezTo>
                <a:cubicBezTo>
                  <a:pt x="417059" y="210398"/>
                  <a:pt x="353734" y="188951"/>
                  <a:pt x="340830" y="184625"/>
                </a:cubicBezTo>
                <a:cubicBezTo>
                  <a:pt x="339447" y="184164"/>
                  <a:pt x="338525" y="183152"/>
                  <a:pt x="338157" y="181771"/>
                </a:cubicBezTo>
                <a:cubicBezTo>
                  <a:pt x="337880" y="180482"/>
                  <a:pt x="338249" y="179010"/>
                  <a:pt x="339263" y="178089"/>
                </a:cubicBezTo>
                <a:lnTo>
                  <a:pt x="353550" y="163730"/>
                </a:lnTo>
                <a:lnTo>
                  <a:pt x="304512" y="114760"/>
                </a:lnTo>
                <a:lnTo>
                  <a:pt x="252617" y="166491"/>
                </a:lnTo>
                <a:lnTo>
                  <a:pt x="262480" y="137496"/>
                </a:lnTo>
                <a:cubicBezTo>
                  <a:pt x="267181" y="123781"/>
                  <a:pt x="263678" y="108961"/>
                  <a:pt x="253447" y="98652"/>
                </a:cubicBezTo>
                <a:cubicBezTo>
                  <a:pt x="246165" y="91380"/>
                  <a:pt x="236671" y="87422"/>
                  <a:pt x="226624" y="87422"/>
                </a:cubicBezTo>
                <a:cubicBezTo>
                  <a:pt x="222384" y="87422"/>
                  <a:pt x="218236" y="88158"/>
                  <a:pt x="214272" y="89539"/>
                </a:cubicBezTo>
                <a:lnTo>
                  <a:pt x="185329" y="99296"/>
                </a:lnTo>
                <a:lnTo>
                  <a:pt x="270868" y="13876"/>
                </a:lnTo>
                <a:cubicBezTo>
                  <a:pt x="280132" y="4625"/>
                  <a:pt x="292299" y="0"/>
                  <a:pt x="304478" y="0"/>
                </a:cubicBezTo>
                <a:close/>
              </a:path>
            </a:pathLst>
          </a:custGeom>
          <a:solidFill>
            <a:srgbClr val="137D69"/>
          </a:solidFill>
          <a:ln>
            <a:noFill/>
          </a:ln>
        </p:spPr>
        <p:txBody>
          <a:bodyPr anchor="ctr"/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868D6BC5-CACB-4F66-98D5-46B1AE4B701C}"/>
              </a:ext>
            </a:extLst>
          </p:cNvPr>
          <p:cNvGrpSpPr/>
          <p:nvPr/>
        </p:nvGrpSpPr>
        <p:grpSpPr>
          <a:xfrm>
            <a:off x="8228466" y="1971235"/>
            <a:ext cx="2952750" cy="1154907"/>
            <a:chOff x="1514475" y="2463284"/>
            <a:chExt cx="2952750" cy="115490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2BBFEE6C-FF37-4331-BAF7-B3EC4A6FF530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28C836D9-76CC-4F45-807A-AAD678CCDBEC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3A131012-36AA-4C6F-9863-92F8209B08CC}"/>
              </a:ext>
            </a:extLst>
          </p:cNvPr>
          <p:cNvGrpSpPr/>
          <p:nvPr/>
        </p:nvGrpSpPr>
        <p:grpSpPr>
          <a:xfrm>
            <a:off x="8228466" y="3681313"/>
            <a:ext cx="2952750" cy="1154907"/>
            <a:chOff x="1514475" y="2463284"/>
            <a:chExt cx="2952750" cy="1154907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C28C508B-A60F-45D9-B4AD-FAC2E9751879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4A934075-27BB-450C-816C-15268CD20158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C4A65E93-7EAD-4D5F-9347-43FEDAB53743}"/>
              </a:ext>
            </a:extLst>
          </p:cNvPr>
          <p:cNvGrpSpPr/>
          <p:nvPr/>
        </p:nvGrpSpPr>
        <p:grpSpPr>
          <a:xfrm>
            <a:off x="1584552" y="1990285"/>
            <a:ext cx="2952750" cy="1154907"/>
            <a:chOff x="1514475" y="2463284"/>
            <a:chExt cx="2952750" cy="1154907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5A6BAAA0-0C4C-46A6-B6AA-E76B139BCC31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3DAD25A7-CFB8-48DD-BD0F-AB2689EF9F0F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A7E4D23E-6669-49B0-99D6-B80DCDD9AC2C}"/>
              </a:ext>
            </a:extLst>
          </p:cNvPr>
          <p:cNvGrpSpPr/>
          <p:nvPr/>
        </p:nvGrpSpPr>
        <p:grpSpPr>
          <a:xfrm>
            <a:off x="1584552" y="3700363"/>
            <a:ext cx="2952750" cy="1154907"/>
            <a:chOff x="1514475" y="2463284"/>
            <a:chExt cx="2952750" cy="1154907"/>
          </a:xfrm>
        </p:grpSpPr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8414F6BE-B664-4C82-99F2-8CDA99CE486E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xmlns="" id="{B19C69C4-3547-495E-B19A-C2C386DF9C54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7852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心理障碍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泪滴形 1">
            <a:extLst>
              <a:ext uri="{FF2B5EF4-FFF2-40B4-BE49-F238E27FC236}">
                <a16:creationId xmlns:a16="http://schemas.microsoft.com/office/drawing/2014/main" xmlns="" id="{51DC36B8-1DB9-468E-AB03-BA63C4DDBA4B}"/>
              </a:ext>
            </a:extLst>
          </p:cNvPr>
          <p:cNvSpPr/>
          <p:nvPr/>
        </p:nvSpPr>
        <p:spPr>
          <a:xfrm rot="8263579">
            <a:off x="1703405" y="1778821"/>
            <a:ext cx="1857828" cy="1857828"/>
          </a:xfrm>
          <a:prstGeom prst="teardrop">
            <a:avLst/>
          </a:prstGeom>
          <a:blipFill dpi="0" rotWithShape="0">
            <a:blip r:embed="rId3"/>
            <a:srcRect/>
            <a:tile tx="-914400" ty="-1206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泪滴形 6">
            <a:extLst>
              <a:ext uri="{FF2B5EF4-FFF2-40B4-BE49-F238E27FC236}">
                <a16:creationId xmlns:a16="http://schemas.microsoft.com/office/drawing/2014/main" xmlns="" id="{3DB93D74-69B1-42A0-8581-C25940FE7C82}"/>
              </a:ext>
            </a:extLst>
          </p:cNvPr>
          <p:cNvSpPr/>
          <p:nvPr/>
        </p:nvSpPr>
        <p:spPr>
          <a:xfrm rot="8263579">
            <a:off x="5167086" y="1778822"/>
            <a:ext cx="1857828" cy="1857828"/>
          </a:xfrm>
          <a:prstGeom prst="teardrop">
            <a:avLst/>
          </a:prstGeom>
          <a:blipFill dpi="0" rotWithShape="0">
            <a:blip r:embed="rId4"/>
            <a:srcRect/>
            <a:tile tx="-914400" ty="-12065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泪滴形 7">
            <a:extLst>
              <a:ext uri="{FF2B5EF4-FFF2-40B4-BE49-F238E27FC236}">
                <a16:creationId xmlns:a16="http://schemas.microsoft.com/office/drawing/2014/main" xmlns="" id="{A36E42DF-84A3-43CD-85DB-C8B4F410A5B8}"/>
              </a:ext>
            </a:extLst>
          </p:cNvPr>
          <p:cNvSpPr/>
          <p:nvPr/>
        </p:nvSpPr>
        <p:spPr>
          <a:xfrm rot="8263579">
            <a:off x="8766629" y="1778823"/>
            <a:ext cx="1857828" cy="1857828"/>
          </a:xfrm>
          <a:prstGeom prst="teardrop">
            <a:avLst/>
          </a:prstGeom>
          <a:blipFill dpi="0" rotWithShape="0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E94879E7-6B2E-4774-9CCF-38315599599D}"/>
              </a:ext>
            </a:extLst>
          </p:cNvPr>
          <p:cNvGrpSpPr/>
          <p:nvPr/>
        </p:nvGrpSpPr>
        <p:grpSpPr>
          <a:xfrm>
            <a:off x="1522414" y="4415373"/>
            <a:ext cx="2307802" cy="1154907"/>
            <a:chOff x="1636714" y="4186773"/>
            <a:chExt cx="2307802" cy="115490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7A1B6EF3-E448-4F71-8B29-83C884C00A41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7EEB0424-2A7B-4F67-9FCE-E413E961B810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D780329A-B19C-483A-8A36-0AC5FFBABC40}"/>
              </a:ext>
            </a:extLst>
          </p:cNvPr>
          <p:cNvGrpSpPr/>
          <p:nvPr/>
        </p:nvGrpSpPr>
        <p:grpSpPr>
          <a:xfrm>
            <a:off x="4958428" y="4415373"/>
            <a:ext cx="2307802" cy="1154907"/>
            <a:chOff x="1636714" y="4186773"/>
            <a:chExt cx="2307802" cy="115490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EA27B327-8815-40B6-9B3D-7148F83ED10C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48722C7D-F336-48C9-8AC8-C1D8A8FBD976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15EB5A5E-B139-49B4-BF0E-699B9CE1B72B}"/>
              </a:ext>
            </a:extLst>
          </p:cNvPr>
          <p:cNvGrpSpPr/>
          <p:nvPr/>
        </p:nvGrpSpPr>
        <p:grpSpPr>
          <a:xfrm>
            <a:off x="8590383" y="4415373"/>
            <a:ext cx="2307802" cy="1154907"/>
            <a:chOff x="1636714" y="4186773"/>
            <a:chExt cx="2307802" cy="1154907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CEF5C4E-3E0E-4F17-8D41-65CAA8D2A9AE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094BF1B1-0619-4C38-A33C-4D0F31480ADB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7484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心理障碍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87631BB2-C417-4DC4-A6D3-1A2A5A506F9E}"/>
              </a:ext>
            </a:extLst>
          </p:cNvPr>
          <p:cNvSpPr/>
          <p:nvPr/>
        </p:nvSpPr>
        <p:spPr>
          <a:xfrm>
            <a:off x="2162294" y="2061413"/>
            <a:ext cx="2181246" cy="872498"/>
          </a:xfrm>
          <a:custGeom>
            <a:avLst/>
            <a:gdLst>
              <a:gd name="connsiteX0" fmla="*/ 0 w 2181246"/>
              <a:gd name="connsiteY0" fmla="*/ 0 h 872498"/>
              <a:gd name="connsiteX1" fmla="*/ 1744997 w 2181246"/>
              <a:gd name="connsiteY1" fmla="*/ 0 h 872498"/>
              <a:gd name="connsiteX2" fmla="*/ 2181246 w 2181246"/>
              <a:gd name="connsiteY2" fmla="*/ 436249 h 872498"/>
              <a:gd name="connsiteX3" fmla="*/ 1744997 w 2181246"/>
              <a:gd name="connsiteY3" fmla="*/ 872498 h 872498"/>
              <a:gd name="connsiteX4" fmla="*/ 0 w 2181246"/>
              <a:gd name="connsiteY4" fmla="*/ 872498 h 872498"/>
              <a:gd name="connsiteX5" fmla="*/ 436249 w 2181246"/>
              <a:gd name="connsiteY5" fmla="*/ 436249 h 872498"/>
              <a:gd name="connsiteX6" fmla="*/ 0 w 2181246"/>
              <a:gd name="connsiteY6" fmla="*/ 0 h 872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246" h="872498">
                <a:moveTo>
                  <a:pt x="0" y="0"/>
                </a:moveTo>
                <a:lnTo>
                  <a:pt x="1744997" y="0"/>
                </a:lnTo>
                <a:lnTo>
                  <a:pt x="2181246" y="436249"/>
                </a:lnTo>
                <a:lnTo>
                  <a:pt x="1744997" y="872498"/>
                </a:lnTo>
                <a:lnTo>
                  <a:pt x="0" y="872498"/>
                </a:lnTo>
                <a:lnTo>
                  <a:pt x="436249" y="436249"/>
                </a:lnTo>
                <a:lnTo>
                  <a:pt x="0" y="0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644275" tIns="69342" rIns="505591" bIns="69342" numCol="1" spcCol="1270" anchor="ctr" anchorCtr="0">
            <a:noAutofit/>
          </a:bodyPr>
          <a:lstStyle/>
          <a:p>
            <a:pPr marL="0" lvl="0" indent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kern="1200" dirty="0">
                <a:cs typeface="+mn-ea"/>
                <a:sym typeface="+mn-lt"/>
              </a:rPr>
              <a:t>文本</a:t>
            </a: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496696FB-B242-4BFD-AE71-D0D17A530279}"/>
              </a:ext>
            </a:extLst>
          </p:cNvPr>
          <p:cNvSpPr/>
          <p:nvPr/>
        </p:nvSpPr>
        <p:spPr>
          <a:xfrm>
            <a:off x="4125416" y="2061413"/>
            <a:ext cx="2181246" cy="872498"/>
          </a:xfrm>
          <a:custGeom>
            <a:avLst/>
            <a:gdLst>
              <a:gd name="connsiteX0" fmla="*/ 0 w 2181246"/>
              <a:gd name="connsiteY0" fmla="*/ 0 h 872498"/>
              <a:gd name="connsiteX1" fmla="*/ 1744997 w 2181246"/>
              <a:gd name="connsiteY1" fmla="*/ 0 h 872498"/>
              <a:gd name="connsiteX2" fmla="*/ 2181246 w 2181246"/>
              <a:gd name="connsiteY2" fmla="*/ 436249 h 872498"/>
              <a:gd name="connsiteX3" fmla="*/ 1744997 w 2181246"/>
              <a:gd name="connsiteY3" fmla="*/ 872498 h 872498"/>
              <a:gd name="connsiteX4" fmla="*/ 0 w 2181246"/>
              <a:gd name="connsiteY4" fmla="*/ 872498 h 872498"/>
              <a:gd name="connsiteX5" fmla="*/ 436249 w 2181246"/>
              <a:gd name="connsiteY5" fmla="*/ 436249 h 872498"/>
              <a:gd name="connsiteX6" fmla="*/ 0 w 2181246"/>
              <a:gd name="connsiteY6" fmla="*/ 0 h 872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246" h="872498">
                <a:moveTo>
                  <a:pt x="0" y="0"/>
                </a:moveTo>
                <a:lnTo>
                  <a:pt x="1744997" y="0"/>
                </a:lnTo>
                <a:lnTo>
                  <a:pt x="2181246" y="436249"/>
                </a:lnTo>
                <a:lnTo>
                  <a:pt x="1744997" y="872498"/>
                </a:lnTo>
                <a:lnTo>
                  <a:pt x="0" y="872498"/>
                </a:lnTo>
                <a:lnTo>
                  <a:pt x="436249" y="436249"/>
                </a:lnTo>
                <a:lnTo>
                  <a:pt x="0" y="0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4268" tIns="49340" rIns="485589" bIns="49340" numCol="1" spcCol="1270" anchor="ctr" anchorCtr="0">
            <a:noAutofit/>
          </a:bodyPr>
          <a:lstStyle/>
          <a:p>
            <a:pPr marL="0" lvl="0" indent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kern="1200" dirty="0">
                <a:cs typeface="+mn-ea"/>
                <a:sym typeface="+mn-lt"/>
              </a:rPr>
              <a:t>文本</a:t>
            </a: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0FDB39D8-3889-4750-BEA7-26DF036E597C}"/>
              </a:ext>
            </a:extLst>
          </p:cNvPr>
          <p:cNvSpPr/>
          <p:nvPr/>
        </p:nvSpPr>
        <p:spPr>
          <a:xfrm>
            <a:off x="6088538" y="2061413"/>
            <a:ext cx="2181246" cy="872498"/>
          </a:xfrm>
          <a:custGeom>
            <a:avLst/>
            <a:gdLst>
              <a:gd name="connsiteX0" fmla="*/ 0 w 2181246"/>
              <a:gd name="connsiteY0" fmla="*/ 0 h 872498"/>
              <a:gd name="connsiteX1" fmla="*/ 1744997 w 2181246"/>
              <a:gd name="connsiteY1" fmla="*/ 0 h 872498"/>
              <a:gd name="connsiteX2" fmla="*/ 2181246 w 2181246"/>
              <a:gd name="connsiteY2" fmla="*/ 436249 h 872498"/>
              <a:gd name="connsiteX3" fmla="*/ 1744997 w 2181246"/>
              <a:gd name="connsiteY3" fmla="*/ 872498 h 872498"/>
              <a:gd name="connsiteX4" fmla="*/ 0 w 2181246"/>
              <a:gd name="connsiteY4" fmla="*/ 872498 h 872498"/>
              <a:gd name="connsiteX5" fmla="*/ 436249 w 2181246"/>
              <a:gd name="connsiteY5" fmla="*/ 436249 h 872498"/>
              <a:gd name="connsiteX6" fmla="*/ 0 w 2181246"/>
              <a:gd name="connsiteY6" fmla="*/ 0 h 872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246" h="872498">
                <a:moveTo>
                  <a:pt x="0" y="0"/>
                </a:moveTo>
                <a:lnTo>
                  <a:pt x="1744997" y="0"/>
                </a:lnTo>
                <a:lnTo>
                  <a:pt x="2181246" y="436249"/>
                </a:lnTo>
                <a:lnTo>
                  <a:pt x="1744997" y="872498"/>
                </a:lnTo>
                <a:lnTo>
                  <a:pt x="0" y="872498"/>
                </a:lnTo>
                <a:lnTo>
                  <a:pt x="436249" y="436249"/>
                </a:lnTo>
                <a:lnTo>
                  <a:pt x="0" y="0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4268" tIns="49340" rIns="485589" bIns="49340" numCol="1" spcCol="1270" anchor="ctr" anchorCtr="0">
            <a:noAutofit/>
          </a:bodyPr>
          <a:lstStyle/>
          <a:p>
            <a:pPr marL="0" lvl="0" indent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kern="1200" dirty="0">
                <a:cs typeface="+mn-ea"/>
                <a:sym typeface="+mn-lt"/>
              </a:rPr>
              <a:t>文本</a:t>
            </a: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xmlns="" id="{DF4077E0-F9F7-4531-AEAF-8721EFF5A0C2}"/>
              </a:ext>
            </a:extLst>
          </p:cNvPr>
          <p:cNvSpPr/>
          <p:nvPr/>
        </p:nvSpPr>
        <p:spPr>
          <a:xfrm>
            <a:off x="8051660" y="2061413"/>
            <a:ext cx="2181246" cy="872498"/>
          </a:xfrm>
          <a:custGeom>
            <a:avLst/>
            <a:gdLst>
              <a:gd name="connsiteX0" fmla="*/ 0 w 2181246"/>
              <a:gd name="connsiteY0" fmla="*/ 0 h 872498"/>
              <a:gd name="connsiteX1" fmla="*/ 1744997 w 2181246"/>
              <a:gd name="connsiteY1" fmla="*/ 0 h 872498"/>
              <a:gd name="connsiteX2" fmla="*/ 2181246 w 2181246"/>
              <a:gd name="connsiteY2" fmla="*/ 436249 h 872498"/>
              <a:gd name="connsiteX3" fmla="*/ 1744997 w 2181246"/>
              <a:gd name="connsiteY3" fmla="*/ 872498 h 872498"/>
              <a:gd name="connsiteX4" fmla="*/ 0 w 2181246"/>
              <a:gd name="connsiteY4" fmla="*/ 872498 h 872498"/>
              <a:gd name="connsiteX5" fmla="*/ 436249 w 2181246"/>
              <a:gd name="connsiteY5" fmla="*/ 436249 h 872498"/>
              <a:gd name="connsiteX6" fmla="*/ 0 w 2181246"/>
              <a:gd name="connsiteY6" fmla="*/ 0 h 8724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81246" h="872498">
                <a:moveTo>
                  <a:pt x="0" y="0"/>
                </a:moveTo>
                <a:lnTo>
                  <a:pt x="1744997" y="0"/>
                </a:lnTo>
                <a:lnTo>
                  <a:pt x="2181246" y="436249"/>
                </a:lnTo>
                <a:lnTo>
                  <a:pt x="1744997" y="872498"/>
                </a:lnTo>
                <a:lnTo>
                  <a:pt x="0" y="872498"/>
                </a:lnTo>
                <a:lnTo>
                  <a:pt x="436249" y="436249"/>
                </a:lnTo>
                <a:lnTo>
                  <a:pt x="0" y="0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84268" tIns="49340" rIns="485589" bIns="49340" numCol="1" spcCol="1270" anchor="ctr" anchorCtr="0">
            <a:noAutofit/>
          </a:bodyPr>
          <a:lstStyle/>
          <a:p>
            <a:pPr marL="0" lvl="0" indent="0" algn="ctr" defTabSz="1644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000" kern="1200" dirty="0">
                <a:cs typeface="+mn-ea"/>
                <a:sym typeface="+mn-lt"/>
              </a:rPr>
              <a:t>文本</a:t>
            </a: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C41F637F-DD2F-4B7A-B037-957828F430DC}"/>
              </a:ext>
            </a:extLst>
          </p:cNvPr>
          <p:cNvGrpSpPr/>
          <p:nvPr/>
        </p:nvGrpSpPr>
        <p:grpSpPr>
          <a:xfrm>
            <a:off x="3908264" y="3420141"/>
            <a:ext cx="4183170" cy="600909"/>
            <a:chOff x="4496373" y="3604872"/>
            <a:chExt cx="4183170" cy="60090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4C9D871-17C5-4658-B19E-EEAFE5C85CF4}"/>
                </a:ext>
              </a:extLst>
            </p:cNvPr>
            <p:cNvSpPr txBox="1"/>
            <p:nvPr/>
          </p:nvSpPr>
          <p:spPr>
            <a:xfrm>
              <a:off x="5751859" y="3604872"/>
              <a:ext cx="167219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8F2A188F-BCF1-4B47-A904-0AC2F5C6CE60}"/>
                </a:ext>
              </a:extLst>
            </p:cNvPr>
            <p:cNvSpPr txBox="1"/>
            <p:nvPr/>
          </p:nvSpPr>
          <p:spPr>
            <a:xfrm>
              <a:off x="4496373" y="3928782"/>
              <a:ext cx="41831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077E28F-9423-4470-B580-C6F77D8139BE}"/>
              </a:ext>
            </a:extLst>
          </p:cNvPr>
          <p:cNvGrpSpPr/>
          <p:nvPr/>
        </p:nvGrpSpPr>
        <p:grpSpPr>
          <a:xfrm>
            <a:off x="1546002" y="4315932"/>
            <a:ext cx="2307802" cy="1154907"/>
            <a:chOff x="1636714" y="4186773"/>
            <a:chExt cx="2307802" cy="115490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992F2431-CFB2-4400-9B05-D0F63126A486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F919FAE7-84A2-4FE6-8612-DED281C45163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51E8D5FE-577F-4D6B-8537-C9B405726CA5}"/>
              </a:ext>
            </a:extLst>
          </p:cNvPr>
          <p:cNvGrpSpPr/>
          <p:nvPr/>
        </p:nvGrpSpPr>
        <p:grpSpPr>
          <a:xfrm>
            <a:off x="4982016" y="4315932"/>
            <a:ext cx="2307802" cy="1154907"/>
            <a:chOff x="1636714" y="4186773"/>
            <a:chExt cx="2307802" cy="115490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D885F3BE-CECF-44B3-905C-270AD810E2B4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B9EFA305-B62E-4081-9B09-BE363EF349C7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EC76236E-A5AA-4317-A3FE-2DEE630CEC48}"/>
              </a:ext>
            </a:extLst>
          </p:cNvPr>
          <p:cNvGrpSpPr/>
          <p:nvPr/>
        </p:nvGrpSpPr>
        <p:grpSpPr>
          <a:xfrm>
            <a:off x="8537771" y="4315932"/>
            <a:ext cx="2307802" cy="1154907"/>
            <a:chOff x="1636714" y="4186773"/>
            <a:chExt cx="2307802" cy="1154907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D8A9FBBE-8777-4BAF-B811-7517F33CE341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7E50739E-9AA8-4C7B-B8FA-850598284EAB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524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1A29BB9-B3AC-4B03-A8CD-A3CC5D9951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B52801-0EA6-4ED4-A10A-B20EFE693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905" y="4642397"/>
            <a:ext cx="1846545" cy="21876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11D925C-B13F-49FD-9332-600A17368ADA}"/>
              </a:ext>
            </a:extLst>
          </p:cNvPr>
          <p:cNvSpPr/>
          <p:nvPr/>
        </p:nvSpPr>
        <p:spPr>
          <a:xfrm>
            <a:off x="4972051" y="2682070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健康教育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CEE7CA-73CB-4F34-84AF-3D85C686BE08}"/>
              </a:ext>
            </a:extLst>
          </p:cNvPr>
          <p:cNvSpPr txBox="1"/>
          <p:nvPr/>
        </p:nvSpPr>
        <p:spPr>
          <a:xfrm>
            <a:off x="5600702" y="1802793"/>
            <a:ext cx="220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137D69"/>
                </a:solidFill>
                <a:cs typeface="+mn-ea"/>
                <a:sym typeface="+mn-lt"/>
              </a:rPr>
              <a:t>03</a:t>
            </a:r>
            <a:endParaRPr lang="zh-CN" altLang="en-US" sz="5400" dirty="0">
              <a:solidFill>
                <a:srgbClr val="137D69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D6F2D3-42C9-449C-AF6F-DD0A5504CB95}"/>
              </a:ext>
            </a:extLst>
          </p:cNvPr>
          <p:cNvSpPr/>
          <p:nvPr/>
        </p:nvSpPr>
        <p:spPr>
          <a:xfrm>
            <a:off x="3070225" y="356692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993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A6A4E443-DD17-4D80-8520-9EE1987578E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7961" y="1593854"/>
            <a:ext cx="2665428" cy="266542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A3EDB8C9-9FC5-4067-A50E-03ACF6FE78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8902" y="1513367"/>
            <a:ext cx="2826403" cy="282640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29A7357A-B3C0-4676-85A8-86F84FDD384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6046" y="1513367"/>
            <a:ext cx="2826403" cy="2826403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397E175-A8AA-4E3B-B36D-7727DE09F2DD}"/>
              </a:ext>
            </a:extLst>
          </p:cNvPr>
          <p:cNvGrpSpPr/>
          <p:nvPr/>
        </p:nvGrpSpPr>
        <p:grpSpPr>
          <a:xfrm>
            <a:off x="1522140" y="4254379"/>
            <a:ext cx="2307802" cy="1154907"/>
            <a:chOff x="1636714" y="4186773"/>
            <a:chExt cx="2307802" cy="1154907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6F4C758A-9FC6-4711-BBA7-88DAE245D06D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EA78AA7C-6ADC-47FF-8071-8BD7EC1397F7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9BA323C4-A069-4C6B-8D87-7449A75CDC2F}"/>
              </a:ext>
            </a:extLst>
          </p:cNvPr>
          <p:cNvGrpSpPr/>
          <p:nvPr/>
        </p:nvGrpSpPr>
        <p:grpSpPr>
          <a:xfrm>
            <a:off x="5087245" y="4254379"/>
            <a:ext cx="2307802" cy="1154907"/>
            <a:chOff x="1636714" y="4186773"/>
            <a:chExt cx="2307802" cy="1154907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BFE8144A-6AE4-4177-B0D2-6D109C3704C3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AE81FB27-77EA-46C4-A5D1-B7EF520BFD06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2E1A5EAF-CC34-4AC8-8492-5F81E890D06A}"/>
              </a:ext>
            </a:extLst>
          </p:cNvPr>
          <p:cNvGrpSpPr/>
          <p:nvPr/>
        </p:nvGrpSpPr>
        <p:grpSpPr>
          <a:xfrm>
            <a:off x="8566800" y="4254379"/>
            <a:ext cx="2307802" cy="1154907"/>
            <a:chOff x="1636714" y="4186773"/>
            <a:chExt cx="2307802" cy="115490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F86B1DA1-A0CF-4CBA-86C6-4DB584EBA3EF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E316BA32-29A2-40AE-8E62-0850F79A9A81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4885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D75579C9-A2A3-4C5F-B952-13CC4E41E4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1052" y="3802869"/>
            <a:ext cx="1686226" cy="1686226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FC001E46-F997-47AB-BF3B-5C0426912D6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4367" y="1476206"/>
            <a:ext cx="1952794" cy="1952794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41690DC-40A0-469C-B766-EA1195BC2AE4}"/>
              </a:ext>
            </a:extLst>
          </p:cNvPr>
          <p:cNvGrpSpPr/>
          <p:nvPr/>
        </p:nvGrpSpPr>
        <p:grpSpPr>
          <a:xfrm>
            <a:off x="7640648" y="2001285"/>
            <a:ext cx="2952750" cy="1154907"/>
            <a:chOff x="1514475" y="2463284"/>
            <a:chExt cx="2952750" cy="115490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E0D2C06E-4438-47CB-BC2E-9EC5548F09AB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A5993808-10C5-456C-B2D7-0225FAE55766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A8F3BBEE-980B-4A9D-992F-7CFD1F141480}"/>
              </a:ext>
            </a:extLst>
          </p:cNvPr>
          <p:cNvGrpSpPr/>
          <p:nvPr/>
        </p:nvGrpSpPr>
        <p:grpSpPr>
          <a:xfrm>
            <a:off x="7659698" y="3998937"/>
            <a:ext cx="2952750" cy="1154907"/>
            <a:chOff x="1514475" y="2463284"/>
            <a:chExt cx="2952750" cy="115490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222CB1BE-2DF4-4E03-9F35-C21039FCED81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A5C054D7-CA2E-4D36-A88A-A1538E32638D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87B0F2EF-54E5-4C72-9867-3BFC7256333D}"/>
              </a:ext>
            </a:extLst>
          </p:cNvPr>
          <p:cNvGrpSpPr/>
          <p:nvPr/>
        </p:nvGrpSpPr>
        <p:grpSpPr>
          <a:xfrm>
            <a:off x="4421414" y="2029146"/>
            <a:ext cx="2952750" cy="1154907"/>
            <a:chOff x="1514475" y="2463284"/>
            <a:chExt cx="2952750" cy="115490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7B880759-16AD-45BB-9BED-079B8C40DA9D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C785841A-2095-4297-9D60-F85F5BDDFBCF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CF3560B2-570F-4177-B0BD-61C7B10D956D}"/>
              </a:ext>
            </a:extLst>
          </p:cNvPr>
          <p:cNvGrpSpPr/>
          <p:nvPr/>
        </p:nvGrpSpPr>
        <p:grpSpPr>
          <a:xfrm>
            <a:off x="4440464" y="4090932"/>
            <a:ext cx="2952750" cy="1154907"/>
            <a:chOff x="1514475" y="2463284"/>
            <a:chExt cx="2952750" cy="115490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9C9DD31B-37D8-4F06-B2F6-9E27DC7535B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1C2342FD-8BEE-4CDF-AA16-6172E4548000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350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BBDF8114-147C-45E6-9B02-7101E0346F07}"/>
              </a:ext>
            </a:extLst>
          </p:cNvPr>
          <p:cNvSpPr/>
          <p:nvPr/>
        </p:nvSpPr>
        <p:spPr>
          <a:xfrm>
            <a:off x="4996543" y="3629472"/>
            <a:ext cx="2311337" cy="395973"/>
          </a:xfrm>
          <a:prstGeom prst="rect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1BAFADAB-44EC-4304-A832-812F385A60A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7457" y="1854198"/>
            <a:ext cx="2311400" cy="1733535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8F568EF-349C-43B4-8425-C5B6757058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7835" y="1910436"/>
            <a:ext cx="2311337" cy="173355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4F8FA089-70DC-4D75-B74C-D118269DBAB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858" y="1910436"/>
            <a:ext cx="2311400" cy="1733550"/>
          </a:xfrm>
          <a:prstGeom prst="rect">
            <a:avLst/>
          </a:prstGeom>
        </p:spPr>
      </p:pic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5DEF7EF7-1E7A-4B9F-B964-9541795C1116}"/>
              </a:ext>
            </a:extLst>
          </p:cNvPr>
          <p:cNvSpPr/>
          <p:nvPr/>
        </p:nvSpPr>
        <p:spPr>
          <a:xfrm>
            <a:off x="8132858" y="3625827"/>
            <a:ext cx="2311337" cy="395974"/>
          </a:xfrm>
          <a:prstGeom prst="rect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xmlns="" id="{57F59835-7258-4EB2-BE93-8F56DBBC60F8}"/>
              </a:ext>
            </a:extLst>
          </p:cNvPr>
          <p:cNvSpPr/>
          <p:nvPr/>
        </p:nvSpPr>
        <p:spPr>
          <a:xfrm>
            <a:off x="1607520" y="3585930"/>
            <a:ext cx="2311337" cy="395973"/>
          </a:xfrm>
          <a:prstGeom prst="rect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304C907-FC0F-4EBF-A148-3313171B6720}"/>
              </a:ext>
            </a:extLst>
          </p:cNvPr>
          <p:cNvGrpSpPr/>
          <p:nvPr/>
        </p:nvGrpSpPr>
        <p:grpSpPr>
          <a:xfrm>
            <a:off x="1571303" y="4185100"/>
            <a:ext cx="2307802" cy="1154907"/>
            <a:chOff x="1636714" y="4186773"/>
            <a:chExt cx="2307802" cy="115490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A5CAACA-EAFF-4966-9E6C-969026F4F31C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0632290-09A1-4A75-BCE9-6A98E8387DDB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3D873034-4E55-4AF2-91A0-58A8BC7C19AD}"/>
              </a:ext>
            </a:extLst>
          </p:cNvPr>
          <p:cNvGrpSpPr/>
          <p:nvPr/>
        </p:nvGrpSpPr>
        <p:grpSpPr>
          <a:xfrm>
            <a:off x="5086350" y="4204470"/>
            <a:ext cx="2307802" cy="1154907"/>
            <a:chOff x="1636714" y="4186773"/>
            <a:chExt cx="2307802" cy="115490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156C98E-5FB7-45AA-AD76-6CF6088D6DF5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DC74C299-985F-48B6-A875-64B3DA50061B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38E0FF31-B930-4183-B90A-9E8291808393}"/>
              </a:ext>
            </a:extLst>
          </p:cNvPr>
          <p:cNvGrpSpPr/>
          <p:nvPr/>
        </p:nvGrpSpPr>
        <p:grpSpPr>
          <a:xfrm>
            <a:off x="8362058" y="4204470"/>
            <a:ext cx="2307802" cy="1154907"/>
            <a:chOff x="1636714" y="4186773"/>
            <a:chExt cx="2307802" cy="1154907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1C120C41-0096-4223-8B2C-03C4A4420A8B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137E61FB-52C1-4F2A-B8A5-3CE22CFC452D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583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1A29BB9-B3AC-4B03-A8CD-A3CC5D9951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B52801-0EA6-4ED4-A10A-B20EFE693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905" y="4642397"/>
            <a:ext cx="1846545" cy="21876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11D925C-B13F-49FD-9332-600A17368ADA}"/>
              </a:ext>
            </a:extLst>
          </p:cNvPr>
          <p:cNvSpPr/>
          <p:nvPr/>
        </p:nvSpPr>
        <p:spPr>
          <a:xfrm>
            <a:off x="4972051" y="2682070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影响因素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469795F-9450-438C-BAAE-6DE6DE4C2340}"/>
              </a:ext>
            </a:extLst>
          </p:cNvPr>
          <p:cNvSpPr/>
          <p:nvPr/>
        </p:nvSpPr>
        <p:spPr>
          <a:xfrm>
            <a:off x="-1057386" y="2196325"/>
            <a:ext cx="709455" cy="709455"/>
          </a:xfrm>
          <a:prstGeom prst="ellipse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CEE7CA-73CB-4F34-84AF-3D85C686BE08}"/>
              </a:ext>
            </a:extLst>
          </p:cNvPr>
          <p:cNvSpPr txBox="1"/>
          <p:nvPr/>
        </p:nvSpPr>
        <p:spPr>
          <a:xfrm>
            <a:off x="5600702" y="1802793"/>
            <a:ext cx="220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137D69"/>
                </a:solidFill>
                <a:cs typeface="+mn-ea"/>
                <a:sym typeface="+mn-lt"/>
              </a:rPr>
              <a:t>04</a:t>
            </a:r>
            <a:endParaRPr lang="zh-CN" altLang="en-US" sz="5400" dirty="0">
              <a:solidFill>
                <a:srgbClr val="137D69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D6F2D3-42C9-449C-AF6F-DD0A5504CB95}"/>
              </a:ext>
            </a:extLst>
          </p:cNvPr>
          <p:cNvSpPr/>
          <p:nvPr/>
        </p:nvSpPr>
        <p:spPr>
          <a:xfrm>
            <a:off x="3070225" y="356692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6531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89221C9-A157-4592-B490-923A199C2A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9304" y="1848907"/>
            <a:ext cx="3183924" cy="3579286"/>
          </a:xfrm>
          <a:prstGeom prst="rect">
            <a:avLst/>
          </a:prstGeom>
        </p:spPr>
      </p:pic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xmlns="" id="{EF60991C-68E6-4994-B8DF-D33D13AC91B0}"/>
              </a:ext>
            </a:extLst>
          </p:cNvPr>
          <p:cNvCxnSpPr/>
          <p:nvPr/>
        </p:nvCxnSpPr>
        <p:spPr>
          <a:xfrm>
            <a:off x="3788711" y="2324100"/>
            <a:ext cx="310515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xmlns="" id="{CC426DB6-5E16-4556-816C-DD6701497E77}"/>
              </a:ext>
            </a:extLst>
          </p:cNvPr>
          <p:cNvCxnSpPr>
            <a:cxnSpLocks/>
          </p:cNvCxnSpPr>
          <p:nvPr/>
        </p:nvCxnSpPr>
        <p:spPr>
          <a:xfrm>
            <a:off x="2971800" y="3200400"/>
            <a:ext cx="392206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xmlns="" id="{F9EA9ECE-0ECB-4089-BD7A-F6DAF1A5F9D5}"/>
              </a:ext>
            </a:extLst>
          </p:cNvPr>
          <p:cNvCxnSpPr>
            <a:cxnSpLocks/>
          </p:cNvCxnSpPr>
          <p:nvPr/>
        </p:nvCxnSpPr>
        <p:spPr>
          <a:xfrm>
            <a:off x="4343400" y="4191000"/>
            <a:ext cx="2550461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4297D9E2-997C-4803-96A9-505349FD9969}"/>
              </a:ext>
            </a:extLst>
          </p:cNvPr>
          <p:cNvGrpSpPr/>
          <p:nvPr/>
        </p:nvGrpSpPr>
        <p:grpSpPr>
          <a:xfrm>
            <a:off x="1321027" y="3036093"/>
            <a:ext cx="2952750" cy="1154907"/>
            <a:chOff x="1514475" y="2463284"/>
            <a:chExt cx="2952750" cy="1154907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63E48BB2-95DD-4DC4-B9AD-6297A617F5CF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D9D3359-286C-43A2-85F5-B7BB9F7054A6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D7F42FE4-6EE5-43CA-9C21-734EA39967B6}"/>
              </a:ext>
            </a:extLst>
          </p:cNvPr>
          <p:cNvGrpSpPr/>
          <p:nvPr/>
        </p:nvGrpSpPr>
        <p:grpSpPr>
          <a:xfrm>
            <a:off x="1697264" y="2110516"/>
            <a:ext cx="2952750" cy="1154907"/>
            <a:chOff x="1514475" y="2463284"/>
            <a:chExt cx="2952750" cy="1154907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AAF94BE-8B7E-442C-833D-1475E707513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3E35D4B-94F4-4924-A2D7-EA3C1DA08838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AABB3045-8806-44EB-843D-5CEE5B3AB097}"/>
              </a:ext>
            </a:extLst>
          </p:cNvPr>
          <p:cNvGrpSpPr/>
          <p:nvPr/>
        </p:nvGrpSpPr>
        <p:grpSpPr>
          <a:xfrm>
            <a:off x="2421165" y="4003608"/>
            <a:ext cx="2952750" cy="1154907"/>
            <a:chOff x="1514475" y="2463284"/>
            <a:chExt cx="2952750" cy="1154907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A1788BFE-D7FC-490D-89A1-F58C3063063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70BA7B9F-6BF1-4661-AAB0-42545F224F9F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37321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701D2BA9-88BC-4A26-857C-347BA3EC7A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07457" y="1854198"/>
            <a:ext cx="2311400" cy="1733535"/>
          </a:xfrm>
          <a:prstGeom prst="flowChartInputOutpu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E822858A-5BAB-4E5C-9DCC-7D22B61B9FB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7835" y="1910436"/>
            <a:ext cx="2311337" cy="1733550"/>
          </a:xfrm>
          <a:prstGeom prst="flowChartInputOutpu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45FEBD7B-4BCA-4FD3-9857-A60D1A30FDF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858" y="1910436"/>
            <a:ext cx="2311400" cy="1733550"/>
          </a:xfrm>
          <a:prstGeom prst="flowChartInputOutpu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AF9E7D3D-42B5-46C7-9B61-F46A57CF1EA4}"/>
              </a:ext>
            </a:extLst>
          </p:cNvPr>
          <p:cNvGrpSpPr/>
          <p:nvPr/>
        </p:nvGrpSpPr>
        <p:grpSpPr>
          <a:xfrm>
            <a:off x="1160069" y="4508480"/>
            <a:ext cx="2307802" cy="1154907"/>
            <a:chOff x="1636714" y="4186773"/>
            <a:chExt cx="2307802" cy="1154907"/>
          </a:xfrm>
        </p:grpSpPr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A2E7CEBF-81AF-4432-A268-1EF8DE25FD11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967E0FEA-34D1-474C-8754-16EC45A67479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6A8BAD63-3AA1-409E-83B9-F9F397B6E891}"/>
              </a:ext>
            </a:extLst>
          </p:cNvPr>
          <p:cNvGrpSpPr/>
          <p:nvPr/>
        </p:nvGrpSpPr>
        <p:grpSpPr>
          <a:xfrm>
            <a:off x="4725174" y="4508480"/>
            <a:ext cx="2307802" cy="1154907"/>
            <a:chOff x="1636714" y="4186773"/>
            <a:chExt cx="2307802" cy="1154907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xmlns="" id="{47EADE82-58DE-44D9-8157-B244B15B5797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5B146917-5E5D-438A-9ED6-14D4D1B5A4C3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57F5AF88-3248-48BA-8823-7B08434C7F88}"/>
              </a:ext>
            </a:extLst>
          </p:cNvPr>
          <p:cNvGrpSpPr/>
          <p:nvPr/>
        </p:nvGrpSpPr>
        <p:grpSpPr>
          <a:xfrm>
            <a:off x="8204729" y="4508480"/>
            <a:ext cx="2307802" cy="1154907"/>
            <a:chOff x="1636714" y="4186773"/>
            <a:chExt cx="2307802" cy="1154907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xmlns="" id="{3F2237F5-0959-4355-8324-B936BE958439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xmlns="" id="{A17C0EB5-2D10-40A7-ACE8-778DBC87F984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35" name="KSO_Shape">
            <a:extLst>
              <a:ext uri="{FF2B5EF4-FFF2-40B4-BE49-F238E27FC236}">
                <a16:creationId xmlns:a16="http://schemas.microsoft.com/office/drawing/2014/main" xmlns="" id="{EAFDF965-FAB2-4C2F-988A-C1ED31BFD31E}"/>
              </a:ext>
            </a:extLst>
          </p:cNvPr>
          <p:cNvSpPr/>
          <p:nvPr/>
        </p:nvSpPr>
        <p:spPr>
          <a:xfrm>
            <a:off x="2192392" y="3842911"/>
            <a:ext cx="435348" cy="455068"/>
          </a:xfrm>
          <a:custGeom>
            <a:avLst/>
            <a:gdLst>
              <a:gd name="connsiteX0" fmla="*/ 10295531 w 10295617"/>
              <a:gd name="connsiteY0" fmla="*/ 6044312 h 10760938"/>
              <a:gd name="connsiteX1" fmla="*/ 10295617 w 10295617"/>
              <a:gd name="connsiteY1" fmla="*/ 6046023 h 10760938"/>
              <a:gd name="connsiteX2" fmla="*/ 10295311 w 10295617"/>
              <a:gd name="connsiteY2" fmla="*/ 6046023 h 10760938"/>
              <a:gd name="connsiteX3" fmla="*/ 86 w 10295617"/>
              <a:gd name="connsiteY3" fmla="*/ 6044312 h 10760938"/>
              <a:gd name="connsiteX4" fmla="*/ 306 w 10295617"/>
              <a:gd name="connsiteY4" fmla="*/ 6046023 h 10760938"/>
              <a:gd name="connsiteX5" fmla="*/ 0 w 10295617"/>
              <a:gd name="connsiteY5" fmla="*/ 6046023 h 10760938"/>
              <a:gd name="connsiteX6" fmla="*/ 5147809 w 10295617"/>
              <a:gd name="connsiteY6" fmla="*/ 0 h 10760938"/>
              <a:gd name="connsiteX7" fmla="*/ 5325006 w 10295617"/>
              <a:gd name="connsiteY7" fmla="*/ 177197 h 10760938"/>
              <a:gd name="connsiteX8" fmla="*/ 5325006 w 10295617"/>
              <a:gd name="connsiteY8" fmla="*/ 837837 h 10760938"/>
              <a:gd name="connsiteX9" fmla="*/ 5396256 w 10295617"/>
              <a:gd name="connsiteY9" fmla="*/ 839547 h 10760938"/>
              <a:gd name="connsiteX10" fmla="*/ 10269039 w 10295617"/>
              <a:gd name="connsiteY10" fmla="*/ 5513084 h 10760938"/>
              <a:gd name="connsiteX11" fmla="*/ 10295425 w 10295617"/>
              <a:gd name="connsiteY11" fmla="*/ 6042158 h 10760938"/>
              <a:gd name="connsiteX12" fmla="*/ 10260748 w 10295617"/>
              <a:gd name="connsiteY12" fmla="*/ 5773580 h 10760938"/>
              <a:gd name="connsiteX13" fmla="*/ 8579250 w 10295617"/>
              <a:gd name="connsiteY13" fmla="*/ 4703575 h 10760938"/>
              <a:gd name="connsiteX14" fmla="*/ 6897754 w 10295617"/>
              <a:gd name="connsiteY14" fmla="*/ 5773580 h 10760938"/>
              <a:gd name="connsiteX15" fmla="*/ 6863530 w 10295617"/>
              <a:gd name="connsiteY15" fmla="*/ 6038646 h 10760938"/>
              <a:gd name="connsiteX16" fmla="*/ 6829306 w 10295617"/>
              <a:gd name="connsiteY16" fmla="*/ 5773580 h 10760938"/>
              <a:gd name="connsiteX17" fmla="*/ 5451635 w 10295617"/>
              <a:gd name="connsiteY17" fmla="*/ 4724506 h 10760938"/>
              <a:gd name="connsiteX18" fmla="*/ 5325006 w 10295617"/>
              <a:gd name="connsiteY18" fmla="*/ 4711318 h 10760938"/>
              <a:gd name="connsiteX19" fmla="*/ 5325006 w 10295617"/>
              <a:gd name="connsiteY19" fmla="*/ 9805674 h 10760938"/>
              <a:gd name="connsiteX20" fmla="*/ 5325006 w 10295617"/>
              <a:gd name="connsiteY20" fmla="*/ 9821152 h 10760938"/>
              <a:gd name="connsiteX21" fmla="*/ 5323964 w 10295617"/>
              <a:gd name="connsiteY21" fmla="*/ 9821152 h 10760938"/>
              <a:gd name="connsiteX22" fmla="*/ 5316404 w 10295617"/>
              <a:gd name="connsiteY22" fmla="*/ 9933477 h 10760938"/>
              <a:gd name="connsiteX23" fmla="*/ 4838721 w 10295617"/>
              <a:gd name="connsiteY23" fmla="*/ 10637788 h 10760938"/>
              <a:gd name="connsiteX24" fmla="*/ 3875045 w 10295617"/>
              <a:gd name="connsiteY24" fmla="*/ 10623063 h 10760938"/>
              <a:gd name="connsiteX25" fmla="*/ 3414410 w 10295617"/>
              <a:gd name="connsiteY25" fmla="*/ 9776480 h 10760938"/>
              <a:gd name="connsiteX26" fmla="*/ 3769699 w 10295617"/>
              <a:gd name="connsiteY26" fmla="*/ 9787246 h 10760938"/>
              <a:gd name="connsiteX27" fmla="*/ 4058978 w 10295617"/>
              <a:gd name="connsiteY27" fmla="*/ 10318901 h 10760938"/>
              <a:gd name="connsiteX28" fmla="*/ 4664167 w 10295617"/>
              <a:gd name="connsiteY28" fmla="*/ 10328148 h 10760938"/>
              <a:gd name="connsiteX29" fmla="*/ 4969554 w 10295617"/>
              <a:gd name="connsiteY29" fmla="*/ 9805580 h 10760938"/>
              <a:gd name="connsiteX30" fmla="*/ 4970612 w 10295617"/>
              <a:gd name="connsiteY30" fmla="*/ 9805580 h 10760938"/>
              <a:gd name="connsiteX31" fmla="*/ 4970612 w 10295617"/>
              <a:gd name="connsiteY31" fmla="*/ 4711318 h 10760938"/>
              <a:gd name="connsiteX32" fmla="*/ 4843983 w 10295617"/>
              <a:gd name="connsiteY32" fmla="*/ 4724506 h 10760938"/>
              <a:gd name="connsiteX33" fmla="*/ 3466313 w 10295617"/>
              <a:gd name="connsiteY33" fmla="*/ 5773580 h 10760938"/>
              <a:gd name="connsiteX34" fmla="*/ 3432089 w 10295617"/>
              <a:gd name="connsiteY34" fmla="*/ 6038646 h 10760938"/>
              <a:gd name="connsiteX35" fmla="*/ 3397865 w 10295617"/>
              <a:gd name="connsiteY35" fmla="*/ 5773580 h 10760938"/>
              <a:gd name="connsiteX36" fmla="*/ 1716367 w 10295617"/>
              <a:gd name="connsiteY36" fmla="*/ 4703575 h 10760938"/>
              <a:gd name="connsiteX37" fmla="*/ 34871 w 10295617"/>
              <a:gd name="connsiteY37" fmla="*/ 5773580 h 10760938"/>
              <a:gd name="connsiteX38" fmla="*/ 194 w 10295617"/>
              <a:gd name="connsiteY38" fmla="*/ 6042158 h 10760938"/>
              <a:gd name="connsiteX39" fmla="*/ 26578 w 10295617"/>
              <a:gd name="connsiteY39" fmla="*/ 5513084 h 10760938"/>
              <a:gd name="connsiteX40" fmla="*/ 4899361 w 10295617"/>
              <a:gd name="connsiteY40" fmla="*/ 839547 h 10760938"/>
              <a:gd name="connsiteX41" fmla="*/ 4970612 w 10295617"/>
              <a:gd name="connsiteY41" fmla="*/ 837837 h 10760938"/>
              <a:gd name="connsiteX42" fmla="*/ 4970612 w 10295617"/>
              <a:gd name="connsiteY42" fmla="*/ 177197 h 10760938"/>
              <a:gd name="connsiteX43" fmla="*/ 5147809 w 10295617"/>
              <a:gd name="connsiteY43" fmla="*/ 0 h 10760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10295617" h="10760938">
                <a:moveTo>
                  <a:pt x="10295531" y="6044312"/>
                </a:moveTo>
                <a:lnTo>
                  <a:pt x="10295617" y="6046023"/>
                </a:lnTo>
                <a:lnTo>
                  <a:pt x="10295311" y="6046023"/>
                </a:lnTo>
                <a:close/>
                <a:moveTo>
                  <a:pt x="86" y="6044312"/>
                </a:moveTo>
                <a:lnTo>
                  <a:pt x="306" y="6046023"/>
                </a:lnTo>
                <a:lnTo>
                  <a:pt x="0" y="6046023"/>
                </a:lnTo>
                <a:close/>
                <a:moveTo>
                  <a:pt x="5147809" y="0"/>
                </a:moveTo>
                <a:cubicBezTo>
                  <a:pt x="5245672" y="0"/>
                  <a:pt x="5325006" y="79334"/>
                  <a:pt x="5325006" y="177197"/>
                </a:cubicBezTo>
                <a:lnTo>
                  <a:pt x="5325006" y="837837"/>
                </a:lnTo>
                <a:lnTo>
                  <a:pt x="5396256" y="839547"/>
                </a:lnTo>
                <a:cubicBezTo>
                  <a:pt x="7948306" y="962340"/>
                  <a:pt x="10013658" y="2966815"/>
                  <a:pt x="10269039" y="5513084"/>
                </a:cubicBezTo>
                <a:lnTo>
                  <a:pt x="10295425" y="6042158"/>
                </a:lnTo>
                <a:lnTo>
                  <a:pt x="10260748" y="5773580"/>
                </a:lnTo>
                <a:cubicBezTo>
                  <a:pt x="10100703" y="5162929"/>
                  <a:pt x="9408684" y="4703575"/>
                  <a:pt x="8579250" y="4703575"/>
                </a:cubicBezTo>
                <a:cubicBezTo>
                  <a:pt x="7749818" y="4703575"/>
                  <a:pt x="7057798" y="5162929"/>
                  <a:pt x="6897754" y="5773580"/>
                </a:cubicBezTo>
                <a:lnTo>
                  <a:pt x="6863530" y="6038646"/>
                </a:lnTo>
                <a:lnTo>
                  <a:pt x="6829306" y="5773580"/>
                </a:lnTo>
                <a:cubicBezTo>
                  <a:pt x="6689267" y="5239260"/>
                  <a:pt x="6141936" y="4820778"/>
                  <a:pt x="5451635" y="4724506"/>
                </a:cubicBezTo>
                <a:lnTo>
                  <a:pt x="5325006" y="4711318"/>
                </a:lnTo>
                <a:lnTo>
                  <a:pt x="5325006" y="9805674"/>
                </a:lnTo>
                <a:lnTo>
                  <a:pt x="5325006" y="9821152"/>
                </a:lnTo>
                <a:lnTo>
                  <a:pt x="5323964" y="9821152"/>
                </a:lnTo>
                <a:lnTo>
                  <a:pt x="5316404" y="9933477"/>
                </a:lnTo>
                <a:cubicBezTo>
                  <a:pt x="5276666" y="10227644"/>
                  <a:pt x="5101532" y="10489633"/>
                  <a:pt x="4838721" y="10637788"/>
                </a:cubicBezTo>
                <a:cubicBezTo>
                  <a:pt x="4538366" y="10807108"/>
                  <a:pt x="4170086" y="10801480"/>
                  <a:pt x="3875045" y="10623063"/>
                </a:cubicBezTo>
                <a:cubicBezTo>
                  <a:pt x="3580003" y="10444646"/>
                  <a:pt x="3403967" y="10121115"/>
                  <a:pt x="3414410" y="9776480"/>
                </a:cubicBezTo>
                <a:lnTo>
                  <a:pt x="3769699" y="9787246"/>
                </a:lnTo>
                <a:cubicBezTo>
                  <a:pt x="3763141" y="10003677"/>
                  <a:pt x="3873692" y="10206855"/>
                  <a:pt x="4058978" y="10318901"/>
                </a:cubicBezTo>
                <a:cubicBezTo>
                  <a:pt x="4244264" y="10430947"/>
                  <a:pt x="4475544" y="10434481"/>
                  <a:pt x="4664167" y="10328148"/>
                </a:cubicBezTo>
                <a:cubicBezTo>
                  <a:pt x="4852790" y="10221815"/>
                  <a:pt x="4969497" y="10022110"/>
                  <a:pt x="4969554" y="9805580"/>
                </a:cubicBezTo>
                <a:lnTo>
                  <a:pt x="4970612" y="9805580"/>
                </a:lnTo>
                <a:lnTo>
                  <a:pt x="4970612" y="4711318"/>
                </a:lnTo>
                <a:lnTo>
                  <a:pt x="4843983" y="4724506"/>
                </a:lnTo>
                <a:cubicBezTo>
                  <a:pt x="4153684" y="4820778"/>
                  <a:pt x="3606351" y="5239260"/>
                  <a:pt x="3466313" y="5773580"/>
                </a:cubicBezTo>
                <a:lnTo>
                  <a:pt x="3432089" y="6038646"/>
                </a:lnTo>
                <a:lnTo>
                  <a:pt x="3397865" y="5773580"/>
                </a:lnTo>
                <a:cubicBezTo>
                  <a:pt x="3237820" y="5162929"/>
                  <a:pt x="2545801" y="4703575"/>
                  <a:pt x="1716367" y="4703575"/>
                </a:cubicBezTo>
                <a:cubicBezTo>
                  <a:pt x="886935" y="4703575"/>
                  <a:pt x="194916" y="5162929"/>
                  <a:pt x="34871" y="5773580"/>
                </a:cubicBezTo>
                <a:lnTo>
                  <a:pt x="194" y="6042158"/>
                </a:lnTo>
                <a:lnTo>
                  <a:pt x="26578" y="5513084"/>
                </a:lnTo>
                <a:cubicBezTo>
                  <a:pt x="281959" y="2966815"/>
                  <a:pt x="2347313" y="962340"/>
                  <a:pt x="4899361" y="839547"/>
                </a:cubicBezTo>
                <a:lnTo>
                  <a:pt x="4970612" y="837837"/>
                </a:lnTo>
                <a:lnTo>
                  <a:pt x="4970612" y="177197"/>
                </a:lnTo>
                <a:cubicBezTo>
                  <a:pt x="4970612" y="79334"/>
                  <a:pt x="5049946" y="0"/>
                  <a:pt x="5147809" y="0"/>
                </a:cubicBezTo>
                <a:close/>
              </a:path>
            </a:pathLst>
          </a:custGeom>
          <a:solidFill>
            <a:srgbClr val="137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900000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6" name="KSO_Shape">
            <a:extLst>
              <a:ext uri="{FF2B5EF4-FFF2-40B4-BE49-F238E27FC236}">
                <a16:creationId xmlns:a16="http://schemas.microsoft.com/office/drawing/2014/main" xmlns="" id="{4B33EF05-75DE-4784-9835-8F09547CAEB2}"/>
              </a:ext>
            </a:extLst>
          </p:cNvPr>
          <p:cNvSpPr>
            <a:spLocks/>
          </p:cNvSpPr>
          <p:nvPr/>
        </p:nvSpPr>
        <p:spPr bwMode="auto">
          <a:xfrm>
            <a:off x="5674332" y="4062493"/>
            <a:ext cx="421668" cy="248081"/>
          </a:xfrm>
          <a:custGeom>
            <a:avLst/>
            <a:gdLst>
              <a:gd name="T0" fmla="*/ 1905000 w 6649"/>
              <a:gd name="T1" fmla="*/ 302090 h 3908"/>
              <a:gd name="T2" fmla="*/ 952357 w 6649"/>
              <a:gd name="T3" fmla="*/ 0 h 3908"/>
              <a:gd name="T4" fmla="*/ 0 w 6649"/>
              <a:gd name="T5" fmla="*/ 302090 h 3908"/>
              <a:gd name="T6" fmla="*/ 488785 w 6649"/>
              <a:gd name="T7" fmla="*/ 456861 h 3908"/>
              <a:gd name="T8" fmla="*/ 400540 w 6649"/>
              <a:gd name="T9" fmla="*/ 923753 h 3908"/>
              <a:gd name="T10" fmla="*/ 952357 w 6649"/>
              <a:gd name="T11" fmla="*/ 1120083 h 3908"/>
              <a:gd name="T12" fmla="*/ 1504460 w 6649"/>
              <a:gd name="T13" fmla="*/ 923753 h 3908"/>
              <a:gd name="T14" fmla="*/ 1416215 w 6649"/>
              <a:gd name="T15" fmla="*/ 456861 h 3908"/>
              <a:gd name="T16" fmla="*/ 1905000 w 6649"/>
              <a:gd name="T17" fmla="*/ 302090 h 3908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6649" h="3908">
                <a:moveTo>
                  <a:pt x="6649" y="1054"/>
                </a:moveTo>
                <a:lnTo>
                  <a:pt x="3324" y="0"/>
                </a:lnTo>
                <a:lnTo>
                  <a:pt x="0" y="1054"/>
                </a:lnTo>
                <a:lnTo>
                  <a:pt x="1706" y="1594"/>
                </a:lnTo>
                <a:lnTo>
                  <a:pt x="1398" y="3223"/>
                </a:lnTo>
                <a:lnTo>
                  <a:pt x="3324" y="3908"/>
                </a:lnTo>
                <a:lnTo>
                  <a:pt x="5251" y="3223"/>
                </a:lnTo>
                <a:lnTo>
                  <a:pt x="4943" y="1594"/>
                </a:lnTo>
                <a:lnTo>
                  <a:pt x="6649" y="1054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KSO_Shape">
            <a:extLst>
              <a:ext uri="{FF2B5EF4-FFF2-40B4-BE49-F238E27FC236}">
                <a16:creationId xmlns:a16="http://schemas.microsoft.com/office/drawing/2014/main" xmlns="" id="{83E64173-F4FF-43EA-A83A-BD7F7DB0A932}"/>
              </a:ext>
            </a:extLst>
          </p:cNvPr>
          <p:cNvSpPr>
            <a:spLocks/>
          </p:cNvSpPr>
          <p:nvPr/>
        </p:nvSpPr>
        <p:spPr bwMode="auto">
          <a:xfrm>
            <a:off x="9002481" y="3909390"/>
            <a:ext cx="269065" cy="437135"/>
          </a:xfrm>
          <a:custGeom>
            <a:avLst/>
            <a:gdLst>
              <a:gd name="T0" fmla="*/ 1109001 w 1897"/>
              <a:gd name="T1" fmla="*/ 0 h 3081"/>
              <a:gd name="T2" fmla="*/ 1109001 w 1897"/>
              <a:gd name="T3" fmla="*/ 545787 h 3081"/>
              <a:gd name="T4" fmla="*/ 713806 w 1897"/>
              <a:gd name="T5" fmla="*/ 1076966 h 3081"/>
              <a:gd name="T6" fmla="*/ 713806 w 1897"/>
              <a:gd name="T7" fmla="*/ 1590614 h 3081"/>
              <a:gd name="T8" fmla="*/ 1080355 w 1897"/>
              <a:gd name="T9" fmla="*/ 1590614 h 3081"/>
              <a:gd name="T10" fmla="*/ 1080355 w 1897"/>
              <a:gd name="T11" fmla="*/ 1800397 h 3081"/>
              <a:gd name="T12" fmla="*/ 56122 w 1897"/>
              <a:gd name="T13" fmla="*/ 1800397 h 3081"/>
              <a:gd name="T14" fmla="*/ 56122 w 1897"/>
              <a:gd name="T15" fmla="*/ 1590614 h 3081"/>
              <a:gd name="T16" fmla="*/ 417995 w 1897"/>
              <a:gd name="T17" fmla="*/ 1590614 h 3081"/>
              <a:gd name="T18" fmla="*/ 417995 w 1897"/>
              <a:gd name="T19" fmla="*/ 1082809 h 3081"/>
              <a:gd name="T20" fmla="*/ 0 w 1897"/>
              <a:gd name="T21" fmla="*/ 545787 h 3081"/>
              <a:gd name="T22" fmla="*/ 0 w 1897"/>
              <a:gd name="T23" fmla="*/ 0 h 3081"/>
              <a:gd name="T24" fmla="*/ 624946 w 1897"/>
              <a:gd name="T25" fmla="*/ 0 h 3081"/>
              <a:gd name="T26" fmla="*/ 542516 w 1897"/>
              <a:gd name="T27" fmla="*/ 253610 h 3081"/>
              <a:gd name="T28" fmla="*/ 741283 w 1897"/>
              <a:gd name="T29" fmla="*/ 304449 h 3081"/>
              <a:gd name="T30" fmla="*/ 639561 w 1897"/>
              <a:gd name="T31" fmla="*/ 719341 h 3081"/>
              <a:gd name="T32" fmla="*/ 973957 w 1897"/>
              <a:gd name="T33" fmla="*/ 300358 h 3081"/>
              <a:gd name="T34" fmla="*/ 843004 w 1897"/>
              <a:gd name="T35" fmla="*/ 164788 h 3081"/>
              <a:gd name="T36" fmla="*/ 880419 w 1897"/>
              <a:gd name="T37" fmla="*/ 0 h 3081"/>
              <a:gd name="T38" fmla="*/ 1109001 w 1897"/>
              <a:gd name="T39" fmla="*/ 0 h 3081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1897" h="3081">
                <a:moveTo>
                  <a:pt x="1897" y="0"/>
                </a:moveTo>
                <a:cubicBezTo>
                  <a:pt x="1897" y="934"/>
                  <a:pt x="1897" y="934"/>
                  <a:pt x="1897" y="934"/>
                </a:cubicBezTo>
                <a:cubicBezTo>
                  <a:pt x="1897" y="1361"/>
                  <a:pt x="1611" y="1725"/>
                  <a:pt x="1221" y="1843"/>
                </a:cubicBezTo>
                <a:cubicBezTo>
                  <a:pt x="1221" y="2722"/>
                  <a:pt x="1221" y="2722"/>
                  <a:pt x="1221" y="2722"/>
                </a:cubicBezTo>
                <a:cubicBezTo>
                  <a:pt x="1848" y="2722"/>
                  <a:pt x="1848" y="2722"/>
                  <a:pt x="1848" y="2722"/>
                </a:cubicBezTo>
                <a:cubicBezTo>
                  <a:pt x="1848" y="3081"/>
                  <a:pt x="1848" y="3081"/>
                  <a:pt x="1848" y="3081"/>
                </a:cubicBezTo>
                <a:cubicBezTo>
                  <a:pt x="96" y="3081"/>
                  <a:pt x="96" y="3081"/>
                  <a:pt x="96" y="3081"/>
                </a:cubicBezTo>
                <a:cubicBezTo>
                  <a:pt x="96" y="2722"/>
                  <a:pt x="96" y="2722"/>
                  <a:pt x="96" y="2722"/>
                </a:cubicBezTo>
                <a:cubicBezTo>
                  <a:pt x="715" y="2722"/>
                  <a:pt x="715" y="2722"/>
                  <a:pt x="715" y="2722"/>
                </a:cubicBezTo>
                <a:cubicBezTo>
                  <a:pt x="715" y="1853"/>
                  <a:pt x="715" y="1853"/>
                  <a:pt x="715" y="1853"/>
                </a:cubicBezTo>
                <a:cubicBezTo>
                  <a:pt x="305" y="1748"/>
                  <a:pt x="0" y="1375"/>
                  <a:pt x="0" y="934"/>
                </a:cubicBezTo>
                <a:cubicBezTo>
                  <a:pt x="0" y="0"/>
                  <a:pt x="0" y="0"/>
                  <a:pt x="0" y="0"/>
                </a:cubicBezTo>
                <a:cubicBezTo>
                  <a:pt x="1069" y="0"/>
                  <a:pt x="1069" y="0"/>
                  <a:pt x="1069" y="0"/>
                </a:cubicBezTo>
                <a:cubicBezTo>
                  <a:pt x="928" y="434"/>
                  <a:pt x="928" y="434"/>
                  <a:pt x="928" y="434"/>
                </a:cubicBezTo>
                <a:cubicBezTo>
                  <a:pt x="1268" y="521"/>
                  <a:pt x="1268" y="521"/>
                  <a:pt x="1268" y="521"/>
                </a:cubicBezTo>
                <a:cubicBezTo>
                  <a:pt x="1094" y="1231"/>
                  <a:pt x="1094" y="1231"/>
                  <a:pt x="1094" y="1231"/>
                </a:cubicBezTo>
                <a:cubicBezTo>
                  <a:pt x="1666" y="514"/>
                  <a:pt x="1666" y="514"/>
                  <a:pt x="1666" y="514"/>
                </a:cubicBezTo>
                <a:cubicBezTo>
                  <a:pt x="1442" y="282"/>
                  <a:pt x="1442" y="282"/>
                  <a:pt x="1442" y="282"/>
                </a:cubicBezTo>
                <a:cubicBezTo>
                  <a:pt x="1506" y="0"/>
                  <a:pt x="1506" y="0"/>
                  <a:pt x="1506" y="0"/>
                </a:cubicBezTo>
                <a:lnTo>
                  <a:pt x="1897" y="0"/>
                </a:lnTo>
                <a:close/>
              </a:path>
            </a:pathLst>
          </a:custGeom>
          <a:solidFill>
            <a:srgbClr val="137D69"/>
          </a:solidFill>
          <a:ln>
            <a:noFill/>
          </a:ln>
          <a:extLst/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09563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4D6669D4-B79A-4B52-A341-E5A0AABBFB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xmlns="" id="{9A3E935D-7957-4381-9623-2D3FDDC76D58}"/>
              </a:ext>
            </a:extLst>
          </p:cNvPr>
          <p:cNvSpPr/>
          <p:nvPr/>
        </p:nvSpPr>
        <p:spPr>
          <a:xfrm>
            <a:off x="5085147" y="1035128"/>
            <a:ext cx="218842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600" b="1" spc="1200" dirty="0">
                <a:solidFill>
                  <a:srgbClr val="137D69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26A0F03A-57FC-4316-AF86-CD394EFB0454}"/>
              </a:ext>
            </a:extLst>
          </p:cNvPr>
          <p:cNvSpPr/>
          <p:nvPr/>
        </p:nvSpPr>
        <p:spPr>
          <a:xfrm>
            <a:off x="751820" y="3833655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标准界限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FD032A19-6C75-4FAC-8CD3-08D1D929B436}"/>
              </a:ext>
            </a:extLst>
          </p:cNvPr>
          <p:cNvSpPr/>
          <p:nvPr/>
        </p:nvSpPr>
        <p:spPr>
          <a:xfrm>
            <a:off x="3024692" y="3833655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心理障碍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F5884F9-A3A0-4FAB-B968-33E1454924C8}"/>
              </a:ext>
            </a:extLst>
          </p:cNvPr>
          <p:cNvSpPr/>
          <p:nvPr/>
        </p:nvSpPr>
        <p:spPr>
          <a:xfrm>
            <a:off x="5297564" y="3833655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健康教育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870E9F31-FF91-42A3-8921-4B2F1CD103ED}"/>
              </a:ext>
            </a:extLst>
          </p:cNvPr>
          <p:cNvSpPr/>
          <p:nvPr/>
        </p:nvSpPr>
        <p:spPr>
          <a:xfrm>
            <a:off x="7570436" y="3833655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影响因素</a:t>
            </a: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714CA097-5853-4A3C-88F7-BF83355E692F}"/>
              </a:ext>
            </a:extLst>
          </p:cNvPr>
          <p:cNvSpPr/>
          <p:nvPr/>
        </p:nvSpPr>
        <p:spPr>
          <a:xfrm>
            <a:off x="9843307" y="3833655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问题指导</a:t>
            </a:r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F9A7AAAE-26AD-4DD2-A758-FCD9F8174CD9}"/>
              </a:ext>
            </a:extLst>
          </p:cNvPr>
          <p:cNvGrpSpPr/>
          <p:nvPr/>
        </p:nvGrpSpPr>
        <p:grpSpPr>
          <a:xfrm>
            <a:off x="1165104" y="2776110"/>
            <a:ext cx="779049" cy="709455"/>
            <a:chOff x="1165104" y="2337960"/>
            <a:chExt cx="779049" cy="709455"/>
          </a:xfrm>
        </p:grpSpPr>
        <p:sp>
          <p:nvSpPr>
            <p:cNvPr id="10" name="椭圆 9">
              <a:extLst>
                <a:ext uri="{FF2B5EF4-FFF2-40B4-BE49-F238E27FC236}">
                  <a16:creationId xmlns:a16="http://schemas.microsoft.com/office/drawing/2014/main" xmlns="" id="{4E0FA232-6229-4114-AC8E-28C43EBB1EBA}"/>
                </a:ext>
              </a:extLst>
            </p:cNvPr>
            <p:cNvSpPr/>
            <p:nvPr/>
          </p:nvSpPr>
          <p:spPr>
            <a:xfrm>
              <a:off x="1165104" y="2337960"/>
              <a:ext cx="709455" cy="709455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D1CAE242-8CDA-42B1-A1C9-9F626220D7B0}"/>
                </a:ext>
              </a:extLst>
            </p:cNvPr>
            <p:cNvSpPr txBox="1"/>
            <p:nvPr/>
          </p:nvSpPr>
          <p:spPr>
            <a:xfrm>
              <a:off x="1234698" y="2457449"/>
              <a:ext cx="7094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  <a:endParaRPr lang="zh-CN" altLang="en-US" sz="28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27AE51EE-3C90-4CBE-8825-4E278EC46887}"/>
              </a:ext>
            </a:extLst>
          </p:cNvPr>
          <p:cNvGrpSpPr/>
          <p:nvPr/>
        </p:nvGrpSpPr>
        <p:grpSpPr>
          <a:xfrm>
            <a:off x="3465439" y="2776110"/>
            <a:ext cx="779049" cy="709455"/>
            <a:chOff x="1165104" y="2337960"/>
            <a:chExt cx="779049" cy="709455"/>
          </a:xfrm>
        </p:grpSpPr>
        <p:sp>
          <p:nvSpPr>
            <p:cNvPr id="13" name="椭圆 12">
              <a:extLst>
                <a:ext uri="{FF2B5EF4-FFF2-40B4-BE49-F238E27FC236}">
                  <a16:creationId xmlns:a16="http://schemas.microsoft.com/office/drawing/2014/main" xmlns="" id="{5A39175B-7316-43A3-91F9-865728617950}"/>
                </a:ext>
              </a:extLst>
            </p:cNvPr>
            <p:cNvSpPr/>
            <p:nvPr/>
          </p:nvSpPr>
          <p:spPr>
            <a:xfrm>
              <a:off x="1165104" y="2337960"/>
              <a:ext cx="709455" cy="709455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187B8C97-1B65-4308-8281-068EC862DEE9}"/>
                </a:ext>
              </a:extLst>
            </p:cNvPr>
            <p:cNvSpPr txBox="1"/>
            <p:nvPr/>
          </p:nvSpPr>
          <p:spPr>
            <a:xfrm>
              <a:off x="1234698" y="2457449"/>
              <a:ext cx="7094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BB3F70D-8290-44A4-A55B-BCAFB0DB1B24}"/>
              </a:ext>
            </a:extLst>
          </p:cNvPr>
          <p:cNvGrpSpPr/>
          <p:nvPr/>
        </p:nvGrpSpPr>
        <p:grpSpPr>
          <a:xfrm>
            <a:off x="5765774" y="2776110"/>
            <a:ext cx="779049" cy="709455"/>
            <a:chOff x="1165104" y="2337960"/>
            <a:chExt cx="779049" cy="709455"/>
          </a:xfrm>
        </p:grpSpPr>
        <p:sp>
          <p:nvSpPr>
            <p:cNvPr id="16" name="椭圆 15">
              <a:extLst>
                <a:ext uri="{FF2B5EF4-FFF2-40B4-BE49-F238E27FC236}">
                  <a16:creationId xmlns:a16="http://schemas.microsoft.com/office/drawing/2014/main" xmlns="" id="{65CDC647-51CE-47E8-AEAF-E7A530ED5EA4}"/>
                </a:ext>
              </a:extLst>
            </p:cNvPr>
            <p:cNvSpPr/>
            <p:nvPr/>
          </p:nvSpPr>
          <p:spPr>
            <a:xfrm>
              <a:off x="1165104" y="2337960"/>
              <a:ext cx="709455" cy="709455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2CB68E0D-6422-4525-9657-E905F4D30FE6}"/>
                </a:ext>
              </a:extLst>
            </p:cNvPr>
            <p:cNvSpPr txBox="1"/>
            <p:nvPr/>
          </p:nvSpPr>
          <p:spPr>
            <a:xfrm>
              <a:off x="1234698" y="2457449"/>
              <a:ext cx="7094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7506D178-EE0E-4C7C-B74F-2B3958DA0139}"/>
              </a:ext>
            </a:extLst>
          </p:cNvPr>
          <p:cNvGrpSpPr/>
          <p:nvPr/>
        </p:nvGrpSpPr>
        <p:grpSpPr>
          <a:xfrm>
            <a:off x="8066109" y="2776110"/>
            <a:ext cx="779049" cy="709455"/>
            <a:chOff x="1165104" y="2337960"/>
            <a:chExt cx="779049" cy="709455"/>
          </a:xfrm>
        </p:grpSpPr>
        <p:sp>
          <p:nvSpPr>
            <p:cNvPr id="19" name="椭圆 18">
              <a:extLst>
                <a:ext uri="{FF2B5EF4-FFF2-40B4-BE49-F238E27FC236}">
                  <a16:creationId xmlns:a16="http://schemas.microsoft.com/office/drawing/2014/main" xmlns="" id="{FA324947-8AE9-4237-975A-2212CDF2F25D}"/>
                </a:ext>
              </a:extLst>
            </p:cNvPr>
            <p:cNvSpPr/>
            <p:nvPr/>
          </p:nvSpPr>
          <p:spPr>
            <a:xfrm>
              <a:off x="1165104" y="2337960"/>
              <a:ext cx="709455" cy="709455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F07A11C4-3E7E-46EB-A83E-684635E2617C}"/>
                </a:ext>
              </a:extLst>
            </p:cNvPr>
            <p:cNvSpPr txBox="1"/>
            <p:nvPr/>
          </p:nvSpPr>
          <p:spPr>
            <a:xfrm>
              <a:off x="1234698" y="2438399"/>
              <a:ext cx="7094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9379E7EC-640C-4AA3-88D5-390342A5BC56}"/>
              </a:ext>
            </a:extLst>
          </p:cNvPr>
          <p:cNvGrpSpPr/>
          <p:nvPr/>
        </p:nvGrpSpPr>
        <p:grpSpPr>
          <a:xfrm>
            <a:off x="10366444" y="2776110"/>
            <a:ext cx="779049" cy="709455"/>
            <a:chOff x="1165104" y="2337960"/>
            <a:chExt cx="779049" cy="709455"/>
          </a:xfrm>
        </p:grpSpPr>
        <p:sp>
          <p:nvSpPr>
            <p:cNvPr id="22" name="椭圆 21">
              <a:extLst>
                <a:ext uri="{FF2B5EF4-FFF2-40B4-BE49-F238E27FC236}">
                  <a16:creationId xmlns:a16="http://schemas.microsoft.com/office/drawing/2014/main" xmlns="" id="{BADB931D-BB7F-428E-8BA7-A571F6A88A29}"/>
                </a:ext>
              </a:extLst>
            </p:cNvPr>
            <p:cNvSpPr/>
            <p:nvPr/>
          </p:nvSpPr>
          <p:spPr>
            <a:xfrm>
              <a:off x="1165104" y="2337960"/>
              <a:ext cx="709455" cy="709455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B018C7D9-299B-4CE9-A01F-459C65CC0CE1}"/>
                </a:ext>
              </a:extLst>
            </p:cNvPr>
            <p:cNvSpPr txBox="1"/>
            <p:nvPr/>
          </p:nvSpPr>
          <p:spPr>
            <a:xfrm>
              <a:off x="1234698" y="2438399"/>
              <a:ext cx="7094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2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en-US" altLang="zh-CN" dirty="0">
                  <a:latin typeface="+mn-lt"/>
                  <a:ea typeface="+mn-ea"/>
                  <a:cs typeface="+mn-ea"/>
                  <a:sym typeface="+mn-lt"/>
                </a:rPr>
                <a:t>05</a:t>
              </a:r>
              <a:endParaRPr lang="zh-CN" altLang="en-US" dirty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4" name="矩形 23">
            <a:extLst>
              <a:ext uri="{FF2B5EF4-FFF2-40B4-BE49-F238E27FC236}">
                <a16:creationId xmlns:a16="http://schemas.microsoft.com/office/drawing/2014/main" xmlns="" id="{32C5D52B-7C50-4E07-96F3-E325EAFAC4EC}"/>
              </a:ext>
            </a:extLst>
          </p:cNvPr>
          <p:cNvSpPr/>
          <p:nvPr/>
        </p:nvSpPr>
        <p:spPr>
          <a:xfrm>
            <a:off x="6820781" y="1645818"/>
            <a:ext cx="1592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6" name="直接连接符 25">
            <a:extLst>
              <a:ext uri="{FF2B5EF4-FFF2-40B4-BE49-F238E27FC236}">
                <a16:creationId xmlns:a16="http://schemas.microsoft.com/office/drawing/2014/main" xmlns="" id="{F34C4C8E-6068-4A75-8CA0-8810F0E0C848}"/>
              </a:ext>
            </a:extLst>
          </p:cNvPr>
          <p:cNvCxnSpPr/>
          <p:nvPr/>
        </p:nvCxnSpPr>
        <p:spPr>
          <a:xfrm>
            <a:off x="1796111" y="2199113"/>
            <a:ext cx="8599778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730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健康教育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12541AB0-2258-4DBA-9C86-8CB23FC6C005}"/>
              </a:ext>
            </a:extLst>
          </p:cNvPr>
          <p:cNvGrpSpPr/>
          <p:nvPr/>
        </p:nvGrpSpPr>
        <p:grpSpPr>
          <a:xfrm>
            <a:off x="742950" y="1771650"/>
            <a:ext cx="1905000" cy="2108595"/>
            <a:chOff x="742950" y="1771650"/>
            <a:chExt cx="1905000" cy="2108595"/>
          </a:xfrm>
        </p:grpSpPr>
        <p:sp>
          <p:nvSpPr>
            <p:cNvPr id="23" name="菱形 22">
              <a:extLst>
                <a:ext uri="{FF2B5EF4-FFF2-40B4-BE49-F238E27FC236}">
                  <a16:creationId xmlns:a16="http://schemas.microsoft.com/office/drawing/2014/main" xmlns="" id="{46FF9A4C-DCF3-4C03-81DD-765FBD3048CF}"/>
                </a:ext>
              </a:extLst>
            </p:cNvPr>
            <p:cNvSpPr/>
            <p:nvPr/>
          </p:nvSpPr>
          <p:spPr>
            <a:xfrm>
              <a:off x="742950" y="1975245"/>
              <a:ext cx="1905000" cy="1905000"/>
            </a:xfrm>
            <a:prstGeom prst="diamond">
              <a:avLst/>
            </a:prstGeom>
            <a:noFill/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2" name="菱形 1">
              <a:extLst>
                <a:ext uri="{FF2B5EF4-FFF2-40B4-BE49-F238E27FC236}">
                  <a16:creationId xmlns:a16="http://schemas.microsoft.com/office/drawing/2014/main" xmlns="" id="{D4CE3F94-60EC-40FE-B4D9-896EAD828063}"/>
                </a:ext>
              </a:extLst>
            </p:cNvPr>
            <p:cNvSpPr/>
            <p:nvPr/>
          </p:nvSpPr>
          <p:spPr>
            <a:xfrm>
              <a:off x="742950" y="1771650"/>
              <a:ext cx="1905000" cy="1905000"/>
            </a:xfrm>
            <a:prstGeom prst="diamond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5EA01930-DB80-43D8-841C-9DCBC5D2C579}"/>
              </a:ext>
            </a:extLst>
          </p:cNvPr>
          <p:cNvGrpSpPr/>
          <p:nvPr/>
        </p:nvGrpSpPr>
        <p:grpSpPr>
          <a:xfrm>
            <a:off x="3622125" y="1771650"/>
            <a:ext cx="1921425" cy="2108595"/>
            <a:chOff x="3622125" y="1771650"/>
            <a:chExt cx="1921425" cy="2108595"/>
          </a:xfrm>
        </p:grpSpPr>
        <p:sp>
          <p:nvSpPr>
            <p:cNvPr id="24" name="菱形 23">
              <a:extLst>
                <a:ext uri="{FF2B5EF4-FFF2-40B4-BE49-F238E27FC236}">
                  <a16:creationId xmlns:a16="http://schemas.microsoft.com/office/drawing/2014/main" xmlns="" id="{8C8CB402-6CEE-415C-828A-360E9408A22F}"/>
                </a:ext>
              </a:extLst>
            </p:cNvPr>
            <p:cNvSpPr/>
            <p:nvPr/>
          </p:nvSpPr>
          <p:spPr>
            <a:xfrm>
              <a:off x="3622125" y="1975245"/>
              <a:ext cx="1905000" cy="1905000"/>
            </a:xfrm>
            <a:prstGeom prst="diamond">
              <a:avLst/>
            </a:prstGeom>
            <a:noFill/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7" name="菱形 6">
              <a:extLst>
                <a:ext uri="{FF2B5EF4-FFF2-40B4-BE49-F238E27FC236}">
                  <a16:creationId xmlns:a16="http://schemas.microsoft.com/office/drawing/2014/main" xmlns="" id="{300D0EED-0A6D-4BCE-8885-C5CD1B8B83B6}"/>
                </a:ext>
              </a:extLst>
            </p:cNvPr>
            <p:cNvSpPr/>
            <p:nvPr/>
          </p:nvSpPr>
          <p:spPr>
            <a:xfrm>
              <a:off x="3638550" y="1771650"/>
              <a:ext cx="1905000" cy="1905000"/>
            </a:xfrm>
            <a:prstGeom prst="diamond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02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8E47AA4B-076A-48E3-8088-5FCC6D606676}"/>
              </a:ext>
            </a:extLst>
          </p:cNvPr>
          <p:cNvGrpSpPr/>
          <p:nvPr/>
        </p:nvGrpSpPr>
        <p:grpSpPr>
          <a:xfrm>
            <a:off x="6520350" y="1771650"/>
            <a:ext cx="1918800" cy="2108595"/>
            <a:chOff x="6520350" y="1771650"/>
            <a:chExt cx="1918800" cy="2108595"/>
          </a:xfrm>
        </p:grpSpPr>
        <p:sp>
          <p:nvSpPr>
            <p:cNvPr id="25" name="菱形 24">
              <a:extLst>
                <a:ext uri="{FF2B5EF4-FFF2-40B4-BE49-F238E27FC236}">
                  <a16:creationId xmlns:a16="http://schemas.microsoft.com/office/drawing/2014/main" xmlns="" id="{1CA3C40A-5C3B-4556-BD61-6ECBDA7716E8}"/>
                </a:ext>
              </a:extLst>
            </p:cNvPr>
            <p:cNvSpPr/>
            <p:nvPr/>
          </p:nvSpPr>
          <p:spPr>
            <a:xfrm>
              <a:off x="6520350" y="1975245"/>
              <a:ext cx="1905000" cy="1905000"/>
            </a:xfrm>
            <a:prstGeom prst="diamond">
              <a:avLst/>
            </a:prstGeom>
            <a:noFill/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8" name="菱形 7">
              <a:extLst>
                <a:ext uri="{FF2B5EF4-FFF2-40B4-BE49-F238E27FC236}">
                  <a16:creationId xmlns:a16="http://schemas.microsoft.com/office/drawing/2014/main" xmlns="" id="{54FB4BC0-0229-4BE3-8CC3-F0F134944063}"/>
                </a:ext>
              </a:extLst>
            </p:cNvPr>
            <p:cNvSpPr/>
            <p:nvPr/>
          </p:nvSpPr>
          <p:spPr>
            <a:xfrm>
              <a:off x="6534150" y="1771650"/>
              <a:ext cx="1905000" cy="1905000"/>
            </a:xfrm>
            <a:prstGeom prst="diamond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03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A04E7D73-89C9-41E6-8215-4D355A8B86C8}"/>
              </a:ext>
            </a:extLst>
          </p:cNvPr>
          <p:cNvGrpSpPr/>
          <p:nvPr/>
        </p:nvGrpSpPr>
        <p:grpSpPr>
          <a:xfrm>
            <a:off x="9399525" y="1771650"/>
            <a:ext cx="1935225" cy="2108595"/>
            <a:chOff x="9399525" y="1771650"/>
            <a:chExt cx="1935225" cy="2108595"/>
          </a:xfrm>
        </p:grpSpPr>
        <p:sp>
          <p:nvSpPr>
            <p:cNvPr id="26" name="菱形 25">
              <a:extLst>
                <a:ext uri="{FF2B5EF4-FFF2-40B4-BE49-F238E27FC236}">
                  <a16:creationId xmlns:a16="http://schemas.microsoft.com/office/drawing/2014/main" xmlns="" id="{463DA009-59A5-4424-8DEF-07833F15DFB2}"/>
                </a:ext>
              </a:extLst>
            </p:cNvPr>
            <p:cNvSpPr/>
            <p:nvPr/>
          </p:nvSpPr>
          <p:spPr>
            <a:xfrm>
              <a:off x="9399525" y="1975245"/>
              <a:ext cx="1905000" cy="1905000"/>
            </a:xfrm>
            <a:prstGeom prst="diamond">
              <a:avLst/>
            </a:prstGeom>
            <a:noFill/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01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  <p:sp>
          <p:nvSpPr>
            <p:cNvPr id="9" name="菱形 8">
              <a:extLst>
                <a:ext uri="{FF2B5EF4-FFF2-40B4-BE49-F238E27FC236}">
                  <a16:creationId xmlns:a16="http://schemas.microsoft.com/office/drawing/2014/main" xmlns="" id="{6144F664-F107-4103-A94B-561E3A193396}"/>
                </a:ext>
              </a:extLst>
            </p:cNvPr>
            <p:cNvSpPr/>
            <p:nvPr/>
          </p:nvSpPr>
          <p:spPr>
            <a:xfrm>
              <a:off x="9429750" y="1771650"/>
              <a:ext cx="1905000" cy="1905000"/>
            </a:xfrm>
            <a:prstGeom prst="diamond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dirty="0">
                  <a:cs typeface="+mn-ea"/>
                  <a:sym typeface="+mn-lt"/>
                </a:rPr>
                <a:t>04</a:t>
              </a:r>
              <a:endParaRPr lang="zh-CN" altLang="en-US" sz="2400" dirty="0"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B08F79D-AE97-41E4-89A1-E451ED52F8B8}"/>
              </a:ext>
            </a:extLst>
          </p:cNvPr>
          <p:cNvGrpSpPr/>
          <p:nvPr/>
        </p:nvGrpSpPr>
        <p:grpSpPr>
          <a:xfrm>
            <a:off x="742950" y="4098865"/>
            <a:ext cx="2307802" cy="1154907"/>
            <a:chOff x="1636714" y="4186773"/>
            <a:chExt cx="2307802" cy="1154907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FFAC44E8-7AA1-4BE7-BD9C-0F4A435390C4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CB74A755-B548-4EE2-85AF-C8214AE0D353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1379C158-57AC-4586-8924-57AC51DD639B}"/>
              </a:ext>
            </a:extLst>
          </p:cNvPr>
          <p:cNvGrpSpPr/>
          <p:nvPr/>
        </p:nvGrpSpPr>
        <p:grpSpPr>
          <a:xfrm>
            <a:off x="3638550" y="4070745"/>
            <a:ext cx="2307802" cy="1154907"/>
            <a:chOff x="1636714" y="4186773"/>
            <a:chExt cx="2307802" cy="1154907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05C57DA-7C76-4306-BAC7-2C49BB118D6A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FBC274D7-2722-43FA-BE5F-EEE600A09963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9B5AB3F6-9707-4B35-8DFD-6BCE3B995CCB}"/>
              </a:ext>
            </a:extLst>
          </p:cNvPr>
          <p:cNvGrpSpPr/>
          <p:nvPr/>
        </p:nvGrpSpPr>
        <p:grpSpPr>
          <a:xfrm>
            <a:off x="6534150" y="4098865"/>
            <a:ext cx="2307802" cy="1154907"/>
            <a:chOff x="1636714" y="4186773"/>
            <a:chExt cx="2307802" cy="115490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9FAFD208-EF16-4ECE-9207-3A63854A2CB6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14EE778C-BEDB-46DC-B593-4F25056242EA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83F2AE4D-27D4-487B-BE05-611DDFA4A678}"/>
              </a:ext>
            </a:extLst>
          </p:cNvPr>
          <p:cNvGrpSpPr/>
          <p:nvPr/>
        </p:nvGrpSpPr>
        <p:grpSpPr>
          <a:xfrm>
            <a:off x="9228349" y="4098865"/>
            <a:ext cx="2307802" cy="1154907"/>
            <a:chOff x="1636714" y="4186773"/>
            <a:chExt cx="2307802" cy="1154907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167FD827-25B0-403C-8990-5F6967EBEABF}"/>
                </a:ext>
              </a:extLst>
            </p:cNvPr>
            <p:cNvSpPr txBox="1"/>
            <p:nvPr/>
          </p:nvSpPr>
          <p:spPr>
            <a:xfrm>
              <a:off x="1881773" y="4186773"/>
              <a:ext cx="16435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4208331F-2454-45D6-805A-526FDF2373CD}"/>
                </a:ext>
              </a:extLst>
            </p:cNvPr>
            <p:cNvSpPr txBox="1"/>
            <p:nvPr/>
          </p:nvSpPr>
          <p:spPr>
            <a:xfrm>
              <a:off x="1636714" y="4510683"/>
              <a:ext cx="23078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820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1A29BB9-B3AC-4B03-A8CD-A3CC5D9951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B52801-0EA6-4ED4-A10A-B20EFE693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905" y="4642397"/>
            <a:ext cx="1846545" cy="21876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11D925C-B13F-49FD-9332-600A17368ADA}"/>
              </a:ext>
            </a:extLst>
          </p:cNvPr>
          <p:cNvSpPr/>
          <p:nvPr/>
        </p:nvSpPr>
        <p:spPr>
          <a:xfrm>
            <a:off x="4972051" y="2682070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问题指导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CEE7CA-73CB-4F34-84AF-3D85C686BE08}"/>
              </a:ext>
            </a:extLst>
          </p:cNvPr>
          <p:cNvSpPr txBox="1"/>
          <p:nvPr/>
        </p:nvSpPr>
        <p:spPr>
          <a:xfrm>
            <a:off x="5600702" y="1802793"/>
            <a:ext cx="220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137D69"/>
                </a:solidFill>
                <a:cs typeface="+mn-ea"/>
                <a:sym typeface="+mn-lt"/>
              </a:rPr>
              <a:t>05</a:t>
            </a:r>
            <a:endParaRPr lang="zh-CN" altLang="en-US" sz="5400" dirty="0">
              <a:solidFill>
                <a:srgbClr val="137D69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D6F2D3-42C9-449C-AF6F-DD0A5504CB95}"/>
              </a:ext>
            </a:extLst>
          </p:cNvPr>
          <p:cNvSpPr/>
          <p:nvPr/>
        </p:nvSpPr>
        <p:spPr>
          <a:xfrm>
            <a:off x="3070225" y="356692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61306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问题指导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58460C65-F2B8-4018-A688-97AE9328E50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976" y="1709951"/>
            <a:ext cx="2576513" cy="1719049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CAB0C7ED-90A4-4BA2-AEB9-D83AA9ED957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4976" y="3870678"/>
            <a:ext cx="2576513" cy="169932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F2C270D4-4363-4B8C-AEE9-C98FE5AE37CC}"/>
              </a:ext>
            </a:extLst>
          </p:cNvPr>
          <p:cNvGrpSpPr/>
          <p:nvPr/>
        </p:nvGrpSpPr>
        <p:grpSpPr>
          <a:xfrm>
            <a:off x="5068898" y="1670487"/>
            <a:ext cx="2952750" cy="1154907"/>
            <a:chOff x="1514475" y="2463284"/>
            <a:chExt cx="2952750" cy="115490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CBD57E44-BD71-42CC-9AB1-F812F1755893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E5AD2F9E-659D-4EE7-9949-8A7DAA59CDEA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CDF561C0-B80F-420D-BBDC-968958F17C2F}"/>
              </a:ext>
            </a:extLst>
          </p:cNvPr>
          <p:cNvGrpSpPr/>
          <p:nvPr/>
        </p:nvGrpSpPr>
        <p:grpSpPr>
          <a:xfrm>
            <a:off x="5068898" y="3763201"/>
            <a:ext cx="2952750" cy="1154907"/>
            <a:chOff x="1514475" y="2463284"/>
            <a:chExt cx="2952750" cy="1154907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12671908-3DC0-4F45-83D0-0847EA8DE2F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E63C552E-AB97-4865-B467-03E2BC628F64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6819E86D-96A2-4D01-9D9A-63440E68D378}"/>
              </a:ext>
            </a:extLst>
          </p:cNvPr>
          <p:cNvGrpSpPr/>
          <p:nvPr/>
        </p:nvGrpSpPr>
        <p:grpSpPr>
          <a:xfrm>
            <a:off x="5068898" y="2715771"/>
            <a:ext cx="2952750" cy="1154907"/>
            <a:chOff x="1514475" y="2463284"/>
            <a:chExt cx="2952750" cy="115490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5A7EDB05-4C27-4C14-95F6-A9A956289C5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5C0B7212-1125-4621-8578-C9BFB4773D20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F8CFB244-73A7-4305-A73E-929FE775E80D}"/>
              </a:ext>
            </a:extLst>
          </p:cNvPr>
          <p:cNvGrpSpPr/>
          <p:nvPr/>
        </p:nvGrpSpPr>
        <p:grpSpPr>
          <a:xfrm>
            <a:off x="5068898" y="4847686"/>
            <a:ext cx="2952750" cy="1154907"/>
            <a:chOff x="1514475" y="2463284"/>
            <a:chExt cx="2952750" cy="1154907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9ED983EB-2709-4760-BC5D-151733BE3A1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29D81C7C-DAF2-4245-9188-E95DD86F276F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2EFFC47-64AA-4F66-BA43-AD891B1396D2}"/>
              </a:ext>
            </a:extLst>
          </p:cNvPr>
          <p:cNvGrpSpPr/>
          <p:nvPr/>
        </p:nvGrpSpPr>
        <p:grpSpPr>
          <a:xfrm>
            <a:off x="7783523" y="1670487"/>
            <a:ext cx="2952750" cy="1154907"/>
            <a:chOff x="1514475" y="2463284"/>
            <a:chExt cx="2952750" cy="1154907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7DE4572E-7447-4BA7-ABD4-A1808E1B5F4C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F9C6D333-6CAF-415C-931F-1C4E19F5137D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42AE06AB-D779-4597-B170-943F85707DC0}"/>
              </a:ext>
            </a:extLst>
          </p:cNvPr>
          <p:cNvGrpSpPr/>
          <p:nvPr/>
        </p:nvGrpSpPr>
        <p:grpSpPr>
          <a:xfrm>
            <a:off x="7783523" y="3763201"/>
            <a:ext cx="2952750" cy="1154907"/>
            <a:chOff x="1514475" y="2463284"/>
            <a:chExt cx="2952750" cy="1154907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B85E56FF-6D5E-4063-90A0-141CDBCE6D0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B045B2B8-7EB0-40F2-A2E4-B9B8065279E7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4292989B-3D4B-458B-B40C-553F8B6E57D9}"/>
              </a:ext>
            </a:extLst>
          </p:cNvPr>
          <p:cNvGrpSpPr/>
          <p:nvPr/>
        </p:nvGrpSpPr>
        <p:grpSpPr>
          <a:xfrm>
            <a:off x="7783523" y="2715771"/>
            <a:ext cx="2952750" cy="1154907"/>
            <a:chOff x="1514475" y="2463284"/>
            <a:chExt cx="2952750" cy="1154907"/>
          </a:xfrm>
        </p:grpSpPr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xmlns="" id="{FD7EEE8C-7B4A-4AE4-A149-6155932D750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xmlns="" id="{FE2C42E0-A512-4525-AE10-E40D7BA8B62D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xmlns="" id="{D241F4D2-5A53-4514-9FDB-BC0073998FDD}"/>
              </a:ext>
            </a:extLst>
          </p:cNvPr>
          <p:cNvGrpSpPr/>
          <p:nvPr/>
        </p:nvGrpSpPr>
        <p:grpSpPr>
          <a:xfrm>
            <a:off x="7783523" y="4847686"/>
            <a:ext cx="2952750" cy="1154907"/>
            <a:chOff x="1514475" y="2463284"/>
            <a:chExt cx="2952750" cy="1154907"/>
          </a:xfrm>
        </p:grpSpPr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xmlns="" id="{AD6823F1-A09A-46C3-8204-F8F01B1DFCAC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xmlns="" id="{49EADE22-E6AC-4EAB-A511-25BBD5A15701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问题指导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DC668980-B2E1-4FE9-A9BC-FAD7A678B0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0708" y="1605636"/>
            <a:ext cx="3810029" cy="2857497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05B36FC4-F602-443A-A6A5-CCEE5A1764D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1480" y="1605636"/>
            <a:ext cx="2125672" cy="138521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C3163352-6102-4BB4-B462-3D579558F3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430" y="1605637"/>
            <a:ext cx="3809993" cy="2857495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F9FF29D6-A78F-43F6-BCF0-22AA1882C29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11480" y="3124200"/>
            <a:ext cx="2142207" cy="1338932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90FAD8F9-CA8A-456A-BECF-DBC3A7EA463A}"/>
              </a:ext>
            </a:extLst>
          </p:cNvPr>
          <p:cNvGrpSpPr/>
          <p:nvPr/>
        </p:nvGrpSpPr>
        <p:grpSpPr>
          <a:xfrm>
            <a:off x="895350" y="4769643"/>
            <a:ext cx="6619875" cy="970241"/>
            <a:chOff x="1514475" y="2463284"/>
            <a:chExt cx="2952750" cy="970241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404FE672-4B3B-4D40-B113-EB2BD81D3731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7F180F80-8655-48F9-A14A-33D5B5711A1A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6B198598-F523-4573-A04D-F57F102F586E}"/>
              </a:ext>
            </a:extLst>
          </p:cNvPr>
          <p:cNvGrpSpPr/>
          <p:nvPr/>
        </p:nvGrpSpPr>
        <p:grpSpPr>
          <a:xfrm>
            <a:off x="7364430" y="4769643"/>
            <a:ext cx="6619875" cy="970241"/>
            <a:chOff x="1514475" y="2463284"/>
            <a:chExt cx="2952750" cy="970241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7E81184F-E72A-4D38-980F-4DC5BA268BDB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938380B8-401E-4790-B5DD-62FB7885EC42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3216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问题指导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DF63A52F-C8D4-4D37-A62D-F50574ED266F}"/>
              </a:ext>
            </a:extLst>
          </p:cNvPr>
          <p:cNvGrpSpPr/>
          <p:nvPr/>
        </p:nvGrpSpPr>
        <p:grpSpPr>
          <a:xfrm>
            <a:off x="4276626" y="1428550"/>
            <a:ext cx="3638748" cy="3638748"/>
            <a:chOff x="4276626" y="1428550"/>
            <a:chExt cx="3638748" cy="3638748"/>
          </a:xfrm>
        </p:grpSpPr>
        <p:sp>
          <p:nvSpPr>
            <p:cNvPr id="12" name="菱形 11">
              <a:extLst>
                <a:ext uri="{FF2B5EF4-FFF2-40B4-BE49-F238E27FC236}">
                  <a16:creationId xmlns:a16="http://schemas.microsoft.com/office/drawing/2014/main" xmlns="" id="{324878B6-E779-4CCB-8A09-C7156DBF7D3E}"/>
                </a:ext>
              </a:extLst>
            </p:cNvPr>
            <p:cNvSpPr/>
            <p:nvPr/>
          </p:nvSpPr>
          <p:spPr>
            <a:xfrm>
              <a:off x="4276626" y="1428550"/>
              <a:ext cx="3638748" cy="3638748"/>
            </a:xfrm>
            <a:prstGeom prst="diamond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4" name="KSO_Shape">
              <a:extLst>
                <a:ext uri="{FF2B5EF4-FFF2-40B4-BE49-F238E27FC236}">
                  <a16:creationId xmlns:a16="http://schemas.microsoft.com/office/drawing/2014/main" xmlns="" id="{F76CDB2A-AAD0-470F-B978-19E6B97AEE59}"/>
                </a:ext>
              </a:extLst>
            </p:cNvPr>
            <p:cNvSpPr/>
            <p:nvPr/>
          </p:nvSpPr>
          <p:spPr>
            <a:xfrm>
              <a:off x="5633277" y="2764241"/>
              <a:ext cx="925445" cy="967365"/>
            </a:xfrm>
            <a:custGeom>
              <a:avLst/>
              <a:gdLst>
                <a:gd name="connsiteX0" fmla="*/ 10295531 w 10295617"/>
                <a:gd name="connsiteY0" fmla="*/ 6044312 h 10760938"/>
                <a:gd name="connsiteX1" fmla="*/ 10295617 w 10295617"/>
                <a:gd name="connsiteY1" fmla="*/ 6046023 h 10760938"/>
                <a:gd name="connsiteX2" fmla="*/ 10295311 w 10295617"/>
                <a:gd name="connsiteY2" fmla="*/ 6046023 h 10760938"/>
                <a:gd name="connsiteX3" fmla="*/ 86 w 10295617"/>
                <a:gd name="connsiteY3" fmla="*/ 6044312 h 10760938"/>
                <a:gd name="connsiteX4" fmla="*/ 306 w 10295617"/>
                <a:gd name="connsiteY4" fmla="*/ 6046023 h 10760938"/>
                <a:gd name="connsiteX5" fmla="*/ 0 w 10295617"/>
                <a:gd name="connsiteY5" fmla="*/ 6046023 h 10760938"/>
                <a:gd name="connsiteX6" fmla="*/ 5147809 w 10295617"/>
                <a:gd name="connsiteY6" fmla="*/ 0 h 10760938"/>
                <a:gd name="connsiteX7" fmla="*/ 5325006 w 10295617"/>
                <a:gd name="connsiteY7" fmla="*/ 177197 h 10760938"/>
                <a:gd name="connsiteX8" fmla="*/ 5325006 w 10295617"/>
                <a:gd name="connsiteY8" fmla="*/ 837837 h 10760938"/>
                <a:gd name="connsiteX9" fmla="*/ 5396256 w 10295617"/>
                <a:gd name="connsiteY9" fmla="*/ 839547 h 10760938"/>
                <a:gd name="connsiteX10" fmla="*/ 10269039 w 10295617"/>
                <a:gd name="connsiteY10" fmla="*/ 5513084 h 10760938"/>
                <a:gd name="connsiteX11" fmla="*/ 10295425 w 10295617"/>
                <a:gd name="connsiteY11" fmla="*/ 6042158 h 10760938"/>
                <a:gd name="connsiteX12" fmla="*/ 10260748 w 10295617"/>
                <a:gd name="connsiteY12" fmla="*/ 5773580 h 10760938"/>
                <a:gd name="connsiteX13" fmla="*/ 8579250 w 10295617"/>
                <a:gd name="connsiteY13" fmla="*/ 4703575 h 10760938"/>
                <a:gd name="connsiteX14" fmla="*/ 6897754 w 10295617"/>
                <a:gd name="connsiteY14" fmla="*/ 5773580 h 10760938"/>
                <a:gd name="connsiteX15" fmla="*/ 6863530 w 10295617"/>
                <a:gd name="connsiteY15" fmla="*/ 6038646 h 10760938"/>
                <a:gd name="connsiteX16" fmla="*/ 6829306 w 10295617"/>
                <a:gd name="connsiteY16" fmla="*/ 5773580 h 10760938"/>
                <a:gd name="connsiteX17" fmla="*/ 5451635 w 10295617"/>
                <a:gd name="connsiteY17" fmla="*/ 4724506 h 10760938"/>
                <a:gd name="connsiteX18" fmla="*/ 5325006 w 10295617"/>
                <a:gd name="connsiteY18" fmla="*/ 4711318 h 10760938"/>
                <a:gd name="connsiteX19" fmla="*/ 5325006 w 10295617"/>
                <a:gd name="connsiteY19" fmla="*/ 9805674 h 10760938"/>
                <a:gd name="connsiteX20" fmla="*/ 5325006 w 10295617"/>
                <a:gd name="connsiteY20" fmla="*/ 9821152 h 10760938"/>
                <a:gd name="connsiteX21" fmla="*/ 5323964 w 10295617"/>
                <a:gd name="connsiteY21" fmla="*/ 9821152 h 10760938"/>
                <a:gd name="connsiteX22" fmla="*/ 5316404 w 10295617"/>
                <a:gd name="connsiteY22" fmla="*/ 9933477 h 10760938"/>
                <a:gd name="connsiteX23" fmla="*/ 4838721 w 10295617"/>
                <a:gd name="connsiteY23" fmla="*/ 10637788 h 10760938"/>
                <a:gd name="connsiteX24" fmla="*/ 3875045 w 10295617"/>
                <a:gd name="connsiteY24" fmla="*/ 10623063 h 10760938"/>
                <a:gd name="connsiteX25" fmla="*/ 3414410 w 10295617"/>
                <a:gd name="connsiteY25" fmla="*/ 9776480 h 10760938"/>
                <a:gd name="connsiteX26" fmla="*/ 3769699 w 10295617"/>
                <a:gd name="connsiteY26" fmla="*/ 9787246 h 10760938"/>
                <a:gd name="connsiteX27" fmla="*/ 4058978 w 10295617"/>
                <a:gd name="connsiteY27" fmla="*/ 10318901 h 10760938"/>
                <a:gd name="connsiteX28" fmla="*/ 4664167 w 10295617"/>
                <a:gd name="connsiteY28" fmla="*/ 10328148 h 10760938"/>
                <a:gd name="connsiteX29" fmla="*/ 4969554 w 10295617"/>
                <a:gd name="connsiteY29" fmla="*/ 9805580 h 10760938"/>
                <a:gd name="connsiteX30" fmla="*/ 4970612 w 10295617"/>
                <a:gd name="connsiteY30" fmla="*/ 9805580 h 10760938"/>
                <a:gd name="connsiteX31" fmla="*/ 4970612 w 10295617"/>
                <a:gd name="connsiteY31" fmla="*/ 4711318 h 10760938"/>
                <a:gd name="connsiteX32" fmla="*/ 4843983 w 10295617"/>
                <a:gd name="connsiteY32" fmla="*/ 4724506 h 10760938"/>
                <a:gd name="connsiteX33" fmla="*/ 3466313 w 10295617"/>
                <a:gd name="connsiteY33" fmla="*/ 5773580 h 10760938"/>
                <a:gd name="connsiteX34" fmla="*/ 3432089 w 10295617"/>
                <a:gd name="connsiteY34" fmla="*/ 6038646 h 10760938"/>
                <a:gd name="connsiteX35" fmla="*/ 3397865 w 10295617"/>
                <a:gd name="connsiteY35" fmla="*/ 5773580 h 10760938"/>
                <a:gd name="connsiteX36" fmla="*/ 1716367 w 10295617"/>
                <a:gd name="connsiteY36" fmla="*/ 4703575 h 10760938"/>
                <a:gd name="connsiteX37" fmla="*/ 34871 w 10295617"/>
                <a:gd name="connsiteY37" fmla="*/ 5773580 h 10760938"/>
                <a:gd name="connsiteX38" fmla="*/ 194 w 10295617"/>
                <a:gd name="connsiteY38" fmla="*/ 6042158 h 10760938"/>
                <a:gd name="connsiteX39" fmla="*/ 26578 w 10295617"/>
                <a:gd name="connsiteY39" fmla="*/ 5513084 h 10760938"/>
                <a:gd name="connsiteX40" fmla="*/ 4899361 w 10295617"/>
                <a:gd name="connsiteY40" fmla="*/ 839547 h 10760938"/>
                <a:gd name="connsiteX41" fmla="*/ 4970612 w 10295617"/>
                <a:gd name="connsiteY41" fmla="*/ 837837 h 10760938"/>
                <a:gd name="connsiteX42" fmla="*/ 4970612 w 10295617"/>
                <a:gd name="connsiteY42" fmla="*/ 177197 h 10760938"/>
                <a:gd name="connsiteX43" fmla="*/ 5147809 w 10295617"/>
                <a:gd name="connsiteY43" fmla="*/ 0 h 10760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295617" h="10760938">
                  <a:moveTo>
                    <a:pt x="10295531" y="6044312"/>
                  </a:moveTo>
                  <a:lnTo>
                    <a:pt x="10295617" y="6046023"/>
                  </a:lnTo>
                  <a:lnTo>
                    <a:pt x="10295311" y="6046023"/>
                  </a:lnTo>
                  <a:close/>
                  <a:moveTo>
                    <a:pt x="86" y="6044312"/>
                  </a:moveTo>
                  <a:lnTo>
                    <a:pt x="306" y="6046023"/>
                  </a:lnTo>
                  <a:lnTo>
                    <a:pt x="0" y="6046023"/>
                  </a:lnTo>
                  <a:close/>
                  <a:moveTo>
                    <a:pt x="5147809" y="0"/>
                  </a:moveTo>
                  <a:cubicBezTo>
                    <a:pt x="5245672" y="0"/>
                    <a:pt x="5325006" y="79334"/>
                    <a:pt x="5325006" y="177197"/>
                  </a:cubicBezTo>
                  <a:lnTo>
                    <a:pt x="5325006" y="837837"/>
                  </a:lnTo>
                  <a:lnTo>
                    <a:pt x="5396256" y="839547"/>
                  </a:lnTo>
                  <a:cubicBezTo>
                    <a:pt x="7948306" y="962340"/>
                    <a:pt x="10013658" y="2966815"/>
                    <a:pt x="10269039" y="5513084"/>
                  </a:cubicBezTo>
                  <a:lnTo>
                    <a:pt x="10295425" y="6042158"/>
                  </a:lnTo>
                  <a:lnTo>
                    <a:pt x="10260748" y="5773580"/>
                  </a:lnTo>
                  <a:cubicBezTo>
                    <a:pt x="10100703" y="5162929"/>
                    <a:pt x="9408684" y="4703575"/>
                    <a:pt x="8579250" y="4703575"/>
                  </a:cubicBezTo>
                  <a:cubicBezTo>
                    <a:pt x="7749818" y="4703575"/>
                    <a:pt x="7057798" y="5162929"/>
                    <a:pt x="6897754" y="5773580"/>
                  </a:cubicBezTo>
                  <a:lnTo>
                    <a:pt x="6863530" y="6038646"/>
                  </a:lnTo>
                  <a:lnTo>
                    <a:pt x="6829306" y="5773580"/>
                  </a:lnTo>
                  <a:cubicBezTo>
                    <a:pt x="6689267" y="5239260"/>
                    <a:pt x="6141936" y="4820778"/>
                    <a:pt x="5451635" y="4724506"/>
                  </a:cubicBezTo>
                  <a:lnTo>
                    <a:pt x="5325006" y="4711318"/>
                  </a:lnTo>
                  <a:lnTo>
                    <a:pt x="5325006" y="9805674"/>
                  </a:lnTo>
                  <a:lnTo>
                    <a:pt x="5325006" y="9821152"/>
                  </a:lnTo>
                  <a:lnTo>
                    <a:pt x="5323964" y="9821152"/>
                  </a:lnTo>
                  <a:lnTo>
                    <a:pt x="5316404" y="9933477"/>
                  </a:lnTo>
                  <a:cubicBezTo>
                    <a:pt x="5276666" y="10227644"/>
                    <a:pt x="5101532" y="10489633"/>
                    <a:pt x="4838721" y="10637788"/>
                  </a:cubicBezTo>
                  <a:cubicBezTo>
                    <a:pt x="4538366" y="10807108"/>
                    <a:pt x="4170086" y="10801480"/>
                    <a:pt x="3875045" y="10623063"/>
                  </a:cubicBezTo>
                  <a:cubicBezTo>
                    <a:pt x="3580003" y="10444646"/>
                    <a:pt x="3403967" y="10121115"/>
                    <a:pt x="3414410" y="9776480"/>
                  </a:cubicBezTo>
                  <a:lnTo>
                    <a:pt x="3769699" y="9787246"/>
                  </a:lnTo>
                  <a:cubicBezTo>
                    <a:pt x="3763141" y="10003677"/>
                    <a:pt x="3873692" y="10206855"/>
                    <a:pt x="4058978" y="10318901"/>
                  </a:cubicBezTo>
                  <a:cubicBezTo>
                    <a:pt x="4244264" y="10430947"/>
                    <a:pt x="4475544" y="10434481"/>
                    <a:pt x="4664167" y="10328148"/>
                  </a:cubicBezTo>
                  <a:cubicBezTo>
                    <a:pt x="4852790" y="10221815"/>
                    <a:pt x="4969497" y="10022110"/>
                    <a:pt x="4969554" y="9805580"/>
                  </a:cubicBezTo>
                  <a:lnTo>
                    <a:pt x="4970612" y="9805580"/>
                  </a:lnTo>
                  <a:lnTo>
                    <a:pt x="4970612" y="4711318"/>
                  </a:lnTo>
                  <a:lnTo>
                    <a:pt x="4843983" y="4724506"/>
                  </a:lnTo>
                  <a:cubicBezTo>
                    <a:pt x="4153684" y="4820778"/>
                    <a:pt x="3606351" y="5239260"/>
                    <a:pt x="3466313" y="5773580"/>
                  </a:cubicBezTo>
                  <a:lnTo>
                    <a:pt x="3432089" y="6038646"/>
                  </a:lnTo>
                  <a:lnTo>
                    <a:pt x="3397865" y="5773580"/>
                  </a:lnTo>
                  <a:cubicBezTo>
                    <a:pt x="3237820" y="5162929"/>
                    <a:pt x="2545801" y="4703575"/>
                    <a:pt x="1716367" y="4703575"/>
                  </a:cubicBezTo>
                  <a:cubicBezTo>
                    <a:pt x="886935" y="4703575"/>
                    <a:pt x="194916" y="5162929"/>
                    <a:pt x="34871" y="5773580"/>
                  </a:cubicBezTo>
                  <a:lnTo>
                    <a:pt x="194" y="6042158"/>
                  </a:lnTo>
                  <a:lnTo>
                    <a:pt x="26578" y="5513084"/>
                  </a:lnTo>
                  <a:cubicBezTo>
                    <a:pt x="281959" y="2966815"/>
                    <a:pt x="2347313" y="962340"/>
                    <a:pt x="4899361" y="839547"/>
                  </a:cubicBezTo>
                  <a:lnTo>
                    <a:pt x="4970612" y="837837"/>
                  </a:lnTo>
                  <a:lnTo>
                    <a:pt x="4970612" y="177197"/>
                  </a:lnTo>
                  <a:cubicBezTo>
                    <a:pt x="4970612" y="79334"/>
                    <a:pt x="5049946" y="0"/>
                    <a:pt x="51478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0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9C9D63BD-00FB-4F73-92C9-7CC26B88489D}"/>
              </a:ext>
            </a:extLst>
          </p:cNvPr>
          <p:cNvGrpSpPr/>
          <p:nvPr/>
        </p:nvGrpSpPr>
        <p:grpSpPr>
          <a:xfrm>
            <a:off x="1251689" y="2093016"/>
            <a:ext cx="2952750" cy="1154907"/>
            <a:chOff x="1514475" y="2463284"/>
            <a:chExt cx="2952750" cy="1154907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E1FF32E6-FF0D-4491-805F-B170A387AC28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89F6BBA0-E2F6-48EB-A835-B07B4F0BC42E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F55FDFEC-D8B1-4A36-9A81-B56F282CC370}"/>
              </a:ext>
            </a:extLst>
          </p:cNvPr>
          <p:cNvGrpSpPr/>
          <p:nvPr/>
        </p:nvGrpSpPr>
        <p:grpSpPr>
          <a:xfrm>
            <a:off x="1265194" y="4009649"/>
            <a:ext cx="2952750" cy="1154907"/>
            <a:chOff x="1514475" y="2463284"/>
            <a:chExt cx="2952750" cy="1154907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AEA5FA41-7BED-4383-94D3-B71CA1D63469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BBA1B97E-FEA5-4C2C-93B4-FE5376E23F70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3EAD7820-13D0-4D09-AB2C-20DA24520230}"/>
              </a:ext>
            </a:extLst>
          </p:cNvPr>
          <p:cNvGrpSpPr/>
          <p:nvPr/>
        </p:nvGrpSpPr>
        <p:grpSpPr>
          <a:xfrm>
            <a:off x="8669348" y="2093016"/>
            <a:ext cx="2952750" cy="1154907"/>
            <a:chOff x="1514475" y="2463284"/>
            <a:chExt cx="2952750" cy="1154907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8FEA3CDA-738E-46C2-833B-796FA787D50F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9257C3B9-3389-4C58-AD56-430370AA530C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40186260-F76B-44A2-8DDA-52CD8F405FAC}"/>
              </a:ext>
            </a:extLst>
          </p:cNvPr>
          <p:cNvGrpSpPr/>
          <p:nvPr/>
        </p:nvGrpSpPr>
        <p:grpSpPr>
          <a:xfrm>
            <a:off x="8714592" y="4009649"/>
            <a:ext cx="2952750" cy="1154907"/>
            <a:chOff x="1514475" y="2463284"/>
            <a:chExt cx="2952750" cy="1154907"/>
          </a:xfrm>
        </p:grpSpPr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xmlns="" id="{BA4D1F88-24C0-403E-95F9-C1A8B389200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xmlns="" id="{60D92CE4-C364-45A2-979D-6F76CAE0AA47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9962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76E26067-A75B-48E8-A92C-578BB80172C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xmlns="" id="{48BD2735-6D4D-44DC-B9F4-7BF2D0150F85}"/>
              </a:ext>
            </a:extLst>
          </p:cNvPr>
          <p:cNvSpPr/>
          <p:nvPr/>
        </p:nvSpPr>
        <p:spPr>
          <a:xfrm>
            <a:off x="2422923" y="2263064"/>
            <a:ext cx="826055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9600" b="1" spc="1200" dirty="0">
                <a:solidFill>
                  <a:srgbClr val="137D69"/>
                </a:solidFill>
                <a:cs typeface="+mn-ea"/>
                <a:sym typeface="+mn-lt"/>
              </a:rPr>
              <a:t>感 谢 观 看！</a:t>
            </a: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xmlns="" id="{081AB8EA-FD30-43E7-9880-88D64E9DDAC3}"/>
              </a:ext>
            </a:extLst>
          </p:cNvPr>
          <p:cNvSpPr/>
          <p:nvPr/>
        </p:nvSpPr>
        <p:spPr>
          <a:xfrm>
            <a:off x="4451915" y="3782430"/>
            <a:ext cx="36471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pc="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关注大学生心理健康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633AD4F9-292D-483E-A0A4-26E0F01F20B5}"/>
              </a:ext>
            </a:extLst>
          </p:cNvPr>
          <p:cNvSpPr txBox="1"/>
          <p:nvPr/>
        </p:nvSpPr>
        <p:spPr>
          <a:xfrm>
            <a:off x="5334508" y="4899775"/>
            <a:ext cx="1522985" cy="400110"/>
          </a:xfrm>
          <a:prstGeom prst="rect">
            <a:avLst/>
          </a:prstGeom>
          <a:noFill/>
          <a:ln>
            <a:solidFill>
              <a:srgbClr val="25986F"/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zh-CN" altLang="en-US" sz="2000" spc="300" dirty="0">
                <a:solidFill>
                  <a:srgbClr val="25986F"/>
                </a:solidFill>
                <a:cs typeface="+mn-ea"/>
                <a:sym typeface="+mn-lt"/>
              </a:rPr>
              <a:t>优品</a:t>
            </a:r>
            <a:r>
              <a:rPr lang="en-US" altLang="zh-CN" sz="2000" spc="300" dirty="0" smtClean="0">
                <a:solidFill>
                  <a:srgbClr val="25986F"/>
                </a:solidFill>
                <a:cs typeface="+mn-ea"/>
                <a:sym typeface="+mn-lt"/>
              </a:rPr>
              <a:t>PPT</a:t>
            </a:r>
            <a:endParaRPr lang="zh-CN" altLang="en-US" sz="2000" spc="300" dirty="0">
              <a:solidFill>
                <a:srgbClr val="25986F"/>
              </a:solidFill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1CAA753D-AA94-41D7-8F0F-5BDEC5CDA02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0700" y="1316080"/>
            <a:ext cx="952500" cy="952500"/>
          </a:xfrm>
          <a:prstGeom prst="rect">
            <a:avLst/>
          </a:prstGeom>
        </p:spPr>
      </p:pic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D829FB8-129C-4064-A60A-B38AC40AE5EF}"/>
              </a:ext>
            </a:extLst>
          </p:cNvPr>
          <p:cNvGrpSpPr/>
          <p:nvPr/>
        </p:nvGrpSpPr>
        <p:grpSpPr>
          <a:xfrm>
            <a:off x="4388176" y="4360063"/>
            <a:ext cx="3882341" cy="307777"/>
            <a:chOff x="4311976" y="4360063"/>
            <a:chExt cx="3882341" cy="307777"/>
          </a:xfrm>
        </p:grpSpPr>
        <p:sp>
          <p:nvSpPr>
            <p:cNvPr id="18" name="矩形 17">
              <a:extLst>
                <a:ext uri="{FF2B5EF4-FFF2-40B4-BE49-F238E27FC236}">
                  <a16:creationId xmlns:a16="http://schemas.microsoft.com/office/drawing/2014/main" xmlns="" id="{11C5D550-E7A2-4D01-A498-13F6CB837890}"/>
                </a:ext>
              </a:extLst>
            </p:cNvPr>
            <p:cNvSpPr/>
            <p:nvPr/>
          </p:nvSpPr>
          <p:spPr>
            <a:xfrm>
              <a:off x="4311976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学业期望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xmlns="" id="{E8709DCA-0154-49A4-9A02-8411C1D437AA}"/>
                </a:ext>
              </a:extLst>
            </p:cNvPr>
            <p:cNvSpPr/>
            <p:nvPr/>
          </p:nvSpPr>
          <p:spPr>
            <a:xfrm>
              <a:off x="5326937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人际关系</a:t>
              </a:r>
            </a:p>
          </p:txBody>
        </p:sp>
        <p:sp>
          <p:nvSpPr>
            <p:cNvPr id="20" name="矩形 19">
              <a:extLst>
                <a:ext uri="{FF2B5EF4-FFF2-40B4-BE49-F238E27FC236}">
                  <a16:creationId xmlns:a16="http://schemas.microsoft.com/office/drawing/2014/main" xmlns="" id="{A2BAF871-94D4-4243-8F33-16CA7CFAB568}"/>
                </a:ext>
              </a:extLst>
            </p:cNvPr>
            <p:cNvSpPr/>
            <p:nvPr/>
          </p:nvSpPr>
          <p:spPr>
            <a:xfrm>
              <a:off x="6309223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自我认知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xmlns="" id="{05AB50D0-0873-45E7-90CE-25A9906C6331}"/>
                </a:ext>
              </a:extLst>
            </p:cNvPr>
            <p:cNvSpPr/>
            <p:nvPr/>
          </p:nvSpPr>
          <p:spPr>
            <a:xfrm>
              <a:off x="7291506" y="4360063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>
                  <a:cs typeface="+mn-ea"/>
                  <a:sym typeface="+mn-lt"/>
                </a:rPr>
                <a:t>家庭环境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CC9360AC-EEFE-40CC-B6BD-5EB2F30E29D9}"/>
                </a:ext>
              </a:extLst>
            </p:cNvPr>
            <p:cNvSpPr txBox="1"/>
            <p:nvPr/>
          </p:nvSpPr>
          <p:spPr>
            <a:xfrm>
              <a:off x="5130940" y="4360063"/>
              <a:ext cx="27984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6E845A46-1D57-4FEC-9231-15AFD2FC8C4D}"/>
                </a:ext>
              </a:extLst>
            </p:cNvPr>
            <p:cNvSpPr txBox="1"/>
            <p:nvPr/>
          </p:nvSpPr>
          <p:spPr>
            <a:xfrm>
              <a:off x="6145901" y="4360063"/>
              <a:ext cx="2471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80991FB1-F77C-46A8-9689-46951F3CADBA}"/>
                </a:ext>
              </a:extLst>
            </p:cNvPr>
            <p:cNvSpPr txBox="1"/>
            <p:nvPr/>
          </p:nvSpPr>
          <p:spPr>
            <a:xfrm>
              <a:off x="7128187" y="4360063"/>
              <a:ext cx="2471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cs typeface="+mn-ea"/>
                  <a:sym typeface="+mn-lt"/>
                </a:rPr>
                <a:t>/</a:t>
              </a:r>
              <a:endParaRPr lang="zh-CN" altLang="en-US" sz="1400" dirty="0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5816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914400"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56011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1A29BB9-B3AC-4B03-A8CD-A3CC5D9951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B52801-0EA6-4ED4-A10A-B20EFE693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905" y="4642397"/>
            <a:ext cx="1846545" cy="21876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11D925C-B13F-49FD-9332-600A17368ADA}"/>
              </a:ext>
            </a:extLst>
          </p:cNvPr>
          <p:cNvSpPr/>
          <p:nvPr/>
        </p:nvSpPr>
        <p:spPr>
          <a:xfrm>
            <a:off x="4972051" y="2682070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标准界限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469795F-9450-438C-BAAE-6DE6DE4C2340}"/>
              </a:ext>
            </a:extLst>
          </p:cNvPr>
          <p:cNvSpPr/>
          <p:nvPr/>
        </p:nvSpPr>
        <p:spPr>
          <a:xfrm>
            <a:off x="-1057386" y="2196325"/>
            <a:ext cx="709455" cy="709455"/>
          </a:xfrm>
          <a:prstGeom prst="ellipse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CEE7CA-73CB-4F34-84AF-3D85C686BE08}"/>
              </a:ext>
            </a:extLst>
          </p:cNvPr>
          <p:cNvSpPr txBox="1"/>
          <p:nvPr/>
        </p:nvSpPr>
        <p:spPr>
          <a:xfrm>
            <a:off x="5600702" y="1802793"/>
            <a:ext cx="220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137D69"/>
                </a:solidFill>
                <a:cs typeface="+mn-ea"/>
                <a:sym typeface="+mn-lt"/>
              </a:rPr>
              <a:t>01</a:t>
            </a:r>
            <a:endParaRPr lang="zh-CN" altLang="en-US" sz="5400" dirty="0">
              <a:solidFill>
                <a:srgbClr val="137D69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D6F2D3-42C9-449C-AF6F-DD0A5504CB95}"/>
              </a:ext>
            </a:extLst>
          </p:cNvPr>
          <p:cNvSpPr/>
          <p:nvPr/>
        </p:nvSpPr>
        <p:spPr>
          <a:xfrm>
            <a:off x="3070225" y="356692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6791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标准界限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53D71802-C0F9-42CB-B072-4FB999AB5F27}"/>
              </a:ext>
            </a:extLst>
          </p:cNvPr>
          <p:cNvGrpSpPr/>
          <p:nvPr/>
        </p:nvGrpSpPr>
        <p:grpSpPr>
          <a:xfrm>
            <a:off x="2490787" y="3127772"/>
            <a:ext cx="2952750" cy="1154907"/>
            <a:chOff x="1514475" y="2463284"/>
            <a:chExt cx="2952750" cy="1154907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xmlns="" id="{F6621A21-5397-43DC-8734-4335A85893D0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6BDD2620-D1BD-4D24-A1CD-1F4587CB55FD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1EE8FB03-91E8-48F8-B845-CC02D08A88CE}"/>
              </a:ext>
            </a:extLst>
          </p:cNvPr>
          <p:cNvGrpSpPr/>
          <p:nvPr/>
        </p:nvGrpSpPr>
        <p:grpSpPr>
          <a:xfrm>
            <a:off x="2490787" y="1936082"/>
            <a:ext cx="2952750" cy="1154907"/>
            <a:chOff x="1514475" y="2463284"/>
            <a:chExt cx="2952750" cy="1154907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969B8C33-CFF8-4650-910B-4ADB51FA58E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876F3B01-FA41-41EB-BBA8-0C36286721DB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C6129F9-E153-49B8-A064-75E14DE42B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935717"/>
            <a:ext cx="4190999" cy="3143249"/>
          </a:xfrm>
          <a:prstGeom prst="rect">
            <a:avLst/>
          </a:prstGeom>
        </p:spPr>
      </p:pic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0A6B901D-5240-4EB0-B0E7-6B8E39722CA3}"/>
              </a:ext>
            </a:extLst>
          </p:cNvPr>
          <p:cNvGrpSpPr/>
          <p:nvPr/>
        </p:nvGrpSpPr>
        <p:grpSpPr>
          <a:xfrm>
            <a:off x="2490787" y="4319462"/>
            <a:ext cx="2952750" cy="1154907"/>
            <a:chOff x="1514475" y="2463284"/>
            <a:chExt cx="2952750" cy="1154907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CBEB0F20-D721-4905-B26F-C2B3C089B5E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1D323385-B631-4B3F-B485-1B619A602B59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585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标准界限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00ACC175-0DBD-4D0E-91B8-7F60E347A1E2}"/>
              </a:ext>
            </a:extLst>
          </p:cNvPr>
          <p:cNvGrpSpPr/>
          <p:nvPr/>
        </p:nvGrpSpPr>
        <p:grpSpPr>
          <a:xfrm>
            <a:off x="4933950" y="1590676"/>
            <a:ext cx="2419350" cy="3943347"/>
            <a:chOff x="4933950" y="1457326"/>
            <a:chExt cx="2419350" cy="3943347"/>
          </a:xfrm>
        </p:grpSpPr>
        <p:sp>
          <p:nvSpPr>
            <p:cNvPr id="7" name="矩形: 圆角 6">
              <a:extLst>
                <a:ext uri="{FF2B5EF4-FFF2-40B4-BE49-F238E27FC236}">
                  <a16:creationId xmlns:a16="http://schemas.microsoft.com/office/drawing/2014/main" xmlns="" id="{85D56C76-9139-4D10-88F4-72D980B9ACCF}"/>
                </a:ext>
              </a:extLst>
            </p:cNvPr>
            <p:cNvSpPr/>
            <p:nvPr/>
          </p:nvSpPr>
          <p:spPr>
            <a:xfrm>
              <a:off x="4933950" y="1457326"/>
              <a:ext cx="2400300" cy="3943347"/>
            </a:xfrm>
            <a:prstGeom prst="roundRect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F9B9F52B-7462-4C9C-9081-FBEC213F8D23}"/>
                </a:ext>
              </a:extLst>
            </p:cNvPr>
            <p:cNvGrpSpPr/>
            <p:nvPr/>
          </p:nvGrpSpPr>
          <p:grpSpPr>
            <a:xfrm>
              <a:off x="5162550" y="3802982"/>
              <a:ext cx="2190750" cy="1339573"/>
              <a:chOff x="1514475" y="2463284"/>
              <a:chExt cx="2952750" cy="1339573"/>
            </a:xfrm>
          </p:grpSpPr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11941714-7EEA-4289-8165-4B175EE8085D}"/>
                  </a:ext>
                </a:extLst>
              </p:cNvPr>
              <p:cNvSpPr txBox="1"/>
              <p:nvPr/>
            </p:nvSpPr>
            <p:spPr>
              <a:xfrm>
                <a:off x="1514475" y="2463284"/>
                <a:ext cx="2952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</a:t>
                </a: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89C976A5-1305-476E-80BD-269E753D12EF}"/>
                  </a:ext>
                </a:extLst>
              </p:cNvPr>
              <p:cNvSpPr txBox="1"/>
              <p:nvPr/>
            </p:nvSpPr>
            <p:spPr>
              <a:xfrm>
                <a:off x="1514475" y="2787194"/>
                <a:ext cx="2576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点击输入文本内容点击输入文本内容点击输入文本内容</a:t>
                </a: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DDEF36F1-9FBA-4105-A9A8-B3DF98828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7463" y="1901493"/>
              <a:ext cx="1452314" cy="1457322"/>
            </a:xfrm>
            <a:prstGeom prst="rect">
              <a:avLst/>
            </a:prstGeom>
          </p:spPr>
        </p:pic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CDE57EA1-2CA9-427C-861B-D3A5655A422A}"/>
              </a:ext>
            </a:extLst>
          </p:cNvPr>
          <p:cNvGrpSpPr/>
          <p:nvPr/>
        </p:nvGrpSpPr>
        <p:grpSpPr>
          <a:xfrm>
            <a:off x="8096250" y="1590676"/>
            <a:ext cx="2419350" cy="3943347"/>
            <a:chOff x="8096250" y="1457326"/>
            <a:chExt cx="2419350" cy="3943347"/>
          </a:xfrm>
        </p:grpSpPr>
        <p:sp>
          <p:nvSpPr>
            <p:cNvPr id="8" name="矩形: 圆角 7">
              <a:extLst>
                <a:ext uri="{FF2B5EF4-FFF2-40B4-BE49-F238E27FC236}">
                  <a16:creationId xmlns:a16="http://schemas.microsoft.com/office/drawing/2014/main" xmlns="" id="{C56A47A5-0DB2-411B-896E-29F87C9BD4FA}"/>
                </a:ext>
              </a:extLst>
            </p:cNvPr>
            <p:cNvSpPr/>
            <p:nvPr/>
          </p:nvSpPr>
          <p:spPr>
            <a:xfrm>
              <a:off x="8096250" y="1457326"/>
              <a:ext cx="2400300" cy="3943347"/>
            </a:xfrm>
            <a:prstGeom prst="roundRect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87FBAC7-044D-4BD6-92FE-00DBF70B2203}"/>
                </a:ext>
              </a:extLst>
            </p:cNvPr>
            <p:cNvGrpSpPr/>
            <p:nvPr/>
          </p:nvGrpSpPr>
          <p:grpSpPr>
            <a:xfrm>
              <a:off x="8324850" y="3802982"/>
              <a:ext cx="2190750" cy="1339573"/>
              <a:chOff x="1514475" y="2463284"/>
              <a:chExt cx="2952750" cy="1339573"/>
            </a:xfrm>
          </p:grpSpPr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8BCE14E9-1031-48FC-B8C1-1BBD2B6EC03D}"/>
                  </a:ext>
                </a:extLst>
              </p:cNvPr>
              <p:cNvSpPr txBox="1"/>
              <p:nvPr/>
            </p:nvSpPr>
            <p:spPr>
              <a:xfrm>
                <a:off x="1514475" y="2463284"/>
                <a:ext cx="2952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</a:t>
                </a: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BC366243-798C-432A-AE1D-9ECDD723D861}"/>
                  </a:ext>
                </a:extLst>
              </p:cNvPr>
              <p:cNvSpPr txBox="1"/>
              <p:nvPr/>
            </p:nvSpPr>
            <p:spPr>
              <a:xfrm>
                <a:off x="1514475" y="2787194"/>
                <a:ext cx="2576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点击输入文本内容点击输入文本内容点击输入文本内容</a:t>
                </a: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015DCF9E-91D5-4A90-BA05-4DC7DCCBF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89307" y="1786812"/>
              <a:ext cx="1863876" cy="1863876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593A6CE2-F1DE-426A-A6AE-E507C93D4D55}"/>
              </a:ext>
            </a:extLst>
          </p:cNvPr>
          <p:cNvGrpSpPr/>
          <p:nvPr/>
        </p:nvGrpSpPr>
        <p:grpSpPr>
          <a:xfrm>
            <a:off x="1771650" y="1590676"/>
            <a:ext cx="2476500" cy="3943347"/>
            <a:chOff x="1771650" y="1457326"/>
            <a:chExt cx="2476500" cy="3943347"/>
          </a:xfrm>
        </p:grpSpPr>
        <p:sp>
          <p:nvSpPr>
            <p:cNvPr id="4" name="矩形: 圆角 3">
              <a:extLst>
                <a:ext uri="{FF2B5EF4-FFF2-40B4-BE49-F238E27FC236}">
                  <a16:creationId xmlns:a16="http://schemas.microsoft.com/office/drawing/2014/main" xmlns="" id="{D9E1C4DF-5A80-4D04-BACD-ED150A67E1DA}"/>
                </a:ext>
              </a:extLst>
            </p:cNvPr>
            <p:cNvSpPr/>
            <p:nvPr/>
          </p:nvSpPr>
          <p:spPr>
            <a:xfrm>
              <a:off x="1771650" y="1457326"/>
              <a:ext cx="2400300" cy="3943347"/>
            </a:xfrm>
            <a:prstGeom prst="roundRect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E4F87271-2AA9-4E70-B008-DBE4C68A7198}"/>
                </a:ext>
              </a:extLst>
            </p:cNvPr>
            <p:cNvGrpSpPr/>
            <p:nvPr/>
          </p:nvGrpSpPr>
          <p:grpSpPr>
            <a:xfrm>
              <a:off x="2057400" y="3802982"/>
              <a:ext cx="2190750" cy="1339573"/>
              <a:chOff x="1514475" y="2463284"/>
              <a:chExt cx="2952750" cy="1339573"/>
            </a:xfrm>
          </p:grpSpPr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xmlns="" id="{B7619C8D-3C6D-4D04-8E95-95F50FD5AA80}"/>
                  </a:ext>
                </a:extLst>
              </p:cNvPr>
              <p:cNvSpPr txBox="1"/>
              <p:nvPr/>
            </p:nvSpPr>
            <p:spPr>
              <a:xfrm>
                <a:off x="1514475" y="2463284"/>
                <a:ext cx="29527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输入文本内容</a:t>
                </a: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BD583448-31AA-421A-8CFC-B62B1707ADEE}"/>
                  </a:ext>
                </a:extLst>
              </p:cNvPr>
              <p:cNvSpPr txBox="1"/>
              <p:nvPr/>
            </p:nvSpPr>
            <p:spPr>
              <a:xfrm>
                <a:off x="1514475" y="2787194"/>
                <a:ext cx="257651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1200" spc="100" dirty="0">
                    <a:solidFill>
                      <a:schemeClr val="bg1"/>
                    </a:solidFill>
                    <a:cs typeface="+mn-ea"/>
                    <a:sym typeface="+mn-lt"/>
                  </a:rPr>
                  <a:t>点击输入文本内容点击输入文本内容点击输入文本内容</a:t>
                </a: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  <a:p>
                <a:endParaRPr lang="zh-CN" altLang="en-US" sz="1200" spc="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55C14897-59FA-430E-85ED-B601EE023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22845" y="1863877"/>
              <a:ext cx="1603222" cy="160322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4042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标准界限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C1EB9D2-69AA-4892-9BE0-FA9C5AABD20A}"/>
              </a:ext>
            </a:extLst>
          </p:cNvPr>
          <p:cNvGrpSpPr/>
          <p:nvPr/>
        </p:nvGrpSpPr>
        <p:grpSpPr>
          <a:xfrm>
            <a:off x="2776537" y="3051572"/>
            <a:ext cx="2952750" cy="1154907"/>
            <a:chOff x="1514475" y="2463284"/>
            <a:chExt cx="2952750" cy="1154907"/>
          </a:xfrm>
        </p:grpSpPr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xmlns="" id="{E9CE760D-9B68-41B2-9B05-EE26B6514B9C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20838CCE-5161-4898-963C-D0CEA312FEEC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6890B9FD-9C6E-47CB-B066-09E4FC1F87CF}"/>
              </a:ext>
            </a:extLst>
          </p:cNvPr>
          <p:cNvGrpSpPr/>
          <p:nvPr/>
        </p:nvGrpSpPr>
        <p:grpSpPr>
          <a:xfrm>
            <a:off x="2776537" y="1859882"/>
            <a:ext cx="2952750" cy="1154907"/>
            <a:chOff x="1514475" y="2463284"/>
            <a:chExt cx="2952750" cy="1154907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xmlns="" id="{2CB35715-316C-47B7-8138-229D60A03FA3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524347B9-1734-43A9-AD6E-8DBEFE95F082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65E3A600-D6A9-4805-A667-CBDFB0BBACCC}"/>
              </a:ext>
            </a:extLst>
          </p:cNvPr>
          <p:cNvGrpSpPr/>
          <p:nvPr/>
        </p:nvGrpSpPr>
        <p:grpSpPr>
          <a:xfrm>
            <a:off x="2776537" y="4243262"/>
            <a:ext cx="2952750" cy="1154907"/>
            <a:chOff x="1514475" y="2463284"/>
            <a:chExt cx="2952750" cy="1154907"/>
          </a:xfrm>
        </p:grpSpPr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B0B4772B-9EA9-4B37-8AEC-8A1476D918C2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9CD6461F-5858-44BC-A757-5AF08B6AD3E4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7E0242A5-62AB-4A53-ACDE-E3C4BD9D9421}"/>
              </a:ext>
            </a:extLst>
          </p:cNvPr>
          <p:cNvGrpSpPr/>
          <p:nvPr/>
        </p:nvGrpSpPr>
        <p:grpSpPr>
          <a:xfrm>
            <a:off x="7424737" y="3051572"/>
            <a:ext cx="2952750" cy="1154907"/>
            <a:chOff x="1514475" y="2463284"/>
            <a:chExt cx="2952750" cy="1154907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1248A278-1DB2-4807-8FFE-089726CEB13F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5E9E68E3-F18C-4751-AA87-7C67C14D7480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157FA81A-D478-4DBF-ABB4-E3464A8CD713}"/>
              </a:ext>
            </a:extLst>
          </p:cNvPr>
          <p:cNvGrpSpPr/>
          <p:nvPr/>
        </p:nvGrpSpPr>
        <p:grpSpPr>
          <a:xfrm>
            <a:off x="7424737" y="1859882"/>
            <a:ext cx="2952750" cy="1154907"/>
            <a:chOff x="1514475" y="2463284"/>
            <a:chExt cx="2952750" cy="1154907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xmlns="" id="{737DCE13-E63C-4685-987A-C0A562861C8B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4DB043AC-963F-43F2-8F34-3E269E0055C8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97E2B318-26CF-4F7F-A44C-ABCB1B7D8E56}"/>
              </a:ext>
            </a:extLst>
          </p:cNvPr>
          <p:cNvGrpSpPr/>
          <p:nvPr/>
        </p:nvGrpSpPr>
        <p:grpSpPr>
          <a:xfrm>
            <a:off x="7424737" y="4243262"/>
            <a:ext cx="2952750" cy="1154907"/>
            <a:chOff x="1514475" y="2463284"/>
            <a:chExt cx="2952750" cy="1154907"/>
          </a:xfrm>
        </p:grpSpPr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xmlns="" id="{504DB751-CB06-4443-8516-31CB8E83173E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236D6E02-B58A-4B30-8D3A-18A71E28AC74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xmlns="" id="{25061280-A37C-4964-B694-209499E187C6}"/>
              </a:ext>
            </a:extLst>
          </p:cNvPr>
          <p:cNvGrpSpPr/>
          <p:nvPr/>
        </p:nvGrpSpPr>
        <p:grpSpPr>
          <a:xfrm>
            <a:off x="1925304" y="2044548"/>
            <a:ext cx="540417" cy="540417"/>
            <a:chOff x="1734804" y="2044548"/>
            <a:chExt cx="540417" cy="540417"/>
          </a:xfrm>
        </p:grpSpPr>
        <p:sp>
          <p:nvSpPr>
            <p:cNvPr id="2" name="椭圆 1">
              <a:extLst>
                <a:ext uri="{FF2B5EF4-FFF2-40B4-BE49-F238E27FC236}">
                  <a16:creationId xmlns:a16="http://schemas.microsoft.com/office/drawing/2014/main" xmlns="" id="{CCFB0AAC-AA52-42D0-B299-3D5D588598FA}"/>
                </a:ext>
              </a:extLst>
            </p:cNvPr>
            <p:cNvSpPr/>
            <p:nvPr/>
          </p:nvSpPr>
          <p:spPr>
            <a:xfrm>
              <a:off x="1734804" y="2044548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5" name="KSO_Shape">
              <a:extLst>
                <a:ext uri="{FF2B5EF4-FFF2-40B4-BE49-F238E27FC236}">
                  <a16:creationId xmlns:a16="http://schemas.microsoft.com/office/drawing/2014/main" xmlns="" id="{B828E5C4-616D-488F-A0BB-ABBC66702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95347" y="2168190"/>
              <a:ext cx="244090" cy="270210"/>
            </a:xfrm>
            <a:custGeom>
              <a:avLst/>
              <a:gdLst/>
              <a:ahLst/>
              <a:cxnLst/>
              <a:rect l="0" t="0" r="r" b="b"/>
              <a:pathLst>
                <a:path w="1647825" h="1824038">
                  <a:moveTo>
                    <a:pt x="984667" y="1001712"/>
                  </a:moveTo>
                  <a:lnTo>
                    <a:pt x="990761" y="1001712"/>
                  </a:lnTo>
                  <a:lnTo>
                    <a:pt x="1530189" y="1001712"/>
                  </a:lnTo>
                  <a:lnTo>
                    <a:pt x="1536548" y="1001712"/>
                  </a:lnTo>
                  <a:lnTo>
                    <a:pt x="1542377" y="1002243"/>
                  </a:lnTo>
                  <a:lnTo>
                    <a:pt x="1548206" y="1003040"/>
                  </a:lnTo>
                  <a:lnTo>
                    <a:pt x="1554034" y="1004102"/>
                  </a:lnTo>
                  <a:lnTo>
                    <a:pt x="1559598" y="1005429"/>
                  </a:lnTo>
                  <a:lnTo>
                    <a:pt x="1565427" y="1006757"/>
                  </a:lnTo>
                  <a:lnTo>
                    <a:pt x="1570726" y="1008615"/>
                  </a:lnTo>
                  <a:lnTo>
                    <a:pt x="1576025" y="1010739"/>
                  </a:lnTo>
                  <a:lnTo>
                    <a:pt x="1581059" y="1013129"/>
                  </a:lnTo>
                  <a:lnTo>
                    <a:pt x="1586358" y="1015518"/>
                  </a:lnTo>
                  <a:lnTo>
                    <a:pt x="1591392" y="1018439"/>
                  </a:lnTo>
                  <a:lnTo>
                    <a:pt x="1596161" y="1021359"/>
                  </a:lnTo>
                  <a:lnTo>
                    <a:pt x="1600665" y="1024545"/>
                  </a:lnTo>
                  <a:lnTo>
                    <a:pt x="1604904" y="1027997"/>
                  </a:lnTo>
                  <a:lnTo>
                    <a:pt x="1609143" y="1031713"/>
                  </a:lnTo>
                  <a:lnTo>
                    <a:pt x="1613382" y="1035430"/>
                  </a:lnTo>
                  <a:lnTo>
                    <a:pt x="1617356" y="1039413"/>
                  </a:lnTo>
                  <a:lnTo>
                    <a:pt x="1621065" y="1043661"/>
                  </a:lnTo>
                  <a:lnTo>
                    <a:pt x="1624510" y="1048174"/>
                  </a:lnTo>
                  <a:lnTo>
                    <a:pt x="1627689" y="1052422"/>
                  </a:lnTo>
                  <a:lnTo>
                    <a:pt x="1630869" y="1057201"/>
                  </a:lnTo>
                  <a:lnTo>
                    <a:pt x="1633518" y="1061980"/>
                  </a:lnTo>
                  <a:lnTo>
                    <a:pt x="1636167" y="1066759"/>
                  </a:lnTo>
                  <a:lnTo>
                    <a:pt x="1638552" y="1071804"/>
                  </a:lnTo>
                  <a:lnTo>
                    <a:pt x="1640671" y="1077379"/>
                  </a:lnTo>
                  <a:lnTo>
                    <a:pt x="1642526" y="1082689"/>
                  </a:lnTo>
                  <a:lnTo>
                    <a:pt x="1644116" y="1087999"/>
                  </a:lnTo>
                  <a:lnTo>
                    <a:pt x="1645441" y="1093840"/>
                  </a:lnTo>
                  <a:lnTo>
                    <a:pt x="1646500" y="1099416"/>
                  </a:lnTo>
                  <a:lnTo>
                    <a:pt x="1647295" y="1104991"/>
                  </a:lnTo>
                  <a:lnTo>
                    <a:pt x="1647560" y="1111098"/>
                  </a:lnTo>
                  <a:lnTo>
                    <a:pt x="1647825" y="1116673"/>
                  </a:lnTo>
                  <a:lnTo>
                    <a:pt x="1647560" y="1122780"/>
                  </a:lnTo>
                  <a:lnTo>
                    <a:pt x="1647295" y="1128621"/>
                  </a:lnTo>
                  <a:lnTo>
                    <a:pt x="1646500" y="1134196"/>
                  </a:lnTo>
                  <a:lnTo>
                    <a:pt x="1645441" y="1140037"/>
                  </a:lnTo>
                  <a:lnTo>
                    <a:pt x="1644116" y="1145613"/>
                  </a:lnTo>
                  <a:lnTo>
                    <a:pt x="1642526" y="1150923"/>
                  </a:lnTo>
                  <a:lnTo>
                    <a:pt x="1640671" y="1156498"/>
                  </a:lnTo>
                  <a:lnTo>
                    <a:pt x="1638552" y="1161543"/>
                  </a:lnTo>
                  <a:lnTo>
                    <a:pt x="1636167" y="1166587"/>
                  </a:lnTo>
                  <a:lnTo>
                    <a:pt x="1633518" y="1171632"/>
                  </a:lnTo>
                  <a:lnTo>
                    <a:pt x="1630869" y="1176411"/>
                  </a:lnTo>
                  <a:lnTo>
                    <a:pt x="1627689" y="1181190"/>
                  </a:lnTo>
                  <a:lnTo>
                    <a:pt x="1624510" y="1185703"/>
                  </a:lnTo>
                  <a:lnTo>
                    <a:pt x="1621065" y="1189951"/>
                  </a:lnTo>
                  <a:lnTo>
                    <a:pt x="1617356" y="1193934"/>
                  </a:lnTo>
                  <a:lnTo>
                    <a:pt x="1613382" y="1198182"/>
                  </a:lnTo>
                  <a:lnTo>
                    <a:pt x="1609143" y="1201899"/>
                  </a:lnTo>
                  <a:lnTo>
                    <a:pt x="1604904" y="1205616"/>
                  </a:lnTo>
                  <a:lnTo>
                    <a:pt x="1600665" y="1209067"/>
                  </a:lnTo>
                  <a:lnTo>
                    <a:pt x="1596161" y="1212253"/>
                  </a:lnTo>
                  <a:lnTo>
                    <a:pt x="1591392" y="1215174"/>
                  </a:lnTo>
                  <a:lnTo>
                    <a:pt x="1586358" y="1217829"/>
                  </a:lnTo>
                  <a:lnTo>
                    <a:pt x="1581059" y="1220484"/>
                  </a:lnTo>
                  <a:lnTo>
                    <a:pt x="1576025" y="1222608"/>
                  </a:lnTo>
                  <a:lnTo>
                    <a:pt x="1570726" y="1224732"/>
                  </a:lnTo>
                  <a:lnTo>
                    <a:pt x="1565427" y="1226590"/>
                  </a:lnTo>
                  <a:lnTo>
                    <a:pt x="1559598" y="1228183"/>
                  </a:lnTo>
                  <a:lnTo>
                    <a:pt x="1554034" y="1229511"/>
                  </a:lnTo>
                  <a:lnTo>
                    <a:pt x="1548206" y="1230573"/>
                  </a:lnTo>
                  <a:lnTo>
                    <a:pt x="1542377" y="1231369"/>
                  </a:lnTo>
                  <a:lnTo>
                    <a:pt x="1536548" y="1231635"/>
                  </a:lnTo>
                  <a:lnTo>
                    <a:pt x="1530189" y="1231900"/>
                  </a:lnTo>
                  <a:lnTo>
                    <a:pt x="990761" y="1231900"/>
                  </a:lnTo>
                  <a:lnTo>
                    <a:pt x="984667" y="1231635"/>
                  </a:lnTo>
                  <a:lnTo>
                    <a:pt x="978838" y="1231369"/>
                  </a:lnTo>
                  <a:lnTo>
                    <a:pt x="972745" y="1230573"/>
                  </a:lnTo>
                  <a:lnTo>
                    <a:pt x="967181" y="1229511"/>
                  </a:lnTo>
                  <a:lnTo>
                    <a:pt x="961352" y="1228183"/>
                  </a:lnTo>
                  <a:lnTo>
                    <a:pt x="955788" y="1226590"/>
                  </a:lnTo>
                  <a:lnTo>
                    <a:pt x="950489" y="1224732"/>
                  </a:lnTo>
                  <a:lnTo>
                    <a:pt x="944925" y="1222608"/>
                  </a:lnTo>
                  <a:lnTo>
                    <a:pt x="939627" y="1220484"/>
                  </a:lnTo>
                  <a:lnTo>
                    <a:pt x="934593" y="1217829"/>
                  </a:lnTo>
                  <a:lnTo>
                    <a:pt x="929824" y="1215174"/>
                  </a:lnTo>
                  <a:lnTo>
                    <a:pt x="925055" y="1212253"/>
                  </a:lnTo>
                  <a:lnTo>
                    <a:pt x="920286" y="1209067"/>
                  </a:lnTo>
                  <a:lnTo>
                    <a:pt x="915781" y="1205616"/>
                  </a:lnTo>
                  <a:lnTo>
                    <a:pt x="911542" y="1201899"/>
                  </a:lnTo>
                  <a:lnTo>
                    <a:pt x="907568" y="1198182"/>
                  </a:lnTo>
                  <a:lnTo>
                    <a:pt x="903594" y="1193934"/>
                  </a:lnTo>
                  <a:lnTo>
                    <a:pt x="900150" y="1189951"/>
                  </a:lnTo>
                  <a:lnTo>
                    <a:pt x="896440" y="1185703"/>
                  </a:lnTo>
                  <a:lnTo>
                    <a:pt x="893261" y="1181190"/>
                  </a:lnTo>
                  <a:lnTo>
                    <a:pt x="890347" y="1176411"/>
                  </a:lnTo>
                  <a:lnTo>
                    <a:pt x="887167" y="1171632"/>
                  </a:lnTo>
                  <a:lnTo>
                    <a:pt x="884783" y="1166587"/>
                  </a:lnTo>
                  <a:lnTo>
                    <a:pt x="882398" y="1161543"/>
                  </a:lnTo>
                  <a:lnTo>
                    <a:pt x="880279" y="1156498"/>
                  </a:lnTo>
                  <a:lnTo>
                    <a:pt x="878689" y="1150923"/>
                  </a:lnTo>
                  <a:lnTo>
                    <a:pt x="876834" y="1145613"/>
                  </a:lnTo>
                  <a:lnTo>
                    <a:pt x="875510" y="1140037"/>
                  </a:lnTo>
                  <a:lnTo>
                    <a:pt x="874450" y="1134196"/>
                  </a:lnTo>
                  <a:lnTo>
                    <a:pt x="873920" y="1128621"/>
                  </a:lnTo>
                  <a:lnTo>
                    <a:pt x="873125" y="1122780"/>
                  </a:lnTo>
                  <a:lnTo>
                    <a:pt x="873125" y="1116673"/>
                  </a:lnTo>
                  <a:lnTo>
                    <a:pt x="873125" y="1111098"/>
                  </a:lnTo>
                  <a:lnTo>
                    <a:pt x="873920" y="1104991"/>
                  </a:lnTo>
                  <a:lnTo>
                    <a:pt x="874450" y="1099416"/>
                  </a:lnTo>
                  <a:lnTo>
                    <a:pt x="875510" y="1093840"/>
                  </a:lnTo>
                  <a:lnTo>
                    <a:pt x="876834" y="1087999"/>
                  </a:lnTo>
                  <a:lnTo>
                    <a:pt x="878689" y="1082689"/>
                  </a:lnTo>
                  <a:lnTo>
                    <a:pt x="880279" y="1077379"/>
                  </a:lnTo>
                  <a:lnTo>
                    <a:pt x="882398" y="1071804"/>
                  </a:lnTo>
                  <a:lnTo>
                    <a:pt x="884783" y="1066759"/>
                  </a:lnTo>
                  <a:lnTo>
                    <a:pt x="887167" y="1061980"/>
                  </a:lnTo>
                  <a:lnTo>
                    <a:pt x="890347" y="1057201"/>
                  </a:lnTo>
                  <a:lnTo>
                    <a:pt x="893261" y="1052422"/>
                  </a:lnTo>
                  <a:lnTo>
                    <a:pt x="896440" y="1048174"/>
                  </a:lnTo>
                  <a:lnTo>
                    <a:pt x="900150" y="1043661"/>
                  </a:lnTo>
                  <a:lnTo>
                    <a:pt x="903594" y="1039413"/>
                  </a:lnTo>
                  <a:lnTo>
                    <a:pt x="907568" y="1035430"/>
                  </a:lnTo>
                  <a:lnTo>
                    <a:pt x="911542" y="1031713"/>
                  </a:lnTo>
                  <a:lnTo>
                    <a:pt x="915781" y="1027997"/>
                  </a:lnTo>
                  <a:lnTo>
                    <a:pt x="920286" y="1024545"/>
                  </a:lnTo>
                  <a:lnTo>
                    <a:pt x="925055" y="1021359"/>
                  </a:lnTo>
                  <a:lnTo>
                    <a:pt x="929824" y="1018439"/>
                  </a:lnTo>
                  <a:lnTo>
                    <a:pt x="934593" y="1015518"/>
                  </a:lnTo>
                  <a:lnTo>
                    <a:pt x="939627" y="1013129"/>
                  </a:lnTo>
                  <a:lnTo>
                    <a:pt x="944925" y="1010739"/>
                  </a:lnTo>
                  <a:lnTo>
                    <a:pt x="950489" y="1008615"/>
                  </a:lnTo>
                  <a:lnTo>
                    <a:pt x="955788" y="1006757"/>
                  </a:lnTo>
                  <a:lnTo>
                    <a:pt x="961352" y="1005429"/>
                  </a:lnTo>
                  <a:lnTo>
                    <a:pt x="967181" y="1004102"/>
                  </a:lnTo>
                  <a:lnTo>
                    <a:pt x="972745" y="1003040"/>
                  </a:lnTo>
                  <a:lnTo>
                    <a:pt x="978838" y="1002243"/>
                  </a:lnTo>
                  <a:lnTo>
                    <a:pt x="984667" y="1001712"/>
                  </a:lnTo>
                  <a:close/>
                  <a:moveTo>
                    <a:pt x="710407" y="800017"/>
                  </a:moveTo>
                  <a:lnTo>
                    <a:pt x="719935" y="800017"/>
                  </a:lnTo>
                  <a:lnTo>
                    <a:pt x="729729" y="800281"/>
                  </a:lnTo>
                  <a:lnTo>
                    <a:pt x="739522" y="800810"/>
                  </a:lnTo>
                  <a:lnTo>
                    <a:pt x="749050" y="801604"/>
                  </a:lnTo>
                  <a:lnTo>
                    <a:pt x="768637" y="803190"/>
                  </a:lnTo>
                  <a:lnTo>
                    <a:pt x="787694" y="805571"/>
                  </a:lnTo>
                  <a:lnTo>
                    <a:pt x="806222" y="809009"/>
                  </a:lnTo>
                  <a:lnTo>
                    <a:pt x="825014" y="812711"/>
                  </a:lnTo>
                  <a:lnTo>
                    <a:pt x="843806" y="817207"/>
                  </a:lnTo>
                  <a:lnTo>
                    <a:pt x="862070" y="822232"/>
                  </a:lnTo>
                  <a:lnTo>
                    <a:pt x="880333" y="828315"/>
                  </a:lnTo>
                  <a:lnTo>
                    <a:pt x="898331" y="834398"/>
                  </a:lnTo>
                  <a:lnTo>
                    <a:pt x="916329" y="841538"/>
                  </a:lnTo>
                  <a:lnTo>
                    <a:pt x="934063" y="849472"/>
                  </a:lnTo>
                  <a:lnTo>
                    <a:pt x="951532" y="857671"/>
                  </a:lnTo>
                  <a:lnTo>
                    <a:pt x="968736" y="866663"/>
                  </a:lnTo>
                  <a:lnTo>
                    <a:pt x="985941" y="875919"/>
                  </a:lnTo>
                  <a:lnTo>
                    <a:pt x="1002351" y="885969"/>
                  </a:lnTo>
                  <a:lnTo>
                    <a:pt x="973236" y="888349"/>
                  </a:lnTo>
                  <a:lnTo>
                    <a:pt x="959208" y="889672"/>
                  </a:lnTo>
                  <a:lnTo>
                    <a:pt x="946503" y="891258"/>
                  </a:lnTo>
                  <a:lnTo>
                    <a:pt x="934328" y="892845"/>
                  </a:lnTo>
                  <a:lnTo>
                    <a:pt x="923476" y="894167"/>
                  </a:lnTo>
                  <a:lnTo>
                    <a:pt x="913947" y="896019"/>
                  </a:lnTo>
                  <a:lnTo>
                    <a:pt x="906007" y="897870"/>
                  </a:lnTo>
                  <a:lnTo>
                    <a:pt x="898596" y="899986"/>
                  </a:lnTo>
                  <a:lnTo>
                    <a:pt x="890920" y="902630"/>
                  </a:lnTo>
                  <a:lnTo>
                    <a:pt x="883244" y="905540"/>
                  </a:lnTo>
                  <a:lnTo>
                    <a:pt x="875304" y="909242"/>
                  </a:lnTo>
                  <a:lnTo>
                    <a:pt x="867628" y="912945"/>
                  </a:lnTo>
                  <a:lnTo>
                    <a:pt x="859952" y="917176"/>
                  </a:lnTo>
                  <a:lnTo>
                    <a:pt x="851747" y="921937"/>
                  </a:lnTo>
                  <a:lnTo>
                    <a:pt x="844071" y="926962"/>
                  </a:lnTo>
                  <a:lnTo>
                    <a:pt x="836131" y="932251"/>
                  </a:lnTo>
                  <a:lnTo>
                    <a:pt x="828455" y="938334"/>
                  </a:lnTo>
                  <a:lnTo>
                    <a:pt x="820779" y="944416"/>
                  </a:lnTo>
                  <a:lnTo>
                    <a:pt x="813368" y="951028"/>
                  </a:lnTo>
                  <a:lnTo>
                    <a:pt x="805957" y="958169"/>
                  </a:lnTo>
                  <a:lnTo>
                    <a:pt x="798811" y="965574"/>
                  </a:lnTo>
                  <a:lnTo>
                    <a:pt x="791929" y="973244"/>
                  </a:lnTo>
                  <a:lnTo>
                    <a:pt x="785312" y="981442"/>
                  </a:lnTo>
                  <a:lnTo>
                    <a:pt x="778695" y="989641"/>
                  </a:lnTo>
                  <a:lnTo>
                    <a:pt x="772607" y="998368"/>
                  </a:lnTo>
                  <a:lnTo>
                    <a:pt x="766784" y="1007360"/>
                  </a:lnTo>
                  <a:lnTo>
                    <a:pt x="761490" y="1016881"/>
                  </a:lnTo>
                  <a:lnTo>
                    <a:pt x="756197" y="1026402"/>
                  </a:lnTo>
                  <a:lnTo>
                    <a:pt x="751432" y="1036451"/>
                  </a:lnTo>
                  <a:lnTo>
                    <a:pt x="747462" y="1046501"/>
                  </a:lnTo>
                  <a:lnTo>
                    <a:pt x="743492" y="1056815"/>
                  </a:lnTo>
                  <a:lnTo>
                    <a:pt x="740316" y="1067923"/>
                  </a:lnTo>
                  <a:lnTo>
                    <a:pt x="737140" y="1079031"/>
                  </a:lnTo>
                  <a:lnTo>
                    <a:pt x="735287" y="1090138"/>
                  </a:lnTo>
                  <a:lnTo>
                    <a:pt x="733434" y="1101775"/>
                  </a:lnTo>
                  <a:lnTo>
                    <a:pt x="732111" y="1113412"/>
                  </a:lnTo>
                  <a:lnTo>
                    <a:pt x="731846" y="1125577"/>
                  </a:lnTo>
                  <a:lnTo>
                    <a:pt x="731846" y="1137743"/>
                  </a:lnTo>
                  <a:lnTo>
                    <a:pt x="732905" y="1150173"/>
                  </a:lnTo>
                  <a:lnTo>
                    <a:pt x="734228" y="1162867"/>
                  </a:lnTo>
                  <a:lnTo>
                    <a:pt x="736346" y="1174768"/>
                  </a:lnTo>
                  <a:lnTo>
                    <a:pt x="738992" y="1186405"/>
                  </a:lnTo>
                  <a:lnTo>
                    <a:pt x="742433" y="1197513"/>
                  </a:lnTo>
                  <a:lnTo>
                    <a:pt x="745874" y="1208620"/>
                  </a:lnTo>
                  <a:lnTo>
                    <a:pt x="750109" y="1219199"/>
                  </a:lnTo>
                  <a:lnTo>
                    <a:pt x="754873" y="1229513"/>
                  </a:lnTo>
                  <a:lnTo>
                    <a:pt x="759902" y="1239299"/>
                  </a:lnTo>
                  <a:lnTo>
                    <a:pt x="765461" y="1248555"/>
                  </a:lnTo>
                  <a:lnTo>
                    <a:pt x="771548" y="1257547"/>
                  </a:lnTo>
                  <a:lnTo>
                    <a:pt x="778165" y="1266274"/>
                  </a:lnTo>
                  <a:lnTo>
                    <a:pt x="784782" y="1274473"/>
                  </a:lnTo>
                  <a:lnTo>
                    <a:pt x="791929" y="1282407"/>
                  </a:lnTo>
                  <a:lnTo>
                    <a:pt x="799605" y="1289812"/>
                  </a:lnTo>
                  <a:lnTo>
                    <a:pt x="807545" y="1296953"/>
                  </a:lnTo>
                  <a:lnTo>
                    <a:pt x="815485" y="1303829"/>
                  </a:lnTo>
                  <a:lnTo>
                    <a:pt x="824220" y="1309912"/>
                  </a:lnTo>
                  <a:lnTo>
                    <a:pt x="832690" y="1315994"/>
                  </a:lnTo>
                  <a:lnTo>
                    <a:pt x="841689" y="1321284"/>
                  </a:lnTo>
                  <a:lnTo>
                    <a:pt x="850953" y="1326573"/>
                  </a:lnTo>
                  <a:lnTo>
                    <a:pt x="860481" y="1331334"/>
                  </a:lnTo>
                  <a:lnTo>
                    <a:pt x="870010" y="1335565"/>
                  </a:lnTo>
                  <a:lnTo>
                    <a:pt x="879803" y="1339532"/>
                  </a:lnTo>
                  <a:lnTo>
                    <a:pt x="889861" y="1342970"/>
                  </a:lnTo>
                  <a:lnTo>
                    <a:pt x="899919" y="1346144"/>
                  </a:lnTo>
                  <a:lnTo>
                    <a:pt x="910242" y="1349053"/>
                  </a:lnTo>
                  <a:lnTo>
                    <a:pt x="920300" y="1350904"/>
                  </a:lnTo>
                  <a:lnTo>
                    <a:pt x="930622" y="1353020"/>
                  </a:lnTo>
                  <a:lnTo>
                    <a:pt x="941209" y="1354607"/>
                  </a:lnTo>
                  <a:lnTo>
                    <a:pt x="951797" y="1355400"/>
                  </a:lnTo>
                  <a:lnTo>
                    <a:pt x="962384" y="1356194"/>
                  </a:lnTo>
                  <a:lnTo>
                    <a:pt x="972707" y="1356458"/>
                  </a:lnTo>
                  <a:lnTo>
                    <a:pt x="1352790" y="1356458"/>
                  </a:lnTo>
                  <a:lnTo>
                    <a:pt x="1360466" y="1380260"/>
                  </a:lnTo>
                  <a:lnTo>
                    <a:pt x="1367877" y="1404327"/>
                  </a:lnTo>
                  <a:lnTo>
                    <a:pt x="1375023" y="1428658"/>
                  </a:lnTo>
                  <a:lnTo>
                    <a:pt x="1381640" y="1453253"/>
                  </a:lnTo>
                  <a:lnTo>
                    <a:pt x="1387728" y="1478378"/>
                  </a:lnTo>
                  <a:lnTo>
                    <a:pt x="1393286" y="1503502"/>
                  </a:lnTo>
                  <a:lnTo>
                    <a:pt x="1398315" y="1529156"/>
                  </a:lnTo>
                  <a:lnTo>
                    <a:pt x="1402815" y="1555074"/>
                  </a:lnTo>
                  <a:lnTo>
                    <a:pt x="1407049" y="1581256"/>
                  </a:lnTo>
                  <a:lnTo>
                    <a:pt x="1410490" y="1607703"/>
                  </a:lnTo>
                  <a:lnTo>
                    <a:pt x="1413667" y="1634414"/>
                  </a:lnTo>
                  <a:lnTo>
                    <a:pt x="1416313" y="1661126"/>
                  </a:lnTo>
                  <a:lnTo>
                    <a:pt x="1417901" y="1688366"/>
                  </a:lnTo>
                  <a:lnTo>
                    <a:pt x="1419490" y="1715606"/>
                  </a:lnTo>
                  <a:lnTo>
                    <a:pt x="1420284" y="1742846"/>
                  </a:lnTo>
                  <a:lnTo>
                    <a:pt x="1420813" y="1770880"/>
                  </a:lnTo>
                  <a:lnTo>
                    <a:pt x="1420284" y="1797327"/>
                  </a:lnTo>
                  <a:lnTo>
                    <a:pt x="1419490" y="1824038"/>
                  </a:lnTo>
                  <a:lnTo>
                    <a:pt x="1059" y="1824038"/>
                  </a:lnTo>
                  <a:lnTo>
                    <a:pt x="265" y="1797327"/>
                  </a:lnTo>
                  <a:lnTo>
                    <a:pt x="0" y="1770880"/>
                  </a:lnTo>
                  <a:lnTo>
                    <a:pt x="265" y="1745756"/>
                  </a:lnTo>
                  <a:lnTo>
                    <a:pt x="794" y="1720896"/>
                  </a:lnTo>
                  <a:lnTo>
                    <a:pt x="2118" y="1696035"/>
                  </a:lnTo>
                  <a:lnTo>
                    <a:pt x="3441" y="1671704"/>
                  </a:lnTo>
                  <a:lnTo>
                    <a:pt x="5559" y="1647109"/>
                  </a:lnTo>
                  <a:lnTo>
                    <a:pt x="8205" y="1622778"/>
                  </a:lnTo>
                  <a:lnTo>
                    <a:pt x="11117" y="1598976"/>
                  </a:lnTo>
                  <a:lnTo>
                    <a:pt x="14293" y="1575173"/>
                  </a:lnTo>
                  <a:lnTo>
                    <a:pt x="17999" y="1551371"/>
                  </a:lnTo>
                  <a:lnTo>
                    <a:pt x="22234" y="1528362"/>
                  </a:lnTo>
                  <a:lnTo>
                    <a:pt x="26998" y="1505089"/>
                  </a:lnTo>
                  <a:lnTo>
                    <a:pt x="31762" y="1482081"/>
                  </a:lnTo>
                  <a:lnTo>
                    <a:pt x="37056" y="1459601"/>
                  </a:lnTo>
                  <a:lnTo>
                    <a:pt x="43143" y="1436856"/>
                  </a:lnTo>
                  <a:lnTo>
                    <a:pt x="49496" y="1414906"/>
                  </a:lnTo>
                  <a:lnTo>
                    <a:pt x="55848" y="1392955"/>
                  </a:lnTo>
                  <a:lnTo>
                    <a:pt x="62730" y="1371268"/>
                  </a:lnTo>
                  <a:lnTo>
                    <a:pt x="69876" y="1349846"/>
                  </a:lnTo>
                  <a:lnTo>
                    <a:pt x="77552" y="1328689"/>
                  </a:lnTo>
                  <a:lnTo>
                    <a:pt x="85757" y="1307796"/>
                  </a:lnTo>
                  <a:lnTo>
                    <a:pt x="93962" y="1287696"/>
                  </a:lnTo>
                  <a:lnTo>
                    <a:pt x="102697" y="1267332"/>
                  </a:lnTo>
                  <a:lnTo>
                    <a:pt x="111961" y="1247497"/>
                  </a:lnTo>
                  <a:lnTo>
                    <a:pt x="121489" y="1227926"/>
                  </a:lnTo>
                  <a:lnTo>
                    <a:pt x="131018" y="1208885"/>
                  </a:lnTo>
                  <a:lnTo>
                    <a:pt x="141076" y="1189843"/>
                  </a:lnTo>
                  <a:lnTo>
                    <a:pt x="151398" y="1171330"/>
                  </a:lnTo>
                  <a:lnTo>
                    <a:pt x="162250" y="1153346"/>
                  </a:lnTo>
                  <a:lnTo>
                    <a:pt x="173102" y="1135363"/>
                  </a:lnTo>
                  <a:lnTo>
                    <a:pt x="184484" y="1118172"/>
                  </a:lnTo>
                  <a:lnTo>
                    <a:pt x="196130" y="1100982"/>
                  </a:lnTo>
                  <a:lnTo>
                    <a:pt x="208040" y="1084320"/>
                  </a:lnTo>
                  <a:lnTo>
                    <a:pt x="220216" y="1067923"/>
                  </a:lnTo>
                  <a:lnTo>
                    <a:pt x="232656" y="1052055"/>
                  </a:lnTo>
                  <a:lnTo>
                    <a:pt x="245625" y="1036716"/>
                  </a:lnTo>
                  <a:lnTo>
                    <a:pt x="258330" y="1021641"/>
                  </a:lnTo>
                  <a:lnTo>
                    <a:pt x="271829" y="1006831"/>
                  </a:lnTo>
                  <a:lnTo>
                    <a:pt x="285327" y="992814"/>
                  </a:lnTo>
                  <a:lnTo>
                    <a:pt x="299091" y="979062"/>
                  </a:lnTo>
                  <a:lnTo>
                    <a:pt x="313119" y="965574"/>
                  </a:lnTo>
                  <a:lnTo>
                    <a:pt x="327412" y="952879"/>
                  </a:lnTo>
                  <a:lnTo>
                    <a:pt x="341969" y="940714"/>
                  </a:lnTo>
                  <a:lnTo>
                    <a:pt x="356792" y="928548"/>
                  </a:lnTo>
                  <a:lnTo>
                    <a:pt x="371614" y="917176"/>
                  </a:lnTo>
                  <a:lnTo>
                    <a:pt x="386965" y="906069"/>
                  </a:lnTo>
                  <a:lnTo>
                    <a:pt x="402317" y="895754"/>
                  </a:lnTo>
                  <a:lnTo>
                    <a:pt x="417933" y="885704"/>
                  </a:lnTo>
                  <a:lnTo>
                    <a:pt x="434079" y="876184"/>
                  </a:lnTo>
                  <a:lnTo>
                    <a:pt x="449695" y="867192"/>
                  </a:lnTo>
                  <a:lnTo>
                    <a:pt x="466105" y="858993"/>
                  </a:lnTo>
                  <a:lnTo>
                    <a:pt x="482516" y="850795"/>
                  </a:lnTo>
                  <a:lnTo>
                    <a:pt x="499190" y="843654"/>
                  </a:lnTo>
                  <a:lnTo>
                    <a:pt x="515865" y="836778"/>
                  </a:lnTo>
                  <a:lnTo>
                    <a:pt x="532805" y="830695"/>
                  </a:lnTo>
                  <a:lnTo>
                    <a:pt x="550009" y="824612"/>
                  </a:lnTo>
                  <a:lnTo>
                    <a:pt x="567214" y="819587"/>
                  </a:lnTo>
                  <a:lnTo>
                    <a:pt x="584683" y="815091"/>
                  </a:lnTo>
                  <a:lnTo>
                    <a:pt x="602152" y="811389"/>
                  </a:lnTo>
                  <a:lnTo>
                    <a:pt x="619885" y="807686"/>
                  </a:lnTo>
                  <a:lnTo>
                    <a:pt x="637619" y="805042"/>
                  </a:lnTo>
                  <a:lnTo>
                    <a:pt x="655618" y="802661"/>
                  </a:lnTo>
                  <a:lnTo>
                    <a:pt x="673881" y="801075"/>
                  </a:lnTo>
                  <a:lnTo>
                    <a:pt x="692144" y="800281"/>
                  </a:lnTo>
                  <a:lnTo>
                    <a:pt x="710407" y="800017"/>
                  </a:lnTo>
                  <a:close/>
                  <a:moveTo>
                    <a:pt x="717024" y="0"/>
                  </a:moveTo>
                  <a:lnTo>
                    <a:pt x="726288" y="265"/>
                  </a:lnTo>
                  <a:lnTo>
                    <a:pt x="735552" y="529"/>
                  </a:lnTo>
                  <a:lnTo>
                    <a:pt x="744286" y="1322"/>
                  </a:lnTo>
                  <a:lnTo>
                    <a:pt x="753550" y="1851"/>
                  </a:lnTo>
                  <a:lnTo>
                    <a:pt x="762549" y="2909"/>
                  </a:lnTo>
                  <a:lnTo>
                    <a:pt x="771548" y="4232"/>
                  </a:lnTo>
                  <a:lnTo>
                    <a:pt x="780547" y="5818"/>
                  </a:lnTo>
                  <a:lnTo>
                    <a:pt x="789017" y="7141"/>
                  </a:lnTo>
                  <a:lnTo>
                    <a:pt x="798016" y="8992"/>
                  </a:lnTo>
                  <a:lnTo>
                    <a:pt x="806751" y="11108"/>
                  </a:lnTo>
                  <a:lnTo>
                    <a:pt x="814956" y="13488"/>
                  </a:lnTo>
                  <a:lnTo>
                    <a:pt x="823691" y="15868"/>
                  </a:lnTo>
                  <a:lnTo>
                    <a:pt x="831896" y="18513"/>
                  </a:lnTo>
                  <a:lnTo>
                    <a:pt x="840366" y="21422"/>
                  </a:lnTo>
                  <a:lnTo>
                    <a:pt x="848306" y="24331"/>
                  </a:lnTo>
                  <a:lnTo>
                    <a:pt x="856511" y="27769"/>
                  </a:lnTo>
                  <a:lnTo>
                    <a:pt x="864452" y="30943"/>
                  </a:lnTo>
                  <a:lnTo>
                    <a:pt x="872392" y="34645"/>
                  </a:lnTo>
                  <a:lnTo>
                    <a:pt x="880068" y="38348"/>
                  </a:lnTo>
                  <a:lnTo>
                    <a:pt x="888008" y="42315"/>
                  </a:lnTo>
                  <a:lnTo>
                    <a:pt x="895419" y="46546"/>
                  </a:lnTo>
                  <a:lnTo>
                    <a:pt x="902831" y="50778"/>
                  </a:lnTo>
                  <a:lnTo>
                    <a:pt x="910242" y="55274"/>
                  </a:lnTo>
                  <a:lnTo>
                    <a:pt x="917388" y="59770"/>
                  </a:lnTo>
                  <a:lnTo>
                    <a:pt x="924534" y="64530"/>
                  </a:lnTo>
                  <a:lnTo>
                    <a:pt x="931416" y="69555"/>
                  </a:lnTo>
                  <a:lnTo>
                    <a:pt x="938298" y="74580"/>
                  </a:lnTo>
                  <a:lnTo>
                    <a:pt x="944915" y="80134"/>
                  </a:lnTo>
                  <a:lnTo>
                    <a:pt x="951532" y="85423"/>
                  </a:lnTo>
                  <a:lnTo>
                    <a:pt x="958149" y="90977"/>
                  </a:lnTo>
                  <a:lnTo>
                    <a:pt x="964501" y="96795"/>
                  </a:lnTo>
                  <a:lnTo>
                    <a:pt x="970324" y="102614"/>
                  </a:lnTo>
                  <a:lnTo>
                    <a:pt x="976677" y="108697"/>
                  </a:lnTo>
                  <a:lnTo>
                    <a:pt x="982235" y="114779"/>
                  </a:lnTo>
                  <a:lnTo>
                    <a:pt x="987793" y="121127"/>
                  </a:lnTo>
                  <a:lnTo>
                    <a:pt x="993616" y="127738"/>
                  </a:lnTo>
                  <a:lnTo>
                    <a:pt x="998910" y="134085"/>
                  </a:lnTo>
                  <a:lnTo>
                    <a:pt x="1004204" y="140697"/>
                  </a:lnTo>
                  <a:lnTo>
                    <a:pt x="1009233" y="147573"/>
                  </a:lnTo>
                  <a:lnTo>
                    <a:pt x="1013997" y="154450"/>
                  </a:lnTo>
                  <a:lnTo>
                    <a:pt x="1018761" y="161590"/>
                  </a:lnTo>
                  <a:lnTo>
                    <a:pt x="1023526" y="168731"/>
                  </a:lnTo>
                  <a:lnTo>
                    <a:pt x="1027760" y="175871"/>
                  </a:lnTo>
                  <a:lnTo>
                    <a:pt x="1032260" y="183277"/>
                  </a:lnTo>
                  <a:lnTo>
                    <a:pt x="1036230" y="190682"/>
                  </a:lnTo>
                  <a:lnTo>
                    <a:pt x="1039936" y="198351"/>
                  </a:lnTo>
                  <a:lnTo>
                    <a:pt x="1043906" y="206021"/>
                  </a:lnTo>
                  <a:lnTo>
                    <a:pt x="1047082" y="213955"/>
                  </a:lnTo>
                  <a:lnTo>
                    <a:pt x="1050523" y="221889"/>
                  </a:lnTo>
                  <a:lnTo>
                    <a:pt x="1053699" y="229823"/>
                  </a:lnTo>
                  <a:lnTo>
                    <a:pt x="1056611" y="238022"/>
                  </a:lnTo>
                  <a:lnTo>
                    <a:pt x="1059258" y="245956"/>
                  </a:lnTo>
                  <a:lnTo>
                    <a:pt x="1061640" y="254419"/>
                  </a:lnTo>
                  <a:lnTo>
                    <a:pt x="1064022" y="262617"/>
                  </a:lnTo>
                  <a:lnTo>
                    <a:pt x="1066139" y="271080"/>
                  </a:lnTo>
                  <a:lnTo>
                    <a:pt x="1068257" y="279543"/>
                  </a:lnTo>
                  <a:lnTo>
                    <a:pt x="1069845" y="288271"/>
                  </a:lnTo>
                  <a:lnTo>
                    <a:pt x="1071168" y="296734"/>
                  </a:lnTo>
                  <a:lnTo>
                    <a:pt x="1072492" y="305461"/>
                  </a:lnTo>
                  <a:lnTo>
                    <a:pt x="1073550" y="314453"/>
                  </a:lnTo>
                  <a:lnTo>
                    <a:pt x="1074344" y="323180"/>
                  </a:lnTo>
                  <a:lnTo>
                    <a:pt x="1074874" y="332172"/>
                  </a:lnTo>
                  <a:lnTo>
                    <a:pt x="1075403" y="341164"/>
                  </a:lnTo>
                  <a:lnTo>
                    <a:pt x="1075403" y="350156"/>
                  </a:lnTo>
                  <a:lnTo>
                    <a:pt x="1075403" y="359412"/>
                  </a:lnTo>
                  <a:lnTo>
                    <a:pt x="1074874" y="368140"/>
                  </a:lnTo>
                  <a:lnTo>
                    <a:pt x="1074344" y="377132"/>
                  </a:lnTo>
                  <a:lnTo>
                    <a:pt x="1073550" y="385859"/>
                  </a:lnTo>
                  <a:lnTo>
                    <a:pt x="1072492" y="394587"/>
                  </a:lnTo>
                  <a:lnTo>
                    <a:pt x="1071168" y="403314"/>
                  </a:lnTo>
                  <a:lnTo>
                    <a:pt x="1069845" y="412042"/>
                  </a:lnTo>
                  <a:lnTo>
                    <a:pt x="1068257" y="420505"/>
                  </a:lnTo>
                  <a:lnTo>
                    <a:pt x="1066139" y="429232"/>
                  </a:lnTo>
                  <a:lnTo>
                    <a:pt x="1064022" y="437431"/>
                  </a:lnTo>
                  <a:lnTo>
                    <a:pt x="1061640" y="445894"/>
                  </a:lnTo>
                  <a:lnTo>
                    <a:pt x="1059258" y="454092"/>
                  </a:lnTo>
                  <a:lnTo>
                    <a:pt x="1056611" y="462555"/>
                  </a:lnTo>
                  <a:lnTo>
                    <a:pt x="1053699" y="470489"/>
                  </a:lnTo>
                  <a:lnTo>
                    <a:pt x="1050523" y="478423"/>
                  </a:lnTo>
                  <a:lnTo>
                    <a:pt x="1047082" y="486357"/>
                  </a:lnTo>
                  <a:lnTo>
                    <a:pt x="1043906" y="494027"/>
                  </a:lnTo>
                  <a:lnTo>
                    <a:pt x="1039936" y="501696"/>
                  </a:lnTo>
                  <a:lnTo>
                    <a:pt x="1036230" y="509366"/>
                  </a:lnTo>
                  <a:lnTo>
                    <a:pt x="1032260" y="516771"/>
                  </a:lnTo>
                  <a:lnTo>
                    <a:pt x="1027760" y="524441"/>
                  </a:lnTo>
                  <a:lnTo>
                    <a:pt x="1023526" y="531581"/>
                  </a:lnTo>
                  <a:lnTo>
                    <a:pt x="1018761" y="538722"/>
                  </a:lnTo>
                  <a:lnTo>
                    <a:pt x="1013997" y="545863"/>
                  </a:lnTo>
                  <a:lnTo>
                    <a:pt x="1009233" y="552474"/>
                  </a:lnTo>
                  <a:lnTo>
                    <a:pt x="1004204" y="559351"/>
                  </a:lnTo>
                  <a:lnTo>
                    <a:pt x="998910" y="566227"/>
                  </a:lnTo>
                  <a:lnTo>
                    <a:pt x="993616" y="572838"/>
                  </a:lnTo>
                  <a:lnTo>
                    <a:pt x="987793" y="578921"/>
                  </a:lnTo>
                  <a:lnTo>
                    <a:pt x="982235" y="585533"/>
                  </a:lnTo>
                  <a:lnTo>
                    <a:pt x="976677" y="591616"/>
                  </a:lnTo>
                  <a:lnTo>
                    <a:pt x="970324" y="597434"/>
                  </a:lnTo>
                  <a:lnTo>
                    <a:pt x="964501" y="603517"/>
                  </a:lnTo>
                  <a:lnTo>
                    <a:pt x="958149" y="609071"/>
                  </a:lnTo>
                  <a:lnTo>
                    <a:pt x="951532" y="614624"/>
                  </a:lnTo>
                  <a:lnTo>
                    <a:pt x="944915" y="620178"/>
                  </a:lnTo>
                  <a:lnTo>
                    <a:pt x="938298" y="625468"/>
                  </a:lnTo>
                  <a:lnTo>
                    <a:pt x="931416" y="630493"/>
                  </a:lnTo>
                  <a:lnTo>
                    <a:pt x="924534" y="635517"/>
                  </a:lnTo>
                  <a:lnTo>
                    <a:pt x="917388" y="640278"/>
                  </a:lnTo>
                  <a:lnTo>
                    <a:pt x="910242" y="645038"/>
                  </a:lnTo>
                  <a:lnTo>
                    <a:pt x="902831" y="649534"/>
                  </a:lnTo>
                  <a:lnTo>
                    <a:pt x="895419" y="653766"/>
                  </a:lnTo>
                  <a:lnTo>
                    <a:pt x="888008" y="657733"/>
                  </a:lnTo>
                  <a:lnTo>
                    <a:pt x="880068" y="661700"/>
                  </a:lnTo>
                  <a:lnTo>
                    <a:pt x="872392" y="665667"/>
                  </a:lnTo>
                  <a:lnTo>
                    <a:pt x="864452" y="669105"/>
                  </a:lnTo>
                  <a:lnTo>
                    <a:pt x="856511" y="672807"/>
                  </a:lnTo>
                  <a:lnTo>
                    <a:pt x="848306" y="675981"/>
                  </a:lnTo>
                  <a:lnTo>
                    <a:pt x="840366" y="678890"/>
                  </a:lnTo>
                  <a:lnTo>
                    <a:pt x="831896" y="681535"/>
                  </a:lnTo>
                  <a:lnTo>
                    <a:pt x="823691" y="684180"/>
                  </a:lnTo>
                  <a:lnTo>
                    <a:pt x="814956" y="687089"/>
                  </a:lnTo>
                  <a:lnTo>
                    <a:pt x="806751" y="688940"/>
                  </a:lnTo>
                  <a:lnTo>
                    <a:pt x="798016" y="691056"/>
                  </a:lnTo>
                  <a:lnTo>
                    <a:pt x="789017" y="692907"/>
                  </a:lnTo>
                  <a:lnTo>
                    <a:pt x="780547" y="694758"/>
                  </a:lnTo>
                  <a:lnTo>
                    <a:pt x="771548" y="696081"/>
                  </a:lnTo>
                  <a:lnTo>
                    <a:pt x="762549" y="697403"/>
                  </a:lnTo>
                  <a:lnTo>
                    <a:pt x="753550" y="698196"/>
                  </a:lnTo>
                  <a:lnTo>
                    <a:pt x="744286" y="699254"/>
                  </a:lnTo>
                  <a:lnTo>
                    <a:pt x="735552" y="699783"/>
                  </a:lnTo>
                  <a:lnTo>
                    <a:pt x="726288" y="700048"/>
                  </a:lnTo>
                  <a:lnTo>
                    <a:pt x="717024" y="700048"/>
                  </a:lnTo>
                  <a:lnTo>
                    <a:pt x="707760" y="700048"/>
                  </a:lnTo>
                  <a:lnTo>
                    <a:pt x="698496" y="699783"/>
                  </a:lnTo>
                  <a:lnTo>
                    <a:pt x="689232" y="699254"/>
                  </a:lnTo>
                  <a:lnTo>
                    <a:pt x="680498" y="698196"/>
                  </a:lnTo>
                  <a:lnTo>
                    <a:pt x="671234" y="697403"/>
                  </a:lnTo>
                  <a:lnTo>
                    <a:pt x="662235" y="696081"/>
                  </a:lnTo>
                  <a:lnTo>
                    <a:pt x="653235" y="694758"/>
                  </a:lnTo>
                  <a:lnTo>
                    <a:pt x="644766" y="692907"/>
                  </a:lnTo>
                  <a:lnTo>
                    <a:pt x="636031" y="691056"/>
                  </a:lnTo>
                  <a:lnTo>
                    <a:pt x="627561" y="688940"/>
                  </a:lnTo>
                  <a:lnTo>
                    <a:pt x="618827" y="687089"/>
                  </a:lnTo>
                  <a:lnTo>
                    <a:pt x="610092" y="684180"/>
                  </a:lnTo>
                  <a:lnTo>
                    <a:pt x="601887" y="681535"/>
                  </a:lnTo>
                  <a:lnTo>
                    <a:pt x="593417" y="678890"/>
                  </a:lnTo>
                  <a:lnTo>
                    <a:pt x="585477" y="675981"/>
                  </a:lnTo>
                  <a:lnTo>
                    <a:pt x="577536" y="672807"/>
                  </a:lnTo>
                  <a:lnTo>
                    <a:pt x="569331" y="669105"/>
                  </a:lnTo>
                  <a:lnTo>
                    <a:pt x="561391" y="665667"/>
                  </a:lnTo>
                  <a:lnTo>
                    <a:pt x="553715" y="661700"/>
                  </a:lnTo>
                  <a:lnTo>
                    <a:pt x="545775" y="657733"/>
                  </a:lnTo>
                  <a:lnTo>
                    <a:pt x="538363" y="653766"/>
                  </a:lnTo>
                  <a:lnTo>
                    <a:pt x="530952" y="649534"/>
                  </a:lnTo>
                  <a:lnTo>
                    <a:pt x="523541" y="645038"/>
                  </a:lnTo>
                  <a:lnTo>
                    <a:pt x="516395" y="640278"/>
                  </a:lnTo>
                  <a:lnTo>
                    <a:pt x="509248" y="635517"/>
                  </a:lnTo>
                  <a:lnTo>
                    <a:pt x="502367" y="630493"/>
                  </a:lnTo>
                  <a:lnTo>
                    <a:pt x="495485" y="625468"/>
                  </a:lnTo>
                  <a:lnTo>
                    <a:pt x="488603" y="620178"/>
                  </a:lnTo>
                  <a:lnTo>
                    <a:pt x="482251" y="614624"/>
                  </a:lnTo>
                  <a:lnTo>
                    <a:pt x="475898" y="609071"/>
                  </a:lnTo>
                  <a:lnTo>
                    <a:pt x="469546" y="603517"/>
                  </a:lnTo>
                  <a:lnTo>
                    <a:pt x="463458" y="597434"/>
                  </a:lnTo>
                  <a:lnTo>
                    <a:pt x="457371" y="591616"/>
                  </a:lnTo>
                  <a:lnTo>
                    <a:pt x="451548" y="585533"/>
                  </a:lnTo>
                  <a:lnTo>
                    <a:pt x="445989" y="578921"/>
                  </a:lnTo>
                  <a:lnTo>
                    <a:pt x="440166" y="572838"/>
                  </a:lnTo>
                  <a:lnTo>
                    <a:pt x="434873" y="566227"/>
                  </a:lnTo>
                  <a:lnTo>
                    <a:pt x="429579" y="559351"/>
                  </a:lnTo>
                  <a:lnTo>
                    <a:pt x="424550" y="552474"/>
                  </a:lnTo>
                  <a:lnTo>
                    <a:pt x="419786" y="545863"/>
                  </a:lnTo>
                  <a:lnTo>
                    <a:pt x="415022" y="538722"/>
                  </a:lnTo>
                  <a:lnTo>
                    <a:pt x="410257" y="531581"/>
                  </a:lnTo>
                  <a:lnTo>
                    <a:pt x="406022" y="524441"/>
                  </a:lnTo>
                  <a:lnTo>
                    <a:pt x="401523" y="516771"/>
                  </a:lnTo>
                  <a:lnTo>
                    <a:pt x="397553" y="509366"/>
                  </a:lnTo>
                  <a:lnTo>
                    <a:pt x="393847" y="501696"/>
                  </a:lnTo>
                  <a:lnTo>
                    <a:pt x="389877" y="494027"/>
                  </a:lnTo>
                  <a:lnTo>
                    <a:pt x="386701" y="486357"/>
                  </a:lnTo>
                  <a:lnTo>
                    <a:pt x="383260" y="478423"/>
                  </a:lnTo>
                  <a:lnTo>
                    <a:pt x="380084" y="470489"/>
                  </a:lnTo>
                  <a:lnTo>
                    <a:pt x="377172" y="462555"/>
                  </a:lnTo>
                  <a:lnTo>
                    <a:pt x="374525" y="454092"/>
                  </a:lnTo>
                  <a:lnTo>
                    <a:pt x="372143" y="445894"/>
                  </a:lnTo>
                  <a:lnTo>
                    <a:pt x="369761" y="437431"/>
                  </a:lnTo>
                  <a:lnTo>
                    <a:pt x="367644" y="429232"/>
                  </a:lnTo>
                  <a:lnTo>
                    <a:pt x="365791" y="420505"/>
                  </a:lnTo>
                  <a:lnTo>
                    <a:pt x="363938" y="412042"/>
                  </a:lnTo>
                  <a:lnTo>
                    <a:pt x="362615" y="403314"/>
                  </a:lnTo>
                  <a:lnTo>
                    <a:pt x="361291" y="394587"/>
                  </a:lnTo>
                  <a:lnTo>
                    <a:pt x="360232" y="385859"/>
                  </a:lnTo>
                  <a:lnTo>
                    <a:pt x="359438" y="377132"/>
                  </a:lnTo>
                  <a:lnTo>
                    <a:pt x="358909" y="368140"/>
                  </a:lnTo>
                  <a:lnTo>
                    <a:pt x="358380" y="359412"/>
                  </a:lnTo>
                  <a:lnTo>
                    <a:pt x="358380" y="350156"/>
                  </a:lnTo>
                  <a:lnTo>
                    <a:pt x="358380" y="341164"/>
                  </a:lnTo>
                  <a:lnTo>
                    <a:pt x="358909" y="332172"/>
                  </a:lnTo>
                  <a:lnTo>
                    <a:pt x="359438" y="323180"/>
                  </a:lnTo>
                  <a:lnTo>
                    <a:pt x="360232" y="314453"/>
                  </a:lnTo>
                  <a:lnTo>
                    <a:pt x="361291" y="305461"/>
                  </a:lnTo>
                  <a:lnTo>
                    <a:pt x="362615" y="296734"/>
                  </a:lnTo>
                  <a:lnTo>
                    <a:pt x="363938" y="288271"/>
                  </a:lnTo>
                  <a:lnTo>
                    <a:pt x="365791" y="279543"/>
                  </a:lnTo>
                  <a:lnTo>
                    <a:pt x="367644" y="271080"/>
                  </a:lnTo>
                  <a:lnTo>
                    <a:pt x="369761" y="262617"/>
                  </a:lnTo>
                  <a:lnTo>
                    <a:pt x="372143" y="254419"/>
                  </a:lnTo>
                  <a:lnTo>
                    <a:pt x="374525" y="245956"/>
                  </a:lnTo>
                  <a:lnTo>
                    <a:pt x="377172" y="238022"/>
                  </a:lnTo>
                  <a:lnTo>
                    <a:pt x="380084" y="229823"/>
                  </a:lnTo>
                  <a:lnTo>
                    <a:pt x="383260" y="221889"/>
                  </a:lnTo>
                  <a:lnTo>
                    <a:pt x="386701" y="213955"/>
                  </a:lnTo>
                  <a:lnTo>
                    <a:pt x="389877" y="206021"/>
                  </a:lnTo>
                  <a:lnTo>
                    <a:pt x="393847" y="198351"/>
                  </a:lnTo>
                  <a:lnTo>
                    <a:pt x="397553" y="190682"/>
                  </a:lnTo>
                  <a:lnTo>
                    <a:pt x="401523" y="183277"/>
                  </a:lnTo>
                  <a:lnTo>
                    <a:pt x="406022" y="175871"/>
                  </a:lnTo>
                  <a:lnTo>
                    <a:pt x="410257" y="168731"/>
                  </a:lnTo>
                  <a:lnTo>
                    <a:pt x="415022" y="161590"/>
                  </a:lnTo>
                  <a:lnTo>
                    <a:pt x="419786" y="154450"/>
                  </a:lnTo>
                  <a:lnTo>
                    <a:pt x="424550" y="147573"/>
                  </a:lnTo>
                  <a:lnTo>
                    <a:pt x="429579" y="140697"/>
                  </a:lnTo>
                  <a:lnTo>
                    <a:pt x="434873" y="134085"/>
                  </a:lnTo>
                  <a:lnTo>
                    <a:pt x="440166" y="127738"/>
                  </a:lnTo>
                  <a:lnTo>
                    <a:pt x="445989" y="121127"/>
                  </a:lnTo>
                  <a:lnTo>
                    <a:pt x="451548" y="114779"/>
                  </a:lnTo>
                  <a:lnTo>
                    <a:pt x="457371" y="108697"/>
                  </a:lnTo>
                  <a:lnTo>
                    <a:pt x="463458" y="102614"/>
                  </a:lnTo>
                  <a:lnTo>
                    <a:pt x="469546" y="96795"/>
                  </a:lnTo>
                  <a:lnTo>
                    <a:pt x="475898" y="90977"/>
                  </a:lnTo>
                  <a:lnTo>
                    <a:pt x="482251" y="85423"/>
                  </a:lnTo>
                  <a:lnTo>
                    <a:pt x="488603" y="80134"/>
                  </a:lnTo>
                  <a:lnTo>
                    <a:pt x="495485" y="74580"/>
                  </a:lnTo>
                  <a:lnTo>
                    <a:pt x="502367" y="69555"/>
                  </a:lnTo>
                  <a:lnTo>
                    <a:pt x="509248" y="64530"/>
                  </a:lnTo>
                  <a:lnTo>
                    <a:pt x="516395" y="59770"/>
                  </a:lnTo>
                  <a:lnTo>
                    <a:pt x="523541" y="55274"/>
                  </a:lnTo>
                  <a:lnTo>
                    <a:pt x="530952" y="50778"/>
                  </a:lnTo>
                  <a:lnTo>
                    <a:pt x="538363" y="46546"/>
                  </a:lnTo>
                  <a:lnTo>
                    <a:pt x="545775" y="42315"/>
                  </a:lnTo>
                  <a:lnTo>
                    <a:pt x="553715" y="38348"/>
                  </a:lnTo>
                  <a:lnTo>
                    <a:pt x="561391" y="34645"/>
                  </a:lnTo>
                  <a:lnTo>
                    <a:pt x="569331" y="30943"/>
                  </a:lnTo>
                  <a:lnTo>
                    <a:pt x="577536" y="27769"/>
                  </a:lnTo>
                  <a:lnTo>
                    <a:pt x="585477" y="24331"/>
                  </a:lnTo>
                  <a:lnTo>
                    <a:pt x="593417" y="21422"/>
                  </a:lnTo>
                  <a:lnTo>
                    <a:pt x="601887" y="18513"/>
                  </a:lnTo>
                  <a:lnTo>
                    <a:pt x="610092" y="15868"/>
                  </a:lnTo>
                  <a:lnTo>
                    <a:pt x="618827" y="13488"/>
                  </a:lnTo>
                  <a:lnTo>
                    <a:pt x="627561" y="11108"/>
                  </a:lnTo>
                  <a:lnTo>
                    <a:pt x="636031" y="8992"/>
                  </a:lnTo>
                  <a:lnTo>
                    <a:pt x="644766" y="7141"/>
                  </a:lnTo>
                  <a:lnTo>
                    <a:pt x="653235" y="5818"/>
                  </a:lnTo>
                  <a:lnTo>
                    <a:pt x="662235" y="4232"/>
                  </a:lnTo>
                  <a:lnTo>
                    <a:pt x="671234" y="2909"/>
                  </a:lnTo>
                  <a:lnTo>
                    <a:pt x="680498" y="1851"/>
                  </a:lnTo>
                  <a:lnTo>
                    <a:pt x="689232" y="1322"/>
                  </a:lnTo>
                  <a:lnTo>
                    <a:pt x="698496" y="529"/>
                  </a:lnTo>
                  <a:lnTo>
                    <a:pt x="707760" y="265"/>
                  </a:lnTo>
                  <a:lnTo>
                    <a:pt x="71702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A3BBEF69-9001-4D18-8161-D8F8A61081BC}"/>
              </a:ext>
            </a:extLst>
          </p:cNvPr>
          <p:cNvGrpSpPr/>
          <p:nvPr/>
        </p:nvGrpSpPr>
        <p:grpSpPr>
          <a:xfrm>
            <a:off x="1925304" y="3229220"/>
            <a:ext cx="540417" cy="540417"/>
            <a:chOff x="1734804" y="3229220"/>
            <a:chExt cx="540417" cy="540417"/>
          </a:xfrm>
        </p:grpSpPr>
        <p:sp>
          <p:nvSpPr>
            <p:cNvPr id="27" name="椭圆 26">
              <a:extLst>
                <a:ext uri="{FF2B5EF4-FFF2-40B4-BE49-F238E27FC236}">
                  <a16:creationId xmlns:a16="http://schemas.microsoft.com/office/drawing/2014/main" xmlns="" id="{80571B5B-FCBE-433F-9692-72DD6F368A6F}"/>
                </a:ext>
              </a:extLst>
            </p:cNvPr>
            <p:cNvSpPr/>
            <p:nvPr/>
          </p:nvSpPr>
          <p:spPr>
            <a:xfrm>
              <a:off x="1734804" y="3229220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KSO_Shape">
              <a:extLst>
                <a:ext uri="{FF2B5EF4-FFF2-40B4-BE49-F238E27FC236}">
                  <a16:creationId xmlns:a16="http://schemas.microsoft.com/office/drawing/2014/main" xmlns="" id="{E0CBCF25-3230-4624-A478-416D257FF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613" y="3352862"/>
              <a:ext cx="203558" cy="270210"/>
            </a:xfrm>
            <a:custGeom>
              <a:avLst/>
              <a:gdLst>
                <a:gd name="T0" fmla="*/ 241832 w 4969"/>
                <a:gd name="T1" fmla="*/ 1093397 h 6598"/>
                <a:gd name="T2" fmla="*/ 346134 w 4969"/>
                <a:gd name="T3" fmla="*/ 927958 h 6598"/>
                <a:gd name="T4" fmla="*/ 568030 w 4969"/>
                <a:gd name="T5" fmla="*/ 907170 h 6598"/>
                <a:gd name="T6" fmla="*/ 696892 w 4969"/>
                <a:gd name="T7" fmla="*/ 985126 h 6598"/>
                <a:gd name="T8" fmla="*/ 662509 w 4969"/>
                <a:gd name="T9" fmla="*/ 1192718 h 6598"/>
                <a:gd name="T10" fmla="*/ 575831 w 4969"/>
                <a:gd name="T11" fmla="*/ 1292617 h 6598"/>
                <a:gd name="T12" fmla="*/ 461994 w 4969"/>
                <a:gd name="T13" fmla="*/ 1325242 h 6598"/>
                <a:gd name="T14" fmla="*/ 343534 w 4969"/>
                <a:gd name="T15" fmla="*/ 1286842 h 6598"/>
                <a:gd name="T16" fmla="*/ 499555 w 4969"/>
                <a:gd name="T17" fmla="*/ 2021 h 6598"/>
                <a:gd name="T18" fmla="*/ 637662 w 4969"/>
                <a:gd name="T19" fmla="*/ 79688 h 6598"/>
                <a:gd name="T20" fmla="*/ 681868 w 4969"/>
                <a:gd name="T21" fmla="*/ 374764 h 6598"/>
                <a:gd name="T22" fmla="*/ 529892 w 4969"/>
                <a:gd name="T23" fmla="*/ 444635 h 6598"/>
                <a:gd name="T24" fmla="*/ 307129 w 4969"/>
                <a:gd name="T25" fmla="*/ 355130 h 6598"/>
                <a:gd name="T26" fmla="*/ 258301 w 4969"/>
                <a:gd name="T27" fmla="*/ 237908 h 6598"/>
                <a:gd name="T28" fmla="*/ 273614 w 4969"/>
                <a:gd name="T29" fmla="*/ 120398 h 6598"/>
                <a:gd name="T30" fmla="*/ 355091 w 4969"/>
                <a:gd name="T31" fmla="*/ 31760 h 6598"/>
                <a:gd name="T32" fmla="*/ 1322419 w 4969"/>
                <a:gd name="T33" fmla="*/ 1399156 h 6598"/>
                <a:gd name="T34" fmla="*/ 1097345 w 4969"/>
                <a:gd name="T35" fmla="*/ 1444485 h 6598"/>
                <a:gd name="T36" fmla="*/ 922544 w 4969"/>
                <a:gd name="T37" fmla="*/ 1584805 h 6598"/>
                <a:gd name="T38" fmla="*/ 828354 w 4969"/>
                <a:gd name="T39" fmla="*/ 1805968 h 6598"/>
                <a:gd name="T40" fmla="*/ 974551 w 4969"/>
                <a:gd name="T41" fmla="*/ 1883346 h 6598"/>
                <a:gd name="T42" fmla="*/ 1178822 w 4969"/>
                <a:gd name="T43" fmla="*/ 1803080 h 6598"/>
                <a:gd name="T44" fmla="*/ 1315484 w 4969"/>
                <a:gd name="T45" fmla="*/ 1640818 h 6598"/>
                <a:gd name="T46" fmla="*/ 1376159 w 4969"/>
                <a:gd name="T47" fmla="*/ 1403487 h 6598"/>
                <a:gd name="T48" fmla="*/ 136951 w 4969"/>
                <a:gd name="T49" fmla="*/ 1628980 h 6598"/>
                <a:gd name="T50" fmla="*/ 269858 w 4969"/>
                <a:gd name="T51" fmla="*/ 1796440 h 6598"/>
                <a:gd name="T52" fmla="*/ 470373 w 4969"/>
                <a:gd name="T53" fmla="*/ 1880747 h 6598"/>
                <a:gd name="T54" fmla="*/ 631883 w 4969"/>
                <a:gd name="T55" fmla="*/ 1820404 h 6598"/>
                <a:gd name="T56" fmla="*/ 542894 w 4969"/>
                <a:gd name="T57" fmla="*/ 1595199 h 6598"/>
                <a:gd name="T58" fmla="*/ 371849 w 4969"/>
                <a:gd name="T59" fmla="*/ 1449971 h 6598"/>
                <a:gd name="T60" fmla="*/ 148797 w 4969"/>
                <a:gd name="T61" fmla="*/ 1398867 h 6598"/>
                <a:gd name="T62" fmla="*/ 3467 w 4969"/>
                <a:gd name="T63" fmla="*/ 611806 h 6598"/>
                <a:gd name="T64" fmla="*/ 17047 w 4969"/>
                <a:gd name="T65" fmla="*/ 739422 h 6598"/>
                <a:gd name="T66" fmla="*/ 93901 w 4969"/>
                <a:gd name="T67" fmla="*/ 826905 h 6598"/>
                <a:gd name="T68" fmla="*/ 216117 w 4969"/>
                <a:gd name="T69" fmla="*/ 861552 h 6598"/>
                <a:gd name="T70" fmla="*/ 440614 w 4969"/>
                <a:gd name="T71" fmla="*/ 725852 h 6598"/>
                <a:gd name="T72" fmla="*/ 451304 w 4969"/>
                <a:gd name="T73" fmla="*/ 550308 h 6598"/>
                <a:gd name="T74" fmla="*/ 184046 w 4969"/>
                <a:gd name="T75" fmla="*/ 437417 h 6598"/>
                <a:gd name="T76" fmla="*/ 47384 w 4969"/>
                <a:gd name="T77" fmla="*/ 515950 h 6598"/>
                <a:gd name="T78" fmla="*/ 1382227 w 4969"/>
                <a:gd name="T79" fmla="*/ 535005 h 6598"/>
                <a:gd name="T80" fmla="*/ 1242675 w 4969"/>
                <a:gd name="T81" fmla="*/ 462824 h 6598"/>
                <a:gd name="T82" fmla="*/ 993620 w 4969"/>
                <a:gd name="T83" fmla="*/ 571962 h 6598"/>
                <a:gd name="T84" fmla="*/ 996798 w 4969"/>
                <a:gd name="T85" fmla="*/ 746351 h 6598"/>
                <a:gd name="T86" fmla="*/ 1171888 w 4969"/>
                <a:gd name="T87" fmla="*/ 885516 h 6598"/>
                <a:gd name="T88" fmla="*/ 1305372 w 4969"/>
                <a:gd name="T89" fmla="*/ 871369 h 6598"/>
                <a:gd name="T90" fmla="*/ 1398984 w 4969"/>
                <a:gd name="T91" fmla="*/ 800054 h 6598"/>
                <a:gd name="T92" fmla="*/ 1435678 w 4969"/>
                <a:gd name="T93" fmla="*/ 684853 h 6598"/>
                <a:gd name="T94" fmla="*/ 1108035 w 4969"/>
                <a:gd name="T95" fmla="*/ 1271251 h 6598"/>
                <a:gd name="T96" fmla="*/ 993620 w 4969"/>
                <a:gd name="T97" fmla="*/ 1324376 h 6598"/>
                <a:gd name="T98" fmla="*/ 880649 w 4969"/>
                <a:gd name="T99" fmla="*/ 1303299 h 6598"/>
                <a:gd name="T100" fmla="*/ 788482 w 4969"/>
                <a:gd name="T101" fmla="*/ 1215816 h 6598"/>
                <a:gd name="T102" fmla="*/ 758722 w 4969"/>
                <a:gd name="T103" fmla="*/ 947592 h 6598"/>
                <a:gd name="T104" fmla="*/ 894229 w 4969"/>
                <a:gd name="T105" fmla="*/ 895910 h 6598"/>
                <a:gd name="T106" fmla="*/ 1130860 w 4969"/>
                <a:gd name="T107" fmla="*/ 964049 h 6598"/>
                <a:gd name="T108" fmla="*/ 1186334 w 4969"/>
                <a:gd name="T109" fmla="*/ 1115340 h 6598"/>
                <a:gd name="T110" fmla="*/ 1158019 w 4969"/>
                <a:gd name="T111" fmla="*/ 111159 h 6598"/>
                <a:gd name="T112" fmla="*/ 1195869 w 4969"/>
                <a:gd name="T113" fmla="*/ 273133 h 6598"/>
                <a:gd name="T114" fmla="*/ 1025980 w 4969"/>
                <a:gd name="T115" fmla="*/ 453874 h 6598"/>
                <a:gd name="T116" fmla="*/ 854646 w 4969"/>
                <a:gd name="T117" fmla="*/ 406523 h 6598"/>
                <a:gd name="T118" fmla="*/ 767679 w 4969"/>
                <a:gd name="T119" fmla="*/ 270823 h 6598"/>
                <a:gd name="T120" fmla="*/ 836444 w 4969"/>
                <a:gd name="T121" fmla="*/ 82864 h 6598"/>
                <a:gd name="T122" fmla="*/ 941613 w 4969"/>
                <a:gd name="T123" fmla="*/ 23675 h 6598"/>
                <a:gd name="T124" fmla="*/ 1059206 w 4969"/>
                <a:gd name="T125" fmla="*/ 33781 h 659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969" h="6598">
                  <a:moveTo>
                    <a:pt x="1001" y="4291"/>
                  </a:moveTo>
                  <a:lnTo>
                    <a:pt x="1001" y="4291"/>
                  </a:lnTo>
                  <a:lnTo>
                    <a:pt x="979" y="4258"/>
                  </a:lnTo>
                  <a:lnTo>
                    <a:pt x="959" y="4225"/>
                  </a:lnTo>
                  <a:lnTo>
                    <a:pt x="941" y="4193"/>
                  </a:lnTo>
                  <a:lnTo>
                    <a:pt x="924" y="4161"/>
                  </a:lnTo>
                  <a:lnTo>
                    <a:pt x="908" y="4129"/>
                  </a:lnTo>
                  <a:lnTo>
                    <a:pt x="895" y="4098"/>
                  </a:lnTo>
                  <a:lnTo>
                    <a:pt x="882" y="4066"/>
                  </a:lnTo>
                  <a:lnTo>
                    <a:pt x="872" y="4034"/>
                  </a:lnTo>
                  <a:lnTo>
                    <a:pt x="862" y="4003"/>
                  </a:lnTo>
                  <a:lnTo>
                    <a:pt x="854" y="3971"/>
                  </a:lnTo>
                  <a:lnTo>
                    <a:pt x="848" y="3940"/>
                  </a:lnTo>
                  <a:lnTo>
                    <a:pt x="842" y="3910"/>
                  </a:lnTo>
                  <a:lnTo>
                    <a:pt x="839" y="3878"/>
                  </a:lnTo>
                  <a:lnTo>
                    <a:pt x="837" y="3847"/>
                  </a:lnTo>
                  <a:lnTo>
                    <a:pt x="836" y="3818"/>
                  </a:lnTo>
                  <a:lnTo>
                    <a:pt x="837" y="3787"/>
                  </a:lnTo>
                  <a:lnTo>
                    <a:pt x="839" y="3757"/>
                  </a:lnTo>
                  <a:lnTo>
                    <a:pt x="842" y="3727"/>
                  </a:lnTo>
                  <a:lnTo>
                    <a:pt x="848" y="3697"/>
                  </a:lnTo>
                  <a:lnTo>
                    <a:pt x="854" y="3667"/>
                  </a:lnTo>
                  <a:lnTo>
                    <a:pt x="862" y="3638"/>
                  </a:lnTo>
                  <a:lnTo>
                    <a:pt x="871" y="3608"/>
                  </a:lnTo>
                  <a:lnTo>
                    <a:pt x="882" y="3579"/>
                  </a:lnTo>
                  <a:lnTo>
                    <a:pt x="893" y="3549"/>
                  </a:lnTo>
                  <a:lnTo>
                    <a:pt x="906" y="3521"/>
                  </a:lnTo>
                  <a:lnTo>
                    <a:pt x="921" y="3491"/>
                  </a:lnTo>
                  <a:lnTo>
                    <a:pt x="936" y="3463"/>
                  </a:lnTo>
                  <a:lnTo>
                    <a:pt x="954" y="3434"/>
                  </a:lnTo>
                  <a:lnTo>
                    <a:pt x="972" y="3406"/>
                  </a:lnTo>
                  <a:lnTo>
                    <a:pt x="992" y="3378"/>
                  </a:lnTo>
                  <a:lnTo>
                    <a:pt x="1013" y="3349"/>
                  </a:lnTo>
                  <a:lnTo>
                    <a:pt x="1036" y="3321"/>
                  </a:lnTo>
                  <a:lnTo>
                    <a:pt x="1198" y="3214"/>
                  </a:lnTo>
                  <a:lnTo>
                    <a:pt x="1279" y="3159"/>
                  </a:lnTo>
                  <a:lnTo>
                    <a:pt x="1360" y="3105"/>
                  </a:lnTo>
                  <a:lnTo>
                    <a:pt x="1441" y="3049"/>
                  </a:lnTo>
                  <a:lnTo>
                    <a:pt x="1521" y="2992"/>
                  </a:lnTo>
                  <a:lnTo>
                    <a:pt x="1600" y="2935"/>
                  </a:lnTo>
                  <a:lnTo>
                    <a:pt x="1679" y="2876"/>
                  </a:lnTo>
                  <a:lnTo>
                    <a:pt x="1705" y="2911"/>
                  </a:lnTo>
                  <a:lnTo>
                    <a:pt x="1734" y="2947"/>
                  </a:lnTo>
                  <a:lnTo>
                    <a:pt x="1766" y="2982"/>
                  </a:lnTo>
                  <a:lnTo>
                    <a:pt x="1800" y="3016"/>
                  </a:lnTo>
                  <a:lnTo>
                    <a:pt x="1839" y="3049"/>
                  </a:lnTo>
                  <a:lnTo>
                    <a:pt x="1858" y="3065"/>
                  </a:lnTo>
                  <a:lnTo>
                    <a:pt x="1878" y="3082"/>
                  </a:lnTo>
                  <a:lnTo>
                    <a:pt x="1900" y="3097"/>
                  </a:lnTo>
                  <a:lnTo>
                    <a:pt x="1922" y="3112"/>
                  </a:lnTo>
                  <a:lnTo>
                    <a:pt x="1943" y="3128"/>
                  </a:lnTo>
                  <a:lnTo>
                    <a:pt x="1966" y="3142"/>
                  </a:lnTo>
                  <a:lnTo>
                    <a:pt x="1990" y="3156"/>
                  </a:lnTo>
                  <a:lnTo>
                    <a:pt x="2014" y="3170"/>
                  </a:lnTo>
                  <a:lnTo>
                    <a:pt x="2040" y="3182"/>
                  </a:lnTo>
                  <a:lnTo>
                    <a:pt x="2065" y="3195"/>
                  </a:lnTo>
                  <a:lnTo>
                    <a:pt x="2091" y="3207"/>
                  </a:lnTo>
                  <a:lnTo>
                    <a:pt x="2117" y="3218"/>
                  </a:lnTo>
                  <a:lnTo>
                    <a:pt x="2144" y="3229"/>
                  </a:lnTo>
                  <a:lnTo>
                    <a:pt x="2173" y="3239"/>
                  </a:lnTo>
                  <a:lnTo>
                    <a:pt x="2201" y="3248"/>
                  </a:lnTo>
                  <a:lnTo>
                    <a:pt x="2230" y="3256"/>
                  </a:lnTo>
                  <a:lnTo>
                    <a:pt x="2259" y="3264"/>
                  </a:lnTo>
                  <a:lnTo>
                    <a:pt x="2290" y="3271"/>
                  </a:lnTo>
                  <a:lnTo>
                    <a:pt x="2320" y="3277"/>
                  </a:lnTo>
                  <a:lnTo>
                    <a:pt x="2351" y="3283"/>
                  </a:lnTo>
                  <a:lnTo>
                    <a:pt x="2384" y="3287"/>
                  </a:lnTo>
                  <a:lnTo>
                    <a:pt x="2415" y="3290"/>
                  </a:lnTo>
                  <a:lnTo>
                    <a:pt x="2412" y="3412"/>
                  </a:lnTo>
                  <a:lnTo>
                    <a:pt x="2409" y="3531"/>
                  </a:lnTo>
                  <a:lnTo>
                    <a:pt x="2407" y="3588"/>
                  </a:lnTo>
                  <a:lnTo>
                    <a:pt x="2403" y="3645"/>
                  </a:lnTo>
                  <a:lnTo>
                    <a:pt x="2400" y="3701"/>
                  </a:lnTo>
                  <a:lnTo>
                    <a:pt x="2395" y="3755"/>
                  </a:lnTo>
                  <a:lnTo>
                    <a:pt x="2389" y="3807"/>
                  </a:lnTo>
                  <a:lnTo>
                    <a:pt x="2383" y="3857"/>
                  </a:lnTo>
                  <a:lnTo>
                    <a:pt x="2374" y="3905"/>
                  </a:lnTo>
                  <a:lnTo>
                    <a:pt x="2364" y="3951"/>
                  </a:lnTo>
                  <a:lnTo>
                    <a:pt x="2352" y="3994"/>
                  </a:lnTo>
                  <a:lnTo>
                    <a:pt x="2345" y="4015"/>
                  </a:lnTo>
                  <a:lnTo>
                    <a:pt x="2339" y="4034"/>
                  </a:lnTo>
                  <a:lnTo>
                    <a:pt x="2331" y="4054"/>
                  </a:lnTo>
                  <a:lnTo>
                    <a:pt x="2322" y="4072"/>
                  </a:lnTo>
                  <a:lnTo>
                    <a:pt x="2314" y="4090"/>
                  </a:lnTo>
                  <a:lnTo>
                    <a:pt x="2305" y="4106"/>
                  </a:lnTo>
                  <a:lnTo>
                    <a:pt x="2293" y="4131"/>
                  </a:lnTo>
                  <a:lnTo>
                    <a:pt x="2280" y="4157"/>
                  </a:lnTo>
                  <a:lnTo>
                    <a:pt x="2266" y="4181"/>
                  </a:lnTo>
                  <a:lnTo>
                    <a:pt x="2253" y="4205"/>
                  </a:lnTo>
                  <a:lnTo>
                    <a:pt x="2237" y="4228"/>
                  </a:lnTo>
                  <a:lnTo>
                    <a:pt x="2223" y="4249"/>
                  </a:lnTo>
                  <a:lnTo>
                    <a:pt x="2208" y="4271"/>
                  </a:lnTo>
                  <a:lnTo>
                    <a:pt x="2191" y="4292"/>
                  </a:lnTo>
                  <a:lnTo>
                    <a:pt x="2175" y="4312"/>
                  </a:lnTo>
                  <a:lnTo>
                    <a:pt x="2159" y="4331"/>
                  </a:lnTo>
                  <a:lnTo>
                    <a:pt x="2142" y="4351"/>
                  </a:lnTo>
                  <a:lnTo>
                    <a:pt x="2125" y="4368"/>
                  </a:lnTo>
                  <a:lnTo>
                    <a:pt x="2106" y="4386"/>
                  </a:lnTo>
                  <a:lnTo>
                    <a:pt x="2089" y="4402"/>
                  </a:lnTo>
                  <a:lnTo>
                    <a:pt x="2070" y="4419"/>
                  </a:lnTo>
                  <a:lnTo>
                    <a:pt x="2052" y="4434"/>
                  </a:lnTo>
                  <a:lnTo>
                    <a:pt x="2032" y="4449"/>
                  </a:lnTo>
                  <a:lnTo>
                    <a:pt x="2012" y="4462"/>
                  </a:lnTo>
                  <a:lnTo>
                    <a:pt x="1993" y="4477"/>
                  </a:lnTo>
                  <a:lnTo>
                    <a:pt x="1973" y="4489"/>
                  </a:lnTo>
                  <a:lnTo>
                    <a:pt x="1952" y="4501"/>
                  </a:lnTo>
                  <a:lnTo>
                    <a:pt x="1931" y="4512"/>
                  </a:lnTo>
                  <a:lnTo>
                    <a:pt x="1911" y="4522"/>
                  </a:lnTo>
                  <a:lnTo>
                    <a:pt x="1890" y="4532"/>
                  </a:lnTo>
                  <a:lnTo>
                    <a:pt x="1868" y="4541"/>
                  </a:lnTo>
                  <a:lnTo>
                    <a:pt x="1846" y="4549"/>
                  </a:lnTo>
                  <a:lnTo>
                    <a:pt x="1825" y="4556"/>
                  </a:lnTo>
                  <a:lnTo>
                    <a:pt x="1804" y="4563"/>
                  </a:lnTo>
                  <a:lnTo>
                    <a:pt x="1781" y="4569"/>
                  </a:lnTo>
                  <a:lnTo>
                    <a:pt x="1759" y="4575"/>
                  </a:lnTo>
                  <a:lnTo>
                    <a:pt x="1736" y="4579"/>
                  </a:lnTo>
                  <a:lnTo>
                    <a:pt x="1714" y="4583"/>
                  </a:lnTo>
                  <a:lnTo>
                    <a:pt x="1691" y="4586"/>
                  </a:lnTo>
                  <a:lnTo>
                    <a:pt x="1668" y="4588"/>
                  </a:lnTo>
                  <a:lnTo>
                    <a:pt x="1645" y="4590"/>
                  </a:lnTo>
                  <a:lnTo>
                    <a:pt x="1622" y="4590"/>
                  </a:lnTo>
                  <a:lnTo>
                    <a:pt x="1599" y="4590"/>
                  </a:lnTo>
                  <a:lnTo>
                    <a:pt x="1576" y="4590"/>
                  </a:lnTo>
                  <a:lnTo>
                    <a:pt x="1553" y="4588"/>
                  </a:lnTo>
                  <a:lnTo>
                    <a:pt x="1531" y="4586"/>
                  </a:lnTo>
                  <a:lnTo>
                    <a:pt x="1508" y="4583"/>
                  </a:lnTo>
                  <a:lnTo>
                    <a:pt x="1485" y="4579"/>
                  </a:lnTo>
                  <a:lnTo>
                    <a:pt x="1461" y="4574"/>
                  </a:lnTo>
                  <a:lnTo>
                    <a:pt x="1438" y="4568"/>
                  </a:lnTo>
                  <a:lnTo>
                    <a:pt x="1415" y="4563"/>
                  </a:lnTo>
                  <a:lnTo>
                    <a:pt x="1392" y="4555"/>
                  </a:lnTo>
                  <a:lnTo>
                    <a:pt x="1369" y="4548"/>
                  </a:lnTo>
                  <a:lnTo>
                    <a:pt x="1346" y="4539"/>
                  </a:lnTo>
                  <a:lnTo>
                    <a:pt x="1323" y="4530"/>
                  </a:lnTo>
                  <a:lnTo>
                    <a:pt x="1300" y="4519"/>
                  </a:lnTo>
                  <a:lnTo>
                    <a:pt x="1278" y="4508"/>
                  </a:lnTo>
                  <a:lnTo>
                    <a:pt x="1255" y="4496"/>
                  </a:lnTo>
                  <a:lnTo>
                    <a:pt x="1233" y="4484"/>
                  </a:lnTo>
                  <a:lnTo>
                    <a:pt x="1210" y="4471"/>
                  </a:lnTo>
                  <a:lnTo>
                    <a:pt x="1189" y="4457"/>
                  </a:lnTo>
                  <a:lnTo>
                    <a:pt x="1167" y="4442"/>
                  </a:lnTo>
                  <a:lnTo>
                    <a:pt x="1146" y="4425"/>
                  </a:lnTo>
                  <a:lnTo>
                    <a:pt x="1124" y="4409"/>
                  </a:lnTo>
                  <a:lnTo>
                    <a:pt x="1102" y="4391"/>
                  </a:lnTo>
                  <a:lnTo>
                    <a:pt x="1082" y="4373"/>
                  </a:lnTo>
                  <a:lnTo>
                    <a:pt x="1061" y="4353"/>
                  </a:lnTo>
                  <a:lnTo>
                    <a:pt x="1041" y="4333"/>
                  </a:lnTo>
                  <a:lnTo>
                    <a:pt x="1020" y="4313"/>
                  </a:lnTo>
                  <a:lnTo>
                    <a:pt x="1001" y="4291"/>
                  </a:lnTo>
                  <a:close/>
                  <a:moveTo>
                    <a:pt x="1510" y="3"/>
                  </a:moveTo>
                  <a:lnTo>
                    <a:pt x="1510" y="3"/>
                  </a:lnTo>
                  <a:lnTo>
                    <a:pt x="1548" y="1"/>
                  </a:lnTo>
                  <a:lnTo>
                    <a:pt x="1586" y="0"/>
                  </a:lnTo>
                  <a:lnTo>
                    <a:pt x="1623" y="0"/>
                  </a:lnTo>
                  <a:lnTo>
                    <a:pt x="1659" y="1"/>
                  </a:lnTo>
                  <a:lnTo>
                    <a:pt x="1695" y="3"/>
                  </a:lnTo>
                  <a:lnTo>
                    <a:pt x="1729" y="7"/>
                  </a:lnTo>
                  <a:lnTo>
                    <a:pt x="1763" y="12"/>
                  </a:lnTo>
                  <a:lnTo>
                    <a:pt x="1796" y="19"/>
                  </a:lnTo>
                  <a:lnTo>
                    <a:pt x="1828" y="25"/>
                  </a:lnTo>
                  <a:lnTo>
                    <a:pt x="1859" y="34"/>
                  </a:lnTo>
                  <a:lnTo>
                    <a:pt x="1890" y="44"/>
                  </a:lnTo>
                  <a:lnTo>
                    <a:pt x="1918" y="55"/>
                  </a:lnTo>
                  <a:lnTo>
                    <a:pt x="1947" y="67"/>
                  </a:lnTo>
                  <a:lnTo>
                    <a:pt x="1975" y="80"/>
                  </a:lnTo>
                  <a:lnTo>
                    <a:pt x="2001" y="95"/>
                  </a:lnTo>
                  <a:lnTo>
                    <a:pt x="2028" y="110"/>
                  </a:lnTo>
                  <a:lnTo>
                    <a:pt x="2053" y="127"/>
                  </a:lnTo>
                  <a:lnTo>
                    <a:pt x="2077" y="145"/>
                  </a:lnTo>
                  <a:lnTo>
                    <a:pt x="2101" y="164"/>
                  </a:lnTo>
                  <a:lnTo>
                    <a:pt x="2124" y="185"/>
                  </a:lnTo>
                  <a:lnTo>
                    <a:pt x="2145" y="205"/>
                  </a:lnTo>
                  <a:lnTo>
                    <a:pt x="2166" y="228"/>
                  </a:lnTo>
                  <a:lnTo>
                    <a:pt x="2187" y="252"/>
                  </a:lnTo>
                  <a:lnTo>
                    <a:pt x="2207" y="276"/>
                  </a:lnTo>
                  <a:lnTo>
                    <a:pt x="2225" y="303"/>
                  </a:lnTo>
                  <a:lnTo>
                    <a:pt x="2243" y="330"/>
                  </a:lnTo>
                  <a:lnTo>
                    <a:pt x="2260" y="357"/>
                  </a:lnTo>
                  <a:lnTo>
                    <a:pt x="2277" y="387"/>
                  </a:lnTo>
                  <a:lnTo>
                    <a:pt x="2292" y="416"/>
                  </a:lnTo>
                  <a:lnTo>
                    <a:pt x="2307" y="448"/>
                  </a:lnTo>
                  <a:lnTo>
                    <a:pt x="2321" y="481"/>
                  </a:lnTo>
                  <a:lnTo>
                    <a:pt x="2334" y="513"/>
                  </a:lnTo>
                  <a:lnTo>
                    <a:pt x="2346" y="708"/>
                  </a:lnTo>
                  <a:lnTo>
                    <a:pt x="2354" y="805"/>
                  </a:lnTo>
                  <a:lnTo>
                    <a:pt x="2362" y="903"/>
                  </a:lnTo>
                  <a:lnTo>
                    <a:pt x="2370" y="1001"/>
                  </a:lnTo>
                  <a:lnTo>
                    <a:pt x="2380" y="1098"/>
                  </a:lnTo>
                  <a:lnTo>
                    <a:pt x="2391" y="1195"/>
                  </a:lnTo>
                  <a:lnTo>
                    <a:pt x="2402" y="1292"/>
                  </a:lnTo>
                  <a:lnTo>
                    <a:pt x="2360" y="1298"/>
                  </a:lnTo>
                  <a:lnTo>
                    <a:pt x="2315" y="1304"/>
                  </a:lnTo>
                  <a:lnTo>
                    <a:pt x="2269" y="1314"/>
                  </a:lnTo>
                  <a:lnTo>
                    <a:pt x="2223" y="1325"/>
                  </a:lnTo>
                  <a:lnTo>
                    <a:pt x="2177" y="1339"/>
                  </a:lnTo>
                  <a:lnTo>
                    <a:pt x="2130" y="1357"/>
                  </a:lnTo>
                  <a:lnTo>
                    <a:pt x="2107" y="1365"/>
                  </a:lnTo>
                  <a:lnTo>
                    <a:pt x="2083" y="1376"/>
                  </a:lnTo>
                  <a:lnTo>
                    <a:pt x="2060" y="1387"/>
                  </a:lnTo>
                  <a:lnTo>
                    <a:pt x="2036" y="1398"/>
                  </a:lnTo>
                  <a:lnTo>
                    <a:pt x="2013" y="1411"/>
                  </a:lnTo>
                  <a:lnTo>
                    <a:pt x="1990" y="1424"/>
                  </a:lnTo>
                  <a:lnTo>
                    <a:pt x="1967" y="1438"/>
                  </a:lnTo>
                  <a:lnTo>
                    <a:pt x="1944" y="1453"/>
                  </a:lnTo>
                  <a:lnTo>
                    <a:pt x="1923" y="1468"/>
                  </a:lnTo>
                  <a:lnTo>
                    <a:pt x="1900" y="1486"/>
                  </a:lnTo>
                  <a:lnTo>
                    <a:pt x="1878" y="1503"/>
                  </a:lnTo>
                  <a:lnTo>
                    <a:pt x="1856" y="1521"/>
                  </a:lnTo>
                  <a:lnTo>
                    <a:pt x="1834" y="1540"/>
                  </a:lnTo>
                  <a:lnTo>
                    <a:pt x="1813" y="1561"/>
                  </a:lnTo>
                  <a:lnTo>
                    <a:pt x="1793" y="1582"/>
                  </a:lnTo>
                  <a:lnTo>
                    <a:pt x="1772" y="1604"/>
                  </a:lnTo>
                  <a:lnTo>
                    <a:pt x="1751" y="1628"/>
                  </a:lnTo>
                  <a:lnTo>
                    <a:pt x="1731" y="1652"/>
                  </a:lnTo>
                  <a:lnTo>
                    <a:pt x="1712" y="1677"/>
                  </a:lnTo>
                  <a:lnTo>
                    <a:pt x="1693" y="1703"/>
                  </a:lnTo>
                  <a:lnTo>
                    <a:pt x="1659" y="1671"/>
                  </a:lnTo>
                  <a:lnTo>
                    <a:pt x="1623" y="1640"/>
                  </a:lnTo>
                  <a:lnTo>
                    <a:pt x="1587" y="1608"/>
                  </a:lnTo>
                  <a:lnTo>
                    <a:pt x="1549" y="1577"/>
                  </a:lnTo>
                  <a:lnTo>
                    <a:pt x="1512" y="1547"/>
                  </a:lnTo>
                  <a:lnTo>
                    <a:pt x="1473" y="1517"/>
                  </a:lnTo>
                  <a:lnTo>
                    <a:pt x="1393" y="1457"/>
                  </a:lnTo>
                  <a:lnTo>
                    <a:pt x="1312" y="1399"/>
                  </a:lnTo>
                  <a:lnTo>
                    <a:pt x="1229" y="1343"/>
                  </a:lnTo>
                  <a:lnTo>
                    <a:pt x="1063" y="1230"/>
                  </a:lnTo>
                  <a:lnTo>
                    <a:pt x="1047" y="1207"/>
                  </a:lnTo>
                  <a:lnTo>
                    <a:pt x="1031" y="1183"/>
                  </a:lnTo>
                  <a:lnTo>
                    <a:pt x="1017" y="1160"/>
                  </a:lnTo>
                  <a:lnTo>
                    <a:pt x="1004" y="1136"/>
                  </a:lnTo>
                  <a:lnTo>
                    <a:pt x="991" y="1112"/>
                  </a:lnTo>
                  <a:lnTo>
                    <a:pt x="978" y="1088"/>
                  </a:lnTo>
                  <a:lnTo>
                    <a:pt x="967" y="1064"/>
                  </a:lnTo>
                  <a:lnTo>
                    <a:pt x="956" y="1040"/>
                  </a:lnTo>
                  <a:lnTo>
                    <a:pt x="946" y="1016"/>
                  </a:lnTo>
                  <a:lnTo>
                    <a:pt x="937" y="992"/>
                  </a:lnTo>
                  <a:lnTo>
                    <a:pt x="929" y="968"/>
                  </a:lnTo>
                  <a:lnTo>
                    <a:pt x="921" y="944"/>
                  </a:lnTo>
                  <a:lnTo>
                    <a:pt x="913" y="920"/>
                  </a:lnTo>
                  <a:lnTo>
                    <a:pt x="908" y="896"/>
                  </a:lnTo>
                  <a:lnTo>
                    <a:pt x="902" y="872"/>
                  </a:lnTo>
                  <a:lnTo>
                    <a:pt x="897" y="848"/>
                  </a:lnTo>
                  <a:lnTo>
                    <a:pt x="894" y="824"/>
                  </a:lnTo>
                  <a:lnTo>
                    <a:pt x="890" y="800"/>
                  </a:lnTo>
                  <a:lnTo>
                    <a:pt x="888" y="776"/>
                  </a:lnTo>
                  <a:lnTo>
                    <a:pt x="886" y="752"/>
                  </a:lnTo>
                  <a:lnTo>
                    <a:pt x="885" y="729"/>
                  </a:lnTo>
                  <a:lnTo>
                    <a:pt x="885" y="705"/>
                  </a:lnTo>
                  <a:lnTo>
                    <a:pt x="885" y="682"/>
                  </a:lnTo>
                  <a:lnTo>
                    <a:pt x="886" y="659"/>
                  </a:lnTo>
                  <a:lnTo>
                    <a:pt x="888" y="636"/>
                  </a:lnTo>
                  <a:lnTo>
                    <a:pt x="890" y="613"/>
                  </a:lnTo>
                  <a:lnTo>
                    <a:pt x="894" y="590"/>
                  </a:lnTo>
                  <a:lnTo>
                    <a:pt x="898" y="567"/>
                  </a:lnTo>
                  <a:lnTo>
                    <a:pt x="904" y="545"/>
                  </a:lnTo>
                  <a:lnTo>
                    <a:pt x="909" y="523"/>
                  </a:lnTo>
                  <a:lnTo>
                    <a:pt x="914" y="501"/>
                  </a:lnTo>
                  <a:lnTo>
                    <a:pt x="922" y="480"/>
                  </a:lnTo>
                  <a:lnTo>
                    <a:pt x="930" y="459"/>
                  </a:lnTo>
                  <a:lnTo>
                    <a:pt x="937" y="438"/>
                  </a:lnTo>
                  <a:lnTo>
                    <a:pt x="947" y="417"/>
                  </a:lnTo>
                  <a:lnTo>
                    <a:pt x="956" y="397"/>
                  </a:lnTo>
                  <a:lnTo>
                    <a:pt x="967" y="377"/>
                  </a:lnTo>
                  <a:lnTo>
                    <a:pt x="978" y="357"/>
                  </a:lnTo>
                  <a:lnTo>
                    <a:pt x="990" y="338"/>
                  </a:lnTo>
                  <a:lnTo>
                    <a:pt x="1003" y="319"/>
                  </a:lnTo>
                  <a:lnTo>
                    <a:pt x="1016" y="300"/>
                  </a:lnTo>
                  <a:lnTo>
                    <a:pt x="1030" y="282"/>
                  </a:lnTo>
                  <a:lnTo>
                    <a:pt x="1044" y="264"/>
                  </a:lnTo>
                  <a:lnTo>
                    <a:pt x="1060" y="247"/>
                  </a:lnTo>
                  <a:lnTo>
                    <a:pt x="1076" y="229"/>
                  </a:lnTo>
                  <a:lnTo>
                    <a:pt x="1093" y="213"/>
                  </a:lnTo>
                  <a:lnTo>
                    <a:pt x="1110" y="197"/>
                  </a:lnTo>
                  <a:lnTo>
                    <a:pt x="1129" y="181"/>
                  </a:lnTo>
                  <a:lnTo>
                    <a:pt x="1147" y="166"/>
                  </a:lnTo>
                  <a:lnTo>
                    <a:pt x="1167" y="151"/>
                  </a:lnTo>
                  <a:lnTo>
                    <a:pt x="1186" y="137"/>
                  </a:lnTo>
                  <a:lnTo>
                    <a:pt x="1207" y="123"/>
                  </a:lnTo>
                  <a:lnTo>
                    <a:pt x="1229" y="110"/>
                  </a:lnTo>
                  <a:lnTo>
                    <a:pt x="1251" y="97"/>
                  </a:lnTo>
                  <a:lnTo>
                    <a:pt x="1274" y="85"/>
                  </a:lnTo>
                  <a:lnTo>
                    <a:pt x="1298" y="74"/>
                  </a:lnTo>
                  <a:lnTo>
                    <a:pt x="1322" y="63"/>
                  </a:lnTo>
                  <a:lnTo>
                    <a:pt x="1346" y="52"/>
                  </a:lnTo>
                  <a:lnTo>
                    <a:pt x="1372" y="43"/>
                  </a:lnTo>
                  <a:lnTo>
                    <a:pt x="1398" y="34"/>
                  </a:lnTo>
                  <a:lnTo>
                    <a:pt x="1425" y="25"/>
                  </a:lnTo>
                  <a:lnTo>
                    <a:pt x="1452" y="18"/>
                  </a:lnTo>
                  <a:lnTo>
                    <a:pt x="1480" y="10"/>
                  </a:lnTo>
                  <a:lnTo>
                    <a:pt x="1510" y="3"/>
                  </a:lnTo>
                  <a:close/>
                  <a:moveTo>
                    <a:pt x="4763" y="4861"/>
                  </a:moveTo>
                  <a:lnTo>
                    <a:pt x="4763" y="4861"/>
                  </a:lnTo>
                  <a:lnTo>
                    <a:pt x="4716" y="4856"/>
                  </a:lnTo>
                  <a:lnTo>
                    <a:pt x="4669" y="4851"/>
                  </a:lnTo>
                  <a:lnTo>
                    <a:pt x="4623" y="4848"/>
                  </a:lnTo>
                  <a:lnTo>
                    <a:pt x="4577" y="4846"/>
                  </a:lnTo>
                  <a:lnTo>
                    <a:pt x="4530" y="4845"/>
                  </a:lnTo>
                  <a:lnTo>
                    <a:pt x="4485" y="4846"/>
                  </a:lnTo>
                  <a:lnTo>
                    <a:pt x="4439" y="4847"/>
                  </a:lnTo>
                  <a:lnTo>
                    <a:pt x="4393" y="4850"/>
                  </a:lnTo>
                  <a:lnTo>
                    <a:pt x="4349" y="4853"/>
                  </a:lnTo>
                  <a:lnTo>
                    <a:pt x="4304" y="4859"/>
                  </a:lnTo>
                  <a:lnTo>
                    <a:pt x="4260" y="4864"/>
                  </a:lnTo>
                  <a:lnTo>
                    <a:pt x="4215" y="4872"/>
                  </a:lnTo>
                  <a:lnTo>
                    <a:pt x="4172" y="4880"/>
                  </a:lnTo>
                  <a:lnTo>
                    <a:pt x="4129" y="4890"/>
                  </a:lnTo>
                  <a:lnTo>
                    <a:pt x="4086" y="4900"/>
                  </a:lnTo>
                  <a:lnTo>
                    <a:pt x="4044" y="4911"/>
                  </a:lnTo>
                  <a:lnTo>
                    <a:pt x="4001" y="4924"/>
                  </a:lnTo>
                  <a:lnTo>
                    <a:pt x="3960" y="4938"/>
                  </a:lnTo>
                  <a:lnTo>
                    <a:pt x="3918" y="4953"/>
                  </a:lnTo>
                  <a:lnTo>
                    <a:pt x="3878" y="4968"/>
                  </a:lnTo>
                  <a:lnTo>
                    <a:pt x="3837" y="4985"/>
                  </a:lnTo>
                  <a:lnTo>
                    <a:pt x="3798" y="5003"/>
                  </a:lnTo>
                  <a:lnTo>
                    <a:pt x="3759" y="5022"/>
                  </a:lnTo>
                  <a:lnTo>
                    <a:pt x="3721" y="5041"/>
                  </a:lnTo>
                  <a:lnTo>
                    <a:pt x="3682" y="5062"/>
                  </a:lnTo>
                  <a:lnTo>
                    <a:pt x="3645" y="5084"/>
                  </a:lnTo>
                  <a:lnTo>
                    <a:pt x="3608" y="5107"/>
                  </a:lnTo>
                  <a:lnTo>
                    <a:pt x="3572" y="5131"/>
                  </a:lnTo>
                  <a:lnTo>
                    <a:pt x="3537" y="5156"/>
                  </a:lnTo>
                  <a:lnTo>
                    <a:pt x="3502" y="5181"/>
                  </a:lnTo>
                  <a:lnTo>
                    <a:pt x="3467" y="5208"/>
                  </a:lnTo>
                  <a:lnTo>
                    <a:pt x="3434" y="5236"/>
                  </a:lnTo>
                  <a:lnTo>
                    <a:pt x="3402" y="5264"/>
                  </a:lnTo>
                  <a:lnTo>
                    <a:pt x="3369" y="5294"/>
                  </a:lnTo>
                  <a:lnTo>
                    <a:pt x="3338" y="5324"/>
                  </a:lnTo>
                  <a:lnTo>
                    <a:pt x="3308" y="5355"/>
                  </a:lnTo>
                  <a:lnTo>
                    <a:pt x="3278" y="5388"/>
                  </a:lnTo>
                  <a:lnTo>
                    <a:pt x="3249" y="5420"/>
                  </a:lnTo>
                  <a:lnTo>
                    <a:pt x="3220" y="5454"/>
                  </a:lnTo>
                  <a:lnTo>
                    <a:pt x="3193" y="5489"/>
                  </a:lnTo>
                  <a:lnTo>
                    <a:pt x="3167" y="5525"/>
                  </a:lnTo>
                  <a:lnTo>
                    <a:pt x="3142" y="5561"/>
                  </a:lnTo>
                  <a:lnTo>
                    <a:pt x="3117" y="5598"/>
                  </a:lnTo>
                  <a:lnTo>
                    <a:pt x="3094" y="5637"/>
                  </a:lnTo>
                  <a:lnTo>
                    <a:pt x="3071" y="5676"/>
                  </a:lnTo>
                  <a:lnTo>
                    <a:pt x="3049" y="5716"/>
                  </a:lnTo>
                  <a:lnTo>
                    <a:pt x="3028" y="5757"/>
                  </a:lnTo>
                  <a:lnTo>
                    <a:pt x="3007" y="5798"/>
                  </a:lnTo>
                  <a:lnTo>
                    <a:pt x="2989" y="5841"/>
                  </a:lnTo>
                  <a:lnTo>
                    <a:pt x="2971" y="5884"/>
                  </a:lnTo>
                  <a:lnTo>
                    <a:pt x="2954" y="5927"/>
                  </a:lnTo>
                  <a:lnTo>
                    <a:pt x="2938" y="5972"/>
                  </a:lnTo>
                  <a:lnTo>
                    <a:pt x="2924" y="6018"/>
                  </a:lnTo>
                  <a:lnTo>
                    <a:pt x="2910" y="6064"/>
                  </a:lnTo>
                  <a:lnTo>
                    <a:pt x="2898" y="6111"/>
                  </a:lnTo>
                  <a:lnTo>
                    <a:pt x="2886" y="6158"/>
                  </a:lnTo>
                  <a:lnTo>
                    <a:pt x="2876" y="6206"/>
                  </a:lnTo>
                  <a:lnTo>
                    <a:pt x="2867" y="6255"/>
                  </a:lnTo>
                  <a:lnTo>
                    <a:pt x="2859" y="6305"/>
                  </a:lnTo>
                  <a:lnTo>
                    <a:pt x="2852" y="6355"/>
                  </a:lnTo>
                  <a:lnTo>
                    <a:pt x="2847" y="6407"/>
                  </a:lnTo>
                  <a:lnTo>
                    <a:pt x="2842" y="6458"/>
                  </a:lnTo>
                  <a:lnTo>
                    <a:pt x="2840" y="6511"/>
                  </a:lnTo>
                  <a:lnTo>
                    <a:pt x="2838" y="6564"/>
                  </a:lnTo>
                  <a:lnTo>
                    <a:pt x="2889" y="6564"/>
                  </a:lnTo>
                  <a:lnTo>
                    <a:pt x="2941" y="6563"/>
                  </a:lnTo>
                  <a:lnTo>
                    <a:pt x="2991" y="6562"/>
                  </a:lnTo>
                  <a:lnTo>
                    <a:pt x="3041" y="6560"/>
                  </a:lnTo>
                  <a:lnTo>
                    <a:pt x="3090" y="6556"/>
                  </a:lnTo>
                  <a:lnTo>
                    <a:pt x="3139" y="6553"/>
                  </a:lnTo>
                  <a:lnTo>
                    <a:pt x="3188" y="6549"/>
                  </a:lnTo>
                  <a:lnTo>
                    <a:pt x="3234" y="6543"/>
                  </a:lnTo>
                  <a:lnTo>
                    <a:pt x="3281" y="6537"/>
                  </a:lnTo>
                  <a:lnTo>
                    <a:pt x="3327" y="6530"/>
                  </a:lnTo>
                  <a:lnTo>
                    <a:pt x="3373" y="6523"/>
                  </a:lnTo>
                  <a:lnTo>
                    <a:pt x="3418" y="6514"/>
                  </a:lnTo>
                  <a:lnTo>
                    <a:pt x="3463" y="6505"/>
                  </a:lnTo>
                  <a:lnTo>
                    <a:pt x="3506" y="6495"/>
                  </a:lnTo>
                  <a:lnTo>
                    <a:pt x="3549" y="6484"/>
                  </a:lnTo>
                  <a:lnTo>
                    <a:pt x="3592" y="6472"/>
                  </a:lnTo>
                  <a:lnTo>
                    <a:pt x="3633" y="6460"/>
                  </a:lnTo>
                  <a:lnTo>
                    <a:pt x="3674" y="6447"/>
                  </a:lnTo>
                  <a:lnTo>
                    <a:pt x="3714" y="6433"/>
                  </a:lnTo>
                  <a:lnTo>
                    <a:pt x="3754" y="6418"/>
                  </a:lnTo>
                  <a:lnTo>
                    <a:pt x="3793" y="6402"/>
                  </a:lnTo>
                  <a:lnTo>
                    <a:pt x="3831" y="6386"/>
                  </a:lnTo>
                  <a:lnTo>
                    <a:pt x="3869" y="6369"/>
                  </a:lnTo>
                  <a:lnTo>
                    <a:pt x="3905" y="6350"/>
                  </a:lnTo>
                  <a:lnTo>
                    <a:pt x="3942" y="6330"/>
                  </a:lnTo>
                  <a:lnTo>
                    <a:pt x="3977" y="6311"/>
                  </a:lnTo>
                  <a:lnTo>
                    <a:pt x="4012" y="6290"/>
                  </a:lnTo>
                  <a:lnTo>
                    <a:pt x="4046" y="6268"/>
                  </a:lnTo>
                  <a:lnTo>
                    <a:pt x="4080" y="6245"/>
                  </a:lnTo>
                  <a:lnTo>
                    <a:pt x="4112" y="6222"/>
                  </a:lnTo>
                  <a:lnTo>
                    <a:pt x="4144" y="6198"/>
                  </a:lnTo>
                  <a:lnTo>
                    <a:pt x="4175" y="6172"/>
                  </a:lnTo>
                  <a:lnTo>
                    <a:pt x="4206" y="6146"/>
                  </a:lnTo>
                  <a:lnTo>
                    <a:pt x="4235" y="6120"/>
                  </a:lnTo>
                  <a:lnTo>
                    <a:pt x="4265" y="6091"/>
                  </a:lnTo>
                  <a:lnTo>
                    <a:pt x="4293" y="6063"/>
                  </a:lnTo>
                  <a:lnTo>
                    <a:pt x="4320" y="6032"/>
                  </a:lnTo>
                  <a:lnTo>
                    <a:pt x="4346" y="6002"/>
                  </a:lnTo>
                  <a:lnTo>
                    <a:pt x="4373" y="5970"/>
                  </a:lnTo>
                  <a:lnTo>
                    <a:pt x="4398" y="5937"/>
                  </a:lnTo>
                  <a:lnTo>
                    <a:pt x="4422" y="5904"/>
                  </a:lnTo>
                  <a:lnTo>
                    <a:pt x="4446" y="5869"/>
                  </a:lnTo>
                  <a:lnTo>
                    <a:pt x="4469" y="5834"/>
                  </a:lnTo>
                  <a:lnTo>
                    <a:pt x="4491" y="5797"/>
                  </a:lnTo>
                  <a:lnTo>
                    <a:pt x="4512" y="5760"/>
                  </a:lnTo>
                  <a:lnTo>
                    <a:pt x="4533" y="5722"/>
                  </a:lnTo>
                  <a:lnTo>
                    <a:pt x="4553" y="5683"/>
                  </a:lnTo>
                  <a:lnTo>
                    <a:pt x="4571" y="5642"/>
                  </a:lnTo>
                  <a:lnTo>
                    <a:pt x="4590" y="5601"/>
                  </a:lnTo>
                  <a:lnTo>
                    <a:pt x="4606" y="5559"/>
                  </a:lnTo>
                  <a:lnTo>
                    <a:pt x="4624" y="5515"/>
                  </a:lnTo>
                  <a:lnTo>
                    <a:pt x="4639" y="5472"/>
                  </a:lnTo>
                  <a:lnTo>
                    <a:pt x="4654" y="5426"/>
                  </a:lnTo>
                  <a:lnTo>
                    <a:pt x="4668" y="5380"/>
                  </a:lnTo>
                  <a:lnTo>
                    <a:pt x="4682" y="5333"/>
                  </a:lnTo>
                  <a:lnTo>
                    <a:pt x="4694" y="5284"/>
                  </a:lnTo>
                  <a:lnTo>
                    <a:pt x="4705" y="5235"/>
                  </a:lnTo>
                  <a:lnTo>
                    <a:pt x="4716" y="5184"/>
                  </a:lnTo>
                  <a:lnTo>
                    <a:pt x="4725" y="5133"/>
                  </a:lnTo>
                  <a:lnTo>
                    <a:pt x="4735" y="5081"/>
                  </a:lnTo>
                  <a:lnTo>
                    <a:pt x="4743" y="5027"/>
                  </a:lnTo>
                  <a:lnTo>
                    <a:pt x="4751" y="4973"/>
                  </a:lnTo>
                  <a:lnTo>
                    <a:pt x="4757" y="4918"/>
                  </a:lnTo>
                  <a:lnTo>
                    <a:pt x="4763" y="4861"/>
                  </a:lnTo>
                  <a:close/>
                  <a:moveTo>
                    <a:pt x="283" y="4861"/>
                  </a:moveTo>
                  <a:lnTo>
                    <a:pt x="283" y="4861"/>
                  </a:lnTo>
                  <a:lnTo>
                    <a:pt x="289" y="4918"/>
                  </a:lnTo>
                  <a:lnTo>
                    <a:pt x="295" y="4973"/>
                  </a:lnTo>
                  <a:lnTo>
                    <a:pt x="303" y="5027"/>
                  </a:lnTo>
                  <a:lnTo>
                    <a:pt x="310" y="5081"/>
                  </a:lnTo>
                  <a:lnTo>
                    <a:pt x="320" y="5133"/>
                  </a:lnTo>
                  <a:lnTo>
                    <a:pt x="330" y="5184"/>
                  </a:lnTo>
                  <a:lnTo>
                    <a:pt x="340" y="5235"/>
                  </a:lnTo>
                  <a:lnTo>
                    <a:pt x="352" y="5284"/>
                  </a:lnTo>
                  <a:lnTo>
                    <a:pt x="364" y="5333"/>
                  </a:lnTo>
                  <a:lnTo>
                    <a:pt x="378" y="5380"/>
                  </a:lnTo>
                  <a:lnTo>
                    <a:pt x="391" y="5426"/>
                  </a:lnTo>
                  <a:lnTo>
                    <a:pt x="407" y="5472"/>
                  </a:lnTo>
                  <a:lnTo>
                    <a:pt x="422" y="5515"/>
                  </a:lnTo>
                  <a:lnTo>
                    <a:pt x="439" y="5559"/>
                  </a:lnTo>
                  <a:lnTo>
                    <a:pt x="456" y="5601"/>
                  </a:lnTo>
                  <a:lnTo>
                    <a:pt x="474" y="5642"/>
                  </a:lnTo>
                  <a:lnTo>
                    <a:pt x="493" y="5683"/>
                  </a:lnTo>
                  <a:lnTo>
                    <a:pt x="512" y="5722"/>
                  </a:lnTo>
                  <a:lnTo>
                    <a:pt x="533" y="5760"/>
                  </a:lnTo>
                  <a:lnTo>
                    <a:pt x="555" y="5797"/>
                  </a:lnTo>
                  <a:lnTo>
                    <a:pt x="577" y="5834"/>
                  </a:lnTo>
                  <a:lnTo>
                    <a:pt x="600" y="5869"/>
                  </a:lnTo>
                  <a:lnTo>
                    <a:pt x="624" y="5904"/>
                  </a:lnTo>
                  <a:lnTo>
                    <a:pt x="648" y="5937"/>
                  </a:lnTo>
                  <a:lnTo>
                    <a:pt x="673" y="5970"/>
                  </a:lnTo>
                  <a:lnTo>
                    <a:pt x="699" y="6002"/>
                  </a:lnTo>
                  <a:lnTo>
                    <a:pt x="725" y="6032"/>
                  </a:lnTo>
                  <a:lnTo>
                    <a:pt x="753" y="6063"/>
                  </a:lnTo>
                  <a:lnTo>
                    <a:pt x="781" y="6091"/>
                  </a:lnTo>
                  <a:lnTo>
                    <a:pt x="811" y="6120"/>
                  </a:lnTo>
                  <a:lnTo>
                    <a:pt x="840" y="6146"/>
                  </a:lnTo>
                  <a:lnTo>
                    <a:pt x="871" y="6172"/>
                  </a:lnTo>
                  <a:lnTo>
                    <a:pt x="901" y="6198"/>
                  </a:lnTo>
                  <a:lnTo>
                    <a:pt x="934" y="6222"/>
                  </a:lnTo>
                  <a:lnTo>
                    <a:pt x="966" y="6245"/>
                  </a:lnTo>
                  <a:lnTo>
                    <a:pt x="1000" y="6268"/>
                  </a:lnTo>
                  <a:lnTo>
                    <a:pt x="1034" y="6290"/>
                  </a:lnTo>
                  <a:lnTo>
                    <a:pt x="1068" y="6311"/>
                  </a:lnTo>
                  <a:lnTo>
                    <a:pt x="1103" y="6330"/>
                  </a:lnTo>
                  <a:lnTo>
                    <a:pt x="1141" y="6350"/>
                  </a:lnTo>
                  <a:lnTo>
                    <a:pt x="1177" y="6369"/>
                  </a:lnTo>
                  <a:lnTo>
                    <a:pt x="1215" y="6386"/>
                  </a:lnTo>
                  <a:lnTo>
                    <a:pt x="1253" y="6402"/>
                  </a:lnTo>
                  <a:lnTo>
                    <a:pt x="1291" y="6418"/>
                  </a:lnTo>
                  <a:lnTo>
                    <a:pt x="1332" y="6433"/>
                  </a:lnTo>
                  <a:lnTo>
                    <a:pt x="1372" y="6447"/>
                  </a:lnTo>
                  <a:lnTo>
                    <a:pt x="1413" y="6460"/>
                  </a:lnTo>
                  <a:lnTo>
                    <a:pt x="1454" y="6472"/>
                  </a:lnTo>
                  <a:lnTo>
                    <a:pt x="1497" y="6484"/>
                  </a:lnTo>
                  <a:lnTo>
                    <a:pt x="1539" y="6495"/>
                  </a:lnTo>
                  <a:lnTo>
                    <a:pt x="1583" y="6505"/>
                  </a:lnTo>
                  <a:lnTo>
                    <a:pt x="1628" y="6514"/>
                  </a:lnTo>
                  <a:lnTo>
                    <a:pt x="1673" y="6523"/>
                  </a:lnTo>
                  <a:lnTo>
                    <a:pt x="1717" y="6530"/>
                  </a:lnTo>
                  <a:lnTo>
                    <a:pt x="1764" y="6537"/>
                  </a:lnTo>
                  <a:lnTo>
                    <a:pt x="1811" y="6543"/>
                  </a:lnTo>
                  <a:lnTo>
                    <a:pt x="1858" y="6549"/>
                  </a:lnTo>
                  <a:lnTo>
                    <a:pt x="1906" y="6553"/>
                  </a:lnTo>
                  <a:lnTo>
                    <a:pt x="1955" y="6556"/>
                  </a:lnTo>
                  <a:lnTo>
                    <a:pt x="2005" y="6560"/>
                  </a:lnTo>
                  <a:lnTo>
                    <a:pt x="2055" y="6562"/>
                  </a:lnTo>
                  <a:lnTo>
                    <a:pt x="2105" y="6563"/>
                  </a:lnTo>
                  <a:lnTo>
                    <a:pt x="2156" y="6564"/>
                  </a:lnTo>
                  <a:lnTo>
                    <a:pt x="2208" y="6564"/>
                  </a:lnTo>
                  <a:lnTo>
                    <a:pt x="2206" y="6511"/>
                  </a:lnTo>
                  <a:lnTo>
                    <a:pt x="2203" y="6458"/>
                  </a:lnTo>
                  <a:lnTo>
                    <a:pt x="2199" y="6407"/>
                  </a:lnTo>
                  <a:lnTo>
                    <a:pt x="2194" y="6355"/>
                  </a:lnTo>
                  <a:lnTo>
                    <a:pt x="2187" y="6305"/>
                  </a:lnTo>
                  <a:lnTo>
                    <a:pt x="2178" y="6255"/>
                  </a:lnTo>
                  <a:lnTo>
                    <a:pt x="2170" y="6206"/>
                  </a:lnTo>
                  <a:lnTo>
                    <a:pt x="2160" y="6158"/>
                  </a:lnTo>
                  <a:lnTo>
                    <a:pt x="2148" y="6111"/>
                  </a:lnTo>
                  <a:lnTo>
                    <a:pt x="2136" y="6064"/>
                  </a:lnTo>
                  <a:lnTo>
                    <a:pt x="2123" y="6018"/>
                  </a:lnTo>
                  <a:lnTo>
                    <a:pt x="2107" y="5972"/>
                  </a:lnTo>
                  <a:lnTo>
                    <a:pt x="2092" y="5927"/>
                  </a:lnTo>
                  <a:lnTo>
                    <a:pt x="2074" y="5884"/>
                  </a:lnTo>
                  <a:lnTo>
                    <a:pt x="2057" y="5841"/>
                  </a:lnTo>
                  <a:lnTo>
                    <a:pt x="2038" y="5798"/>
                  </a:lnTo>
                  <a:lnTo>
                    <a:pt x="2018" y="5757"/>
                  </a:lnTo>
                  <a:lnTo>
                    <a:pt x="1997" y="5716"/>
                  </a:lnTo>
                  <a:lnTo>
                    <a:pt x="1975" y="5676"/>
                  </a:lnTo>
                  <a:lnTo>
                    <a:pt x="1952" y="5637"/>
                  </a:lnTo>
                  <a:lnTo>
                    <a:pt x="1929" y="5598"/>
                  </a:lnTo>
                  <a:lnTo>
                    <a:pt x="1904" y="5561"/>
                  </a:lnTo>
                  <a:lnTo>
                    <a:pt x="1879" y="5525"/>
                  </a:lnTo>
                  <a:lnTo>
                    <a:pt x="1853" y="5489"/>
                  </a:lnTo>
                  <a:lnTo>
                    <a:pt x="1825" y="5454"/>
                  </a:lnTo>
                  <a:lnTo>
                    <a:pt x="1797" y="5420"/>
                  </a:lnTo>
                  <a:lnTo>
                    <a:pt x="1768" y="5388"/>
                  </a:lnTo>
                  <a:lnTo>
                    <a:pt x="1738" y="5355"/>
                  </a:lnTo>
                  <a:lnTo>
                    <a:pt x="1707" y="5324"/>
                  </a:lnTo>
                  <a:lnTo>
                    <a:pt x="1677" y="5294"/>
                  </a:lnTo>
                  <a:lnTo>
                    <a:pt x="1644" y="5264"/>
                  </a:lnTo>
                  <a:lnTo>
                    <a:pt x="1611" y="5236"/>
                  </a:lnTo>
                  <a:lnTo>
                    <a:pt x="1579" y="5208"/>
                  </a:lnTo>
                  <a:lnTo>
                    <a:pt x="1544" y="5181"/>
                  </a:lnTo>
                  <a:lnTo>
                    <a:pt x="1509" y="5156"/>
                  </a:lnTo>
                  <a:lnTo>
                    <a:pt x="1474" y="5131"/>
                  </a:lnTo>
                  <a:lnTo>
                    <a:pt x="1438" y="5107"/>
                  </a:lnTo>
                  <a:lnTo>
                    <a:pt x="1401" y="5084"/>
                  </a:lnTo>
                  <a:lnTo>
                    <a:pt x="1363" y="5062"/>
                  </a:lnTo>
                  <a:lnTo>
                    <a:pt x="1325" y="5041"/>
                  </a:lnTo>
                  <a:lnTo>
                    <a:pt x="1287" y="5022"/>
                  </a:lnTo>
                  <a:lnTo>
                    <a:pt x="1248" y="5003"/>
                  </a:lnTo>
                  <a:lnTo>
                    <a:pt x="1208" y="4985"/>
                  </a:lnTo>
                  <a:lnTo>
                    <a:pt x="1168" y="4968"/>
                  </a:lnTo>
                  <a:lnTo>
                    <a:pt x="1127" y="4953"/>
                  </a:lnTo>
                  <a:lnTo>
                    <a:pt x="1086" y="4938"/>
                  </a:lnTo>
                  <a:lnTo>
                    <a:pt x="1044" y="4924"/>
                  </a:lnTo>
                  <a:lnTo>
                    <a:pt x="1002" y="4911"/>
                  </a:lnTo>
                  <a:lnTo>
                    <a:pt x="959" y="4900"/>
                  </a:lnTo>
                  <a:lnTo>
                    <a:pt x="917" y="4890"/>
                  </a:lnTo>
                  <a:lnTo>
                    <a:pt x="873" y="4880"/>
                  </a:lnTo>
                  <a:lnTo>
                    <a:pt x="829" y="4872"/>
                  </a:lnTo>
                  <a:lnTo>
                    <a:pt x="786" y="4864"/>
                  </a:lnTo>
                  <a:lnTo>
                    <a:pt x="742" y="4859"/>
                  </a:lnTo>
                  <a:lnTo>
                    <a:pt x="697" y="4853"/>
                  </a:lnTo>
                  <a:lnTo>
                    <a:pt x="651" y="4850"/>
                  </a:lnTo>
                  <a:lnTo>
                    <a:pt x="606" y="4847"/>
                  </a:lnTo>
                  <a:lnTo>
                    <a:pt x="561" y="4846"/>
                  </a:lnTo>
                  <a:lnTo>
                    <a:pt x="515" y="4845"/>
                  </a:lnTo>
                  <a:lnTo>
                    <a:pt x="469" y="4846"/>
                  </a:lnTo>
                  <a:lnTo>
                    <a:pt x="423" y="4848"/>
                  </a:lnTo>
                  <a:lnTo>
                    <a:pt x="376" y="4851"/>
                  </a:lnTo>
                  <a:lnTo>
                    <a:pt x="330" y="4856"/>
                  </a:lnTo>
                  <a:lnTo>
                    <a:pt x="283" y="4861"/>
                  </a:lnTo>
                  <a:close/>
                  <a:moveTo>
                    <a:pt x="2395" y="4520"/>
                  </a:moveTo>
                  <a:lnTo>
                    <a:pt x="2395" y="6598"/>
                  </a:lnTo>
                  <a:lnTo>
                    <a:pt x="2651" y="6598"/>
                  </a:lnTo>
                  <a:lnTo>
                    <a:pt x="2651" y="4520"/>
                  </a:lnTo>
                  <a:lnTo>
                    <a:pt x="2395" y="4520"/>
                  </a:lnTo>
                  <a:close/>
                  <a:moveTo>
                    <a:pt x="37" y="2007"/>
                  </a:moveTo>
                  <a:lnTo>
                    <a:pt x="37" y="2007"/>
                  </a:lnTo>
                  <a:lnTo>
                    <a:pt x="30" y="2036"/>
                  </a:lnTo>
                  <a:lnTo>
                    <a:pt x="23" y="2064"/>
                  </a:lnTo>
                  <a:lnTo>
                    <a:pt x="17" y="2092"/>
                  </a:lnTo>
                  <a:lnTo>
                    <a:pt x="12" y="2119"/>
                  </a:lnTo>
                  <a:lnTo>
                    <a:pt x="8" y="2147"/>
                  </a:lnTo>
                  <a:lnTo>
                    <a:pt x="5" y="2174"/>
                  </a:lnTo>
                  <a:lnTo>
                    <a:pt x="2" y="2201"/>
                  </a:lnTo>
                  <a:lnTo>
                    <a:pt x="0" y="2227"/>
                  </a:lnTo>
                  <a:lnTo>
                    <a:pt x="0" y="2254"/>
                  </a:lnTo>
                  <a:lnTo>
                    <a:pt x="0" y="2280"/>
                  </a:lnTo>
                  <a:lnTo>
                    <a:pt x="0" y="2305"/>
                  </a:lnTo>
                  <a:lnTo>
                    <a:pt x="2" y="2330"/>
                  </a:lnTo>
                  <a:lnTo>
                    <a:pt x="5" y="2355"/>
                  </a:lnTo>
                  <a:lnTo>
                    <a:pt x="8" y="2379"/>
                  </a:lnTo>
                  <a:lnTo>
                    <a:pt x="11" y="2403"/>
                  </a:lnTo>
                  <a:lnTo>
                    <a:pt x="17" y="2427"/>
                  </a:lnTo>
                  <a:lnTo>
                    <a:pt x="22" y="2450"/>
                  </a:lnTo>
                  <a:lnTo>
                    <a:pt x="28" y="2473"/>
                  </a:lnTo>
                  <a:lnTo>
                    <a:pt x="34" y="2496"/>
                  </a:lnTo>
                  <a:lnTo>
                    <a:pt x="42" y="2518"/>
                  </a:lnTo>
                  <a:lnTo>
                    <a:pt x="50" y="2540"/>
                  </a:lnTo>
                  <a:lnTo>
                    <a:pt x="59" y="2561"/>
                  </a:lnTo>
                  <a:lnTo>
                    <a:pt x="69" y="2582"/>
                  </a:lnTo>
                  <a:lnTo>
                    <a:pt x="79" y="2602"/>
                  </a:lnTo>
                  <a:lnTo>
                    <a:pt x="90" y="2623"/>
                  </a:lnTo>
                  <a:lnTo>
                    <a:pt x="102" y="2642"/>
                  </a:lnTo>
                  <a:lnTo>
                    <a:pt x="114" y="2661"/>
                  </a:lnTo>
                  <a:lnTo>
                    <a:pt x="127" y="2680"/>
                  </a:lnTo>
                  <a:lnTo>
                    <a:pt x="140" y="2698"/>
                  </a:lnTo>
                  <a:lnTo>
                    <a:pt x="154" y="2716"/>
                  </a:lnTo>
                  <a:lnTo>
                    <a:pt x="168" y="2733"/>
                  </a:lnTo>
                  <a:lnTo>
                    <a:pt x="184" y="2750"/>
                  </a:lnTo>
                  <a:lnTo>
                    <a:pt x="200" y="2766"/>
                  </a:lnTo>
                  <a:lnTo>
                    <a:pt x="216" y="2781"/>
                  </a:lnTo>
                  <a:lnTo>
                    <a:pt x="233" y="2797"/>
                  </a:lnTo>
                  <a:lnTo>
                    <a:pt x="250" y="2811"/>
                  </a:lnTo>
                  <a:lnTo>
                    <a:pt x="268" y="2825"/>
                  </a:lnTo>
                  <a:lnTo>
                    <a:pt x="286" y="2839"/>
                  </a:lnTo>
                  <a:lnTo>
                    <a:pt x="306" y="2852"/>
                  </a:lnTo>
                  <a:lnTo>
                    <a:pt x="325" y="2864"/>
                  </a:lnTo>
                  <a:lnTo>
                    <a:pt x="345" y="2876"/>
                  </a:lnTo>
                  <a:lnTo>
                    <a:pt x="365" y="2887"/>
                  </a:lnTo>
                  <a:lnTo>
                    <a:pt x="386" y="2898"/>
                  </a:lnTo>
                  <a:lnTo>
                    <a:pt x="408" y="2908"/>
                  </a:lnTo>
                  <a:lnTo>
                    <a:pt x="429" y="2918"/>
                  </a:lnTo>
                  <a:lnTo>
                    <a:pt x="451" y="2927"/>
                  </a:lnTo>
                  <a:lnTo>
                    <a:pt x="474" y="2935"/>
                  </a:lnTo>
                  <a:lnTo>
                    <a:pt x="497" y="2943"/>
                  </a:lnTo>
                  <a:lnTo>
                    <a:pt x="520" y="2949"/>
                  </a:lnTo>
                  <a:lnTo>
                    <a:pt x="544" y="2956"/>
                  </a:lnTo>
                  <a:lnTo>
                    <a:pt x="568" y="2963"/>
                  </a:lnTo>
                  <a:lnTo>
                    <a:pt x="593" y="2967"/>
                  </a:lnTo>
                  <a:lnTo>
                    <a:pt x="618" y="2971"/>
                  </a:lnTo>
                  <a:lnTo>
                    <a:pt x="644" y="2976"/>
                  </a:lnTo>
                  <a:lnTo>
                    <a:pt x="669" y="2979"/>
                  </a:lnTo>
                  <a:lnTo>
                    <a:pt x="695" y="2981"/>
                  </a:lnTo>
                  <a:lnTo>
                    <a:pt x="721" y="2983"/>
                  </a:lnTo>
                  <a:lnTo>
                    <a:pt x="748" y="2984"/>
                  </a:lnTo>
                  <a:lnTo>
                    <a:pt x="775" y="2984"/>
                  </a:lnTo>
                  <a:lnTo>
                    <a:pt x="802" y="2984"/>
                  </a:lnTo>
                  <a:lnTo>
                    <a:pt x="829" y="2983"/>
                  </a:lnTo>
                  <a:lnTo>
                    <a:pt x="857" y="2981"/>
                  </a:lnTo>
                  <a:lnTo>
                    <a:pt x="885" y="2979"/>
                  </a:lnTo>
                  <a:lnTo>
                    <a:pt x="913" y="2976"/>
                  </a:lnTo>
                  <a:lnTo>
                    <a:pt x="1091" y="2897"/>
                  </a:lnTo>
                  <a:lnTo>
                    <a:pt x="1259" y="2826"/>
                  </a:lnTo>
                  <a:lnTo>
                    <a:pt x="1422" y="2758"/>
                  </a:lnTo>
                  <a:lnTo>
                    <a:pt x="1592" y="2691"/>
                  </a:lnTo>
                  <a:lnTo>
                    <a:pt x="1577" y="2662"/>
                  </a:lnTo>
                  <a:lnTo>
                    <a:pt x="1564" y="2633"/>
                  </a:lnTo>
                  <a:lnTo>
                    <a:pt x="1552" y="2603"/>
                  </a:lnTo>
                  <a:lnTo>
                    <a:pt x="1543" y="2574"/>
                  </a:lnTo>
                  <a:lnTo>
                    <a:pt x="1533" y="2543"/>
                  </a:lnTo>
                  <a:lnTo>
                    <a:pt x="1525" y="2514"/>
                  </a:lnTo>
                  <a:lnTo>
                    <a:pt x="1517" y="2484"/>
                  </a:lnTo>
                  <a:lnTo>
                    <a:pt x="1512" y="2455"/>
                  </a:lnTo>
                  <a:lnTo>
                    <a:pt x="1508" y="2424"/>
                  </a:lnTo>
                  <a:lnTo>
                    <a:pt x="1503" y="2395"/>
                  </a:lnTo>
                  <a:lnTo>
                    <a:pt x="1501" y="2365"/>
                  </a:lnTo>
                  <a:lnTo>
                    <a:pt x="1499" y="2336"/>
                  </a:lnTo>
                  <a:lnTo>
                    <a:pt x="1498" y="2306"/>
                  </a:lnTo>
                  <a:lnTo>
                    <a:pt x="1498" y="2277"/>
                  </a:lnTo>
                  <a:lnTo>
                    <a:pt x="1499" y="2248"/>
                  </a:lnTo>
                  <a:lnTo>
                    <a:pt x="1500" y="2220"/>
                  </a:lnTo>
                  <a:lnTo>
                    <a:pt x="1502" y="2191"/>
                  </a:lnTo>
                  <a:lnTo>
                    <a:pt x="1505" y="2163"/>
                  </a:lnTo>
                  <a:lnTo>
                    <a:pt x="1509" y="2136"/>
                  </a:lnTo>
                  <a:lnTo>
                    <a:pt x="1513" y="2107"/>
                  </a:lnTo>
                  <a:lnTo>
                    <a:pt x="1523" y="2055"/>
                  </a:lnTo>
                  <a:lnTo>
                    <a:pt x="1535" y="2002"/>
                  </a:lnTo>
                  <a:lnTo>
                    <a:pt x="1548" y="1953"/>
                  </a:lnTo>
                  <a:lnTo>
                    <a:pt x="1562" y="1906"/>
                  </a:lnTo>
                  <a:lnTo>
                    <a:pt x="1579" y="1863"/>
                  </a:lnTo>
                  <a:lnTo>
                    <a:pt x="1595" y="1821"/>
                  </a:lnTo>
                  <a:lnTo>
                    <a:pt x="1503" y="1786"/>
                  </a:lnTo>
                  <a:lnTo>
                    <a:pt x="1413" y="1749"/>
                  </a:lnTo>
                  <a:lnTo>
                    <a:pt x="1322" y="1712"/>
                  </a:lnTo>
                  <a:lnTo>
                    <a:pt x="1231" y="1675"/>
                  </a:lnTo>
                  <a:lnTo>
                    <a:pt x="1142" y="1635"/>
                  </a:lnTo>
                  <a:lnTo>
                    <a:pt x="1052" y="1597"/>
                  </a:lnTo>
                  <a:lnTo>
                    <a:pt x="874" y="1516"/>
                  </a:lnTo>
                  <a:lnTo>
                    <a:pt x="839" y="1513"/>
                  </a:lnTo>
                  <a:lnTo>
                    <a:pt x="803" y="1511"/>
                  </a:lnTo>
                  <a:lnTo>
                    <a:pt x="769" y="1509"/>
                  </a:lnTo>
                  <a:lnTo>
                    <a:pt x="735" y="1509"/>
                  </a:lnTo>
                  <a:lnTo>
                    <a:pt x="701" y="1510"/>
                  </a:lnTo>
                  <a:lnTo>
                    <a:pt x="669" y="1512"/>
                  </a:lnTo>
                  <a:lnTo>
                    <a:pt x="637" y="1515"/>
                  </a:lnTo>
                  <a:lnTo>
                    <a:pt x="605" y="1520"/>
                  </a:lnTo>
                  <a:lnTo>
                    <a:pt x="574" y="1525"/>
                  </a:lnTo>
                  <a:lnTo>
                    <a:pt x="544" y="1532"/>
                  </a:lnTo>
                  <a:lnTo>
                    <a:pt x="514" y="1540"/>
                  </a:lnTo>
                  <a:lnTo>
                    <a:pt x="485" y="1549"/>
                  </a:lnTo>
                  <a:lnTo>
                    <a:pt x="457" y="1560"/>
                  </a:lnTo>
                  <a:lnTo>
                    <a:pt x="428" y="1572"/>
                  </a:lnTo>
                  <a:lnTo>
                    <a:pt x="401" y="1585"/>
                  </a:lnTo>
                  <a:lnTo>
                    <a:pt x="375" y="1599"/>
                  </a:lnTo>
                  <a:lnTo>
                    <a:pt x="349" y="1615"/>
                  </a:lnTo>
                  <a:lnTo>
                    <a:pt x="324" y="1632"/>
                  </a:lnTo>
                  <a:lnTo>
                    <a:pt x="298" y="1650"/>
                  </a:lnTo>
                  <a:lnTo>
                    <a:pt x="274" y="1669"/>
                  </a:lnTo>
                  <a:lnTo>
                    <a:pt x="251" y="1690"/>
                  </a:lnTo>
                  <a:lnTo>
                    <a:pt x="229" y="1713"/>
                  </a:lnTo>
                  <a:lnTo>
                    <a:pt x="207" y="1736"/>
                  </a:lnTo>
                  <a:lnTo>
                    <a:pt x="185" y="1761"/>
                  </a:lnTo>
                  <a:lnTo>
                    <a:pt x="164" y="1787"/>
                  </a:lnTo>
                  <a:lnTo>
                    <a:pt x="144" y="1814"/>
                  </a:lnTo>
                  <a:lnTo>
                    <a:pt x="125" y="1843"/>
                  </a:lnTo>
                  <a:lnTo>
                    <a:pt x="106" y="1873"/>
                  </a:lnTo>
                  <a:lnTo>
                    <a:pt x="88" y="1904"/>
                  </a:lnTo>
                  <a:lnTo>
                    <a:pt x="70" y="1938"/>
                  </a:lnTo>
                  <a:lnTo>
                    <a:pt x="54" y="1972"/>
                  </a:lnTo>
                  <a:lnTo>
                    <a:pt x="37" y="2007"/>
                  </a:lnTo>
                  <a:close/>
                  <a:moveTo>
                    <a:pt x="4932" y="2098"/>
                  </a:moveTo>
                  <a:lnTo>
                    <a:pt x="4932" y="2098"/>
                  </a:lnTo>
                  <a:lnTo>
                    <a:pt x="4916" y="2064"/>
                  </a:lnTo>
                  <a:lnTo>
                    <a:pt x="4899" y="2029"/>
                  </a:lnTo>
                  <a:lnTo>
                    <a:pt x="4882" y="1996"/>
                  </a:lnTo>
                  <a:lnTo>
                    <a:pt x="4863" y="1965"/>
                  </a:lnTo>
                  <a:lnTo>
                    <a:pt x="4845" y="1935"/>
                  </a:lnTo>
                  <a:lnTo>
                    <a:pt x="4825" y="1906"/>
                  </a:lnTo>
                  <a:lnTo>
                    <a:pt x="4805" y="1879"/>
                  </a:lnTo>
                  <a:lnTo>
                    <a:pt x="4784" y="1853"/>
                  </a:lnTo>
                  <a:lnTo>
                    <a:pt x="4763" y="1828"/>
                  </a:lnTo>
                  <a:lnTo>
                    <a:pt x="4741" y="1804"/>
                  </a:lnTo>
                  <a:lnTo>
                    <a:pt x="4718" y="1782"/>
                  </a:lnTo>
                  <a:lnTo>
                    <a:pt x="4695" y="1761"/>
                  </a:lnTo>
                  <a:lnTo>
                    <a:pt x="4671" y="1741"/>
                  </a:lnTo>
                  <a:lnTo>
                    <a:pt x="4646" y="1724"/>
                  </a:lnTo>
                  <a:lnTo>
                    <a:pt x="4621" y="1706"/>
                  </a:lnTo>
                  <a:lnTo>
                    <a:pt x="4594" y="1691"/>
                  </a:lnTo>
                  <a:lnTo>
                    <a:pt x="4568" y="1677"/>
                  </a:lnTo>
                  <a:lnTo>
                    <a:pt x="4541" y="1664"/>
                  </a:lnTo>
                  <a:lnTo>
                    <a:pt x="4512" y="1652"/>
                  </a:lnTo>
                  <a:lnTo>
                    <a:pt x="4484" y="1641"/>
                  </a:lnTo>
                  <a:lnTo>
                    <a:pt x="4456" y="1632"/>
                  </a:lnTo>
                  <a:lnTo>
                    <a:pt x="4425" y="1623"/>
                  </a:lnTo>
                  <a:lnTo>
                    <a:pt x="4396" y="1617"/>
                  </a:lnTo>
                  <a:lnTo>
                    <a:pt x="4364" y="1611"/>
                  </a:lnTo>
                  <a:lnTo>
                    <a:pt x="4332" y="1606"/>
                  </a:lnTo>
                  <a:lnTo>
                    <a:pt x="4301" y="1603"/>
                  </a:lnTo>
                  <a:lnTo>
                    <a:pt x="4268" y="1601"/>
                  </a:lnTo>
                  <a:lnTo>
                    <a:pt x="4234" y="1600"/>
                  </a:lnTo>
                  <a:lnTo>
                    <a:pt x="4200" y="1600"/>
                  </a:lnTo>
                  <a:lnTo>
                    <a:pt x="4166" y="1601"/>
                  </a:lnTo>
                  <a:lnTo>
                    <a:pt x="4130" y="1605"/>
                  </a:lnTo>
                  <a:lnTo>
                    <a:pt x="4095" y="1608"/>
                  </a:lnTo>
                  <a:lnTo>
                    <a:pt x="4008" y="1647"/>
                  </a:lnTo>
                  <a:lnTo>
                    <a:pt x="3922" y="1686"/>
                  </a:lnTo>
                  <a:lnTo>
                    <a:pt x="3837" y="1722"/>
                  </a:lnTo>
                  <a:lnTo>
                    <a:pt x="3754" y="1757"/>
                  </a:lnTo>
                  <a:lnTo>
                    <a:pt x="3670" y="1792"/>
                  </a:lnTo>
                  <a:lnTo>
                    <a:pt x="3585" y="1825"/>
                  </a:lnTo>
                  <a:lnTo>
                    <a:pt x="3498" y="1859"/>
                  </a:lnTo>
                  <a:lnTo>
                    <a:pt x="3408" y="1894"/>
                  </a:lnTo>
                  <a:lnTo>
                    <a:pt x="3423" y="1936"/>
                  </a:lnTo>
                  <a:lnTo>
                    <a:pt x="3439" y="1981"/>
                  </a:lnTo>
                  <a:lnTo>
                    <a:pt x="3452" y="2029"/>
                  </a:lnTo>
                  <a:lnTo>
                    <a:pt x="3464" y="2079"/>
                  </a:lnTo>
                  <a:lnTo>
                    <a:pt x="3474" y="2131"/>
                  </a:lnTo>
                  <a:lnTo>
                    <a:pt x="3481" y="2185"/>
                  </a:lnTo>
                  <a:lnTo>
                    <a:pt x="3485" y="2213"/>
                  </a:lnTo>
                  <a:lnTo>
                    <a:pt x="3487" y="2240"/>
                  </a:lnTo>
                  <a:lnTo>
                    <a:pt x="3488" y="2269"/>
                  </a:lnTo>
                  <a:lnTo>
                    <a:pt x="3489" y="2297"/>
                  </a:lnTo>
                  <a:lnTo>
                    <a:pt x="3489" y="2327"/>
                  </a:lnTo>
                  <a:lnTo>
                    <a:pt x="3489" y="2355"/>
                  </a:lnTo>
                  <a:lnTo>
                    <a:pt x="3487" y="2384"/>
                  </a:lnTo>
                  <a:lnTo>
                    <a:pt x="3485" y="2413"/>
                  </a:lnTo>
                  <a:lnTo>
                    <a:pt x="3481" y="2441"/>
                  </a:lnTo>
                  <a:lnTo>
                    <a:pt x="3477" y="2471"/>
                  </a:lnTo>
                  <a:lnTo>
                    <a:pt x="3472" y="2499"/>
                  </a:lnTo>
                  <a:lnTo>
                    <a:pt x="3465" y="2528"/>
                  </a:lnTo>
                  <a:lnTo>
                    <a:pt x="3458" y="2556"/>
                  </a:lnTo>
                  <a:lnTo>
                    <a:pt x="3450" y="2585"/>
                  </a:lnTo>
                  <a:lnTo>
                    <a:pt x="3440" y="2612"/>
                  </a:lnTo>
                  <a:lnTo>
                    <a:pt x="3429" y="2639"/>
                  </a:lnTo>
                  <a:lnTo>
                    <a:pt x="3418" y="2667"/>
                  </a:lnTo>
                  <a:lnTo>
                    <a:pt x="3405" y="2694"/>
                  </a:lnTo>
                  <a:lnTo>
                    <a:pt x="3391" y="2719"/>
                  </a:lnTo>
                  <a:lnTo>
                    <a:pt x="3374" y="2745"/>
                  </a:lnTo>
                  <a:lnTo>
                    <a:pt x="3419" y="2760"/>
                  </a:lnTo>
                  <a:lnTo>
                    <a:pt x="3463" y="2777"/>
                  </a:lnTo>
                  <a:lnTo>
                    <a:pt x="3505" y="2793"/>
                  </a:lnTo>
                  <a:lnTo>
                    <a:pt x="3548" y="2811"/>
                  </a:lnTo>
                  <a:lnTo>
                    <a:pt x="3591" y="2829"/>
                  </a:lnTo>
                  <a:lnTo>
                    <a:pt x="3632" y="2849"/>
                  </a:lnTo>
                  <a:lnTo>
                    <a:pt x="3716" y="2889"/>
                  </a:lnTo>
                  <a:lnTo>
                    <a:pt x="3800" y="2931"/>
                  </a:lnTo>
                  <a:lnTo>
                    <a:pt x="3884" y="2976"/>
                  </a:lnTo>
                  <a:lnTo>
                    <a:pt x="4056" y="3067"/>
                  </a:lnTo>
                  <a:lnTo>
                    <a:pt x="4084" y="3071"/>
                  </a:lnTo>
                  <a:lnTo>
                    <a:pt x="4113" y="3073"/>
                  </a:lnTo>
                  <a:lnTo>
                    <a:pt x="4140" y="3075"/>
                  </a:lnTo>
                  <a:lnTo>
                    <a:pt x="4167" y="3076"/>
                  </a:lnTo>
                  <a:lnTo>
                    <a:pt x="4195" y="3076"/>
                  </a:lnTo>
                  <a:lnTo>
                    <a:pt x="4222" y="3076"/>
                  </a:lnTo>
                  <a:lnTo>
                    <a:pt x="4248" y="3075"/>
                  </a:lnTo>
                  <a:lnTo>
                    <a:pt x="4274" y="3073"/>
                  </a:lnTo>
                  <a:lnTo>
                    <a:pt x="4301" y="3071"/>
                  </a:lnTo>
                  <a:lnTo>
                    <a:pt x="4326" y="3067"/>
                  </a:lnTo>
                  <a:lnTo>
                    <a:pt x="4351" y="3063"/>
                  </a:lnTo>
                  <a:lnTo>
                    <a:pt x="4376" y="3059"/>
                  </a:lnTo>
                  <a:lnTo>
                    <a:pt x="4401" y="3054"/>
                  </a:lnTo>
                  <a:lnTo>
                    <a:pt x="4425" y="3048"/>
                  </a:lnTo>
                  <a:lnTo>
                    <a:pt x="4449" y="3041"/>
                  </a:lnTo>
                  <a:lnTo>
                    <a:pt x="4472" y="3035"/>
                  </a:lnTo>
                  <a:lnTo>
                    <a:pt x="4495" y="3027"/>
                  </a:lnTo>
                  <a:lnTo>
                    <a:pt x="4518" y="3018"/>
                  </a:lnTo>
                  <a:lnTo>
                    <a:pt x="4540" y="3010"/>
                  </a:lnTo>
                  <a:lnTo>
                    <a:pt x="4562" y="3000"/>
                  </a:lnTo>
                  <a:lnTo>
                    <a:pt x="4583" y="2990"/>
                  </a:lnTo>
                  <a:lnTo>
                    <a:pt x="4604" y="2979"/>
                  </a:lnTo>
                  <a:lnTo>
                    <a:pt x="4624" y="2968"/>
                  </a:lnTo>
                  <a:lnTo>
                    <a:pt x="4645" y="2956"/>
                  </a:lnTo>
                  <a:lnTo>
                    <a:pt x="4663" y="2944"/>
                  </a:lnTo>
                  <a:lnTo>
                    <a:pt x="4683" y="2931"/>
                  </a:lnTo>
                  <a:lnTo>
                    <a:pt x="4701" y="2917"/>
                  </a:lnTo>
                  <a:lnTo>
                    <a:pt x="4719" y="2902"/>
                  </a:lnTo>
                  <a:lnTo>
                    <a:pt x="4736" y="2888"/>
                  </a:lnTo>
                  <a:lnTo>
                    <a:pt x="4753" y="2873"/>
                  </a:lnTo>
                  <a:lnTo>
                    <a:pt x="4769" y="2858"/>
                  </a:lnTo>
                  <a:lnTo>
                    <a:pt x="4786" y="2841"/>
                  </a:lnTo>
                  <a:lnTo>
                    <a:pt x="4801" y="2825"/>
                  </a:lnTo>
                  <a:lnTo>
                    <a:pt x="4815" y="2807"/>
                  </a:lnTo>
                  <a:lnTo>
                    <a:pt x="4829" y="2790"/>
                  </a:lnTo>
                  <a:lnTo>
                    <a:pt x="4842" y="2771"/>
                  </a:lnTo>
                  <a:lnTo>
                    <a:pt x="4855" y="2753"/>
                  </a:lnTo>
                  <a:lnTo>
                    <a:pt x="4867" y="2734"/>
                  </a:lnTo>
                  <a:lnTo>
                    <a:pt x="4879" y="2715"/>
                  </a:lnTo>
                  <a:lnTo>
                    <a:pt x="4890" y="2694"/>
                  </a:lnTo>
                  <a:lnTo>
                    <a:pt x="4900" y="2674"/>
                  </a:lnTo>
                  <a:lnTo>
                    <a:pt x="4910" y="2653"/>
                  </a:lnTo>
                  <a:lnTo>
                    <a:pt x="4919" y="2632"/>
                  </a:lnTo>
                  <a:lnTo>
                    <a:pt x="4928" y="2610"/>
                  </a:lnTo>
                  <a:lnTo>
                    <a:pt x="4934" y="2588"/>
                  </a:lnTo>
                  <a:lnTo>
                    <a:pt x="4942" y="2565"/>
                  </a:lnTo>
                  <a:lnTo>
                    <a:pt x="4947" y="2542"/>
                  </a:lnTo>
                  <a:lnTo>
                    <a:pt x="4953" y="2519"/>
                  </a:lnTo>
                  <a:lnTo>
                    <a:pt x="4957" y="2495"/>
                  </a:lnTo>
                  <a:lnTo>
                    <a:pt x="4961" y="2471"/>
                  </a:lnTo>
                  <a:lnTo>
                    <a:pt x="4965" y="2447"/>
                  </a:lnTo>
                  <a:lnTo>
                    <a:pt x="4967" y="2422"/>
                  </a:lnTo>
                  <a:lnTo>
                    <a:pt x="4969" y="2397"/>
                  </a:lnTo>
                  <a:lnTo>
                    <a:pt x="4969" y="2372"/>
                  </a:lnTo>
                  <a:lnTo>
                    <a:pt x="4969" y="2345"/>
                  </a:lnTo>
                  <a:lnTo>
                    <a:pt x="4969" y="2319"/>
                  </a:lnTo>
                  <a:lnTo>
                    <a:pt x="4967" y="2293"/>
                  </a:lnTo>
                  <a:lnTo>
                    <a:pt x="4965" y="2266"/>
                  </a:lnTo>
                  <a:lnTo>
                    <a:pt x="4961" y="2238"/>
                  </a:lnTo>
                  <a:lnTo>
                    <a:pt x="4957" y="2211"/>
                  </a:lnTo>
                  <a:lnTo>
                    <a:pt x="4952" y="2184"/>
                  </a:lnTo>
                  <a:lnTo>
                    <a:pt x="4946" y="2155"/>
                  </a:lnTo>
                  <a:lnTo>
                    <a:pt x="4940" y="2128"/>
                  </a:lnTo>
                  <a:lnTo>
                    <a:pt x="4932" y="2098"/>
                  </a:lnTo>
                  <a:close/>
                  <a:moveTo>
                    <a:pt x="3938" y="4303"/>
                  </a:moveTo>
                  <a:lnTo>
                    <a:pt x="3938" y="4303"/>
                  </a:lnTo>
                  <a:lnTo>
                    <a:pt x="3917" y="4325"/>
                  </a:lnTo>
                  <a:lnTo>
                    <a:pt x="3898" y="4346"/>
                  </a:lnTo>
                  <a:lnTo>
                    <a:pt x="3877" y="4366"/>
                  </a:lnTo>
                  <a:lnTo>
                    <a:pt x="3856" y="4385"/>
                  </a:lnTo>
                  <a:lnTo>
                    <a:pt x="3835" y="4403"/>
                  </a:lnTo>
                  <a:lnTo>
                    <a:pt x="3814" y="4421"/>
                  </a:lnTo>
                  <a:lnTo>
                    <a:pt x="3794" y="4437"/>
                  </a:lnTo>
                  <a:lnTo>
                    <a:pt x="3772" y="4453"/>
                  </a:lnTo>
                  <a:lnTo>
                    <a:pt x="3750" y="4468"/>
                  </a:lnTo>
                  <a:lnTo>
                    <a:pt x="3729" y="4481"/>
                  </a:lnTo>
                  <a:lnTo>
                    <a:pt x="3707" y="4494"/>
                  </a:lnTo>
                  <a:lnTo>
                    <a:pt x="3686" y="4507"/>
                  </a:lnTo>
                  <a:lnTo>
                    <a:pt x="3663" y="4518"/>
                  </a:lnTo>
                  <a:lnTo>
                    <a:pt x="3641" y="4529"/>
                  </a:lnTo>
                  <a:lnTo>
                    <a:pt x="3619" y="4539"/>
                  </a:lnTo>
                  <a:lnTo>
                    <a:pt x="3596" y="4548"/>
                  </a:lnTo>
                  <a:lnTo>
                    <a:pt x="3574" y="4555"/>
                  </a:lnTo>
                  <a:lnTo>
                    <a:pt x="3551" y="4563"/>
                  </a:lnTo>
                  <a:lnTo>
                    <a:pt x="3529" y="4569"/>
                  </a:lnTo>
                  <a:lnTo>
                    <a:pt x="3506" y="4575"/>
                  </a:lnTo>
                  <a:lnTo>
                    <a:pt x="3485" y="4579"/>
                  </a:lnTo>
                  <a:lnTo>
                    <a:pt x="3462" y="4584"/>
                  </a:lnTo>
                  <a:lnTo>
                    <a:pt x="3439" y="4587"/>
                  </a:lnTo>
                  <a:lnTo>
                    <a:pt x="3417" y="4589"/>
                  </a:lnTo>
                  <a:lnTo>
                    <a:pt x="3394" y="4591"/>
                  </a:lnTo>
                  <a:lnTo>
                    <a:pt x="3372" y="4592"/>
                  </a:lnTo>
                  <a:lnTo>
                    <a:pt x="3349" y="4592"/>
                  </a:lnTo>
                  <a:lnTo>
                    <a:pt x="3327" y="4591"/>
                  </a:lnTo>
                  <a:lnTo>
                    <a:pt x="3304" y="4590"/>
                  </a:lnTo>
                  <a:lnTo>
                    <a:pt x="3283" y="4588"/>
                  </a:lnTo>
                  <a:lnTo>
                    <a:pt x="3261" y="4585"/>
                  </a:lnTo>
                  <a:lnTo>
                    <a:pt x="3239" y="4581"/>
                  </a:lnTo>
                  <a:lnTo>
                    <a:pt x="3217" y="4576"/>
                  </a:lnTo>
                  <a:lnTo>
                    <a:pt x="3195" y="4572"/>
                  </a:lnTo>
                  <a:lnTo>
                    <a:pt x="3173" y="4565"/>
                  </a:lnTo>
                  <a:lnTo>
                    <a:pt x="3151" y="4559"/>
                  </a:lnTo>
                  <a:lnTo>
                    <a:pt x="3131" y="4551"/>
                  </a:lnTo>
                  <a:lnTo>
                    <a:pt x="3110" y="4543"/>
                  </a:lnTo>
                  <a:lnTo>
                    <a:pt x="3089" y="4534"/>
                  </a:lnTo>
                  <a:lnTo>
                    <a:pt x="3068" y="4525"/>
                  </a:lnTo>
                  <a:lnTo>
                    <a:pt x="3048" y="4514"/>
                  </a:lnTo>
                  <a:lnTo>
                    <a:pt x="3027" y="4503"/>
                  </a:lnTo>
                  <a:lnTo>
                    <a:pt x="3007" y="4492"/>
                  </a:lnTo>
                  <a:lnTo>
                    <a:pt x="2988" y="4479"/>
                  </a:lnTo>
                  <a:lnTo>
                    <a:pt x="2968" y="4466"/>
                  </a:lnTo>
                  <a:lnTo>
                    <a:pt x="2949" y="4453"/>
                  </a:lnTo>
                  <a:lnTo>
                    <a:pt x="2930" y="4437"/>
                  </a:lnTo>
                  <a:lnTo>
                    <a:pt x="2911" y="4422"/>
                  </a:lnTo>
                  <a:lnTo>
                    <a:pt x="2893" y="4407"/>
                  </a:lnTo>
                  <a:lnTo>
                    <a:pt x="2875" y="4390"/>
                  </a:lnTo>
                  <a:lnTo>
                    <a:pt x="2858" y="4373"/>
                  </a:lnTo>
                  <a:lnTo>
                    <a:pt x="2840" y="4354"/>
                  </a:lnTo>
                  <a:lnTo>
                    <a:pt x="2823" y="4337"/>
                  </a:lnTo>
                  <a:lnTo>
                    <a:pt x="2806" y="4317"/>
                  </a:lnTo>
                  <a:lnTo>
                    <a:pt x="2790" y="4297"/>
                  </a:lnTo>
                  <a:lnTo>
                    <a:pt x="2774" y="4277"/>
                  </a:lnTo>
                  <a:lnTo>
                    <a:pt x="2758" y="4256"/>
                  </a:lnTo>
                  <a:lnTo>
                    <a:pt x="2743" y="4234"/>
                  </a:lnTo>
                  <a:lnTo>
                    <a:pt x="2729" y="4211"/>
                  </a:lnTo>
                  <a:lnTo>
                    <a:pt x="2715" y="4188"/>
                  </a:lnTo>
                  <a:lnTo>
                    <a:pt x="2700" y="4164"/>
                  </a:lnTo>
                  <a:lnTo>
                    <a:pt x="2687" y="4140"/>
                  </a:lnTo>
                  <a:lnTo>
                    <a:pt x="2674" y="4115"/>
                  </a:lnTo>
                  <a:lnTo>
                    <a:pt x="2662" y="4090"/>
                  </a:lnTo>
                  <a:lnTo>
                    <a:pt x="2656" y="4054"/>
                  </a:lnTo>
                  <a:lnTo>
                    <a:pt x="2648" y="4013"/>
                  </a:lnTo>
                  <a:lnTo>
                    <a:pt x="2642" y="3970"/>
                  </a:lnTo>
                  <a:lnTo>
                    <a:pt x="2636" y="3923"/>
                  </a:lnTo>
                  <a:lnTo>
                    <a:pt x="2625" y="3822"/>
                  </a:lnTo>
                  <a:lnTo>
                    <a:pt x="2615" y="3714"/>
                  </a:lnTo>
                  <a:lnTo>
                    <a:pt x="2606" y="3604"/>
                  </a:lnTo>
                  <a:lnTo>
                    <a:pt x="2600" y="3493"/>
                  </a:lnTo>
                  <a:lnTo>
                    <a:pt x="2595" y="3385"/>
                  </a:lnTo>
                  <a:lnTo>
                    <a:pt x="2594" y="3285"/>
                  </a:lnTo>
                  <a:lnTo>
                    <a:pt x="2626" y="3282"/>
                  </a:lnTo>
                  <a:lnTo>
                    <a:pt x="2658" y="3278"/>
                  </a:lnTo>
                  <a:lnTo>
                    <a:pt x="2688" y="3273"/>
                  </a:lnTo>
                  <a:lnTo>
                    <a:pt x="2719" y="3267"/>
                  </a:lnTo>
                  <a:lnTo>
                    <a:pt x="2748" y="3261"/>
                  </a:lnTo>
                  <a:lnTo>
                    <a:pt x="2777" y="3253"/>
                  </a:lnTo>
                  <a:lnTo>
                    <a:pt x="2805" y="3245"/>
                  </a:lnTo>
                  <a:lnTo>
                    <a:pt x="2834" y="3237"/>
                  </a:lnTo>
                  <a:lnTo>
                    <a:pt x="2860" y="3227"/>
                  </a:lnTo>
                  <a:lnTo>
                    <a:pt x="2886" y="3217"/>
                  </a:lnTo>
                  <a:lnTo>
                    <a:pt x="2912" y="3207"/>
                  </a:lnTo>
                  <a:lnTo>
                    <a:pt x="2937" y="3196"/>
                  </a:lnTo>
                  <a:lnTo>
                    <a:pt x="2961" y="3184"/>
                  </a:lnTo>
                  <a:lnTo>
                    <a:pt x="2985" y="3172"/>
                  </a:lnTo>
                  <a:lnTo>
                    <a:pt x="3008" y="3159"/>
                  </a:lnTo>
                  <a:lnTo>
                    <a:pt x="3030" y="3146"/>
                  </a:lnTo>
                  <a:lnTo>
                    <a:pt x="3052" y="3133"/>
                  </a:lnTo>
                  <a:lnTo>
                    <a:pt x="3074" y="3119"/>
                  </a:lnTo>
                  <a:lnTo>
                    <a:pt x="3095" y="3103"/>
                  </a:lnTo>
                  <a:lnTo>
                    <a:pt x="3114" y="3089"/>
                  </a:lnTo>
                  <a:lnTo>
                    <a:pt x="3134" y="3074"/>
                  </a:lnTo>
                  <a:lnTo>
                    <a:pt x="3153" y="3059"/>
                  </a:lnTo>
                  <a:lnTo>
                    <a:pt x="3188" y="3026"/>
                  </a:lnTo>
                  <a:lnTo>
                    <a:pt x="3221" y="2993"/>
                  </a:lnTo>
                  <a:lnTo>
                    <a:pt x="3252" y="2959"/>
                  </a:lnTo>
                  <a:lnTo>
                    <a:pt x="3280" y="2924"/>
                  </a:lnTo>
                  <a:lnTo>
                    <a:pt x="3305" y="2889"/>
                  </a:lnTo>
                  <a:lnTo>
                    <a:pt x="3392" y="2944"/>
                  </a:lnTo>
                  <a:lnTo>
                    <a:pt x="3475" y="3000"/>
                  </a:lnTo>
                  <a:lnTo>
                    <a:pt x="3555" y="3054"/>
                  </a:lnTo>
                  <a:lnTo>
                    <a:pt x="3632" y="3110"/>
                  </a:lnTo>
                  <a:lnTo>
                    <a:pt x="3705" y="3166"/>
                  </a:lnTo>
                  <a:lnTo>
                    <a:pt x="3777" y="3223"/>
                  </a:lnTo>
                  <a:lnTo>
                    <a:pt x="3846" y="3280"/>
                  </a:lnTo>
                  <a:lnTo>
                    <a:pt x="3914" y="3339"/>
                  </a:lnTo>
                  <a:lnTo>
                    <a:pt x="3937" y="3368"/>
                  </a:lnTo>
                  <a:lnTo>
                    <a:pt x="3958" y="3395"/>
                  </a:lnTo>
                  <a:lnTo>
                    <a:pt x="3977" y="3424"/>
                  </a:lnTo>
                  <a:lnTo>
                    <a:pt x="3996" y="3452"/>
                  </a:lnTo>
                  <a:lnTo>
                    <a:pt x="4012" y="3480"/>
                  </a:lnTo>
                  <a:lnTo>
                    <a:pt x="4027" y="3510"/>
                  </a:lnTo>
                  <a:lnTo>
                    <a:pt x="4042" y="3538"/>
                  </a:lnTo>
                  <a:lnTo>
                    <a:pt x="4055" y="3567"/>
                  </a:lnTo>
                  <a:lnTo>
                    <a:pt x="4066" y="3596"/>
                  </a:lnTo>
                  <a:lnTo>
                    <a:pt x="4076" y="3626"/>
                  </a:lnTo>
                  <a:lnTo>
                    <a:pt x="4084" y="3654"/>
                  </a:lnTo>
                  <a:lnTo>
                    <a:pt x="4092" y="3684"/>
                  </a:lnTo>
                  <a:lnTo>
                    <a:pt x="4097" y="3713"/>
                  </a:lnTo>
                  <a:lnTo>
                    <a:pt x="4102" y="3743"/>
                  </a:lnTo>
                  <a:lnTo>
                    <a:pt x="4105" y="3773"/>
                  </a:lnTo>
                  <a:lnTo>
                    <a:pt x="4107" y="3803"/>
                  </a:lnTo>
                  <a:lnTo>
                    <a:pt x="4107" y="3833"/>
                  </a:lnTo>
                  <a:lnTo>
                    <a:pt x="4106" y="3863"/>
                  </a:lnTo>
                  <a:lnTo>
                    <a:pt x="4103" y="3893"/>
                  </a:lnTo>
                  <a:lnTo>
                    <a:pt x="4100" y="3924"/>
                  </a:lnTo>
                  <a:lnTo>
                    <a:pt x="4094" y="3954"/>
                  </a:lnTo>
                  <a:lnTo>
                    <a:pt x="4086" y="3985"/>
                  </a:lnTo>
                  <a:lnTo>
                    <a:pt x="4079" y="4017"/>
                  </a:lnTo>
                  <a:lnTo>
                    <a:pt x="4069" y="4047"/>
                  </a:lnTo>
                  <a:lnTo>
                    <a:pt x="4057" y="4079"/>
                  </a:lnTo>
                  <a:lnTo>
                    <a:pt x="4045" y="4111"/>
                  </a:lnTo>
                  <a:lnTo>
                    <a:pt x="4031" y="4142"/>
                  </a:lnTo>
                  <a:lnTo>
                    <a:pt x="4014" y="4174"/>
                  </a:lnTo>
                  <a:lnTo>
                    <a:pt x="3998" y="4206"/>
                  </a:lnTo>
                  <a:lnTo>
                    <a:pt x="3979" y="4238"/>
                  </a:lnTo>
                  <a:lnTo>
                    <a:pt x="3959" y="4270"/>
                  </a:lnTo>
                  <a:lnTo>
                    <a:pt x="3938" y="4303"/>
                  </a:lnTo>
                  <a:close/>
                  <a:moveTo>
                    <a:pt x="3986" y="352"/>
                  </a:moveTo>
                  <a:lnTo>
                    <a:pt x="3986" y="352"/>
                  </a:lnTo>
                  <a:lnTo>
                    <a:pt x="4008" y="385"/>
                  </a:lnTo>
                  <a:lnTo>
                    <a:pt x="4027" y="417"/>
                  </a:lnTo>
                  <a:lnTo>
                    <a:pt x="4046" y="449"/>
                  </a:lnTo>
                  <a:lnTo>
                    <a:pt x="4062" y="482"/>
                  </a:lnTo>
                  <a:lnTo>
                    <a:pt x="4078" y="513"/>
                  </a:lnTo>
                  <a:lnTo>
                    <a:pt x="4092" y="545"/>
                  </a:lnTo>
                  <a:lnTo>
                    <a:pt x="4104" y="577"/>
                  </a:lnTo>
                  <a:lnTo>
                    <a:pt x="4115" y="608"/>
                  </a:lnTo>
                  <a:lnTo>
                    <a:pt x="4125" y="640"/>
                  </a:lnTo>
                  <a:lnTo>
                    <a:pt x="4132" y="671"/>
                  </a:lnTo>
                  <a:lnTo>
                    <a:pt x="4139" y="702"/>
                  </a:lnTo>
                  <a:lnTo>
                    <a:pt x="4143" y="733"/>
                  </a:lnTo>
                  <a:lnTo>
                    <a:pt x="4148" y="764"/>
                  </a:lnTo>
                  <a:lnTo>
                    <a:pt x="4150" y="794"/>
                  </a:lnTo>
                  <a:lnTo>
                    <a:pt x="4150" y="825"/>
                  </a:lnTo>
                  <a:lnTo>
                    <a:pt x="4150" y="855"/>
                  </a:lnTo>
                  <a:lnTo>
                    <a:pt x="4148" y="886"/>
                  </a:lnTo>
                  <a:lnTo>
                    <a:pt x="4143" y="915"/>
                  </a:lnTo>
                  <a:lnTo>
                    <a:pt x="4139" y="946"/>
                  </a:lnTo>
                  <a:lnTo>
                    <a:pt x="4132" y="976"/>
                  </a:lnTo>
                  <a:lnTo>
                    <a:pt x="4125" y="1005"/>
                  </a:lnTo>
                  <a:lnTo>
                    <a:pt x="4116" y="1035"/>
                  </a:lnTo>
                  <a:lnTo>
                    <a:pt x="4105" y="1064"/>
                  </a:lnTo>
                  <a:lnTo>
                    <a:pt x="4093" y="1092"/>
                  </a:lnTo>
                  <a:lnTo>
                    <a:pt x="4080" y="1122"/>
                  </a:lnTo>
                  <a:lnTo>
                    <a:pt x="4066" y="1151"/>
                  </a:lnTo>
                  <a:lnTo>
                    <a:pt x="4049" y="1180"/>
                  </a:lnTo>
                  <a:lnTo>
                    <a:pt x="4033" y="1208"/>
                  </a:lnTo>
                  <a:lnTo>
                    <a:pt x="4014" y="1237"/>
                  </a:lnTo>
                  <a:lnTo>
                    <a:pt x="3994" y="1265"/>
                  </a:lnTo>
                  <a:lnTo>
                    <a:pt x="3973" y="1293"/>
                  </a:lnTo>
                  <a:lnTo>
                    <a:pt x="3951" y="1322"/>
                  </a:lnTo>
                  <a:lnTo>
                    <a:pt x="3869" y="1373"/>
                  </a:lnTo>
                  <a:lnTo>
                    <a:pt x="3789" y="1423"/>
                  </a:lnTo>
                  <a:lnTo>
                    <a:pt x="3630" y="1522"/>
                  </a:lnTo>
                  <a:lnTo>
                    <a:pt x="3551" y="1572"/>
                  </a:lnTo>
                  <a:lnTo>
                    <a:pt x="3473" y="1623"/>
                  </a:lnTo>
                  <a:lnTo>
                    <a:pt x="3394" y="1677"/>
                  </a:lnTo>
                  <a:lnTo>
                    <a:pt x="3355" y="1705"/>
                  </a:lnTo>
                  <a:lnTo>
                    <a:pt x="3315" y="1734"/>
                  </a:lnTo>
                  <a:lnTo>
                    <a:pt x="3289" y="1699"/>
                  </a:lnTo>
                  <a:lnTo>
                    <a:pt x="3261" y="1663"/>
                  </a:lnTo>
                  <a:lnTo>
                    <a:pt x="3229" y="1625"/>
                  </a:lnTo>
                  <a:lnTo>
                    <a:pt x="3194" y="1589"/>
                  </a:lnTo>
                  <a:lnTo>
                    <a:pt x="3157" y="1553"/>
                  </a:lnTo>
                  <a:lnTo>
                    <a:pt x="3118" y="1518"/>
                  </a:lnTo>
                  <a:lnTo>
                    <a:pt x="3097" y="1502"/>
                  </a:lnTo>
                  <a:lnTo>
                    <a:pt x="3075" y="1485"/>
                  </a:lnTo>
                  <a:lnTo>
                    <a:pt x="3053" y="1468"/>
                  </a:lnTo>
                  <a:lnTo>
                    <a:pt x="3030" y="1453"/>
                  </a:lnTo>
                  <a:lnTo>
                    <a:pt x="3007" y="1438"/>
                  </a:lnTo>
                  <a:lnTo>
                    <a:pt x="2983" y="1422"/>
                  </a:lnTo>
                  <a:lnTo>
                    <a:pt x="2958" y="1408"/>
                  </a:lnTo>
                  <a:lnTo>
                    <a:pt x="2933" y="1394"/>
                  </a:lnTo>
                  <a:lnTo>
                    <a:pt x="2908" y="1381"/>
                  </a:lnTo>
                  <a:lnTo>
                    <a:pt x="2881" y="1368"/>
                  </a:lnTo>
                  <a:lnTo>
                    <a:pt x="2854" y="1356"/>
                  </a:lnTo>
                  <a:lnTo>
                    <a:pt x="2826" y="1345"/>
                  </a:lnTo>
                  <a:lnTo>
                    <a:pt x="2798" y="1335"/>
                  </a:lnTo>
                  <a:lnTo>
                    <a:pt x="2769" y="1325"/>
                  </a:lnTo>
                  <a:lnTo>
                    <a:pt x="2740" y="1316"/>
                  </a:lnTo>
                  <a:lnTo>
                    <a:pt x="2710" y="1309"/>
                  </a:lnTo>
                  <a:lnTo>
                    <a:pt x="2680" y="1302"/>
                  </a:lnTo>
                  <a:lnTo>
                    <a:pt x="2648" y="1297"/>
                  </a:lnTo>
                  <a:lnTo>
                    <a:pt x="2616" y="1292"/>
                  </a:lnTo>
                  <a:lnTo>
                    <a:pt x="2583" y="1289"/>
                  </a:lnTo>
                  <a:lnTo>
                    <a:pt x="2605" y="1199"/>
                  </a:lnTo>
                  <a:lnTo>
                    <a:pt x="2625" y="1112"/>
                  </a:lnTo>
                  <a:lnTo>
                    <a:pt x="2641" y="1025"/>
                  </a:lnTo>
                  <a:lnTo>
                    <a:pt x="2657" y="938"/>
                  </a:lnTo>
                  <a:lnTo>
                    <a:pt x="2670" y="851"/>
                  </a:lnTo>
                  <a:lnTo>
                    <a:pt x="2681" y="760"/>
                  </a:lnTo>
                  <a:lnTo>
                    <a:pt x="2691" y="667"/>
                  </a:lnTo>
                  <a:lnTo>
                    <a:pt x="2699" y="571"/>
                  </a:lnTo>
                  <a:lnTo>
                    <a:pt x="2711" y="545"/>
                  </a:lnTo>
                  <a:lnTo>
                    <a:pt x="2724" y="520"/>
                  </a:lnTo>
                  <a:lnTo>
                    <a:pt x="2737" y="496"/>
                  </a:lnTo>
                  <a:lnTo>
                    <a:pt x="2752" y="472"/>
                  </a:lnTo>
                  <a:lnTo>
                    <a:pt x="2766" y="449"/>
                  </a:lnTo>
                  <a:lnTo>
                    <a:pt x="2780" y="427"/>
                  </a:lnTo>
                  <a:lnTo>
                    <a:pt x="2795" y="405"/>
                  </a:lnTo>
                  <a:lnTo>
                    <a:pt x="2812" y="383"/>
                  </a:lnTo>
                  <a:lnTo>
                    <a:pt x="2827" y="364"/>
                  </a:lnTo>
                  <a:lnTo>
                    <a:pt x="2843" y="343"/>
                  </a:lnTo>
                  <a:lnTo>
                    <a:pt x="2861" y="324"/>
                  </a:lnTo>
                  <a:lnTo>
                    <a:pt x="2877" y="306"/>
                  </a:lnTo>
                  <a:lnTo>
                    <a:pt x="2895" y="287"/>
                  </a:lnTo>
                  <a:lnTo>
                    <a:pt x="2913" y="270"/>
                  </a:lnTo>
                  <a:lnTo>
                    <a:pt x="2931" y="253"/>
                  </a:lnTo>
                  <a:lnTo>
                    <a:pt x="2949" y="238"/>
                  </a:lnTo>
                  <a:lnTo>
                    <a:pt x="2969" y="223"/>
                  </a:lnTo>
                  <a:lnTo>
                    <a:pt x="2988" y="208"/>
                  </a:lnTo>
                  <a:lnTo>
                    <a:pt x="3007" y="193"/>
                  </a:lnTo>
                  <a:lnTo>
                    <a:pt x="3027" y="180"/>
                  </a:lnTo>
                  <a:lnTo>
                    <a:pt x="3047" y="168"/>
                  </a:lnTo>
                  <a:lnTo>
                    <a:pt x="3067" y="156"/>
                  </a:lnTo>
                  <a:lnTo>
                    <a:pt x="3088" y="145"/>
                  </a:lnTo>
                  <a:lnTo>
                    <a:pt x="3109" y="134"/>
                  </a:lnTo>
                  <a:lnTo>
                    <a:pt x="3130" y="125"/>
                  </a:lnTo>
                  <a:lnTo>
                    <a:pt x="3150" y="116"/>
                  </a:lnTo>
                  <a:lnTo>
                    <a:pt x="3172" y="107"/>
                  </a:lnTo>
                  <a:lnTo>
                    <a:pt x="3193" y="99"/>
                  </a:lnTo>
                  <a:lnTo>
                    <a:pt x="3215" y="93"/>
                  </a:lnTo>
                  <a:lnTo>
                    <a:pt x="3237" y="87"/>
                  </a:lnTo>
                  <a:lnTo>
                    <a:pt x="3259" y="82"/>
                  </a:lnTo>
                  <a:lnTo>
                    <a:pt x="3281" y="76"/>
                  </a:lnTo>
                  <a:lnTo>
                    <a:pt x="3303" y="73"/>
                  </a:lnTo>
                  <a:lnTo>
                    <a:pt x="3326" y="70"/>
                  </a:lnTo>
                  <a:lnTo>
                    <a:pt x="3348" y="68"/>
                  </a:lnTo>
                  <a:lnTo>
                    <a:pt x="3371" y="67"/>
                  </a:lnTo>
                  <a:lnTo>
                    <a:pt x="3393" y="66"/>
                  </a:lnTo>
                  <a:lnTo>
                    <a:pt x="3416" y="66"/>
                  </a:lnTo>
                  <a:lnTo>
                    <a:pt x="3439" y="66"/>
                  </a:lnTo>
                  <a:lnTo>
                    <a:pt x="3462" y="68"/>
                  </a:lnTo>
                  <a:lnTo>
                    <a:pt x="3485" y="70"/>
                  </a:lnTo>
                  <a:lnTo>
                    <a:pt x="3506" y="73"/>
                  </a:lnTo>
                  <a:lnTo>
                    <a:pt x="3529" y="76"/>
                  </a:lnTo>
                  <a:lnTo>
                    <a:pt x="3552" y="82"/>
                  </a:lnTo>
                  <a:lnTo>
                    <a:pt x="3575" y="87"/>
                  </a:lnTo>
                  <a:lnTo>
                    <a:pt x="3598" y="94"/>
                  </a:lnTo>
                  <a:lnTo>
                    <a:pt x="3620" y="101"/>
                  </a:lnTo>
                  <a:lnTo>
                    <a:pt x="3643" y="108"/>
                  </a:lnTo>
                  <a:lnTo>
                    <a:pt x="3666" y="117"/>
                  </a:lnTo>
                  <a:lnTo>
                    <a:pt x="3688" y="127"/>
                  </a:lnTo>
                  <a:lnTo>
                    <a:pt x="3711" y="138"/>
                  </a:lnTo>
                  <a:lnTo>
                    <a:pt x="3733" y="149"/>
                  </a:lnTo>
                  <a:lnTo>
                    <a:pt x="3754" y="161"/>
                  </a:lnTo>
                  <a:lnTo>
                    <a:pt x="3776" y="174"/>
                  </a:lnTo>
                  <a:lnTo>
                    <a:pt x="3798" y="188"/>
                  </a:lnTo>
                  <a:lnTo>
                    <a:pt x="3820" y="203"/>
                  </a:lnTo>
                  <a:lnTo>
                    <a:pt x="3842" y="218"/>
                  </a:lnTo>
                  <a:lnTo>
                    <a:pt x="3863" y="235"/>
                  </a:lnTo>
                  <a:lnTo>
                    <a:pt x="3883" y="252"/>
                  </a:lnTo>
                  <a:lnTo>
                    <a:pt x="3905" y="270"/>
                  </a:lnTo>
                  <a:lnTo>
                    <a:pt x="3926" y="290"/>
                  </a:lnTo>
                  <a:lnTo>
                    <a:pt x="3946" y="309"/>
                  </a:lnTo>
                  <a:lnTo>
                    <a:pt x="3966" y="330"/>
                  </a:lnTo>
                  <a:lnTo>
                    <a:pt x="3986" y="3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xmlns="" id="{37FDB409-D19B-4EFF-9419-51E7F98F4455}"/>
              </a:ext>
            </a:extLst>
          </p:cNvPr>
          <p:cNvGrpSpPr/>
          <p:nvPr/>
        </p:nvGrpSpPr>
        <p:grpSpPr>
          <a:xfrm>
            <a:off x="1925304" y="4442253"/>
            <a:ext cx="540417" cy="540417"/>
            <a:chOff x="1734804" y="4442253"/>
            <a:chExt cx="540417" cy="540417"/>
          </a:xfrm>
        </p:grpSpPr>
        <p:sp>
          <p:nvSpPr>
            <p:cNvPr id="34" name="椭圆 33">
              <a:extLst>
                <a:ext uri="{FF2B5EF4-FFF2-40B4-BE49-F238E27FC236}">
                  <a16:creationId xmlns:a16="http://schemas.microsoft.com/office/drawing/2014/main" xmlns="" id="{CE13A14B-8188-41AD-8340-B152915CC664}"/>
                </a:ext>
              </a:extLst>
            </p:cNvPr>
            <p:cNvSpPr/>
            <p:nvPr/>
          </p:nvSpPr>
          <p:spPr>
            <a:xfrm>
              <a:off x="1734804" y="4442253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7" name="KSO_Shape">
              <a:extLst>
                <a:ext uri="{FF2B5EF4-FFF2-40B4-BE49-F238E27FC236}">
                  <a16:creationId xmlns:a16="http://schemas.microsoft.com/office/drawing/2014/main" xmlns="" id="{25438F4C-CBB3-40AC-A844-19EB2B1DE18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613" y="4605836"/>
              <a:ext cx="203558" cy="190327"/>
            </a:xfrm>
            <a:custGeom>
              <a:avLst/>
              <a:gdLst/>
              <a:ahLst/>
              <a:cxnLst/>
              <a:rect l="0" t="0" r="r" b="b"/>
              <a:pathLst>
                <a:path w="2238375" h="2093912">
                  <a:moveTo>
                    <a:pt x="1193252" y="1157287"/>
                  </a:moveTo>
                  <a:lnTo>
                    <a:pt x="1210731" y="1180306"/>
                  </a:lnTo>
                  <a:lnTo>
                    <a:pt x="1227018" y="1203722"/>
                  </a:lnTo>
                  <a:lnTo>
                    <a:pt x="1242511" y="1226740"/>
                  </a:lnTo>
                  <a:lnTo>
                    <a:pt x="1256415" y="1249759"/>
                  </a:lnTo>
                  <a:lnTo>
                    <a:pt x="1269921" y="1272778"/>
                  </a:lnTo>
                  <a:lnTo>
                    <a:pt x="1281442" y="1295003"/>
                  </a:lnTo>
                  <a:lnTo>
                    <a:pt x="1292962" y="1317625"/>
                  </a:lnTo>
                  <a:lnTo>
                    <a:pt x="1302496" y="1340247"/>
                  </a:lnTo>
                  <a:lnTo>
                    <a:pt x="1311236" y="1362472"/>
                  </a:lnTo>
                  <a:lnTo>
                    <a:pt x="1319578" y="1384697"/>
                  </a:lnTo>
                  <a:lnTo>
                    <a:pt x="1326331" y="1406128"/>
                  </a:lnTo>
                  <a:lnTo>
                    <a:pt x="1332687" y="1427956"/>
                  </a:lnTo>
                  <a:lnTo>
                    <a:pt x="1337852" y="1449784"/>
                  </a:lnTo>
                  <a:lnTo>
                    <a:pt x="1342221" y="1471215"/>
                  </a:lnTo>
                  <a:lnTo>
                    <a:pt x="1345797" y="1491853"/>
                  </a:lnTo>
                  <a:lnTo>
                    <a:pt x="1348577" y="1512887"/>
                  </a:lnTo>
                  <a:lnTo>
                    <a:pt x="1350564" y="1533922"/>
                  </a:lnTo>
                  <a:lnTo>
                    <a:pt x="1352153" y="1554559"/>
                  </a:lnTo>
                  <a:lnTo>
                    <a:pt x="1352550" y="1574403"/>
                  </a:lnTo>
                  <a:lnTo>
                    <a:pt x="1352550" y="1594643"/>
                  </a:lnTo>
                  <a:lnTo>
                    <a:pt x="1351756" y="1614487"/>
                  </a:lnTo>
                  <a:lnTo>
                    <a:pt x="1350564" y="1633934"/>
                  </a:lnTo>
                  <a:lnTo>
                    <a:pt x="1348577" y="1652984"/>
                  </a:lnTo>
                  <a:lnTo>
                    <a:pt x="1346194" y="1672034"/>
                  </a:lnTo>
                  <a:lnTo>
                    <a:pt x="1343413" y="1690687"/>
                  </a:lnTo>
                  <a:lnTo>
                    <a:pt x="1339441" y="1708547"/>
                  </a:lnTo>
                  <a:lnTo>
                    <a:pt x="1335865" y="1726803"/>
                  </a:lnTo>
                  <a:lnTo>
                    <a:pt x="1331496" y="1744662"/>
                  </a:lnTo>
                  <a:lnTo>
                    <a:pt x="1326729" y="1761728"/>
                  </a:lnTo>
                  <a:lnTo>
                    <a:pt x="1321962" y="1778793"/>
                  </a:lnTo>
                  <a:lnTo>
                    <a:pt x="1316400" y="1795462"/>
                  </a:lnTo>
                  <a:lnTo>
                    <a:pt x="1310441" y="1811734"/>
                  </a:lnTo>
                  <a:lnTo>
                    <a:pt x="1304482" y="1827609"/>
                  </a:lnTo>
                  <a:lnTo>
                    <a:pt x="1298126" y="1843484"/>
                  </a:lnTo>
                  <a:lnTo>
                    <a:pt x="1291770" y="1858565"/>
                  </a:lnTo>
                  <a:lnTo>
                    <a:pt x="1284620" y="1873250"/>
                  </a:lnTo>
                  <a:lnTo>
                    <a:pt x="1277866" y="1887934"/>
                  </a:lnTo>
                  <a:lnTo>
                    <a:pt x="1270716" y="1901825"/>
                  </a:lnTo>
                  <a:lnTo>
                    <a:pt x="1263963" y="1915715"/>
                  </a:lnTo>
                  <a:lnTo>
                    <a:pt x="1256415" y="1928415"/>
                  </a:lnTo>
                  <a:lnTo>
                    <a:pt x="1249264" y="1941512"/>
                  </a:lnTo>
                  <a:lnTo>
                    <a:pt x="1241716" y="1953418"/>
                  </a:lnTo>
                  <a:lnTo>
                    <a:pt x="1227018" y="1976834"/>
                  </a:lnTo>
                  <a:lnTo>
                    <a:pt x="1213114" y="1998265"/>
                  </a:lnTo>
                  <a:lnTo>
                    <a:pt x="1199210" y="2017315"/>
                  </a:lnTo>
                  <a:lnTo>
                    <a:pt x="1186101" y="2034778"/>
                  </a:lnTo>
                  <a:lnTo>
                    <a:pt x="1173786" y="2049859"/>
                  </a:lnTo>
                  <a:lnTo>
                    <a:pt x="1163060" y="2063353"/>
                  </a:lnTo>
                  <a:lnTo>
                    <a:pt x="1153923" y="2074068"/>
                  </a:lnTo>
                  <a:lnTo>
                    <a:pt x="1140020" y="2088753"/>
                  </a:lnTo>
                  <a:lnTo>
                    <a:pt x="1135253" y="2093912"/>
                  </a:lnTo>
                  <a:lnTo>
                    <a:pt x="1119362" y="2079625"/>
                  </a:lnTo>
                  <a:lnTo>
                    <a:pt x="1103870" y="2065734"/>
                  </a:lnTo>
                  <a:lnTo>
                    <a:pt x="1089171" y="2051050"/>
                  </a:lnTo>
                  <a:lnTo>
                    <a:pt x="1075267" y="2036365"/>
                  </a:lnTo>
                  <a:lnTo>
                    <a:pt x="1062158" y="2020887"/>
                  </a:lnTo>
                  <a:lnTo>
                    <a:pt x="1050240" y="2005806"/>
                  </a:lnTo>
                  <a:lnTo>
                    <a:pt x="1038720" y="1989931"/>
                  </a:lnTo>
                  <a:lnTo>
                    <a:pt x="1027597" y="1974453"/>
                  </a:lnTo>
                  <a:lnTo>
                    <a:pt x="1017666" y="1958181"/>
                  </a:lnTo>
                  <a:lnTo>
                    <a:pt x="1008529" y="1942306"/>
                  </a:lnTo>
                  <a:lnTo>
                    <a:pt x="999392" y="1926034"/>
                  </a:lnTo>
                  <a:lnTo>
                    <a:pt x="991447" y="1909365"/>
                  </a:lnTo>
                  <a:lnTo>
                    <a:pt x="984296" y="1893093"/>
                  </a:lnTo>
                  <a:lnTo>
                    <a:pt x="977146" y="1876028"/>
                  </a:lnTo>
                  <a:lnTo>
                    <a:pt x="970790" y="1859359"/>
                  </a:lnTo>
                  <a:lnTo>
                    <a:pt x="965228" y="1842690"/>
                  </a:lnTo>
                  <a:lnTo>
                    <a:pt x="960064" y="1825625"/>
                  </a:lnTo>
                  <a:lnTo>
                    <a:pt x="955694" y="1808559"/>
                  </a:lnTo>
                  <a:lnTo>
                    <a:pt x="951324" y="1791493"/>
                  </a:lnTo>
                  <a:lnTo>
                    <a:pt x="947749" y="1774825"/>
                  </a:lnTo>
                  <a:lnTo>
                    <a:pt x="944571" y="1757759"/>
                  </a:lnTo>
                  <a:lnTo>
                    <a:pt x="941790" y="1740693"/>
                  </a:lnTo>
                  <a:lnTo>
                    <a:pt x="939804" y="1724025"/>
                  </a:lnTo>
                  <a:lnTo>
                    <a:pt x="938215" y="1706959"/>
                  </a:lnTo>
                  <a:lnTo>
                    <a:pt x="936626" y="1690290"/>
                  </a:lnTo>
                  <a:lnTo>
                    <a:pt x="935832" y="1673622"/>
                  </a:lnTo>
                  <a:lnTo>
                    <a:pt x="935037" y="1656953"/>
                  </a:lnTo>
                  <a:lnTo>
                    <a:pt x="935037" y="1640681"/>
                  </a:lnTo>
                  <a:lnTo>
                    <a:pt x="935037" y="1624409"/>
                  </a:lnTo>
                  <a:lnTo>
                    <a:pt x="935434" y="1608534"/>
                  </a:lnTo>
                  <a:lnTo>
                    <a:pt x="936229" y="1592262"/>
                  </a:lnTo>
                  <a:lnTo>
                    <a:pt x="937023" y="1576784"/>
                  </a:lnTo>
                  <a:lnTo>
                    <a:pt x="938215" y="1560909"/>
                  </a:lnTo>
                  <a:lnTo>
                    <a:pt x="939804" y="1545431"/>
                  </a:lnTo>
                  <a:lnTo>
                    <a:pt x="943379" y="1515665"/>
                  </a:lnTo>
                  <a:lnTo>
                    <a:pt x="947352" y="1487090"/>
                  </a:lnTo>
                  <a:lnTo>
                    <a:pt x="952913" y="1459706"/>
                  </a:lnTo>
                  <a:lnTo>
                    <a:pt x="958078" y="1433909"/>
                  </a:lnTo>
                  <a:lnTo>
                    <a:pt x="963639" y="1409700"/>
                  </a:lnTo>
                  <a:lnTo>
                    <a:pt x="969598" y="1386681"/>
                  </a:lnTo>
                  <a:lnTo>
                    <a:pt x="975160" y="1365647"/>
                  </a:lnTo>
                  <a:lnTo>
                    <a:pt x="981118" y="1346597"/>
                  </a:lnTo>
                  <a:lnTo>
                    <a:pt x="986680" y="1329928"/>
                  </a:lnTo>
                  <a:lnTo>
                    <a:pt x="991447" y="1315243"/>
                  </a:lnTo>
                  <a:lnTo>
                    <a:pt x="995817" y="1302940"/>
                  </a:lnTo>
                  <a:lnTo>
                    <a:pt x="1002173" y="1285875"/>
                  </a:lnTo>
                  <a:lnTo>
                    <a:pt x="1004556" y="1279922"/>
                  </a:lnTo>
                  <a:lnTo>
                    <a:pt x="1010515" y="1284684"/>
                  </a:lnTo>
                  <a:lnTo>
                    <a:pt x="1015679" y="1289447"/>
                  </a:lnTo>
                  <a:lnTo>
                    <a:pt x="1020446" y="1294606"/>
                  </a:lnTo>
                  <a:lnTo>
                    <a:pt x="1025611" y="1300162"/>
                  </a:lnTo>
                  <a:lnTo>
                    <a:pt x="1029980" y="1305718"/>
                  </a:lnTo>
                  <a:lnTo>
                    <a:pt x="1034748" y="1311275"/>
                  </a:lnTo>
                  <a:lnTo>
                    <a:pt x="1043884" y="1323578"/>
                  </a:lnTo>
                  <a:lnTo>
                    <a:pt x="1052227" y="1336675"/>
                  </a:lnTo>
                  <a:lnTo>
                    <a:pt x="1060172" y="1350168"/>
                  </a:lnTo>
                  <a:lnTo>
                    <a:pt x="1068117" y="1364456"/>
                  </a:lnTo>
                  <a:lnTo>
                    <a:pt x="1075267" y="1378743"/>
                  </a:lnTo>
                  <a:lnTo>
                    <a:pt x="1081623" y="1394222"/>
                  </a:lnTo>
                  <a:lnTo>
                    <a:pt x="1087582" y="1409700"/>
                  </a:lnTo>
                  <a:lnTo>
                    <a:pt x="1093938" y="1425178"/>
                  </a:lnTo>
                  <a:lnTo>
                    <a:pt x="1099103" y="1441053"/>
                  </a:lnTo>
                  <a:lnTo>
                    <a:pt x="1103870" y="1456928"/>
                  </a:lnTo>
                  <a:lnTo>
                    <a:pt x="1108637" y="1472803"/>
                  </a:lnTo>
                  <a:lnTo>
                    <a:pt x="1112609" y="1488281"/>
                  </a:lnTo>
                  <a:lnTo>
                    <a:pt x="1116582" y="1504156"/>
                  </a:lnTo>
                  <a:lnTo>
                    <a:pt x="1120554" y="1518840"/>
                  </a:lnTo>
                  <a:lnTo>
                    <a:pt x="1123335" y="1533922"/>
                  </a:lnTo>
                  <a:lnTo>
                    <a:pt x="1128897" y="1562497"/>
                  </a:lnTo>
                  <a:lnTo>
                    <a:pt x="1133266" y="1588293"/>
                  </a:lnTo>
                  <a:lnTo>
                    <a:pt x="1136444" y="1610915"/>
                  </a:lnTo>
                  <a:lnTo>
                    <a:pt x="1138828" y="1629568"/>
                  </a:lnTo>
                  <a:lnTo>
                    <a:pt x="1140417" y="1643856"/>
                  </a:lnTo>
                  <a:lnTo>
                    <a:pt x="1141609" y="1656159"/>
                  </a:lnTo>
                  <a:lnTo>
                    <a:pt x="1147170" y="1646237"/>
                  </a:lnTo>
                  <a:lnTo>
                    <a:pt x="1151937" y="1636712"/>
                  </a:lnTo>
                  <a:lnTo>
                    <a:pt x="1156307" y="1626393"/>
                  </a:lnTo>
                  <a:lnTo>
                    <a:pt x="1160677" y="1616472"/>
                  </a:lnTo>
                  <a:lnTo>
                    <a:pt x="1165047" y="1606550"/>
                  </a:lnTo>
                  <a:lnTo>
                    <a:pt x="1169019" y="1595834"/>
                  </a:lnTo>
                  <a:lnTo>
                    <a:pt x="1176567" y="1574800"/>
                  </a:lnTo>
                  <a:lnTo>
                    <a:pt x="1182923" y="1554162"/>
                  </a:lnTo>
                  <a:lnTo>
                    <a:pt x="1188087" y="1533128"/>
                  </a:lnTo>
                  <a:lnTo>
                    <a:pt x="1193252" y="1511697"/>
                  </a:lnTo>
                  <a:lnTo>
                    <a:pt x="1197224" y="1490265"/>
                  </a:lnTo>
                  <a:lnTo>
                    <a:pt x="1200402" y="1469628"/>
                  </a:lnTo>
                  <a:lnTo>
                    <a:pt x="1203580" y="1448593"/>
                  </a:lnTo>
                  <a:lnTo>
                    <a:pt x="1205964" y="1427559"/>
                  </a:lnTo>
                  <a:lnTo>
                    <a:pt x="1207553" y="1406922"/>
                  </a:lnTo>
                  <a:lnTo>
                    <a:pt x="1208744" y="1387078"/>
                  </a:lnTo>
                  <a:lnTo>
                    <a:pt x="1209539" y="1366837"/>
                  </a:lnTo>
                  <a:lnTo>
                    <a:pt x="1209936" y="1347390"/>
                  </a:lnTo>
                  <a:lnTo>
                    <a:pt x="1209936" y="1329134"/>
                  </a:lnTo>
                  <a:lnTo>
                    <a:pt x="1209539" y="1310481"/>
                  </a:lnTo>
                  <a:lnTo>
                    <a:pt x="1208744" y="1293018"/>
                  </a:lnTo>
                  <a:lnTo>
                    <a:pt x="1207950" y="1276350"/>
                  </a:lnTo>
                  <a:lnTo>
                    <a:pt x="1206758" y="1260475"/>
                  </a:lnTo>
                  <a:lnTo>
                    <a:pt x="1203977" y="1231106"/>
                  </a:lnTo>
                  <a:lnTo>
                    <a:pt x="1200799" y="1206103"/>
                  </a:lnTo>
                  <a:lnTo>
                    <a:pt x="1198019" y="1185862"/>
                  </a:lnTo>
                  <a:lnTo>
                    <a:pt x="1195635" y="1170384"/>
                  </a:lnTo>
                  <a:lnTo>
                    <a:pt x="1193252" y="1157287"/>
                  </a:lnTo>
                  <a:close/>
                  <a:moveTo>
                    <a:pt x="678687" y="949325"/>
                  </a:moveTo>
                  <a:lnTo>
                    <a:pt x="696516" y="949325"/>
                  </a:lnTo>
                  <a:lnTo>
                    <a:pt x="712760" y="949325"/>
                  </a:lnTo>
                  <a:lnTo>
                    <a:pt x="725835" y="949722"/>
                  </a:lnTo>
                  <a:lnTo>
                    <a:pt x="744456" y="950515"/>
                  </a:lnTo>
                  <a:lnTo>
                    <a:pt x="750795" y="950911"/>
                  </a:lnTo>
                  <a:lnTo>
                    <a:pt x="748022" y="957256"/>
                  </a:lnTo>
                  <a:lnTo>
                    <a:pt x="744852" y="963600"/>
                  </a:lnTo>
                  <a:lnTo>
                    <a:pt x="741683" y="969945"/>
                  </a:lnTo>
                  <a:lnTo>
                    <a:pt x="738117" y="976289"/>
                  </a:lnTo>
                  <a:lnTo>
                    <a:pt x="734155" y="982237"/>
                  </a:lnTo>
                  <a:lnTo>
                    <a:pt x="729400" y="988185"/>
                  </a:lnTo>
                  <a:lnTo>
                    <a:pt x="720684" y="1000477"/>
                  </a:lnTo>
                  <a:lnTo>
                    <a:pt x="710779" y="1012373"/>
                  </a:lnTo>
                  <a:lnTo>
                    <a:pt x="699686" y="1024269"/>
                  </a:lnTo>
                  <a:lnTo>
                    <a:pt x="688592" y="1035371"/>
                  </a:lnTo>
                  <a:lnTo>
                    <a:pt x="676706" y="1046870"/>
                  </a:lnTo>
                  <a:lnTo>
                    <a:pt x="663632" y="1057577"/>
                  </a:lnTo>
                  <a:lnTo>
                    <a:pt x="650953" y="1067886"/>
                  </a:lnTo>
                  <a:lnTo>
                    <a:pt x="637086" y="1078196"/>
                  </a:lnTo>
                  <a:lnTo>
                    <a:pt x="623616" y="1087713"/>
                  </a:lnTo>
                  <a:lnTo>
                    <a:pt x="609749" y="1097229"/>
                  </a:lnTo>
                  <a:lnTo>
                    <a:pt x="595882" y="1106746"/>
                  </a:lnTo>
                  <a:lnTo>
                    <a:pt x="581619" y="1115469"/>
                  </a:lnTo>
                  <a:lnTo>
                    <a:pt x="568148" y="1123400"/>
                  </a:lnTo>
                  <a:lnTo>
                    <a:pt x="554281" y="1131727"/>
                  </a:lnTo>
                  <a:lnTo>
                    <a:pt x="540810" y="1139261"/>
                  </a:lnTo>
                  <a:lnTo>
                    <a:pt x="515057" y="1152743"/>
                  </a:lnTo>
                  <a:lnTo>
                    <a:pt x="491285" y="1165035"/>
                  </a:lnTo>
                  <a:lnTo>
                    <a:pt x="469891" y="1174948"/>
                  </a:lnTo>
                  <a:lnTo>
                    <a:pt x="452854" y="1182879"/>
                  </a:lnTo>
                  <a:lnTo>
                    <a:pt x="438987" y="1189223"/>
                  </a:lnTo>
                  <a:lnTo>
                    <a:pt x="427498" y="1193981"/>
                  </a:lnTo>
                  <a:lnTo>
                    <a:pt x="438591" y="1195567"/>
                  </a:lnTo>
                  <a:lnTo>
                    <a:pt x="449685" y="1197153"/>
                  </a:lnTo>
                  <a:lnTo>
                    <a:pt x="461174" y="1198343"/>
                  </a:lnTo>
                  <a:lnTo>
                    <a:pt x="472268" y="1199136"/>
                  </a:lnTo>
                  <a:lnTo>
                    <a:pt x="494455" y="1200326"/>
                  </a:lnTo>
                  <a:lnTo>
                    <a:pt x="517038" y="1200722"/>
                  </a:lnTo>
                  <a:lnTo>
                    <a:pt x="539622" y="1200326"/>
                  </a:lnTo>
                  <a:lnTo>
                    <a:pt x="561412" y="1199136"/>
                  </a:lnTo>
                  <a:lnTo>
                    <a:pt x="583996" y="1197153"/>
                  </a:lnTo>
                  <a:lnTo>
                    <a:pt x="605787" y="1194378"/>
                  </a:lnTo>
                  <a:lnTo>
                    <a:pt x="627578" y="1191206"/>
                  </a:lnTo>
                  <a:lnTo>
                    <a:pt x="648972" y="1187240"/>
                  </a:lnTo>
                  <a:lnTo>
                    <a:pt x="669575" y="1182482"/>
                  </a:lnTo>
                  <a:lnTo>
                    <a:pt x="690177" y="1177724"/>
                  </a:lnTo>
                  <a:lnTo>
                    <a:pt x="710383" y="1172569"/>
                  </a:lnTo>
                  <a:lnTo>
                    <a:pt x="729400" y="1167414"/>
                  </a:lnTo>
                  <a:lnTo>
                    <a:pt x="748418" y="1161863"/>
                  </a:lnTo>
                  <a:lnTo>
                    <a:pt x="767039" y="1155518"/>
                  </a:lnTo>
                  <a:lnTo>
                    <a:pt x="784472" y="1149570"/>
                  </a:lnTo>
                  <a:lnTo>
                    <a:pt x="801112" y="1143623"/>
                  </a:lnTo>
                  <a:lnTo>
                    <a:pt x="817356" y="1137675"/>
                  </a:lnTo>
                  <a:lnTo>
                    <a:pt x="832412" y="1131727"/>
                  </a:lnTo>
                  <a:lnTo>
                    <a:pt x="860146" y="1120228"/>
                  </a:lnTo>
                  <a:lnTo>
                    <a:pt x="883521" y="1109521"/>
                  </a:lnTo>
                  <a:lnTo>
                    <a:pt x="902935" y="1100798"/>
                  </a:lnTo>
                  <a:lnTo>
                    <a:pt x="916802" y="1093264"/>
                  </a:lnTo>
                  <a:lnTo>
                    <a:pt x="928688" y="1087316"/>
                  </a:lnTo>
                  <a:lnTo>
                    <a:pt x="911255" y="1111108"/>
                  </a:lnTo>
                  <a:lnTo>
                    <a:pt x="893823" y="1133313"/>
                  </a:lnTo>
                  <a:lnTo>
                    <a:pt x="876390" y="1154329"/>
                  </a:lnTo>
                  <a:lnTo>
                    <a:pt x="858165" y="1174948"/>
                  </a:lnTo>
                  <a:lnTo>
                    <a:pt x="839940" y="1193981"/>
                  </a:lnTo>
                  <a:lnTo>
                    <a:pt x="822111" y="1211825"/>
                  </a:lnTo>
                  <a:lnTo>
                    <a:pt x="803093" y="1229272"/>
                  </a:lnTo>
                  <a:lnTo>
                    <a:pt x="784472" y="1245530"/>
                  </a:lnTo>
                  <a:lnTo>
                    <a:pt x="765851" y="1260597"/>
                  </a:lnTo>
                  <a:lnTo>
                    <a:pt x="746833" y="1274872"/>
                  </a:lnTo>
                  <a:lnTo>
                    <a:pt x="727419" y="1287958"/>
                  </a:lnTo>
                  <a:lnTo>
                    <a:pt x="708402" y="1300647"/>
                  </a:lnTo>
                  <a:lnTo>
                    <a:pt x="688988" y="1311749"/>
                  </a:lnTo>
                  <a:lnTo>
                    <a:pt x="669575" y="1322455"/>
                  </a:lnTo>
                  <a:lnTo>
                    <a:pt x="650161" y="1332369"/>
                  </a:lnTo>
                  <a:lnTo>
                    <a:pt x="630747" y="1341489"/>
                  </a:lnTo>
                  <a:lnTo>
                    <a:pt x="610937" y="1349419"/>
                  </a:lnTo>
                  <a:lnTo>
                    <a:pt x="591920" y="1357350"/>
                  </a:lnTo>
                  <a:lnTo>
                    <a:pt x="572110" y="1364091"/>
                  </a:lnTo>
                  <a:lnTo>
                    <a:pt x="552696" y="1370038"/>
                  </a:lnTo>
                  <a:lnTo>
                    <a:pt x="532886" y="1375590"/>
                  </a:lnTo>
                  <a:lnTo>
                    <a:pt x="513869" y="1380745"/>
                  </a:lnTo>
                  <a:lnTo>
                    <a:pt x="494851" y="1384710"/>
                  </a:lnTo>
                  <a:lnTo>
                    <a:pt x="475438" y="1388279"/>
                  </a:lnTo>
                  <a:lnTo>
                    <a:pt x="456816" y="1391451"/>
                  </a:lnTo>
                  <a:lnTo>
                    <a:pt x="437799" y="1393830"/>
                  </a:lnTo>
                  <a:lnTo>
                    <a:pt x="418781" y="1395813"/>
                  </a:lnTo>
                  <a:lnTo>
                    <a:pt x="400556" y="1397002"/>
                  </a:lnTo>
                  <a:lnTo>
                    <a:pt x="381935" y="1398192"/>
                  </a:lnTo>
                  <a:lnTo>
                    <a:pt x="363710" y="1398588"/>
                  </a:lnTo>
                  <a:lnTo>
                    <a:pt x="346277" y="1398588"/>
                  </a:lnTo>
                  <a:lnTo>
                    <a:pt x="328448" y="1398192"/>
                  </a:lnTo>
                  <a:lnTo>
                    <a:pt x="311015" y="1397399"/>
                  </a:lnTo>
                  <a:lnTo>
                    <a:pt x="293979" y="1396606"/>
                  </a:lnTo>
                  <a:lnTo>
                    <a:pt x="276942" y="1395020"/>
                  </a:lnTo>
                  <a:lnTo>
                    <a:pt x="260698" y="1393433"/>
                  </a:lnTo>
                  <a:lnTo>
                    <a:pt x="244454" y="1391451"/>
                  </a:lnTo>
                  <a:lnTo>
                    <a:pt x="228606" y="1389468"/>
                  </a:lnTo>
                  <a:lnTo>
                    <a:pt x="213551" y="1387089"/>
                  </a:lnTo>
                  <a:lnTo>
                    <a:pt x="198099" y="1384313"/>
                  </a:lnTo>
                  <a:lnTo>
                    <a:pt x="183836" y="1381538"/>
                  </a:lnTo>
                  <a:lnTo>
                    <a:pt x="169573" y="1378365"/>
                  </a:lnTo>
                  <a:lnTo>
                    <a:pt x="142235" y="1372021"/>
                  </a:lnTo>
                  <a:lnTo>
                    <a:pt x="117275" y="1365280"/>
                  </a:lnTo>
                  <a:lnTo>
                    <a:pt x="94295" y="1358539"/>
                  </a:lnTo>
                  <a:lnTo>
                    <a:pt x="73297" y="1351798"/>
                  </a:lnTo>
                  <a:lnTo>
                    <a:pt x="54675" y="1345454"/>
                  </a:lnTo>
                  <a:lnTo>
                    <a:pt x="38827" y="1339506"/>
                  </a:lnTo>
                  <a:lnTo>
                    <a:pt x="25357" y="1333955"/>
                  </a:lnTo>
                  <a:lnTo>
                    <a:pt x="6339" y="1326024"/>
                  </a:lnTo>
                  <a:lnTo>
                    <a:pt x="0" y="1322852"/>
                  </a:lnTo>
                  <a:lnTo>
                    <a:pt x="9113" y="1303819"/>
                  </a:lnTo>
                  <a:lnTo>
                    <a:pt x="18225" y="1284786"/>
                  </a:lnTo>
                  <a:lnTo>
                    <a:pt x="27734" y="1266942"/>
                  </a:lnTo>
                  <a:lnTo>
                    <a:pt x="38035" y="1249891"/>
                  </a:lnTo>
                  <a:lnTo>
                    <a:pt x="48732" y="1232841"/>
                  </a:lnTo>
                  <a:lnTo>
                    <a:pt x="59430" y="1216980"/>
                  </a:lnTo>
                  <a:lnTo>
                    <a:pt x="71316" y="1201119"/>
                  </a:lnTo>
                  <a:lnTo>
                    <a:pt x="83202" y="1186447"/>
                  </a:lnTo>
                  <a:lnTo>
                    <a:pt x="95880" y="1172172"/>
                  </a:lnTo>
                  <a:lnTo>
                    <a:pt x="108558" y="1158691"/>
                  </a:lnTo>
                  <a:lnTo>
                    <a:pt x="122029" y="1145209"/>
                  </a:lnTo>
                  <a:lnTo>
                    <a:pt x="135104" y="1132916"/>
                  </a:lnTo>
                  <a:lnTo>
                    <a:pt x="149367" y="1120624"/>
                  </a:lnTo>
                  <a:lnTo>
                    <a:pt x="163234" y="1109125"/>
                  </a:lnTo>
                  <a:lnTo>
                    <a:pt x="177893" y="1098022"/>
                  </a:lnTo>
                  <a:lnTo>
                    <a:pt x="192156" y="1087713"/>
                  </a:lnTo>
                  <a:lnTo>
                    <a:pt x="207212" y="1077799"/>
                  </a:lnTo>
                  <a:lnTo>
                    <a:pt x="222267" y="1067886"/>
                  </a:lnTo>
                  <a:lnTo>
                    <a:pt x="237719" y="1059163"/>
                  </a:lnTo>
                  <a:lnTo>
                    <a:pt x="252774" y="1050836"/>
                  </a:lnTo>
                  <a:lnTo>
                    <a:pt x="268622" y="1042112"/>
                  </a:lnTo>
                  <a:lnTo>
                    <a:pt x="283678" y="1034578"/>
                  </a:lnTo>
                  <a:lnTo>
                    <a:pt x="299922" y="1027441"/>
                  </a:lnTo>
                  <a:lnTo>
                    <a:pt x="315770" y="1020700"/>
                  </a:lnTo>
                  <a:lnTo>
                    <a:pt x="331222" y="1013959"/>
                  </a:lnTo>
                  <a:lnTo>
                    <a:pt x="347466" y="1008011"/>
                  </a:lnTo>
                  <a:lnTo>
                    <a:pt x="363314" y="1002460"/>
                  </a:lnTo>
                  <a:lnTo>
                    <a:pt x="379161" y="997305"/>
                  </a:lnTo>
                  <a:lnTo>
                    <a:pt x="394613" y="992546"/>
                  </a:lnTo>
                  <a:lnTo>
                    <a:pt x="410857" y="987392"/>
                  </a:lnTo>
                  <a:lnTo>
                    <a:pt x="426705" y="983426"/>
                  </a:lnTo>
                  <a:lnTo>
                    <a:pt x="441761" y="979461"/>
                  </a:lnTo>
                  <a:lnTo>
                    <a:pt x="457609" y="975892"/>
                  </a:lnTo>
                  <a:lnTo>
                    <a:pt x="472664" y="972324"/>
                  </a:lnTo>
                  <a:lnTo>
                    <a:pt x="502775" y="966772"/>
                  </a:lnTo>
                  <a:lnTo>
                    <a:pt x="531698" y="962014"/>
                  </a:lnTo>
                  <a:lnTo>
                    <a:pt x="559828" y="957652"/>
                  </a:lnTo>
                  <a:lnTo>
                    <a:pt x="586769" y="954877"/>
                  </a:lnTo>
                  <a:lnTo>
                    <a:pt x="612126" y="952497"/>
                  </a:lnTo>
                  <a:lnTo>
                    <a:pt x="636294" y="950911"/>
                  </a:lnTo>
                  <a:lnTo>
                    <a:pt x="658481" y="949722"/>
                  </a:lnTo>
                  <a:lnTo>
                    <a:pt x="678687" y="949325"/>
                  </a:lnTo>
                  <a:close/>
                  <a:moveTo>
                    <a:pt x="1603324" y="885825"/>
                  </a:moveTo>
                  <a:lnTo>
                    <a:pt x="1627168" y="885825"/>
                  </a:lnTo>
                  <a:lnTo>
                    <a:pt x="1650218" y="887014"/>
                  </a:lnTo>
                  <a:lnTo>
                    <a:pt x="1672472" y="888997"/>
                  </a:lnTo>
                  <a:lnTo>
                    <a:pt x="1694727" y="891376"/>
                  </a:lnTo>
                  <a:lnTo>
                    <a:pt x="1716584" y="894549"/>
                  </a:lnTo>
                  <a:lnTo>
                    <a:pt x="1738044" y="898117"/>
                  </a:lnTo>
                  <a:lnTo>
                    <a:pt x="1758709" y="902876"/>
                  </a:lnTo>
                  <a:lnTo>
                    <a:pt x="1778977" y="908031"/>
                  </a:lnTo>
                  <a:lnTo>
                    <a:pt x="1798847" y="913979"/>
                  </a:lnTo>
                  <a:lnTo>
                    <a:pt x="1818717" y="919927"/>
                  </a:lnTo>
                  <a:lnTo>
                    <a:pt x="1837395" y="926668"/>
                  </a:lnTo>
                  <a:lnTo>
                    <a:pt x="1856073" y="934203"/>
                  </a:lnTo>
                  <a:lnTo>
                    <a:pt x="1874353" y="941737"/>
                  </a:lnTo>
                  <a:lnTo>
                    <a:pt x="1891839" y="949668"/>
                  </a:lnTo>
                  <a:lnTo>
                    <a:pt x="1908928" y="957996"/>
                  </a:lnTo>
                  <a:lnTo>
                    <a:pt x="1926016" y="967116"/>
                  </a:lnTo>
                  <a:lnTo>
                    <a:pt x="1942309" y="976236"/>
                  </a:lnTo>
                  <a:lnTo>
                    <a:pt x="1958206" y="985357"/>
                  </a:lnTo>
                  <a:lnTo>
                    <a:pt x="1973307" y="995667"/>
                  </a:lnTo>
                  <a:lnTo>
                    <a:pt x="1988806" y="1005580"/>
                  </a:lnTo>
                  <a:lnTo>
                    <a:pt x="2003112" y="1015494"/>
                  </a:lnTo>
                  <a:lnTo>
                    <a:pt x="2017419" y="1026200"/>
                  </a:lnTo>
                  <a:lnTo>
                    <a:pt x="2030930" y="1036510"/>
                  </a:lnTo>
                  <a:lnTo>
                    <a:pt x="2044045" y="1047614"/>
                  </a:lnTo>
                  <a:lnTo>
                    <a:pt x="2056762" y="1057924"/>
                  </a:lnTo>
                  <a:lnTo>
                    <a:pt x="2069478" y="1068630"/>
                  </a:lnTo>
                  <a:lnTo>
                    <a:pt x="2081003" y="1079733"/>
                  </a:lnTo>
                  <a:lnTo>
                    <a:pt x="2092925" y="1090440"/>
                  </a:lnTo>
                  <a:lnTo>
                    <a:pt x="2103655" y="1101543"/>
                  </a:lnTo>
                  <a:lnTo>
                    <a:pt x="2113988" y="1112250"/>
                  </a:lnTo>
                  <a:lnTo>
                    <a:pt x="2124718" y="1122956"/>
                  </a:lnTo>
                  <a:lnTo>
                    <a:pt x="2134255" y="1133663"/>
                  </a:lnTo>
                  <a:lnTo>
                    <a:pt x="2152536" y="1153886"/>
                  </a:lnTo>
                  <a:lnTo>
                    <a:pt x="2168432" y="1174110"/>
                  </a:lnTo>
                  <a:lnTo>
                    <a:pt x="2183533" y="1192747"/>
                  </a:lnTo>
                  <a:lnTo>
                    <a:pt x="2195853" y="1210195"/>
                  </a:lnTo>
                  <a:lnTo>
                    <a:pt x="2207378" y="1226057"/>
                  </a:lnTo>
                  <a:lnTo>
                    <a:pt x="2216915" y="1240332"/>
                  </a:lnTo>
                  <a:lnTo>
                    <a:pt x="2224466" y="1252228"/>
                  </a:lnTo>
                  <a:lnTo>
                    <a:pt x="2234798" y="1269676"/>
                  </a:lnTo>
                  <a:lnTo>
                    <a:pt x="2238375" y="1275624"/>
                  </a:lnTo>
                  <a:lnTo>
                    <a:pt x="2219300" y="1286331"/>
                  </a:lnTo>
                  <a:lnTo>
                    <a:pt x="2200622" y="1296244"/>
                  </a:lnTo>
                  <a:lnTo>
                    <a:pt x="2182341" y="1305365"/>
                  </a:lnTo>
                  <a:lnTo>
                    <a:pt x="2163266" y="1313295"/>
                  </a:lnTo>
                  <a:lnTo>
                    <a:pt x="2144190" y="1320830"/>
                  </a:lnTo>
                  <a:lnTo>
                    <a:pt x="2125910" y="1327571"/>
                  </a:lnTo>
                  <a:lnTo>
                    <a:pt x="2106834" y="1333519"/>
                  </a:lnTo>
                  <a:lnTo>
                    <a:pt x="2088156" y="1338277"/>
                  </a:lnTo>
                  <a:lnTo>
                    <a:pt x="2069876" y="1342639"/>
                  </a:lnTo>
                  <a:lnTo>
                    <a:pt x="2050801" y="1346605"/>
                  </a:lnTo>
                  <a:lnTo>
                    <a:pt x="2032123" y="1349381"/>
                  </a:lnTo>
                  <a:lnTo>
                    <a:pt x="2013842" y="1352156"/>
                  </a:lnTo>
                  <a:lnTo>
                    <a:pt x="1995164" y="1354139"/>
                  </a:lnTo>
                  <a:lnTo>
                    <a:pt x="1976884" y="1355329"/>
                  </a:lnTo>
                  <a:lnTo>
                    <a:pt x="1958603" y="1355725"/>
                  </a:lnTo>
                  <a:lnTo>
                    <a:pt x="1940322" y="1355725"/>
                  </a:lnTo>
                  <a:lnTo>
                    <a:pt x="1922042" y="1355329"/>
                  </a:lnTo>
                  <a:lnTo>
                    <a:pt x="1904556" y="1354536"/>
                  </a:lnTo>
                  <a:lnTo>
                    <a:pt x="1886276" y="1352949"/>
                  </a:lnTo>
                  <a:lnTo>
                    <a:pt x="1868790" y="1350570"/>
                  </a:lnTo>
                  <a:lnTo>
                    <a:pt x="1851304" y="1348191"/>
                  </a:lnTo>
                  <a:lnTo>
                    <a:pt x="1833818" y="1345812"/>
                  </a:lnTo>
                  <a:lnTo>
                    <a:pt x="1817127" y="1342639"/>
                  </a:lnTo>
                  <a:lnTo>
                    <a:pt x="1799642" y="1339071"/>
                  </a:lnTo>
                  <a:lnTo>
                    <a:pt x="1782951" y="1335105"/>
                  </a:lnTo>
                  <a:lnTo>
                    <a:pt x="1766657" y="1331140"/>
                  </a:lnTo>
                  <a:lnTo>
                    <a:pt x="1749966" y="1326381"/>
                  </a:lnTo>
                  <a:lnTo>
                    <a:pt x="1734070" y="1321226"/>
                  </a:lnTo>
                  <a:lnTo>
                    <a:pt x="1718174" y="1316071"/>
                  </a:lnTo>
                  <a:lnTo>
                    <a:pt x="1703073" y="1310916"/>
                  </a:lnTo>
                  <a:lnTo>
                    <a:pt x="1687574" y="1305365"/>
                  </a:lnTo>
                  <a:lnTo>
                    <a:pt x="1672075" y="1299813"/>
                  </a:lnTo>
                  <a:lnTo>
                    <a:pt x="1657769" y="1293468"/>
                  </a:lnTo>
                  <a:lnTo>
                    <a:pt x="1643065" y="1287520"/>
                  </a:lnTo>
                  <a:lnTo>
                    <a:pt x="1615246" y="1275228"/>
                  </a:lnTo>
                  <a:lnTo>
                    <a:pt x="1588620" y="1262142"/>
                  </a:lnTo>
                  <a:lnTo>
                    <a:pt x="1563584" y="1249452"/>
                  </a:lnTo>
                  <a:lnTo>
                    <a:pt x="1540137" y="1235970"/>
                  </a:lnTo>
                  <a:lnTo>
                    <a:pt x="1517883" y="1223281"/>
                  </a:lnTo>
                  <a:lnTo>
                    <a:pt x="1497218" y="1210592"/>
                  </a:lnTo>
                  <a:lnTo>
                    <a:pt x="1478540" y="1199092"/>
                  </a:lnTo>
                  <a:lnTo>
                    <a:pt x="1462246" y="1187989"/>
                  </a:lnTo>
                  <a:lnTo>
                    <a:pt x="1447145" y="1177679"/>
                  </a:lnTo>
                  <a:lnTo>
                    <a:pt x="1434825" y="1168558"/>
                  </a:lnTo>
                  <a:lnTo>
                    <a:pt x="1423698" y="1160628"/>
                  </a:lnTo>
                  <a:lnTo>
                    <a:pt x="1409391" y="1149128"/>
                  </a:lnTo>
                  <a:lnTo>
                    <a:pt x="1404623" y="1145162"/>
                  </a:lnTo>
                  <a:lnTo>
                    <a:pt x="1410584" y="1141594"/>
                  </a:lnTo>
                  <a:lnTo>
                    <a:pt x="1416942" y="1138421"/>
                  </a:lnTo>
                  <a:lnTo>
                    <a:pt x="1423300" y="1135249"/>
                  </a:lnTo>
                  <a:lnTo>
                    <a:pt x="1430454" y="1132473"/>
                  </a:lnTo>
                  <a:lnTo>
                    <a:pt x="1444363" y="1126525"/>
                  </a:lnTo>
                  <a:lnTo>
                    <a:pt x="1459067" y="1122163"/>
                  </a:lnTo>
                  <a:lnTo>
                    <a:pt x="1474168" y="1118198"/>
                  </a:lnTo>
                  <a:lnTo>
                    <a:pt x="1490064" y="1115025"/>
                  </a:lnTo>
                  <a:lnTo>
                    <a:pt x="1505960" y="1112646"/>
                  </a:lnTo>
                  <a:lnTo>
                    <a:pt x="1522651" y="1110663"/>
                  </a:lnTo>
                  <a:lnTo>
                    <a:pt x="1539740" y="1109077"/>
                  </a:lnTo>
                  <a:lnTo>
                    <a:pt x="1556431" y="1108284"/>
                  </a:lnTo>
                  <a:lnTo>
                    <a:pt x="1573519" y="1107491"/>
                  </a:lnTo>
                  <a:lnTo>
                    <a:pt x="1590210" y="1107491"/>
                  </a:lnTo>
                  <a:lnTo>
                    <a:pt x="1607298" y="1107888"/>
                  </a:lnTo>
                  <a:lnTo>
                    <a:pt x="1624387" y="1108284"/>
                  </a:lnTo>
                  <a:lnTo>
                    <a:pt x="1640680" y="1109474"/>
                  </a:lnTo>
                  <a:lnTo>
                    <a:pt x="1657371" y="1110663"/>
                  </a:lnTo>
                  <a:lnTo>
                    <a:pt x="1672870" y="1111853"/>
                  </a:lnTo>
                  <a:lnTo>
                    <a:pt x="1688369" y="1113439"/>
                  </a:lnTo>
                  <a:lnTo>
                    <a:pt x="1717776" y="1117008"/>
                  </a:lnTo>
                  <a:lnTo>
                    <a:pt x="1744402" y="1120974"/>
                  </a:lnTo>
                  <a:lnTo>
                    <a:pt x="1767452" y="1124939"/>
                  </a:lnTo>
                  <a:lnTo>
                    <a:pt x="1786527" y="1128904"/>
                  </a:lnTo>
                  <a:lnTo>
                    <a:pt x="1800834" y="1131680"/>
                  </a:lnTo>
                  <a:lnTo>
                    <a:pt x="1813153" y="1134456"/>
                  </a:lnTo>
                  <a:lnTo>
                    <a:pt x="1805205" y="1126129"/>
                  </a:lnTo>
                  <a:lnTo>
                    <a:pt x="1797257" y="1118594"/>
                  </a:lnTo>
                  <a:lnTo>
                    <a:pt x="1788912" y="1111457"/>
                  </a:lnTo>
                  <a:lnTo>
                    <a:pt x="1780169" y="1104319"/>
                  </a:lnTo>
                  <a:lnTo>
                    <a:pt x="1763080" y="1090440"/>
                  </a:lnTo>
                  <a:lnTo>
                    <a:pt x="1744800" y="1077354"/>
                  </a:lnTo>
                  <a:lnTo>
                    <a:pt x="1726122" y="1064665"/>
                  </a:lnTo>
                  <a:lnTo>
                    <a:pt x="1707841" y="1053165"/>
                  </a:lnTo>
                  <a:lnTo>
                    <a:pt x="1688369" y="1042062"/>
                  </a:lnTo>
                  <a:lnTo>
                    <a:pt x="1668896" y="1031752"/>
                  </a:lnTo>
                  <a:lnTo>
                    <a:pt x="1649820" y="1022235"/>
                  </a:lnTo>
                  <a:lnTo>
                    <a:pt x="1629950" y="1012718"/>
                  </a:lnTo>
                  <a:lnTo>
                    <a:pt x="1610080" y="1004391"/>
                  </a:lnTo>
                  <a:lnTo>
                    <a:pt x="1590607" y="996460"/>
                  </a:lnTo>
                  <a:lnTo>
                    <a:pt x="1571532" y="989322"/>
                  </a:lnTo>
                  <a:lnTo>
                    <a:pt x="1552457" y="982184"/>
                  </a:lnTo>
                  <a:lnTo>
                    <a:pt x="1533381" y="975840"/>
                  </a:lnTo>
                  <a:lnTo>
                    <a:pt x="1515101" y="970288"/>
                  </a:lnTo>
                  <a:lnTo>
                    <a:pt x="1497218" y="965133"/>
                  </a:lnTo>
                  <a:lnTo>
                    <a:pt x="1480129" y="960375"/>
                  </a:lnTo>
                  <a:lnTo>
                    <a:pt x="1463438" y="955616"/>
                  </a:lnTo>
                  <a:lnTo>
                    <a:pt x="1447542" y="952047"/>
                  </a:lnTo>
                  <a:lnTo>
                    <a:pt x="1418134" y="945306"/>
                  </a:lnTo>
                  <a:lnTo>
                    <a:pt x="1392700" y="940547"/>
                  </a:lnTo>
                  <a:lnTo>
                    <a:pt x="1372035" y="936978"/>
                  </a:lnTo>
                  <a:lnTo>
                    <a:pt x="1356139" y="934599"/>
                  </a:lnTo>
                  <a:lnTo>
                    <a:pt x="1343025" y="933013"/>
                  </a:lnTo>
                  <a:lnTo>
                    <a:pt x="1371241" y="923496"/>
                  </a:lnTo>
                  <a:lnTo>
                    <a:pt x="1398661" y="915169"/>
                  </a:lnTo>
                  <a:lnTo>
                    <a:pt x="1426082" y="908428"/>
                  </a:lnTo>
                  <a:lnTo>
                    <a:pt x="1452708" y="902083"/>
                  </a:lnTo>
                  <a:lnTo>
                    <a:pt x="1478540" y="896928"/>
                  </a:lnTo>
                  <a:lnTo>
                    <a:pt x="1504371" y="892962"/>
                  </a:lnTo>
                  <a:lnTo>
                    <a:pt x="1529805" y="889790"/>
                  </a:lnTo>
                  <a:lnTo>
                    <a:pt x="1554841" y="887807"/>
                  </a:lnTo>
                  <a:lnTo>
                    <a:pt x="1579480" y="886221"/>
                  </a:lnTo>
                  <a:lnTo>
                    <a:pt x="1603324" y="885825"/>
                  </a:lnTo>
                  <a:close/>
                  <a:moveTo>
                    <a:pt x="399645" y="28575"/>
                  </a:moveTo>
                  <a:lnTo>
                    <a:pt x="420652" y="30558"/>
                  </a:lnTo>
                  <a:lnTo>
                    <a:pt x="442055" y="33335"/>
                  </a:lnTo>
                  <a:lnTo>
                    <a:pt x="462665" y="36905"/>
                  </a:lnTo>
                  <a:lnTo>
                    <a:pt x="482879" y="41268"/>
                  </a:lnTo>
                  <a:lnTo>
                    <a:pt x="501904" y="45632"/>
                  </a:lnTo>
                  <a:lnTo>
                    <a:pt x="521325" y="51185"/>
                  </a:lnTo>
                  <a:lnTo>
                    <a:pt x="539953" y="57135"/>
                  </a:lnTo>
                  <a:lnTo>
                    <a:pt x="558186" y="63482"/>
                  </a:lnTo>
                  <a:lnTo>
                    <a:pt x="576021" y="71019"/>
                  </a:lnTo>
                  <a:lnTo>
                    <a:pt x="593461" y="78556"/>
                  </a:lnTo>
                  <a:lnTo>
                    <a:pt x="610108" y="86489"/>
                  </a:lnTo>
                  <a:lnTo>
                    <a:pt x="626754" y="95613"/>
                  </a:lnTo>
                  <a:lnTo>
                    <a:pt x="642608" y="104737"/>
                  </a:lnTo>
                  <a:lnTo>
                    <a:pt x="658066" y="114257"/>
                  </a:lnTo>
                  <a:lnTo>
                    <a:pt x="673127" y="124174"/>
                  </a:lnTo>
                  <a:lnTo>
                    <a:pt x="688189" y="134487"/>
                  </a:lnTo>
                  <a:lnTo>
                    <a:pt x="702061" y="145197"/>
                  </a:lnTo>
                  <a:lnTo>
                    <a:pt x="716330" y="156304"/>
                  </a:lnTo>
                  <a:lnTo>
                    <a:pt x="729409" y="167808"/>
                  </a:lnTo>
                  <a:lnTo>
                    <a:pt x="742885" y="179708"/>
                  </a:lnTo>
                  <a:lnTo>
                    <a:pt x="755568" y="191212"/>
                  </a:lnTo>
                  <a:lnTo>
                    <a:pt x="767855" y="203509"/>
                  </a:lnTo>
                  <a:lnTo>
                    <a:pt x="779746" y="216202"/>
                  </a:lnTo>
                  <a:lnTo>
                    <a:pt x="791636" y="228499"/>
                  </a:lnTo>
                  <a:lnTo>
                    <a:pt x="802338" y="241590"/>
                  </a:lnTo>
                  <a:lnTo>
                    <a:pt x="813039" y="254283"/>
                  </a:lnTo>
                  <a:lnTo>
                    <a:pt x="823741" y="267374"/>
                  </a:lnTo>
                  <a:lnTo>
                    <a:pt x="833649" y="280464"/>
                  </a:lnTo>
                  <a:lnTo>
                    <a:pt x="843558" y="293554"/>
                  </a:lnTo>
                  <a:lnTo>
                    <a:pt x="853070" y="306645"/>
                  </a:lnTo>
                  <a:lnTo>
                    <a:pt x="861790" y="320132"/>
                  </a:lnTo>
                  <a:lnTo>
                    <a:pt x="870906" y="333222"/>
                  </a:lnTo>
                  <a:lnTo>
                    <a:pt x="878833" y="346709"/>
                  </a:lnTo>
                  <a:lnTo>
                    <a:pt x="886760" y="359799"/>
                  </a:lnTo>
                  <a:lnTo>
                    <a:pt x="902218" y="385980"/>
                  </a:lnTo>
                  <a:lnTo>
                    <a:pt x="915694" y="411764"/>
                  </a:lnTo>
                  <a:lnTo>
                    <a:pt x="928377" y="436754"/>
                  </a:lnTo>
                  <a:lnTo>
                    <a:pt x="939475" y="460951"/>
                  </a:lnTo>
                  <a:lnTo>
                    <a:pt x="949384" y="483562"/>
                  </a:lnTo>
                  <a:lnTo>
                    <a:pt x="958500" y="505379"/>
                  </a:lnTo>
                  <a:lnTo>
                    <a:pt x="966427" y="525610"/>
                  </a:lnTo>
                  <a:lnTo>
                    <a:pt x="972768" y="544650"/>
                  </a:lnTo>
                  <a:lnTo>
                    <a:pt x="978714" y="560914"/>
                  </a:lnTo>
                  <a:lnTo>
                    <a:pt x="983866" y="575987"/>
                  </a:lnTo>
                  <a:lnTo>
                    <a:pt x="987433" y="588284"/>
                  </a:lnTo>
                  <a:lnTo>
                    <a:pt x="992190" y="605738"/>
                  </a:lnTo>
                  <a:lnTo>
                    <a:pt x="993775" y="612085"/>
                  </a:lnTo>
                  <a:lnTo>
                    <a:pt x="987037" y="611292"/>
                  </a:lnTo>
                  <a:lnTo>
                    <a:pt x="979506" y="610498"/>
                  </a:lnTo>
                  <a:lnTo>
                    <a:pt x="972372" y="609308"/>
                  </a:lnTo>
                  <a:lnTo>
                    <a:pt x="965238" y="607722"/>
                  </a:lnTo>
                  <a:lnTo>
                    <a:pt x="950573" y="604151"/>
                  </a:lnTo>
                  <a:lnTo>
                    <a:pt x="936304" y="599391"/>
                  </a:lnTo>
                  <a:lnTo>
                    <a:pt x="921243" y="593441"/>
                  </a:lnTo>
                  <a:lnTo>
                    <a:pt x="906974" y="587094"/>
                  </a:lnTo>
                  <a:lnTo>
                    <a:pt x="891913" y="579954"/>
                  </a:lnTo>
                  <a:lnTo>
                    <a:pt x="877644" y="572417"/>
                  </a:lnTo>
                  <a:lnTo>
                    <a:pt x="862979" y="563691"/>
                  </a:lnTo>
                  <a:lnTo>
                    <a:pt x="849107" y="554964"/>
                  </a:lnTo>
                  <a:lnTo>
                    <a:pt x="834838" y="545840"/>
                  </a:lnTo>
                  <a:lnTo>
                    <a:pt x="821362" y="535923"/>
                  </a:lnTo>
                  <a:lnTo>
                    <a:pt x="807490" y="526006"/>
                  </a:lnTo>
                  <a:lnTo>
                    <a:pt x="794411" y="516089"/>
                  </a:lnTo>
                  <a:lnTo>
                    <a:pt x="781331" y="505379"/>
                  </a:lnTo>
                  <a:lnTo>
                    <a:pt x="769044" y="495066"/>
                  </a:lnTo>
                  <a:lnTo>
                    <a:pt x="756757" y="485149"/>
                  </a:lnTo>
                  <a:lnTo>
                    <a:pt x="745659" y="474438"/>
                  </a:lnTo>
                  <a:lnTo>
                    <a:pt x="723860" y="454605"/>
                  </a:lnTo>
                  <a:lnTo>
                    <a:pt x="705232" y="436754"/>
                  </a:lnTo>
                  <a:lnTo>
                    <a:pt x="688981" y="420094"/>
                  </a:lnTo>
                  <a:lnTo>
                    <a:pt x="675902" y="406607"/>
                  </a:lnTo>
                  <a:lnTo>
                    <a:pt x="665597" y="395500"/>
                  </a:lnTo>
                  <a:lnTo>
                    <a:pt x="657670" y="386376"/>
                  </a:lnTo>
                  <a:lnTo>
                    <a:pt x="659255" y="397087"/>
                  </a:lnTo>
                  <a:lnTo>
                    <a:pt x="661237" y="408194"/>
                  </a:lnTo>
                  <a:lnTo>
                    <a:pt x="663615" y="418904"/>
                  </a:lnTo>
                  <a:lnTo>
                    <a:pt x="665993" y="430011"/>
                  </a:lnTo>
                  <a:lnTo>
                    <a:pt x="668767" y="440324"/>
                  </a:lnTo>
                  <a:lnTo>
                    <a:pt x="671542" y="450638"/>
                  </a:lnTo>
                  <a:lnTo>
                    <a:pt x="678676" y="471662"/>
                  </a:lnTo>
                  <a:lnTo>
                    <a:pt x="685810" y="492686"/>
                  </a:lnTo>
                  <a:lnTo>
                    <a:pt x="693738" y="512916"/>
                  </a:lnTo>
                  <a:lnTo>
                    <a:pt x="702457" y="532750"/>
                  </a:lnTo>
                  <a:lnTo>
                    <a:pt x="712366" y="552187"/>
                  </a:lnTo>
                  <a:lnTo>
                    <a:pt x="721878" y="571624"/>
                  </a:lnTo>
                  <a:lnTo>
                    <a:pt x="732580" y="589871"/>
                  </a:lnTo>
                  <a:lnTo>
                    <a:pt x="743281" y="608118"/>
                  </a:lnTo>
                  <a:lnTo>
                    <a:pt x="753983" y="625969"/>
                  </a:lnTo>
                  <a:lnTo>
                    <a:pt x="765477" y="642629"/>
                  </a:lnTo>
                  <a:lnTo>
                    <a:pt x="776575" y="659289"/>
                  </a:lnTo>
                  <a:lnTo>
                    <a:pt x="788069" y="674760"/>
                  </a:lnTo>
                  <a:lnTo>
                    <a:pt x="799167" y="690230"/>
                  </a:lnTo>
                  <a:lnTo>
                    <a:pt x="810265" y="704510"/>
                  </a:lnTo>
                  <a:lnTo>
                    <a:pt x="821759" y="718394"/>
                  </a:lnTo>
                  <a:lnTo>
                    <a:pt x="832460" y="731484"/>
                  </a:lnTo>
                  <a:lnTo>
                    <a:pt x="843162" y="743781"/>
                  </a:lnTo>
                  <a:lnTo>
                    <a:pt x="862583" y="765995"/>
                  </a:lnTo>
                  <a:lnTo>
                    <a:pt x="880022" y="784242"/>
                  </a:lnTo>
                  <a:lnTo>
                    <a:pt x="894687" y="799316"/>
                  </a:lnTo>
                  <a:lnTo>
                    <a:pt x="906182" y="810026"/>
                  </a:lnTo>
                  <a:lnTo>
                    <a:pt x="915694" y="819150"/>
                  </a:lnTo>
                  <a:lnTo>
                    <a:pt x="887553" y="810423"/>
                  </a:lnTo>
                  <a:lnTo>
                    <a:pt x="860205" y="801299"/>
                  </a:lnTo>
                  <a:lnTo>
                    <a:pt x="834046" y="791382"/>
                  </a:lnTo>
                  <a:lnTo>
                    <a:pt x="808679" y="781069"/>
                  </a:lnTo>
                  <a:lnTo>
                    <a:pt x="784502" y="770359"/>
                  </a:lnTo>
                  <a:lnTo>
                    <a:pt x="761513" y="758458"/>
                  </a:lnTo>
                  <a:lnTo>
                    <a:pt x="738921" y="746558"/>
                  </a:lnTo>
                  <a:lnTo>
                    <a:pt x="717519" y="734261"/>
                  </a:lnTo>
                  <a:lnTo>
                    <a:pt x="696908" y="721171"/>
                  </a:lnTo>
                  <a:lnTo>
                    <a:pt x="677487" y="707684"/>
                  </a:lnTo>
                  <a:lnTo>
                    <a:pt x="658462" y="694197"/>
                  </a:lnTo>
                  <a:lnTo>
                    <a:pt x="640230" y="680313"/>
                  </a:lnTo>
                  <a:lnTo>
                    <a:pt x="623583" y="666033"/>
                  </a:lnTo>
                  <a:lnTo>
                    <a:pt x="606937" y="650959"/>
                  </a:lnTo>
                  <a:lnTo>
                    <a:pt x="591083" y="635886"/>
                  </a:lnTo>
                  <a:lnTo>
                    <a:pt x="576418" y="620415"/>
                  </a:lnTo>
                  <a:lnTo>
                    <a:pt x="562149" y="605341"/>
                  </a:lnTo>
                  <a:lnTo>
                    <a:pt x="549069" y="589078"/>
                  </a:lnTo>
                  <a:lnTo>
                    <a:pt x="536386" y="573607"/>
                  </a:lnTo>
                  <a:lnTo>
                    <a:pt x="524496" y="556947"/>
                  </a:lnTo>
                  <a:lnTo>
                    <a:pt x="513398" y="541080"/>
                  </a:lnTo>
                  <a:lnTo>
                    <a:pt x="502300" y="524420"/>
                  </a:lnTo>
                  <a:lnTo>
                    <a:pt x="492391" y="507363"/>
                  </a:lnTo>
                  <a:lnTo>
                    <a:pt x="483275" y="491099"/>
                  </a:lnTo>
                  <a:lnTo>
                    <a:pt x="474159" y="474042"/>
                  </a:lnTo>
                  <a:lnTo>
                    <a:pt x="465836" y="457778"/>
                  </a:lnTo>
                  <a:lnTo>
                    <a:pt x="458305" y="440721"/>
                  </a:lnTo>
                  <a:lnTo>
                    <a:pt x="451171" y="423664"/>
                  </a:lnTo>
                  <a:lnTo>
                    <a:pt x="444433" y="407004"/>
                  </a:lnTo>
                  <a:lnTo>
                    <a:pt x="438488" y="390343"/>
                  </a:lnTo>
                  <a:lnTo>
                    <a:pt x="432939" y="374079"/>
                  </a:lnTo>
                  <a:lnTo>
                    <a:pt x="427786" y="357419"/>
                  </a:lnTo>
                  <a:lnTo>
                    <a:pt x="423030" y="340759"/>
                  </a:lnTo>
                  <a:lnTo>
                    <a:pt x="418670" y="324892"/>
                  </a:lnTo>
                  <a:lnTo>
                    <a:pt x="414707" y="308628"/>
                  </a:lnTo>
                  <a:lnTo>
                    <a:pt x="411536" y="292761"/>
                  </a:lnTo>
                  <a:lnTo>
                    <a:pt x="408365" y="277291"/>
                  </a:lnTo>
                  <a:lnTo>
                    <a:pt x="405591" y="261820"/>
                  </a:lnTo>
                  <a:lnTo>
                    <a:pt x="403212" y="246746"/>
                  </a:lnTo>
                  <a:lnTo>
                    <a:pt x="401231" y="231673"/>
                  </a:lnTo>
                  <a:lnTo>
                    <a:pt x="399645" y="217392"/>
                  </a:lnTo>
                  <a:lnTo>
                    <a:pt x="398060" y="203112"/>
                  </a:lnTo>
                  <a:lnTo>
                    <a:pt x="395682" y="176138"/>
                  </a:lnTo>
                  <a:lnTo>
                    <a:pt x="394096" y="150751"/>
                  </a:lnTo>
                  <a:lnTo>
                    <a:pt x="393700" y="127347"/>
                  </a:lnTo>
                  <a:lnTo>
                    <a:pt x="393700" y="105530"/>
                  </a:lnTo>
                  <a:lnTo>
                    <a:pt x="394493" y="86093"/>
                  </a:lnTo>
                  <a:lnTo>
                    <a:pt x="395285" y="69829"/>
                  </a:lnTo>
                  <a:lnTo>
                    <a:pt x="396474" y="55152"/>
                  </a:lnTo>
                  <a:lnTo>
                    <a:pt x="398853" y="35318"/>
                  </a:lnTo>
                  <a:lnTo>
                    <a:pt x="399645" y="28575"/>
                  </a:lnTo>
                  <a:close/>
                  <a:moveTo>
                    <a:pt x="1782366" y="0"/>
                  </a:moveTo>
                  <a:lnTo>
                    <a:pt x="1787526" y="20648"/>
                  </a:lnTo>
                  <a:lnTo>
                    <a:pt x="1791097" y="41297"/>
                  </a:lnTo>
                  <a:lnTo>
                    <a:pt x="1794272" y="61152"/>
                  </a:lnTo>
                  <a:lnTo>
                    <a:pt x="1796257" y="81006"/>
                  </a:lnTo>
                  <a:lnTo>
                    <a:pt x="1797844" y="100861"/>
                  </a:lnTo>
                  <a:lnTo>
                    <a:pt x="1798638" y="119921"/>
                  </a:lnTo>
                  <a:lnTo>
                    <a:pt x="1798241" y="139378"/>
                  </a:lnTo>
                  <a:lnTo>
                    <a:pt x="1797447" y="158439"/>
                  </a:lnTo>
                  <a:lnTo>
                    <a:pt x="1796257" y="177499"/>
                  </a:lnTo>
                  <a:lnTo>
                    <a:pt x="1793876" y="195765"/>
                  </a:lnTo>
                  <a:lnTo>
                    <a:pt x="1791494" y="214031"/>
                  </a:lnTo>
                  <a:lnTo>
                    <a:pt x="1787922" y="231900"/>
                  </a:lnTo>
                  <a:lnTo>
                    <a:pt x="1783557" y="249769"/>
                  </a:lnTo>
                  <a:lnTo>
                    <a:pt x="1779191" y="267241"/>
                  </a:lnTo>
                  <a:lnTo>
                    <a:pt x="1774429" y="284316"/>
                  </a:lnTo>
                  <a:lnTo>
                    <a:pt x="1768872" y="301391"/>
                  </a:lnTo>
                  <a:lnTo>
                    <a:pt x="1762919" y="318069"/>
                  </a:lnTo>
                  <a:lnTo>
                    <a:pt x="1756172" y="334349"/>
                  </a:lnTo>
                  <a:lnTo>
                    <a:pt x="1749425" y="350630"/>
                  </a:lnTo>
                  <a:lnTo>
                    <a:pt x="1741885" y="366117"/>
                  </a:lnTo>
                  <a:lnTo>
                    <a:pt x="1734344" y="381603"/>
                  </a:lnTo>
                  <a:lnTo>
                    <a:pt x="1726010" y="396693"/>
                  </a:lnTo>
                  <a:lnTo>
                    <a:pt x="1717675" y="411782"/>
                  </a:lnTo>
                  <a:lnTo>
                    <a:pt x="1709341" y="426474"/>
                  </a:lnTo>
                  <a:lnTo>
                    <a:pt x="1699816" y="440770"/>
                  </a:lnTo>
                  <a:lnTo>
                    <a:pt x="1691085" y="454668"/>
                  </a:lnTo>
                  <a:lnTo>
                    <a:pt x="1681560" y="468566"/>
                  </a:lnTo>
                  <a:lnTo>
                    <a:pt x="1671638" y="482067"/>
                  </a:lnTo>
                  <a:lnTo>
                    <a:pt x="1661716" y="495171"/>
                  </a:lnTo>
                  <a:lnTo>
                    <a:pt x="1652191" y="507878"/>
                  </a:lnTo>
                  <a:lnTo>
                    <a:pt x="1641475" y="520585"/>
                  </a:lnTo>
                  <a:lnTo>
                    <a:pt x="1631554" y="532497"/>
                  </a:lnTo>
                  <a:lnTo>
                    <a:pt x="1621235" y="544807"/>
                  </a:lnTo>
                  <a:lnTo>
                    <a:pt x="1610916" y="555926"/>
                  </a:lnTo>
                  <a:lnTo>
                    <a:pt x="1589882" y="578163"/>
                  </a:lnTo>
                  <a:lnTo>
                    <a:pt x="1569244" y="598811"/>
                  </a:lnTo>
                  <a:lnTo>
                    <a:pt x="1548607" y="617872"/>
                  </a:lnTo>
                  <a:lnTo>
                    <a:pt x="1528763" y="636138"/>
                  </a:lnTo>
                  <a:lnTo>
                    <a:pt x="1509713" y="652418"/>
                  </a:lnTo>
                  <a:lnTo>
                    <a:pt x="1491060" y="667508"/>
                  </a:lnTo>
                  <a:lnTo>
                    <a:pt x="1473597" y="681406"/>
                  </a:lnTo>
                  <a:lnTo>
                    <a:pt x="1457722" y="693319"/>
                  </a:lnTo>
                  <a:lnTo>
                    <a:pt x="1443038" y="703643"/>
                  </a:lnTo>
                  <a:lnTo>
                    <a:pt x="1430338" y="712776"/>
                  </a:lnTo>
                  <a:lnTo>
                    <a:pt x="1419225" y="720321"/>
                  </a:lnTo>
                  <a:lnTo>
                    <a:pt x="1403747" y="729851"/>
                  </a:lnTo>
                  <a:lnTo>
                    <a:pt x="1398588" y="733425"/>
                  </a:lnTo>
                  <a:lnTo>
                    <a:pt x="1396603" y="726674"/>
                  </a:lnTo>
                  <a:lnTo>
                    <a:pt x="1395413" y="719924"/>
                  </a:lnTo>
                  <a:lnTo>
                    <a:pt x="1394222" y="712776"/>
                  </a:lnTo>
                  <a:lnTo>
                    <a:pt x="1393428" y="705231"/>
                  </a:lnTo>
                  <a:lnTo>
                    <a:pt x="1393031" y="698084"/>
                  </a:lnTo>
                  <a:lnTo>
                    <a:pt x="1392635" y="690936"/>
                  </a:lnTo>
                  <a:lnTo>
                    <a:pt x="1392635" y="675847"/>
                  </a:lnTo>
                  <a:lnTo>
                    <a:pt x="1393825" y="660360"/>
                  </a:lnTo>
                  <a:lnTo>
                    <a:pt x="1395413" y="644874"/>
                  </a:lnTo>
                  <a:lnTo>
                    <a:pt x="1398191" y="628990"/>
                  </a:lnTo>
                  <a:lnTo>
                    <a:pt x="1401366" y="613107"/>
                  </a:lnTo>
                  <a:lnTo>
                    <a:pt x="1404938" y="597223"/>
                  </a:lnTo>
                  <a:lnTo>
                    <a:pt x="1409303" y="580942"/>
                  </a:lnTo>
                  <a:lnTo>
                    <a:pt x="1413669" y="565059"/>
                  </a:lnTo>
                  <a:lnTo>
                    <a:pt x="1418828" y="549175"/>
                  </a:lnTo>
                  <a:lnTo>
                    <a:pt x="1424385" y="533291"/>
                  </a:lnTo>
                  <a:lnTo>
                    <a:pt x="1430338" y="518202"/>
                  </a:lnTo>
                  <a:lnTo>
                    <a:pt x="1436291" y="502716"/>
                  </a:lnTo>
                  <a:lnTo>
                    <a:pt x="1442641" y="488420"/>
                  </a:lnTo>
                  <a:lnTo>
                    <a:pt x="1448594" y="473728"/>
                  </a:lnTo>
                  <a:lnTo>
                    <a:pt x="1455341" y="460227"/>
                  </a:lnTo>
                  <a:lnTo>
                    <a:pt x="1467644" y="434019"/>
                  </a:lnTo>
                  <a:lnTo>
                    <a:pt x="1479550" y="410591"/>
                  </a:lnTo>
                  <a:lnTo>
                    <a:pt x="1490663" y="390339"/>
                  </a:lnTo>
                  <a:lnTo>
                    <a:pt x="1499791" y="373661"/>
                  </a:lnTo>
                  <a:lnTo>
                    <a:pt x="1507332" y="361352"/>
                  </a:lnTo>
                  <a:lnTo>
                    <a:pt x="1514078" y="350630"/>
                  </a:lnTo>
                  <a:lnTo>
                    <a:pt x="1503760" y="355792"/>
                  </a:lnTo>
                  <a:lnTo>
                    <a:pt x="1493838" y="360954"/>
                  </a:lnTo>
                  <a:lnTo>
                    <a:pt x="1484313" y="366117"/>
                  </a:lnTo>
                  <a:lnTo>
                    <a:pt x="1474391" y="371676"/>
                  </a:lnTo>
                  <a:lnTo>
                    <a:pt x="1455738" y="383986"/>
                  </a:lnTo>
                  <a:lnTo>
                    <a:pt x="1437085" y="396295"/>
                  </a:lnTo>
                  <a:lnTo>
                    <a:pt x="1419225" y="409797"/>
                  </a:lnTo>
                  <a:lnTo>
                    <a:pt x="1402160" y="423298"/>
                  </a:lnTo>
                  <a:lnTo>
                    <a:pt x="1385491" y="437990"/>
                  </a:lnTo>
                  <a:lnTo>
                    <a:pt x="1369219" y="452682"/>
                  </a:lnTo>
                  <a:lnTo>
                    <a:pt x="1353741" y="467772"/>
                  </a:lnTo>
                  <a:lnTo>
                    <a:pt x="1338660" y="483258"/>
                  </a:lnTo>
                  <a:lnTo>
                    <a:pt x="1324372" y="498745"/>
                  </a:lnTo>
                  <a:lnTo>
                    <a:pt x="1310481" y="514628"/>
                  </a:lnTo>
                  <a:lnTo>
                    <a:pt x="1297781" y="530115"/>
                  </a:lnTo>
                  <a:lnTo>
                    <a:pt x="1285081" y="545998"/>
                  </a:lnTo>
                  <a:lnTo>
                    <a:pt x="1273175" y="561088"/>
                  </a:lnTo>
                  <a:lnTo>
                    <a:pt x="1262063" y="576574"/>
                  </a:lnTo>
                  <a:lnTo>
                    <a:pt x="1251347" y="591267"/>
                  </a:lnTo>
                  <a:lnTo>
                    <a:pt x="1241425" y="605959"/>
                  </a:lnTo>
                  <a:lnTo>
                    <a:pt x="1232297" y="619857"/>
                  </a:lnTo>
                  <a:lnTo>
                    <a:pt x="1223169" y="633755"/>
                  </a:lnTo>
                  <a:lnTo>
                    <a:pt x="1208088" y="659169"/>
                  </a:lnTo>
                  <a:lnTo>
                    <a:pt x="1194991" y="681009"/>
                  </a:lnTo>
                  <a:lnTo>
                    <a:pt x="1185069" y="699275"/>
                  </a:lnTo>
                  <a:lnTo>
                    <a:pt x="1178322" y="713173"/>
                  </a:lnTo>
                  <a:lnTo>
                    <a:pt x="1171972" y="724689"/>
                  </a:lnTo>
                  <a:lnTo>
                    <a:pt x="1171575" y="696098"/>
                  </a:lnTo>
                  <a:lnTo>
                    <a:pt x="1172369" y="667905"/>
                  </a:lnTo>
                  <a:lnTo>
                    <a:pt x="1173956" y="640506"/>
                  </a:lnTo>
                  <a:lnTo>
                    <a:pt x="1176734" y="613504"/>
                  </a:lnTo>
                  <a:lnTo>
                    <a:pt x="1179513" y="587693"/>
                  </a:lnTo>
                  <a:lnTo>
                    <a:pt x="1183481" y="562279"/>
                  </a:lnTo>
                  <a:lnTo>
                    <a:pt x="1188244" y="537659"/>
                  </a:lnTo>
                  <a:lnTo>
                    <a:pt x="1193800" y="514231"/>
                  </a:lnTo>
                  <a:lnTo>
                    <a:pt x="1199753" y="491200"/>
                  </a:lnTo>
                  <a:lnTo>
                    <a:pt x="1206897" y="468566"/>
                  </a:lnTo>
                  <a:lnTo>
                    <a:pt x="1214438" y="446726"/>
                  </a:lnTo>
                  <a:lnTo>
                    <a:pt x="1222375" y="425680"/>
                  </a:lnTo>
                  <a:lnTo>
                    <a:pt x="1231503" y="405429"/>
                  </a:lnTo>
                  <a:lnTo>
                    <a:pt x="1240631" y="385574"/>
                  </a:lnTo>
                  <a:lnTo>
                    <a:pt x="1250156" y="366117"/>
                  </a:lnTo>
                  <a:lnTo>
                    <a:pt x="1260872" y="347850"/>
                  </a:lnTo>
                  <a:lnTo>
                    <a:pt x="1271588" y="329584"/>
                  </a:lnTo>
                  <a:lnTo>
                    <a:pt x="1282700" y="312112"/>
                  </a:lnTo>
                  <a:lnTo>
                    <a:pt x="1294606" y="295832"/>
                  </a:lnTo>
                  <a:lnTo>
                    <a:pt x="1306513" y="279551"/>
                  </a:lnTo>
                  <a:lnTo>
                    <a:pt x="1319213" y="264065"/>
                  </a:lnTo>
                  <a:lnTo>
                    <a:pt x="1331913" y="248975"/>
                  </a:lnTo>
                  <a:lnTo>
                    <a:pt x="1345010" y="234680"/>
                  </a:lnTo>
                  <a:lnTo>
                    <a:pt x="1358106" y="220385"/>
                  </a:lnTo>
                  <a:lnTo>
                    <a:pt x="1371997" y="207281"/>
                  </a:lnTo>
                  <a:lnTo>
                    <a:pt x="1385491" y="194177"/>
                  </a:lnTo>
                  <a:lnTo>
                    <a:pt x="1399778" y="182264"/>
                  </a:lnTo>
                  <a:lnTo>
                    <a:pt x="1413669" y="169954"/>
                  </a:lnTo>
                  <a:lnTo>
                    <a:pt x="1428353" y="158836"/>
                  </a:lnTo>
                  <a:lnTo>
                    <a:pt x="1442244" y="147717"/>
                  </a:lnTo>
                  <a:lnTo>
                    <a:pt x="1456928" y="137790"/>
                  </a:lnTo>
                  <a:lnTo>
                    <a:pt x="1471216" y="127863"/>
                  </a:lnTo>
                  <a:lnTo>
                    <a:pt x="1485900" y="118333"/>
                  </a:lnTo>
                  <a:lnTo>
                    <a:pt x="1500188" y="109199"/>
                  </a:lnTo>
                  <a:lnTo>
                    <a:pt x="1514872" y="100861"/>
                  </a:lnTo>
                  <a:lnTo>
                    <a:pt x="1529160" y="92919"/>
                  </a:lnTo>
                  <a:lnTo>
                    <a:pt x="1543447" y="84977"/>
                  </a:lnTo>
                  <a:lnTo>
                    <a:pt x="1557338" y="77829"/>
                  </a:lnTo>
                  <a:lnTo>
                    <a:pt x="1571625" y="71079"/>
                  </a:lnTo>
                  <a:lnTo>
                    <a:pt x="1585119" y="64328"/>
                  </a:lnTo>
                  <a:lnTo>
                    <a:pt x="1599010" y="57975"/>
                  </a:lnTo>
                  <a:lnTo>
                    <a:pt x="1612107" y="52416"/>
                  </a:lnTo>
                  <a:lnTo>
                    <a:pt x="1637904" y="42091"/>
                  </a:lnTo>
                  <a:lnTo>
                    <a:pt x="1662113" y="32958"/>
                  </a:lnTo>
                  <a:lnTo>
                    <a:pt x="1685132" y="25414"/>
                  </a:lnTo>
                  <a:lnTo>
                    <a:pt x="1706166" y="18663"/>
                  </a:lnTo>
                  <a:lnTo>
                    <a:pt x="1724819" y="13501"/>
                  </a:lnTo>
                  <a:lnTo>
                    <a:pt x="1741488" y="9133"/>
                  </a:lnTo>
                  <a:lnTo>
                    <a:pt x="1755379" y="5162"/>
                  </a:lnTo>
                  <a:lnTo>
                    <a:pt x="1775619" y="1191"/>
                  </a:lnTo>
                  <a:lnTo>
                    <a:pt x="17823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4" name="组合 53">
            <a:extLst>
              <a:ext uri="{FF2B5EF4-FFF2-40B4-BE49-F238E27FC236}">
                <a16:creationId xmlns:a16="http://schemas.microsoft.com/office/drawing/2014/main" xmlns="" id="{EF612B31-72BC-4301-864D-2571ABB710C0}"/>
              </a:ext>
            </a:extLst>
          </p:cNvPr>
          <p:cNvGrpSpPr/>
          <p:nvPr/>
        </p:nvGrpSpPr>
        <p:grpSpPr>
          <a:xfrm>
            <a:off x="6843715" y="1993263"/>
            <a:ext cx="540417" cy="540417"/>
            <a:chOff x="6653215" y="1993263"/>
            <a:chExt cx="540417" cy="540417"/>
          </a:xfrm>
        </p:grpSpPr>
        <p:sp>
          <p:nvSpPr>
            <p:cNvPr id="43" name="椭圆 42">
              <a:extLst>
                <a:ext uri="{FF2B5EF4-FFF2-40B4-BE49-F238E27FC236}">
                  <a16:creationId xmlns:a16="http://schemas.microsoft.com/office/drawing/2014/main" xmlns="" id="{9B5B5EDB-C080-4B08-8785-EB4FBE8A11CB}"/>
                </a:ext>
              </a:extLst>
            </p:cNvPr>
            <p:cNvSpPr/>
            <p:nvPr/>
          </p:nvSpPr>
          <p:spPr>
            <a:xfrm>
              <a:off x="6653215" y="1993263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8" name="KSO_Shape">
              <a:extLst>
                <a:ext uri="{FF2B5EF4-FFF2-40B4-BE49-F238E27FC236}">
                  <a16:creationId xmlns:a16="http://schemas.microsoft.com/office/drawing/2014/main" xmlns="" id="{A6A0B2EB-63FC-4C7E-9AFE-01E418A12766}"/>
                </a:ext>
              </a:extLst>
            </p:cNvPr>
            <p:cNvSpPr/>
            <p:nvPr/>
          </p:nvSpPr>
          <p:spPr>
            <a:xfrm>
              <a:off x="6834024" y="2181443"/>
              <a:ext cx="203558" cy="141134"/>
            </a:xfrm>
            <a:custGeom>
              <a:avLst/>
              <a:gdLst>
                <a:gd name="connsiteX0" fmla="*/ 1674609 w 1954476"/>
                <a:gd name="connsiteY0" fmla="*/ 583020 h 1354454"/>
                <a:gd name="connsiteX1" fmla="*/ 1735940 w 1954476"/>
                <a:gd name="connsiteY1" fmla="*/ 731085 h 1354454"/>
                <a:gd name="connsiteX2" fmla="*/ 1698924 w 1954476"/>
                <a:gd name="connsiteY2" fmla="*/ 746418 h 1354454"/>
                <a:gd name="connsiteX3" fmla="*/ 1637593 w 1954476"/>
                <a:gd name="connsiteY3" fmla="*/ 598352 h 1354454"/>
                <a:gd name="connsiteX4" fmla="*/ 1742849 w 1954476"/>
                <a:gd name="connsiteY4" fmla="*/ 528022 h 1354454"/>
                <a:gd name="connsiteX5" fmla="*/ 1856173 w 1954476"/>
                <a:gd name="connsiteY5" fmla="*/ 641347 h 1354454"/>
                <a:gd name="connsiteX6" fmla="*/ 1827842 w 1954476"/>
                <a:gd name="connsiteY6" fmla="*/ 669678 h 1354454"/>
                <a:gd name="connsiteX7" fmla="*/ 1714518 w 1954476"/>
                <a:gd name="connsiteY7" fmla="*/ 556354 h 1354454"/>
                <a:gd name="connsiteX8" fmla="*/ 1784847 w 1954476"/>
                <a:gd name="connsiteY8" fmla="*/ 451098 h 1354454"/>
                <a:gd name="connsiteX9" fmla="*/ 1932912 w 1954476"/>
                <a:gd name="connsiteY9" fmla="*/ 512429 h 1354454"/>
                <a:gd name="connsiteX10" fmla="*/ 1917580 w 1954476"/>
                <a:gd name="connsiteY10" fmla="*/ 549445 h 1354454"/>
                <a:gd name="connsiteX11" fmla="*/ 1769514 w 1954476"/>
                <a:gd name="connsiteY11" fmla="*/ 488115 h 1354454"/>
                <a:gd name="connsiteX12" fmla="*/ 1794211 w 1954476"/>
                <a:gd name="connsiteY12" fmla="*/ 363957 h 1354454"/>
                <a:gd name="connsiteX13" fmla="*/ 1954476 w 1954476"/>
                <a:gd name="connsiteY13" fmla="*/ 363957 h 1354454"/>
                <a:gd name="connsiteX14" fmla="*/ 1954476 w 1954476"/>
                <a:gd name="connsiteY14" fmla="*/ 404024 h 1354454"/>
                <a:gd name="connsiteX15" fmla="*/ 1794211 w 1954476"/>
                <a:gd name="connsiteY15" fmla="*/ 404024 h 1354454"/>
                <a:gd name="connsiteX16" fmla="*/ 762050 w 1954476"/>
                <a:gd name="connsiteY16" fmla="*/ 290829 h 1354454"/>
                <a:gd name="connsiteX17" fmla="*/ 903473 w 1954476"/>
                <a:gd name="connsiteY17" fmla="*/ 321184 h 1354454"/>
                <a:gd name="connsiteX18" fmla="*/ 585077 w 1954476"/>
                <a:gd name="connsiteY18" fmla="*/ 695389 h 1354454"/>
                <a:gd name="connsiteX19" fmla="*/ 492085 w 1954476"/>
                <a:gd name="connsiteY19" fmla="*/ 676597 h 1354454"/>
                <a:gd name="connsiteX20" fmla="*/ 451254 w 1954476"/>
                <a:gd name="connsiteY20" fmla="*/ 684105 h 1354454"/>
                <a:gd name="connsiteX21" fmla="*/ 335390 w 1954476"/>
                <a:gd name="connsiteY21" fmla="*/ 828713 h 1354454"/>
                <a:gd name="connsiteX22" fmla="*/ 126675 w 1954476"/>
                <a:gd name="connsiteY22" fmla="*/ 1079952 h 1354454"/>
                <a:gd name="connsiteX23" fmla="*/ 303681 w 1954476"/>
                <a:gd name="connsiteY23" fmla="*/ 1317622 h 1354454"/>
                <a:gd name="connsiteX24" fmla="*/ 161258 w 1954476"/>
                <a:gd name="connsiteY24" fmla="*/ 1097220 h 1354454"/>
                <a:gd name="connsiteX25" fmla="*/ 369973 w 1954476"/>
                <a:gd name="connsiteY25" fmla="*/ 845981 h 1354454"/>
                <a:gd name="connsiteX26" fmla="*/ 485836 w 1954476"/>
                <a:gd name="connsiteY26" fmla="*/ 701373 h 1354454"/>
                <a:gd name="connsiteX27" fmla="*/ 526668 w 1954476"/>
                <a:gd name="connsiteY27" fmla="*/ 693864 h 1354454"/>
                <a:gd name="connsiteX28" fmla="*/ 619660 w 1954476"/>
                <a:gd name="connsiteY28" fmla="*/ 712656 h 1354454"/>
                <a:gd name="connsiteX29" fmla="*/ 1119019 w 1954476"/>
                <a:gd name="connsiteY29" fmla="*/ 308097 h 1354454"/>
                <a:gd name="connsiteX30" fmla="*/ 1620853 w 1954476"/>
                <a:gd name="connsiteY30" fmla="*/ 756451 h 1354454"/>
                <a:gd name="connsiteX31" fmla="*/ 1613996 w 1954476"/>
                <a:gd name="connsiteY31" fmla="*/ 827263 h 1354454"/>
                <a:gd name="connsiteX32" fmla="*/ 1905000 w 1954476"/>
                <a:gd name="connsiteY32" fmla="*/ 1097220 h 1354454"/>
                <a:gd name="connsiteX33" fmla="*/ 1676391 w 1954476"/>
                <a:gd name="connsiteY33" fmla="*/ 1354050 h 1354454"/>
                <a:gd name="connsiteX34" fmla="*/ 1674918 w 1954476"/>
                <a:gd name="connsiteY34" fmla="*/ 1354454 h 1354454"/>
                <a:gd name="connsiteX35" fmla="*/ 391518 w 1954476"/>
                <a:gd name="connsiteY35" fmla="*/ 1354454 h 1354454"/>
                <a:gd name="connsiteX36" fmla="*/ 311827 w 1954476"/>
                <a:gd name="connsiteY36" fmla="*/ 1354454 h 1354454"/>
                <a:gd name="connsiteX37" fmla="*/ 295528 w 1954476"/>
                <a:gd name="connsiteY37" fmla="*/ 1352610 h 1354454"/>
                <a:gd name="connsiteX38" fmla="*/ 277057 w 1954476"/>
                <a:gd name="connsiteY38" fmla="*/ 1354454 h 1354454"/>
                <a:gd name="connsiteX39" fmla="*/ 0 w 1954476"/>
                <a:gd name="connsiteY39" fmla="*/ 1079952 h 1354454"/>
                <a:gd name="connsiteX40" fmla="*/ 166066 w 1954476"/>
                <a:gd name="connsiteY40" fmla="*/ 828713 h 1354454"/>
                <a:gd name="connsiteX41" fmla="*/ 258254 w 1954476"/>
                <a:gd name="connsiteY41" fmla="*/ 684105 h 1354454"/>
                <a:gd name="connsiteX42" fmla="*/ 290741 w 1954476"/>
                <a:gd name="connsiteY42" fmla="*/ 676597 h 1354454"/>
                <a:gd name="connsiteX43" fmla="*/ 364732 w 1954476"/>
                <a:gd name="connsiteY43" fmla="*/ 695389 h 1354454"/>
                <a:gd name="connsiteX44" fmla="*/ 762050 w 1954476"/>
                <a:gd name="connsiteY44" fmla="*/ 290829 h 1354454"/>
                <a:gd name="connsiteX45" fmla="*/ 1917580 w 1954476"/>
                <a:gd name="connsiteY45" fmla="*/ 218536 h 1354454"/>
                <a:gd name="connsiteX46" fmla="*/ 1932912 w 1954476"/>
                <a:gd name="connsiteY46" fmla="*/ 255552 h 1354454"/>
                <a:gd name="connsiteX47" fmla="*/ 1784847 w 1954476"/>
                <a:gd name="connsiteY47" fmla="*/ 316883 h 1354454"/>
                <a:gd name="connsiteX48" fmla="*/ 1769514 w 1954476"/>
                <a:gd name="connsiteY48" fmla="*/ 279867 h 1354454"/>
                <a:gd name="connsiteX49" fmla="*/ 1223391 w 1954476"/>
                <a:gd name="connsiteY49" fmla="*/ 218536 h 1354454"/>
                <a:gd name="connsiteX50" fmla="*/ 1371457 w 1954476"/>
                <a:gd name="connsiteY50" fmla="*/ 279867 h 1354454"/>
                <a:gd name="connsiteX51" fmla="*/ 1356124 w 1954476"/>
                <a:gd name="connsiteY51" fmla="*/ 316883 h 1354454"/>
                <a:gd name="connsiteX52" fmla="*/ 1208059 w 1954476"/>
                <a:gd name="connsiteY52" fmla="*/ 255552 h 1354454"/>
                <a:gd name="connsiteX53" fmla="*/ 1570485 w 1954476"/>
                <a:gd name="connsiteY53" fmla="*/ 183659 h 1354454"/>
                <a:gd name="connsiteX54" fmla="*/ 1770817 w 1954476"/>
                <a:gd name="connsiteY54" fmla="*/ 383991 h 1354454"/>
                <a:gd name="connsiteX55" fmla="*/ 1610859 w 1954476"/>
                <a:gd name="connsiteY55" fmla="*/ 580252 h 1354454"/>
                <a:gd name="connsiteX56" fmla="*/ 1602477 w 1954476"/>
                <a:gd name="connsiteY56" fmla="*/ 581097 h 1354454"/>
                <a:gd name="connsiteX57" fmla="*/ 1597893 w 1954476"/>
                <a:gd name="connsiteY57" fmla="*/ 567902 h 1354454"/>
                <a:gd name="connsiteX58" fmla="*/ 1416075 w 1954476"/>
                <a:gd name="connsiteY58" fmla="*/ 370640 h 1354454"/>
                <a:gd name="connsiteX59" fmla="*/ 1376704 w 1954476"/>
                <a:gd name="connsiteY59" fmla="*/ 351547 h 1354454"/>
                <a:gd name="connsiteX60" fmla="*/ 1385897 w 1954476"/>
                <a:gd name="connsiteY60" fmla="*/ 306012 h 1354454"/>
                <a:gd name="connsiteX61" fmla="*/ 1570485 w 1954476"/>
                <a:gd name="connsiteY61" fmla="*/ 183659 h 1354454"/>
                <a:gd name="connsiteX62" fmla="*/ 1827842 w 1954476"/>
                <a:gd name="connsiteY62" fmla="*/ 98303 h 1354454"/>
                <a:gd name="connsiteX63" fmla="*/ 1856173 w 1954476"/>
                <a:gd name="connsiteY63" fmla="*/ 126634 h 1354454"/>
                <a:gd name="connsiteX64" fmla="*/ 1742849 w 1954476"/>
                <a:gd name="connsiteY64" fmla="*/ 239959 h 1354454"/>
                <a:gd name="connsiteX65" fmla="*/ 1714518 w 1954476"/>
                <a:gd name="connsiteY65" fmla="*/ 211627 h 1354454"/>
                <a:gd name="connsiteX66" fmla="*/ 1313129 w 1954476"/>
                <a:gd name="connsiteY66" fmla="*/ 98303 h 1354454"/>
                <a:gd name="connsiteX67" fmla="*/ 1426454 w 1954476"/>
                <a:gd name="connsiteY67" fmla="*/ 211627 h 1354454"/>
                <a:gd name="connsiteX68" fmla="*/ 1398122 w 1954476"/>
                <a:gd name="connsiteY68" fmla="*/ 239958 h 1354454"/>
                <a:gd name="connsiteX69" fmla="*/ 1284798 w 1954476"/>
                <a:gd name="connsiteY69" fmla="*/ 126634 h 1354454"/>
                <a:gd name="connsiteX70" fmla="*/ 1698924 w 1954476"/>
                <a:gd name="connsiteY70" fmla="*/ 21563 h 1354454"/>
                <a:gd name="connsiteX71" fmla="*/ 1735941 w 1954476"/>
                <a:gd name="connsiteY71" fmla="*/ 36896 h 1354454"/>
                <a:gd name="connsiteX72" fmla="*/ 1674609 w 1954476"/>
                <a:gd name="connsiteY72" fmla="*/ 184962 h 1354454"/>
                <a:gd name="connsiteX73" fmla="*/ 1637593 w 1954476"/>
                <a:gd name="connsiteY73" fmla="*/ 169629 h 1354454"/>
                <a:gd name="connsiteX74" fmla="*/ 1442047 w 1954476"/>
                <a:gd name="connsiteY74" fmla="*/ 21563 h 1354454"/>
                <a:gd name="connsiteX75" fmla="*/ 1503378 w 1954476"/>
                <a:gd name="connsiteY75" fmla="*/ 169629 h 1354454"/>
                <a:gd name="connsiteX76" fmla="*/ 1466362 w 1954476"/>
                <a:gd name="connsiteY76" fmla="*/ 184962 h 1354454"/>
                <a:gd name="connsiteX77" fmla="*/ 1405031 w 1954476"/>
                <a:gd name="connsiteY77" fmla="*/ 36896 h 1354454"/>
                <a:gd name="connsiteX78" fmla="*/ 1550452 w 1954476"/>
                <a:gd name="connsiteY78" fmla="*/ 0 h 1354454"/>
                <a:gd name="connsiteX79" fmla="*/ 1590519 w 1954476"/>
                <a:gd name="connsiteY79" fmla="*/ 0 h 1354454"/>
                <a:gd name="connsiteX80" fmla="*/ 1590519 w 1954476"/>
                <a:gd name="connsiteY80" fmla="*/ 160265 h 1354454"/>
                <a:gd name="connsiteX81" fmla="*/ 1550452 w 1954476"/>
                <a:gd name="connsiteY81" fmla="*/ 160265 h 13544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1954476" h="1354454">
                  <a:moveTo>
                    <a:pt x="1674609" y="583020"/>
                  </a:moveTo>
                  <a:lnTo>
                    <a:pt x="1735940" y="731085"/>
                  </a:lnTo>
                  <a:lnTo>
                    <a:pt x="1698924" y="746418"/>
                  </a:lnTo>
                  <a:lnTo>
                    <a:pt x="1637593" y="598352"/>
                  </a:lnTo>
                  <a:close/>
                  <a:moveTo>
                    <a:pt x="1742849" y="528022"/>
                  </a:moveTo>
                  <a:lnTo>
                    <a:pt x="1856173" y="641347"/>
                  </a:lnTo>
                  <a:lnTo>
                    <a:pt x="1827842" y="669678"/>
                  </a:lnTo>
                  <a:lnTo>
                    <a:pt x="1714518" y="556354"/>
                  </a:lnTo>
                  <a:close/>
                  <a:moveTo>
                    <a:pt x="1784847" y="451098"/>
                  </a:moveTo>
                  <a:lnTo>
                    <a:pt x="1932912" y="512429"/>
                  </a:lnTo>
                  <a:lnTo>
                    <a:pt x="1917580" y="549445"/>
                  </a:lnTo>
                  <a:lnTo>
                    <a:pt x="1769514" y="488115"/>
                  </a:lnTo>
                  <a:close/>
                  <a:moveTo>
                    <a:pt x="1794211" y="363957"/>
                  </a:moveTo>
                  <a:lnTo>
                    <a:pt x="1954476" y="363957"/>
                  </a:lnTo>
                  <a:lnTo>
                    <a:pt x="1954476" y="404024"/>
                  </a:lnTo>
                  <a:lnTo>
                    <a:pt x="1794211" y="404024"/>
                  </a:lnTo>
                  <a:close/>
                  <a:moveTo>
                    <a:pt x="762050" y="290829"/>
                  </a:moveTo>
                  <a:cubicBezTo>
                    <a:pt x="812040" y="290829"/>
                    <a:pt x="859885" y="301144"/>
                    <a:pt x="903473" y="321184"/>
                  </a:cubicBezTo>
                  <a:cubicBezTo>
                    <a:pt x="730258" y="380760"/>
                    <a:pt x="603600" y="523941"/>
                    <a:pt x="585077" y="695389"/>
                  </a:cubicBezTo>
                  <a:cubicBezTo>
                    <a:pt x="555015" y="681246"/>
                    <a:pt x="523161" y="674762"/>
                    <a:pt x="492085" y="676597"/>
                  </a:cubicBezTo>
                  <a:cubicBezTo>
                    <a:pt x="478256" y="677413"/>
                    <a:pt x="464582" y="679876"/>
                    <a:pt x="451254" y="684105"/>
                  </a:cubicBezTo>
                  <a:cubicBezTo>
                    <a:pt x="388013" y="704171"/>
                    <a:pt x="346782" y="759481"/>
                    <a:pt x="335390" y="828713"/>
                  </a:cubicBezTo>
                  <a:cubicBezTo>
                    <a:pt x="212461" y="870829"/>
                    <a:pt x="126675" y="967493"/>
                    <a:pt x="126675" y="1079952"/>
                  </a:cubicBezTo>
                  <a:cubicBezTo>
                    <a:pt x="126675" y="1182326"/>
                    <a:pt x="197764" y="1271611"/>
                    <a:pt x="303681" y="1317622"/>
                  </a:cubicBezTo>
                  <a:cubicBezTo>
                    <a:pt x="217122" y="1268437"/>
                    <a:pt x="161258" y="1187971"/>
                    <a:pt x="161258" y="1097220"/>
                  </a:cubicBezTo>
                  <a:cubicBezTo>
                    <a:pt x="161258" y="984760"/>
                    <a:pt x="247043" y="888097"/>
                    <a:pt x="369973" y="845981"/>
                  </a:cubicBezTo>
                  <a:cubicBezTo>
                    <a:pt x="381365" y="776748"/>
                    <a:pt x="422596" y="721439"/>
                    <a:pt x="485836" y="701373"/>
                  </a:cubicBezTo>
                  <a:cubicBezTo>
                    <a:pt x="499165" y="697143"/>
                    <a:pt x="512839" y="694680"/>
                    <a:pt x="526668" y="693864"/>
                  </a:cubicBezTo>
                  <a:cubicBezTo>
                    <a:pt x="557744" y="692030"/>
                    <a:pt x="589597" y="698514"/>
                    <a:pt x="619660" y="712656"/>
                  </a:cubicBezTo>
                  <a:cubicBezTo>
                    <a:pt x="644192" y="485584"/>
                    <a:pt x="858407" y="308097"/>
                    <a:pt x="1119019" y="308097"/>
                  </a:cubicBezTo>
                  <a:cubicBezTo>
                    <a:pt x="1396174" y="308097"/>
                    <a:pt x="1620853" y="508832"/>
                    <a:pt x="1620853" y="756451"/>
                  </a:cubicBezTo>
                  <a:cubicBezTo>
                    <a:pt x="1620853" y="780577"/>
                    <a:pt x="1618720" y="804257"/>
                    <a:pt x="1613996" y="827263"/>
                  </a:cubicBezTo>
                  <a:cubicBezTo>
                    <a:pt x="1779161" y="847977"/>
                    <a:pt x="1905000" y="961013"/>
                    <a:pt x="1905000" y="1097220"/>
                  </a:cubicBezTo>
                  <a:cubicBezTo>
                    <a:pt x="1905000" y="1215595"/>
                    <a:pt x="1809952" y="1316469"/>
                    <a:pt x="1676391" y="1354050"/>
                  </a:cubicBezTo>
                  <a:lnTo>
                    <a:pt x="1674918" y="1354454"/>
                  </a:lnTo>
                  <a:lnTo>
                    <a:pt x="391518" y="1354454"/>
                  </a:lnTo>
                  <a:lnTo>
                    <a:pt x="311827" y="1354454"/>
                  </a:lnTo>
                  <a:lnTo>
                    <a:pt x="295528" y="1352610"/>
                  </a:lnTo>
                  <a:cubicBezTo>
                    <a:pt x="289467" y="1354251"/>
                    <a:pt x="283286" y="1354454"/>
                    <a:pt x="277057" y="1354454"/>
                  </a:cubicBezTo>
                  <a:cubicBezTo>
                    <a:pt x="124043" y="1354454"/>
                    <a:pt x="0" y="1231555"/>
                    <a:pt x="0" y="1079952"/>
                  </a:cubicBezTo>
                  <a:cubicBezTo>
                    <a:pt x="0" y="967493"/>
                    <a:pt x="68256" y="870829"/>
                    <a:pt x="166066" y="828713"/>
                  </a:cubicBezTo>
                  <a:cubicBezTo>
                    <a:pt x="175130" y="759481"/>
                    <a:pt x="207937" y="704171"/>
                    <a:pt x="258254" y="684105"/>
                  </a:cubicBezTo>
                  <a:cubicBezTo>
                    <a:pt x="268858" y="679876"/>
                    <a:pt x="279738" y="677413"/>
                    <a:pt x="290741" y="676597"/>
                  </a:cubicBezTo>
                  <a:cubicBezTo>
                    <a:pt x="315468" y="674762"/>
                    <a:pt x="340812" y="681246"/>
                    <a:pt x="364732" y="695389"/>
                  </a:cubicBezTo>
                  <a:cubicBezTo>
                    <a:pt x="384251" y="468317"/>
                    <a:pt x="554691" y="290829"/>
                    <a:pt x="762050" y="290829"/>
                  </a:cubicBezTo>
                  <a:close/>
                  <a:moveTo>
                    <a:pt x="1917580" y="218536"/>
                  </a:moveTo>
                  <a:lnTo>
                    <a:pt x="1932912" y="255552"/>
                  </a:lnTo>
                  <a:lnTo>
                    <a:pt x="1784847" y="316883"/>
                  </a:lnTo>
                  <a:lnTo>
                    <a:pt x="1769514" y="279867"/>
                  </a:lnTo>
                  <a:close/>
                  <a:moveTo>
                    <a:pt x="1223391" y="218536"/>
                  </a:moveTo>
                  <a:lnTo>
                    <a:pt x="1371457" y="279867"/>
                  </a:lnTo>
                  <a:lnTo>
                    <a:pt x="1356124" y="316883"/>
                  </a:lnTo>
                  <a:lnTo>
                    <a:pt x="1208059" y="255552"/>
                  </a:lnTo>
                  <a:close/>
                  <a:moveTo>
                    <a:pt x="1570485" y="183659"/>
                  </a:moveTo>
                  <a:cubicBezTo>
                    <a:pt x="1681126" y="183659"/>
                    <a:pt x="1770817" y="273350"/>
                    <a:pt x="1770817" y="383991"/>
                  </a:cubicBezTo>
                  <a:cubicBezTo>
                    <a:pt x="1770817" y="480801"/>
                    <a:pt x="1702147" y="561572"/>
                    <a:pt x="1610859" y="580252"/>
                  </a:cubicBezTo>
                  <a:lnTo>
                    <a:pt x="1602477" y="581097"/>
                  </a:lnTo>
                  <a:lnTo>
                    <a:pt x="1597893" y="567902"/>
                  </a:lnTo>
                  <a:cubicBezTo>
                    <a:pt x="1559801" y="487442"/>
                    <a:pt x="1496169" y="418983"/>
                    <a:pt x="1416075" y="370640"/>
                  </a:cubicBezTo>
                  <a:lnTo>
                    <a:pt x="1376704" y="351547"/>
                  </a:lnTo>
                  <a:lnTo>
                    <a:pt x="1385897" y="306012"/>
                  </a:lnTo>
                  <a:cubicBezTo>
                    <a:pt x="1416309" y="234110"/>
                    <a:pt x="1487505" y="183659"/>
                    <a:pt x="1570485" y="183659"/>
                  </a:cubicBezTo>
                  <a:close/>
                  <a:moveTo>
                    <a:pt x="1827842" y="98303"/>
                  </a:moveTo>
                  <a:lnTo>
                    <a:pt x="1856173" y="126634"/>
                  </a:lnTo>
                  <a:lnTo>
                    <a:pt x="1742849" y="239959"/>
                  </a:lnTo>
                  <a:lnTo>
                    <a:pt x="1714518" y="211627"/>
                  </a:lnTo>
                  <a:close/>
                  <a:moveTo>
                    <a:pt x="1313129" y="98303"/>
                  </a:moveTo>
                  <a:lnTo>
                    <a:pt x="1426454" y="211627"/>
                  </a:lnTo>
                  <a:lnTo>
                    <a:pt x="1398122" y="239958"/>
                  </a:lnTo>
                  <a:lnTo>
                    <a:pt x="1284798" y="126634"/>
                  </a:lnTo>
                  <a:close/>
                  <a:moveTo>
                    <a:pt x="1698924" y="21563"/>
                  </a:moveTo>
                  <a:lnTo>
                    <a:pt x="1735941" y="36896"/>
                  </a:lnTo>
                  <a:lnTo>
                    <a:pt x="1674609" y="184962"/>
                  </a:lnTo>
                  <a:lnTo>
                    <a:pt x="1637593" y="169629"/>
                  </a:lnTo>
                  <a:close/>
                  <a:moveTo>
                    <a:pt x="1442047" y="21563"/>
                  </a:moveTo>
                  <a:lnTo>
                    <a:pt x="1503378" y="169629"/>
                  </a:lnTo>
                  <a:lnTo>
                    <a:pt x="1466362" y="184962"/>
                  </a:lnTo>
                  <a:lnTo>
                    <a:pt x="1405031" y="36896"/>
                  </a:lnTo>
                  <a:close/>
                  <a:moveTo>
                    <a:pt x="1550452" y="0"/>
                  </a:moveTo>
                  <a:lnTo>
                    <a:pt x="1590519" y="0"/>
                  </a:lnTo>
                  <a:lnTo>
                    <a:pt x="1590519" y="160265"/>
                  </a:lnTo>
                  <a:lnTo>
                    <a:pt x="1550452" y="16026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>
            <a:extLst>
              <a:ext uri="{FF2B5EF4-FFF2-40B4-BE49-F238E27FC236}">
                <a16:creationId xmlns:a16="http://schemas.microsoft.com/office/drawing/2014/main" xmlns="" id="{4A688C20-42CD-4A93-96E1-43AEAD475C37}"/>
              </a:ext>
            </a:extLst>
          </p:cNvPr>
          <p:cNvGrpSpPr/>
          <p:nvPr/>
        </p:nvGrpSpPr>
        <p:grpSpPr>
          <a:xfrm>
            <a:off x="6843715" y="3217758"/>
            <a:ext cx="540417" cy="540417"/>
            <a:chOff x="6653215" y="3217758"/>
            <a:chExt cx="540417" cy="540417"/>
          </a:xfrm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xmlns="" id="{FB2F9987-AC84-481B-A3C8-6C55E2A7A805}"/>
                </a:ext>
              </a:extLst>
            </p:cNvPr>
            <p:cNvSpPr/>
            <p:nvPr/>
          </p:nvSpPr>
          <p:spPr>
            <a:xfrm>
              <a:off x="6653215" y="3217758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9" name="KSO_Shape">
              <a:extLst>
                <a:ext uri="{FF2B5EF4-FFF2-40B4-BE49-F238E27FC236}">
                  <a16:creationId xmlns:a16="http://schemas.microsoft.com/office/drawing/2014/main" xmlns="" id="{EC2686C7-45CC-4826-9B17-5BB00567D1E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7361" y="3341400"/>
              <a:ext cx="236884" cy="270210"/>
            </a:xfrm>
            <a:custGeom>
              <a:avLst/>
              <a:gdLst>
                <a:gd name="T0" fmla="*/ 870927 w 3212"/>
                <a:gd name="T1" fmla="*/ 431703 h 3667"/>
                <a:gd name="T2" fmla="*/ 900582 w 3212"/>
                <a:gd name="T3" fmla="*/ 415079 h 3667"/>
                <a:gd name="T4" fmla="*/ 972900 w 3212"/>
                <a:gd name="T5" fmla="*/ 368844 h 3667"/>
                <a:gd name="T6" fmla="*/ 1045737 w 3212"/>
                <a:gd name="T7" fmla="*/ 313777 h 3667"/>
                <a:gd name="T8" fmla="*/ 1088399 w 3212"/>
                <a:gd name="T9" fmla="*/ 274295 h 3667"/>
                <a:gd name="T10" fmla="*/ 1126899 w 3212"/>
                <a:gd name="T11" fmla="*/ 232735 h 3667"/>
                <a:gd name="T12" fmla="*/ 1156554 w 3212"/>
                <a:gd name="T13" fmla="*/ 188578 h 3667"/>
                <a:gd name="T14" fmla="*/ 1172162 w 3212"/>
                <a:gd name="T15" fmla="*/ 150654 h 3667"/>
                <a:gd name="T16" fmla="*/ 1177365 w 3212"/>
                <a:gd name="T17" fmla="*/ 127797 h 3667"/>
                <a:gd name="T18" fmla="*/ 1178925 w 3212"/>
                <a:gd name="T19" fmla="*/ 104939 h 3667"/>
                <a:gd name="T20" fmla="*/ 1176844 w 3212"/>
                <a:gd name="T21" fmla="*/ 92990 h 3667"/>
                <a:gd name="T22" fmla="*/ 1167479 w 3212"/>
                <a:gd name="T23" fmla="*/ 73769 h 3667"/>
                <a:gd name="T24" fmla="*/ 1154473 w 3212"/>
                <a:gd name="T25" fmla="*/ 61301 h 3667"/>
                <a:gd name="T26" fmla="*/ 1136263 w 3212"/>
                <a:gd name="T27" fmla="*/ 47274 h 3667"/>
                <a:gd name="T28" fmla="*/ 1108689 w 3212"/>
                <a:gd name="T29" fmla="*/ 33767 h 3667"/>
                <a:gd name="T30" fmla="*/ 1071230 w 3212"/>
                <a:gd name="T31" fmla="*/ 21819 h 3667"/>
                <a:gd name="T32" fmla="*/ 1022325 w 3212"/>
                <a:gd name="T33" fmla="*/ 11948 h 3667"/>
                <a:gd name="T34" fmla="*/ 961454 w 3212"/>
                <a:gd name="T35" fmla="*/ 5714 h 3667"/>
                <a:gd name="T36" fmla="*/ 885495 w 3212"/>
                <a:gd name="T37" fmla="*/ 3636 h 3667"/>
                <a:gd name="T38" fmla="*/ 843353 w 3212"/>
                <a:gd name="T39" fmla="*/ 3117 h 3667"/>
                <a:gd name="T40" fmla="*/ 782482 w 3212"/>
                <a:gd name="T41" fmla="*/ 0 h 3667"/>
                <a:gd name="T42" fmla="*/ 708084 w 3212"/>
                <a:gd name="T43" fmla="*/ 2078 h 3667"/>
                <a:gd name="T44" fmla="*/ 659178 w 3212"/>
                <a:gd name="T45" fmla="*/ 8831 h 3667"/>
                <a:gd name="T46" fmla="*/ 610273 w 3212"/>
                <a:gd name="T47" fmla="*/ 20260 h 3667"/>
                <a:gd name="T48" fmla="*/ 563970 w 3212"/>
                <a:gd name="T49" fmla="*/ 37923 h 3667"/>
                <a:gd name="T50" fmla="*/ 523389 w 3212"/>
                <a:gd name="T51" fmla="*/ 63379 h 3667"/>
                <a:gd name="T52" fmla="*/ 495294 w 3212"/>
                <a:gd name="T53" fmla="*/ 90393 h 3667"/>
                <a:gd name="T54" fmla="*/ 481767 w 3212"/>
                <a:gd name="T55" fmla="*/ 110653 h 3667"/>
                <a:gd name="T56" fmla="*/ 475004 w 3212"/>
                <a:gd name="T57" fmla="*/ 125199 h 3667"/>
                <a:gd name="T58" fmla="*/ 482808 w 3212"/>
                <a:gd name="T59" fmla="*/ 147537 h 3667"/>
                <a:gd name="T60" fmla="*/ 507260 w 3212"/>
                <a:gd name="T61" fmla="*/ 190656 h 3667"/>
                <a:gd name="T62" fmla="*/ 547321 w 3212"/>
                <a:gd name="T63" fmla="*/ 241567 h 3667"/>
                <a:gd name="T64" fmla="*/ 582179 w 3212"/>
                <a:gd name="T65" fmla="*/ 277412 h 3667"/>
                <a:gd name="T66" fmla="*/ 625881 w 3212"/>
                <a:gd name="T67" fmla="*/ 317413 h 3667"/>
                <a:gd name="T68" fmla="*/ 681550 w 3212"/>
                <a:gd name="T69" fmla="*/ 360532 h 3667"/>
                <a:gd name="T70" fmla="*/ 748144 w 3212"/>
                <a:gd name="T71" fmla="*/ 406767 h 3667"/>
                <a:gd name="T72" fmla="*/ 311640 w 3212"/>
                <a:gd name="T73" fmla="*/ 394819 h 3667"/>
                <a:gd name="T74" fmla="*/ 1671098 w 3212"/>
                <a:gd name="T75" fmla="*/ 1905000 h 3667"/>
                <a:gd name="T76" fmla="*/ 819421 w 3212"/>
                <a:gd name="T77" fmla="*/ 506511 h 3667"/>
                <a:gd name="T78" fmla="*/ 819941 w 3212"/>
                <a:gd name="T79" fmla="*/ 850419 h 3667"/>
                <a:gd name="T80" fmla="*/ 819421 w 3212"/>
                <a:gd name="T81" fmla="*/ 506511 h 3667"/>
                <a:gd name="T82" fmla="*/ 665422 w 3212"/>
                <a:gd name="T83" fmla="*/ 817690 h 3667"/>
                <a:gd name="T84" fmla="*/ 1094122 w 3212"/>
                <a:gd name="T85" fmla="*/ 1640575 h 3667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212" h="3667">
                  <a:moveTo>
                    <a:pt x="2532" y="723"/>
                  </a:moveTo>
                  <a:lnTo>
                    <a:pt x="2318" y="1565"/>
                  </a:lnTo>
                  <a:lnTo>
                    <a:pt x="1674" y="831"/>
                  </a:lnTo>
                  <a:lnTo>
                    <a:pt x="1700" y="816"/>
                  </a:lnTo>
                  <a:lnTo>
                    <a:pt x="1731" y="799"/>
                  </a:lnTo>
                  <a:lnTo>
                    <a:pt x="1771" y="775"/>
                  </a:lnTo>
                  <a:lnTo>
                    <a:pt x="1818" y="745"/>
                  </a:lnTo>
                  <a:lnTo>
                    <a:pt x="1870" y="710"/>
                  </a:lnTo>
                  <a:lnTo>
                    <a:pt x="1925" y="671"/>
                  </a:lnTo>
                  <a:lnTo>
                    <a:pt x="1982" y="627"/>
                  </a:lnTo>
                  <a:lnTo>
                    <a:pt x="2010" y="604"/>
                  </a:lnTo>
                  <a:lnTo>
                    <a:pt x="2039" y="579"/>
                  </a:lnTo>
                  <a:lnTo>
                    <a:pt x="2067" y="554"/>
                  </a:lnTo>
                  <a:lnTo>
                    <a:pt x="2092" y="528"/>
                  </a:lnTo>
                  <a:lnTo>
                    <a:pt x="2118" y="502"/>
                  </a:lnTo>
                  <a:lnTo>
                    <a:pt x="2142" y="476"/>
                  </a:lnTo>
                  <a:lnTo>
                    <a:pt x="2166" y="448"/>
                  </a:lnTo>
                  <a:lnTo>
                    <a:pt x="2186" y="419"/>
                  </a:lnTo>
                  <a:lnTo>
                    <a:pt x="2206" y="391"/>
                  </a:lnTo>
                  <a:lnTo>
                    <a:pt x="2223" y="363"/>
                  </a:lnTo>
                  <a:lnTo>
                    <a:pt x="2238" y="334"/>
                  </a:lnTo>
                  <a:lnTo>
                    <a:pt x="2249" y="305"/>
                  </a:lnTo>
                  <a:lnTo>
                    <a:pt x="2253" y="290"/>
                  </a:lnTo>
                  <a:lnTo>
                    <a:pt x="2257" y="275"/>
                  </a:lnTo>
                  <a:lnTo>
                    <a:pt x="2261" y="261"/>
                  </a:lnTo>
                  <a:lnTo>
                    <a:pt x="2263" y="246"/>
                  </a:lnTo>
                  <a:lnTo>
                    <a:pt x="2264" y="231"/>
                  </a:lnTo>
                  <a:lnTo>
                    <a:pt x="2266" y="217"/>
                  </a:lnTo>
                  <a:lnTo>
                    <a:pt x="2266" y="202"/>
                  </a:lnTo>
                  <a:lnTo>
                    <a:pt x="2264" y="188"/>
                  </a:lnTo>
                  <a:lnTo>
                    <a:pt x="2262" y="179"/>
                  </a:lnTo>
                  <a:lnTo>
                    <a:pt x="2260" y="169"/>
                  </a:lnTo>
                  <a:lnTo>
                    <a:pt x="2253" y="157"/>
                  </a:lnTo>
                  <a:lnTo>
                    <a:pt x="2244" y="142"/>
                  </a:lnTo>
                  <a:lnTo>
                    <a:pt x="2236" y="134"/>
                  </a:lnTo>
                  <a:lnTo>
                    <a:pt x="2229" y="127"/>
                  </a:lnTo>
                  <a:lnTo>
                    <a:pt x="2219" y="118"/>
                  </a:lnTo>
                  <a:lnTo>
                    <a:pt x="2209" y="108"/>
                  </a:lnTo>
                  <a:lnTo>
                    <a:pt x="2197" y="100"/>
                  </a:lnTo>
                  <a:lnTo>
                    <a:pt x="2184" y="91"/>
                  </a:lnTo>
                  <a:lnTo>
                    <a:pt x="2168" y="83"/>
                  </a:lnTo>
                  <a:lnTo>
                    <a:pt x="2150" y="74"/>
                  </a:lnTo>
                  <a:lnTo>
                    <a:pt x="2131" y="65"/>
                  </a:lnTo>
                  <a:lnTo>
                    <a:pt x="2109" y="57"/>
                  </a:lnTo>
                  <a:lnTo>
                    <a:pt x="2085" y="50"/>
                  </a:lnTo>
                  <a:lnTo>
                    <a:pt x="2059" y="42"/>
                  </a:lnTo>
                  <a:lnTo>
                    <a:pt x="2031" y="35"/>
                  </a:lnTo>
                  <a:lnTo>
                    <a:pt x="1999" y="29"/>
                  </a:lnTo>
                  <a:lnTo>
                    <a:pt x="1965" y="23"/>
                  </a:lnTo>
                  <a:lnTo>
                    <a:pt x="1930" y="18"/>
                  </a:lnTo>
                  <a:lnTo>
                    <a:pt x="1890" y="14"/>
                  </a:lnTo>
                  <a:lnTo>
                    <a:pt x="1848" y="11"/>
                  </a:lnTo>
                  <a:lnTo>
                    <a:pt x="1802" y="8"/>
                  </a:lnTo>
                  <a:lnTo>
                    <a:pt x="1754" y="7"/>
                  </a:lnTo>
                  <a:lnTo>
                    <a:pt x="1702" y="7"/>
                  </a:lnTo>
                  <a:lnTo>
                    <a:pt x="1647" y="8"/>
                  </a:lnTo>
                  <a:lnTo>
                    <a:pt x="1621" y="6"/>
                  </a:lnTo>
                  <a:lnTo>
                    <a:pt x="1590" y="3"/>
                  </a:lnTo>
                  <a:lnTo>
                    <a:pt x="1550" y="1"/>
                  </a:lnTo>
                  <a:lnTo>
                    <a:pt x="1504" y="0"/>
                  </a:lnTo>
                  <a:lnTo>
                    <a:pt x="1450" y="0"/>
                  </a:lnTo>
                  <a:lnTo>
                    <a:pt x="1391" y="2"/>
                  </a:lnTo>
                  <a:lnTo>
                    <a:pt x="1361" y="4"/>
                  </a:lnTo>
                  <a:lnTo>
                    <a:pt x="1330" y="7"/>
                  </a:lnTo>
                  <a:lnTo>
                    <a:pt x="1299" y="12"/>
                  </a:lnTo>
                  <a:lnTo>
                    <a:pt x="1267" y="17"/>
                  </a:lnTo>
                  <a:lnTo>
                    <a:pt x="1235" y="23"/>
                  </a:lnTo>
                  <a:lnTo>
                    <a:pt x="1203" y="30"/>
                  </a:lnTo>
                  <a:lnTo>
                    <a:pt x="1173" y="39"/>
                  </a:lnTo>
                  <a:lnTo>
                    <a:pt x="1142" y="48"/>
                  </a:lnTo>
                  <a:lnTo>
                    <a:pt x="1113" y="59"/>
                  </a:lnTo>
                  <a:lnTo>
                    <a:pt x="1084" y="73"/>
                  </a:lnTo>
                  <a:lnTo>
                    <a:pt x="1057" y="87"/>
                  </a:lnTo>
                  <a:lnTo>
                    <a:pt x="1030" y="103"/>
                  </a:lnTo>
                  <a:lnTo>
                    <a:pt x="1006" y="122"/>
                  </a:lnTo>
                  <a:lnTo>
                    <a:pt x="982" y="141"/>
                  </a:lnTo>
                  <a:lnTo>
                    <a:pt x="962" y="163"/>
                  </a:lnTo>
                  <a:lnTo>
                    <a:pt x="952" y="174"/>
                  </a:lnTo>
                  <a:lnTo>
                    <a:pt x="943" y="186"/>
                  </a:lnTo>
                  <a:lnTo>
                    <a:pt x="935" y="200"/>
                  </a:lnTo>
                  <a:lnTo>
                    <a:pt x="926" y="213"/>
                  </a:lnTo>
                  <a:lnTo>
                    <a:pt x="919" y="227"/>
                  </a:lnTo>
                  <a:lnTo>
                    <a:pt x="913" y="241"/>
                  </a:lnTo>
                  <a:lnTo>
                    <a:pt x="915" y="252"/>
                  </a:lnTo>
                  <a:lnTo>
                    <a:pt x="920" y="266"/>
                  </a:lnTo>
                  <a:lnTo>
                    <a:pt x="928" y="284"/>
                  </a:lnTo>
                  <a:lnTo>
                    <a:pt x="940" y="307"/>
                  </a:lnTo>
                  <a:lnTo>
                    <a:pt x="954" y="335"/>
                  </a:lnTo>
                  <a:lnTo>
                    <a:pt x="975" y="367"/>
                  </a:lnTo>
                  <a:lnTo>
                    <a:pt x="1001" y="404"/>
                  </a:lnTo>
                  <a:lnTo>
                    <a:pt x="1034" y="443"/>
                  </a:lnTo>
                  <a:lnTo>
                    <a:pt x="1052" y="465"/>
                  </a:lnTo>
                  <a:lnTo>
                    <a:pt x="1073" y="487"/>
                  </a:lnTo>
                  <a:lnTo>
                    <a:pt x="1095" y="510"/>
                  </a:lnTo>
                  <a:lnTo>
                    <a:pt x="1119" y="534"/>
                  </a:lnTo>
                  <a:lnTo>
                    <a:pt x="1145" y="559"/>
                  </a:lnTo>
                  <a:lnTo>
                    <a:pt x="1173" y="584"/>
                  </a:lnTo>
                  <a:lnTo>
                    <a:pt x="1203" y="611"/>
                  </a:lnTo>
                  <a:lnTo>
                    <a:pt x="1236" y="638"/>
                  </a:lnTo>
                  <a:lnTo>
                    <a:pt x="1272" y="666"/>
                  </a:lnTo>
                  <a:lnTo>
                    <a:pt x="1310" y="694"/>
                  </a:lnTo>
                  <a:lnTo>
                    <a:pt x="1350" y="723"/>
                  </a:lnTo>
                  <a:lnTo>
                    <a:pt x="1391" y="753"/>
                  </a:lnTo>
                  <a:lnTo>
                    <a:pt x="1438" y="783"/>
                  </a:lnTo>
                  <a:lnTo>
                    <a:pt x="1485" y="814"/>
                  </a:lnTo>
                  <a:lnTo>
                    <a:pt x="832" y="1583"/>
                  </a:lnTo>
                  <a:lnTo>
                    <a:pt x="599" y="760"/>
                  </a:lnTo>
                  <a:lnTo>
                    <a:pt x="0" y="1091"/>
                  </a:lnTo>
                  <a:lnTo>
                    <a:pt x="0" y="3667"/>
                  </a:lnTo>
                  <a:lnTo>
                    <a:pt x="3212" y="3667"/>
                  </a:lnTo>
                  <a:lnTo>
                    <a:pt x="3212" y="1099"/>
                  </a:lnTo>
                  <a:lnTo>
                    <a:pt x="2532" y="723"/>
                  </a:lnTo>
                  <a:close/>
                  <a:moveTo>
                    <a:pt x="1575" y="975"/>
                  </a:moveTo>
                  <a:lnTo>
                    <a:pt x="1862" y="1140"/>
                  </a:lnTo>
                  <a:lnTo>
                    <a:pt x="1863" y="1471"/>
                  </a:lnTo>
                  <a:lnTo>
                    <a:pt x="1576" y="1637"/>
                  </a:lnTo>
                  <a:lnTo>
                    <a:pt x="1289" y="1472"/>
                  </a:lnTo>
                  <a:lnTo>
                    <a:pt x="1288" y="1141"/>
                  </a:lnTo>
                  <a:lnTo>
                    <a:pt x="1575" y="975"/>
                  </a:lnTo>
                  <a:close/>
                  <a:moveTo>
                    <a:pt x="1638" y="3560"/>
                  </a:moveTo>
                  <a:lnTo>
                    <a:pt x="1146" y="3175"/>
                  </a:lnTo>
                  <a:lnTo>
                    <a:pt x="1279" y="1574"/>
                  </a:lnTo>
                  <a:lnTo>
                    <a:pt x="1601" y="1735"/>
                  </a:lnTo>
                  <a:lnTo>
                    <a:pt x="1879" y="1556"/>
                  </a:lnTo>
                  <a:lnTo>
                    <a:pt x="2103" y="3158"/>
                  </a:lnTo>
                  <a:lnTo>
                    <a:pt x="1638" y="35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xmlns="" id="{2DC9C411-8372-43D5-85FA-BDBB1E70D889}"/>
              </a:ext>
            </a:extLst>
          </p:cNvPr>
          <p:cNvGrpSpPr/>
          <p:nvPr/>
        </p:nvGrpSpPr>
        <p:grpSpPr>
          <a:xfrm>
            <a:off x="6843715" y="4442253"/>
            <a:ext cx="540417" cy="540417"/>
            <a:chOff x="6653215" y="4442253"/>
            <a:chExt cx="540417" cy="540417"/>
          </a:xfrm>
        </p:grpSpPr>
        <p:sp>
          <p:nvSpPr>
            <p:cNvPr id="37" name="椭圆 36">
              <a:extLst>
                <a:ext uri="{FF2B5EF4-FFF2-40B4-BE49-F238E27FC236}">
                  <a16:creationId xmlns:a16="http://schemas.microsoft.com/office/drawing/2014/main" xmlns="" id="{E3907208-57AE-4DB0-BD30-FA09AB799F1F}"/>
                </a:ext>
              </a:extLst>
            </p:cNvPr>
            <p:cNvSpPr/>
            <p:nvPr/>
          </p:nvSpPr>
          <p:spPr>
            <a:xfrm>
              <a:off x="6653215" y="4442253"/>
              <a:ext cx="540417" cy="540417"/>
            </a:xfrm>
            <a:prstGeom prst="ellipse">
              <a:avLst/>
            </a:prstGeom>
            <a:solidFill>
              <a:srgbClr val="137D69"/>
            </a:solidFill>
            <a:ln>
              <a:solidFill>
                <a:srgbClr val="137D6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0" name="KSO_Shape">
              <a:extLst>
                <a:ext uri="{FF2B5EF4-FFF2-40B4-BE49-F238E27FC236}">
                  <a16:creationId xmlns:a16="http://schemas.microsoft.com/office/drawing/2014/main" xmlns="" id="{51380318-B14A-4040-8D42-516C7CD5C822}"/>
                </a:ext>
              </a:extLst>
            </p:cNvPr>
            <p:cNvSpPr/>
            <p:nvPr/>
          </p:nvSpPr>
          <p:spPr>
            <a:xfrm>
              <a:off x="6834024" y="4599221"/>
              <a:ext cx="203558" cy="203558"/>
            </a:xfrm>
            <a:prstGeom prst="hear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4910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标准界限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D45EB749-8142-42ED-97D8-7942F3E8BD17}"/>
              </a:ext>
            </a:extLst>
          </p:cNvPr>
          <p:cNvGrpSpPr/>
          <p:nvPr/>
        </p:nvGrpSpPr>
        <p:grpSpPr>
          <a:xfrm>
            <a:off x="4927600" y="2116919"/>
            <a:ext cx="2336800" cy="2336800"/>
            <a:chOff x="4557487" y="1907369"/>
            <a:chExt cx="2336800" cy="2336800"/>
          </a:xfrm>
        </p:grpSpPr>
        <p:sp>
          <p:nvSpPr>
            <p:cNvPr id="4" name="椭圆 3">
              <a:extLst>
                <a:ext uri="{FF2B5EF4-FFF2-40B4-BE49-F238E27FC236}">
                  <a16:creationId xmlns:a16="http://schemas.microsoft.com/office/drawing/2014/main" xmlns="" id="{7E3E5470-003F-4592-97C5-47DE2241C2EC}"/>
                </a:ext>
              </a:extLst>
            </p:cNvPr>
            <p:cNvSpPr/>
            <p:nvPr/>
          </p:nvSpPr>
          <p:spPr>
            <a:xfrm>
              <a:off x="4557487" y="1907369"/>
              <a:ext cx="2336800" cy="2336800"/>
            </a:xfrm>
            <a:prstGeom prst="ellipse">
              <a:avLst/>
            </a:prstGeom>
            <a:solidFill>
              <a:srgbClr val="137D69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" name="流程图: 接点 1">
              <a:extLst>
                <a:ext uri="{FF2B5EF4-FFF2-40B4-BE49-F238E27FC236}">
                  <a16:creationId xmlns:a16="http://schemas.microsoft.com/office/drawing/2014/main" xmlns="" id="{B1F7EC66-3FF8-4BA7-B6E9-5335E7490DE7}"/>
                </a:ext>
              </a:extLst>
            </p:cNvPr>
            <p:cNvSpPr/>
            <p:nvPr/>
          </p:nvSpPr>
          <p:spPr>
            <a:xfrm>
              <a:off x="4659087" y="2008969"/>
              <a:ext cx="2133600" cy="2133600"/>
            </a:xfrm>
            <a:prstGeom prst="flowChartConnector">
              <a:avLst/>
            </a:prstGeom>
            <a:blipFill dpi="0" rotWithShape="1">
              <a:blip r:embed="rId3"/>
              <a:srcRect/>
              <a:tile tx="-914400" ty="-120650" sx="100000" sy="100000" flip="none" algn="tl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5E28FB70-2369-48EE-AC62-A35F59ECE488}"/>
              </a:ext>
            </a:extLst>
          </p:cNvPr>
          <p:cNvGrpSpPr/>
          <p:nvPr/>
        </p:nvGrpSpPr>
        <p:grpSpPr>
          <a:xfrm>
            <a:off x="8112350" y="2005522"/>
            <a:ext cx="2952750" cy="1154907"/>
            <a:chOff x="1514475" y="2463284"/>
            <a:chExt cx="2952750" cy="1154907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988FF638-2AF7-4880-A022-B09C72F675EF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50F93F8A-6333-474C-9E2F-6C0B79B66E62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9C671A86-A601-4322-9368-B394A98A170F}"/>
              </a:ext>
            </a:extLst>
          </p:cNvPr>
          <p:cNvGrpSpPr/>
          <p:nvPr/>
        </p:nvGrpSpPr>
        <p:grpSpPr>
          <a:xfrm>
            <a:off x="8112350" y="3715600"/>
            <a:ext cx="2952750" cy="1154907"/>
            <a:chOff x="1514475" y="2463284"/>
            <a:chExt cx="2952750" cy="1154907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xmlns="" id="{3FE5E9D4-29DE-41D3-8658-4315C5648AB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F8A72AA3-DA7C-4E08-9D08-4CDA3A3726E0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28FC4A4-E598-45A6-9EF7-3694929B5E05}"/>
              </a:ext>
            </a:extLst>
          </p:cNvPr>
          <p:cNvGrpSpPr/>
          <p:nvPr/>
        </p:nvGrpSpPr>
        <p:grpSpPr>
          <a:xfrm>
            <a:off x="1697036" y="2005522"/>
            <a:ext cx="2952750" cy="1154907"/>
            <a:chOff x="1514475" y="2463284"/>
            <a:chExt cx="2952750" cy="1154907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25ED3E94-13CB-4968-8CA0-C353D0D2A58B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xmlns="" id="{BCDED9E8-F5F3-4082-8D2E-89BAA84AD6BC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D5FCB632-4DFA-4C2C-94B7-0A99322DC99A}"/>
              </a:ext>
            </a:extLst>
          </p:cNvPr>
          <p:cNvGrpSpPr/>
          <p:nvPr/>
        </p:nvGrpSpPr>
        <p:grpSpPr>
          <a:xfrm>
            <a:off x="1697036" y="3715600"/>
            <a:ext cx="2952750" cy="1154907"/>
            <a:chOff x="1514475" y="2463284"/>
            <a:chExt cx="2952750" cy="115490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62882C02-895D-4EF6-A0AF-ACD4D7D93D7A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F08E4352-3FDB-4A85-9E77-B5E578D5CCB8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390824" y="6441764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37950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11A29BB9-B3AC-4B03-A8CD-A3CC5D99517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EB52801-0EA6-4ED4-A10A-B20EFE69384A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2905" y="4642397"/>
            <a:ext cx="1846545" cy="218768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11D925C-B13F-49FD-9332-600A17368ADA}"/>
              </a:ext>
            </a:extLst>
          </p:cNvPr>
          <p:cNvSpPr/>
          <p:nvPr/>
        </p:nvSpPr>
        <p:spPr>
          <a:xfrm>
            <a:off x="4972051" y="2682070"/>
            <a:ext cx="23903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spc="3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心理障碍</a:t>
            </a: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xmlns="" id="{4469795F-9450-438C-BAAE-6DE6DE4C2340}"/>
              </a:ext>
            </a:extLst>
          </p:cNvPr>
          <p:cNvSpPr/>
          <p:nvPr/>
        </p:nvSpPr>
        <p:spPr>
          <a:xfrm>
            <a:off x="-1057386" y="2196325"/>
            <a:ext cx="709455" cy="709455"/>
          </a:xfrm>
          <a:prstGeom prst="ellipse">
            <a:avLst/>
          </a:prstGeom>
          <a:solidFill>
            <a:srgbClr val="137D69"/>
          </a:solidFill>
          <a:ln>
            <a:solidFill>
              <a:srgbClr val="137D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FCEE7CA-73CB-4F34-84AF-3D85C686BE08}"/>
              </a:ext>
            </a:extLst>
          </p:cNvPr>
          <p:cNvSpPr txBox="1"/>
          <p:nvPr/>
        </p:nvSpPr>
        <p:spPr>
          <a:xfrm>
            <a:off x="5600702" y="1802793"/>
            <a:ext cx="22097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dirty="0">
                <a:solidFill>
                  <a:srgbClr val="137D69"/>
                </a:solidFill>
                <a:cs typeface="+mn-ea"/>
                <a:sym typeface="+mn-lt"/>
              </a:rPr>
              <a:t>02</a:t>
            </a:r>
            <a:endParaRPr lang="zh-CN" altLang="en-US" sz="5400" dirty="0">
              <a:solidFill>
                <a:srgbClr val="137D69"/>
              </a:solidFill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4DD6F2D3-42C9-449C-AF6F-DD0A5504CB95}"/>
              </a:ext>
            </a:extLst>
          </p:cNvPr>
          <p:cNvSpPr/>
          <p:nvPr/>
        </p:nvSpPr>
        <p:spPr>
          <a:xfrm>
            <a:off x="3070225" y="3566928"/>
            <a:ext cx="605155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100" spc="7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MENTAL HEALTH OF COLLEGE STUDENTS</a:t>
            </a:r>
            <a:endParaRPr lang="zh-CN" altLang="en-US" sz="1100" spc="7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99362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>
            <a:extLst>
              <a:ext uri="{FF2B5EF4-FFF2-40B4-BE49-F238E27FC236}">
                <a16:creationId xmlns:a16="http://schemas.microsoft.com/office/drawing/2014/main" xmlns="" id="{DAE2533F-8DC4-4089-8151-F73300697BF8}"/>
              </a:ext>
            </a:extLst>
          </p:cNvPr>
          <p:cNvSpPr/>
          <p:nvPr/>
        </p:nvSpPr>
        <p:spPr>
          <a:xfrm>
            <a:off x="5208578" y="643720"/>
            <a:ext cx="17748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137D69"/>
                </a:solidFill>
                <a:cs typeface="+mn-ea"/>
                <a:sym typeface="+mn-lt"/>
              </a:rPr>
              <a:t>心理障碍</a:t>
            </a:r>
          </a:p>
        </p:txBody>
      </p: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xmlns="" id="{49B9DCEF-B8D8-4504-9600-2FF080AC790F}"/>
              </a:ext>
            </a:extLst>
          </p:cNvPr>
          <p:cNvCxnSpPr/>
          <p:nvPr/>
        </p:nvCxnSpPr>
        <p:spPr>
          <a:xfrm>
            <a:off x="895350" y="93345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xmlns="" id="{E82D61B6-A1F4-4CAE-89C0-06D7E6470CCF}"/>
              </a:ext>
            </a:extLst>
          </p:cNvPr>
          <p:cNvCxnSpPr/>
          <p:nvPr/>
        </p:nvCxnSpPr>
        <p:spPr>
          <a:xfrm>
            <a:off x="6983423" y="905330"/>
            <a:ext cx="4191000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CED1526C-9FB7-4C5F-A34D-B9CC17F5C1C8}"/>
              </a:ext>
            </a:extLst>
          </p:cNvPr>
          <p:cNvSpPr/>
          <p:nvPr/>
        </p:nvSpPr>
        <p:spPr>
          <a:xfrm>
            <a:off x="2296501" y="1814290"/>
            <a:ext cx="2261332" cy="2095146"/>
          </a:xfrm>
          <a:custGeom>
            <a:avLst/>
            <a:gdLst>
              <a:gd name="connsiteX0" fmla="*/ 0 w 2095500"/>
              <a:gd name="connsiteY0" fmla="*/ 274760 h 1831730"/>
              <a:gd name="connsiteX1" fmla="*/ 1179635 w 2095500"/>
              <a:gd name="connsiteY1" fmla="*/ 274760 h 1831730"/>
              <a:gd name="connsiteX2" fmla="*/ 1179635 w 2095500"/>
              <a:gd name="connsiteY2" fmla="*/ 0 h 1831730"/>
              <a:gd name="connsiteX3" fmla="*/ 2095500 w 2095500"/>
              <a:gd name="connsiteY3" fmla="*/ 915865 h 1831730"/>
              <a:gd name="connsiteX4" fmla="*/ 1179635 w 2095500"/>
              <a:gd name="connsiteY4" fmla="*/ 1831730 h 1831730"/>
              <a:gd name="connsiteX5" fmla="*/ 1179635 w 2095500"/>
              <a:gd name="connsiteY5" fmla="*/ 1556971 h 1831730"/>
              <a:gd name="connsiteX6" fmla="*/ 0 w 2095500"/>
              <a:gd name="connsiteY6" fmla="*/ 1556971 h 1831730"/>
              <a:gd name="connsiteX7" fmla="*/ 0 w 2095500"/>
              <a:gd name="connsiteY7" fmla="*/ 274760 h 1831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5500" h="1831730">
                <a:moveTo>
                  <a:pt x="0" y="274760"/>
                </a:moveTo>
                <a:lnTo>
                  <a:pt x="1179635" y="274760"/>
                </a:lnTo>
                <a:lnTo>
                  <a:pt x="1179635" y="0"/>
                </a:lnTo>
                <a:lnTo>
                  <a:pt x="2095500" y="915865"/>
                </a:lnTo>
                <a:lnTo>
                  <a:pt x="1179635" y="1831730"/>
                </a:lnTo>
                <a:lnTo>
                  <a:pt x="1179635" y="1556971"/>
                </a:lnTo>
                <a:lnTo>
                  <a:pt x="0" y="1556971"/>
                </a:lnTo>
                <a:lnTo>
                  <a:pt x="0" y="274760"/>
                </a:lnTo>
                <a:close/>
              </a:path>
            </a:pathLst>
          </a:custGeom>
          <a:solidFill>
            <a:schemeClr val="bg1">
              <a:lumMod val="75000"/>
              <a:alpha val="90000"/>
            </a:scheme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2295" tIns="289365" rIns="579279" bIns="289364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EE3BB121-298B-4854-B951-9DC8FAF67C18}"/>
              </a:ext>
            </a:extLst>
          </p:cNvPr>
          <p:cNvSpPr/>
          <p:nvPr/>
        </p:nvSpPr>
        <p:spPr>
          <a:xfrm>
            <a:off x="5264499" y="1814290"/>
            <a:ext cx="2261332" cy="2095146"/>
          </a:xfrm>
          <a:custGeom>
            <a:avLst/>
            <a:gdLst>
              <a:gd name="connsiteX0" fmla="*/ 0 w 2095500"/>
              <a:gd name="connsiteY0" fmla="*/ 274760 h 1831730"/>
              <a:gd name="connsiteX1" fmla="*/ 1179635 w 2095500"/>
              <a:gd name="connsiteY1" fmla="*/ 274760 h 1831730"/>
              <a:gd name="connsiteX2" fmla="*/ 1179635 w 2095500"/>
              <a:gd name="connsiteY2" fmla="*/ 0 h 1831730"/>
              <a:gd name="connsiteX3" fmla="*/ 2095500 w 2095500"/>
              <a:gd name="connsiteY3" fmla="*/ 915865 h 1831730"/>
              <a:gd name="connsiteX4" fmla="*/ 1179635 w 2095500"/>
              <a:gd name="connsiteY4" fmla="*/ 1831730 h 1831730"/>
              <a:gd name="connsiteX5" fmla="*/ 1179635 w 2095500"/>
              <a:gd name="connsiteY5" fmla="*/ 1556971 h 1831730"/>
              <a:gd name="connsiteX6" fmla="*/ 0 w 2095500"/>
              <a:gd name="connsiteY6" fmla="*/ 1556971 h 1831730"/>
              <a:gd name="connsiteX7" fmla="*/ 0 w 2095500"/>
              <a:gd name="connsiteY7" fmla="*/ 274760 h 1831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5500" h="1831730">
                <a:moveTo>
                  <a:pt x="0" y="274760"/>
                </a:moveTo>
                <a:lnTo>
                  <a:pt x="1179635" y="274760"/>
                </a:lnTo>
                <a:lnTo>
                  <a:pt x="1179635" y="0"/>
                </a:lnTo>
                <a:lnTo>
                  <a:pt x="2095500" y="915865"/>
                </a:lnTo>
                <a:lnTo>
                  <a:pt x="1179635" y="1831730"/>
                </a:lnTo>
                <a:lnTo>
                  <a:pt x="1179635" y="1556971"/>
                </a:lnTo>
                <a:lnTo>
                  <a:pt x="0" y="1556971"/>
                </a:lnTo>
                <a:lnTo>
                  <a:pt x="0" y="274760"/>
                </a:lnTo>
                <a:close/>
              </a:path>
            </a:pathLst>
          </a:custGeom>
          <a:solidFill>
            <a:schemeClr val="bg1">
              <a:lumMod val="75000"/>
              <a:alpha val="90000"/>
            </a:scheme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2295" tIns="289365" rIns="579279" bIns="289364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xmlns="" id="{1BD44A71-467C-4198-B6F8-A78CA2652A19}"/>
              </a:ext>
            </a:extLst>
          </p:cNvPr>
          <p:cNvSpPr/>
          <p:nvPr/>
        </p:nvSpPr>
        <p:spPr>
          <a:xfrm>
            <a:off x="8232497" y="1814290"/>
            <a:ext cx="2261332" cy="2095146"/>
          </a:xfrm>
          <a:custGeom>
            <a:avLst/>
            <a:gdLst>
              <a:gd name="connsiteX0" fmla="*/ 0 w 2095500"/>
              <a:gd name="connsiteY0" fmla="*/ 274760 h 1831730"/>
              <a:gd name="connsiteX1" fmla="*/ 1179635 w 2095500"/>
              <a:gd name="connsiteY1" fmla="*/ 274760 h 1831730"/>
              <a:gd name="connsiteX2" fmla="*/ 1179635 w 2095500"/>
              <a:gd name="connsiteY2" fmla="*/ 0 h 1831730"/>
              <a:gd name="connsiteX3" fmla="*/ 2095500 w 2095500"/>
              <a:gd name="connsiteY3" fmla="*/ 915865 h 1831730"/>
              <a:gd name="connsiteX4" fmla="*/ 1179635 w 2095500"/>
              <a:gd name="connsiteY4" fmla="*/ 1831730 h 1831730"/>
              <a:gd name="connsiteX5" fmla="*/ 1179635 w 2095500"/>
              <a:gd name="connsiteY5" fmla="*/ 1556971 h 1831730"/>
              <a:gd name="connsiteX6" fmla="*/ 0 w 2095500"/>
              <a:gd name="connsiteY6" fmla="*/ 1556971 h 1831730"/>
              <a:gd name="connsiteX7" fmla="*/ 0 w 2095500"/>
              <a:gd name="connsiteY7" fmla="*/ 274760 h 18317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95500" h="1831730">
                <a:moveTo>
                  <a:pt x="0" y="274760"/>
                </a:moveTo>
                <a:lnTo>
                  <a:pt x="1179635" y="274760"/>
                </a:lnTo>
                <a:lnTo>
                  <a:pt x="1179635" y="0"/>
                </a:lnTo>
                <a:lnTo>
                  <a:pt x="2095500" y="915865"/>
                </a:lnTo>
                <a:lnTo>
                  <a:pt x="1179635" y="1831730"/>
                </a:lnTo>
                <a:lnTo>
                  <a:pt x="1179635" y="1556971"/>
                </a:lnTo>
                <a:lnTo>
                  <a:pt x="0" y="1556971"/>
                </a:lnTo>
                <a:lnTo>
                  <a:pt x="0" y="274760"/>
                </a:lnTo>
                <a:close/>
              </a:path>
            </a:pathLst>
          </a:custGeom>
          <a:solidFill>
            <a:schemeClr val="bg1">
              <a:lumMod val="75000"/>
              <a:alpha val="90000"/>
            </a:scheme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582295" tIns="289365" rIns="579279" bIns="289364" numCol="1" spcCol="1270" anchor="ctr" anchorCtr="0">
            <a:noAutofit/>
          </a:bodyPr>
          <a:lstStyle/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  <a:p>
            <a:pPr marL="228600" lvl="1" indent="-228600" algn="l" defTabSz="10223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altLang="en-US" sz="2300" kern="1200">
              <a:cs typeface="+mn-ea"/>
              <a:sym typeface="+mn-lt"/>
            </a:endParaRPr>
          </a:p>
        </p:txBody>
      </p:sp>
      <p:grpSp>
        <p:nvGrpSpPr>
          <p:cNvPr id="26" name="组合 25">
            <a:extLst>
              <a:ext uri="{FF2B5EF4-FFF2-40B4-BE49-F238E27FC236}">
                <a16:creationId xmlns:a16="http://schemas.microsoft.com/office/drawing/2014/main" xmlns="" id="{F8CD62E4-17AD-4657-A6C6-29A232094219}"/>
              </a:ext>
            </a:extLst>
          </p:cNvPr>
          <p:cNvGrpSpPr/>
          <p:nvPr/>
        </p:nvGrpSpPr>
        <p:grpSpPr>
          <a:xfrm>
            <a:off x="1731168" y="2262651"/>
            <a:ext cx="1130666" cy="1198424"/>
            <a:chOff x="1731168" y="2262651"/>
            <a:chExt cx="1130666" cy="1198424"/>
          </a:xfrm>
        </p:grpSpPr>
        <p:sp>
          <p:nvSpPr>
            <p:cNvPr id="8" name="任意多边形: 形状 7">
              <a:extLst>
                <a:ext uri="{FF2B5EF4-FFF2-40B4-BE49-F238E27FC236}">
                  <a16:creationId xmlns:a16="http://schemas.microsoft.com/office/drawing/2014/main" xmlns="" id="{9BA8A39A-EE0A-4862-99B5-00AB79C348ED}"/>
                </a:ext>
              </a:extLst>
            </p:cNvPr>
            <p:cNvSpPr/>
            <p:nvPr/>
          </p:nvSpPr>
          <p:spPr>
            <a:xfrm>
              <a:off x="1731168" y="2262651"/>
              <a:ext cx="1130666" cy="119842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rgbClr val="137D6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679" tIns="168679" rIns="168679" bIns="16867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 dirty="0">
                <a:cs typeface="+mn-ea"/>
                <a:sym typeface="+mn-lt"/>
              </a:endParaRPr>
            </a:p>
          </p:txBody>
        </p:sp>
        <p:sp>
          <p:nvSpPr>
            <p:cNvPr id="13" name="KSO_Shape">
              <a:extLst>
                <a:ext uri="{FF2B5EF4-FFF2-40B4-BE49-F238E27FC236}">
                  <a16:creationId xmlns:a16="http://schemas.microsoft.com/office/drawing/2014/main" xmlns="" id="{B459A866-EAD6-41D6-9D09-E4EF6238CCF5}"/>
                </a:ext>
              </a:extLst>
            </p:cNvPr>
            <p:cNvSpPr/>
            <p:nvPr/>
          </p:nvSpPr>
          <p:spPr>
            <a:xfrm>
              <a:off x="2078827" y="2594983"/>
              <a:ext cx="435348" cy="455068"/>
            </a:xfrm>
            <a:custGeom>
              <a:avLst/>
              <a:gdLst>
                <a:gd name="connsiteX0" fmla="*/ 10295531 w 10295617"/>
                <a:gd name="connsiteY0" fmla="*/ 6044312 h 10760938"/>
                <a:gd name="connsiteX1" fmla="*/ 10295617 w 10295617"/>
                <a:gd name="connsiteY1" fmla="*/ 6046023 h 10760938"/>
                <a:gd name="connsiteX2" fmla="*/ 10295311 w 10295617"/>
                <a:gd name="connsiteY2" fmla="*/ 6046023 h 10760938"/>
                <a:gd name="connsiteX3" fmla="*/ 86 w 10295617"/>
                <a:gd name="connsiteY3" fmla="*/ 6044312 h 10760938"/>
                <a:gd name="connsiteX4" fmla="*/ 306 w 10295617"/>
                <a:gd name="connsiteY4" fmla="*/ 6046023 h 10760938"/>
                <a:gd name="connsiteX5" fmla="*/ 0 w 10295617"/>
                <a:gd name="connsiteY5" fmla="*/ 6046023 h 10760938"/>
                <a:gd name="connsiteX6" fmla="*/ 5147809 w 10295617"/>
                <a:gd name="connsiteY6" fmla="*/ 0 h 10760938"/>
                <a:gd name="connsiteX7" fmla="*/ 5325006 w 10295617"/>
                <a:gd name="connsiteY7" fmla="*/ 177197 h 10760938"/>
                <a:gd name="connsiteX8" fmla="*/ 5325006 w 10295617"/>
                <a:gd name="connsiteY8" fmla="*/ 837837 h 10760938"/>
                <a:gd name="connsiteX9" fmla="*/ 5396256 w 10295617"/>
                <a:gd name="connsiteY9" fmla="*/ 839547 h 10760938"/>
                <a:gd name="connsiteX10" fmla="*/ 10269039 w 10295617"/>
                <a:gd name="connsiteY10" fmla="*/ 5513084 h 10760938"/>
                <a:gd name="connsiteX11" fmla="*/ 10295425 w 10295617"/>
                <a:gd name="connsiteY11" fmla="*/ 6042158 h 10760938"/>
                <a:gd name="connsiteX12" fmla="*/ 10260748 w 10295617"/>
                <a:gd name="connsiteY12" fmla="*/ 5773580 h 10760938"/>
                <a:gd name="connsiteX13" fmla="*/ 8579250 w 10295617"/>
                <a:gd name="connsiteY13" fmla="*/ 4703575 h 10760938"/>
                <a:gd name="connsiteX14" fmla="*/ 6897754 w 10295617"/>
                <a:gd name="connsiteY14" fmla="*/ 5773580 h 10760938"/>
                <a:gd name="connsiteX15" fmla="*/ 6863530 w 10295617"/>
                <a:gd name="connsiteY15" fmla="*/ 6038646 h 10760938"/>
                <a:gd name="connsiteX16" fmla="*/ 6829306 w 10295617"/>
                <a:gd name="connsiteY16" fmla="*/ 5773580 h 10760938"/>
                <a:gd name="connsiteX17" fmla="*/ 5451635 w 10295617"/>
                <a:gd name="connsiteY17" fmla="*/ 4724506 h 10760938"/>
                <a:gd name="connsiteX18" fmla="*/ 5325006 w 10295617"/>
                <a:gd name="connsiteY18" fmla="*/ 4711318 h 10760938"/>
                <a:gd name="connsiteX19" fmla="*/ 5325006 w 10295617"/>
                <a:gd name="connsiteY19" fmla="*/ 9805674 h 10760938"/>
                <a:gd name="connsiteX20" fmla="*/ 5325006 w 10295617"/>
                <a:gd name="connsiteY20" fmla="*/ 9821152 h 10760938"/>
                <a:gd name="connsiteX21" fmla="*/ 5323964 w 10295617"/>
                <a:gd name="connsiteY21" fmla="*/ 9821152 h 10760938"/>
                <a:gd name="connsiteX22" fmla="*/ 5316404 w 10295617"/>
                <a:gd name="connsiteY22" fmla="*/ 9933477 h 10760938"/>
                <a:gd name="connsiteX23" fmla="*/ 4838721 w 10295617"/>
                <a:gd name="connsiteY23" fmla="*/ 10637788 h 10760938"/>
                <a:gd name="connsiteX24" fmla="*/ 3875045 w 10295617"/>
                <a:gd name="connsiteY24" fmla="*/ 10623063 h 10760938"/>
                <a:gd name="connsiteX25" fmla="*/ 3414410 w 10295617"/>
                <a:gd name="connsiteY25" fmla="*/ 9776480 h 10760938"/>
                <a:gd name="connsiteX26" fmla="*/ 3769699 w 10295617"/>
                <a:gd name="connsiteY26" fmla="*/ 9787246 h 10760938"/>
                <a:gd name="connsiteX27" fmla="*/ 4058978 w 10295617"/>
                <a:gd name="connsiteY27" fmla="*/ 10318901 h 10760938"/>
                <a:gd name="connsiteX28" fmla="*/ 4664167 w 10295617"/>
                <a:gd name="connsiteY28" fmla="*/ 10328148 h 10760938"/>
                <a:gd name="connsiteX29" fmla="*/ 4969554 w 10295617"/>
                <a:gd name="connsiteY29" fmla="*/ 9805580 h 10760938"/>
                <a:gd name="connsiteX30" fmla="*/ 4970612 w 10295617"/>
                <a:gd name="connsiteY30" fmla="*/ 9805580 h 10760938"/>
                <a:gd name="connsiteX31" fmla="*/ 4970612 w 10295617"/>
                <a:gd name="connsiteY31" fmla="*/ 4711318 h 10760938"/>
                <a:gd name="connsiteX32" fmla="*/ 4843983 w 10295617"/>
                <a:gd name="connsiteY32" fmla="*/ 4724506 h 10760938"/>
                <a:gd name="connsiteX33" fmla="*/ 3466313 w 10295617"/>
                <a:gd name="connsiteY33" fmla="*/ 5773580 h 10760938"/>
                <a:gd name="connsiteX34" fmla="*/ 3432089 w 10295617"/>
                <a:gd name="connsiteY34" fmla="*/ 6038646 h 10760938"/>
                <a:gd name="connsiteX35" fmla="*/ 3397865 w 10295617"/>
                <a:gd name="connsiteY35" fmla="*/ 5773580 h 10760938"/>
                <a:gd name="connsiteX36" fmla="*/ 1716367 w 10295617"/>
                <a:gd name="connsiteY36" fmla="*/ 4703575 h 10760938"/>
                <a:gd name="connsiteX37" fmla="*/ 34871 w 10295617"/>
                <a:gd name="connsiteY37" fmla="*/ 5773580 h 10760938"/>
                <a:gd name="connsiteX38" fmla="*/ 194 w 10295617"/>
                <a:gd name="connsiteY38" fmla="*/ 6042158 h 10760938"/>
                <a:gd name="connsiteX39" fmla="*/ 26578 w 10295617"/>
                <a:gd name="connsiteY39" fmla="*/ 5513084 h 10760938"/>
                <a:gd name="connsiteX40" fmla="*/ 4899361 w 10295617"/>
                <a:gd name="connsiteY40" fmla="*/ 839547 h 10760938"/>
                <a:gd name="connsiteX41" fmla="*/ 4970612 w 10295617"/>
                <a:gd name="connsiteY41" fmla="*/ 837837 h 10760938"/>
                <a:gd name="connsiteX42" fmla="*/ 4970612 w 10295617"/>
                <a:gd name="connsiteY42" fmla="*/ 177197 h 10760938"/>
                <a:gd name="connsiteX43" fmla="*/ 5147809 w 10295617"/>
                <a:gd name="connsiteY43" fmla="*/ 0 h 107609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0295617" h="10760938">
                  <a:moveTo>
                    <a:pt x="10295531" y="6044312"/>
                  </a:moveTo>
                  <a:lnTo>
                    <a:pt x="10295617" y="6046023"/>
                  </a:lnTo>
                  <a:lnTo>
                    <a:pt x="10295311" y="6046023"/>
                  </a:lnTo>
                  <a:close/>
                  <a:moveTo>
                    <a:pt x="86" y="6044312"/>
                  </a:moveTo>
                  <a:lnTo>
                    <a:pt x="306" y="6046023"/>
                  </a:lnTo>
                  <a:lnTo>
                    <a:pt x="0" y="6046023"/>
                  </a:lnTo>
                  <a:close/>
                  <a:moveTo>
                    <a:pt x="5147809" y="0"/>
                  </a:moveTo>
                  <a:cubicBezTo>
                    <a:pt x="5245672" y="0"/>
                    <a:pt x="5325006" y="79334"/>
                    <a:pt x="5325006" y="177197"/>
                  </a:cubicBezTo>
                  <a:lnTo>
                    <a:pt x="5325006" y="837837"/>
                  </a:lnTo>
                  <a:lnTo>
                    <a:pt x="5396256" y="839547"/>
                  </a:lnTo>
                  <a:cubicBezTo>
                    <a:pt x="7948306" y="962340"/>
                    <a:pt x="10013658" y="2966815"/>
                    <a:pt x="10269039" y="5513084"/>
                  </a:cubicBezTo>
                  <a:lnTo>
                    <a:pt x="10295425" y="6042158"/>
                  </a:lnTo>
                  <a:lnTo>
                    <a:pt x="10260748" y="5773580"/>
                  </a:lnTo>
                  <a:cubicBezTo>
                    <a:pt x="10100703" y="5162929"/>
                    <a:pt x="9408684" y="4703575"/>
                    <a:pt x="8579250" y="4703575"/>
                  </a:cubicBezTo>
                  <a:cubicBezTo>
                    <a:pt x="7749818" y="4703575"/>
                    <a:pt x="7057798" y="5162929"/>
                    <a:pt x="6897754" y="5773580"/>
                  </a:cubicBezTo>
                  <a:lnTo>
                    <a:pt x="6863530" y="6038646"/>
                  </a:lnTo>
                  <a:lnTo>
                    <a:pt x="6829306" y="5773580"/>
                  </a:lnTo>
                  <a:cubicBezTo>
                    <a:pt x="6689267" y="5239260"/>
                    <a:pt x="6141936" y="4820778"/>
                    <a:pt x="5451635" y="4724506"/>
                  </a:cubicBezTo>
                  <a:lnTo>
                    <a:pt x="5325006" y="4711318"/>
                  </a:lnTo>
                  <a:lnTo>
                    <a:pt x="5325006" y="9805674"/>
                  </a:lnTo>
                  <a:lnTo>
                    <a:pt x="5325006" y="9821152"/>
                  </a:lnTo>
                  <a:lnTo>
                    <a:pt x="5323964" y="9821152"/>
                  </a:lnTo>
                  <a:lnTo>
                    <a:pt x="5316404" y="9933477"/>
                  </a:lnTo>
                  <a:cubicBezTo>
                    <a:pt x="5276666" y="10227644"/>
                    <a:pt x="5101532" y="10489633"/>
                    <a:pt x="4838721" y="10637788"/>
                  </a:cubicBezTo>
                  <a:cubicBezTo>
                    <a:pt x="4538366" y="10807108"/>
                    <a:pt x="4170086" y="10801480"/>
                    <a:pt x="3875045" y="10623063"/>
                  </a:cubicBezTo>
                  <a:cubicBezTo>
                    <a:pt x="3580003" y="10444646"/>
                    <a:pt x="3403967" y="10121115"/>
                    <a:pt x="3414410" y="9776480"/>
                  </a:cubicBezTo>
                  <a:lnTo>
                    <a:pt x="3769699" y="9787246"/>
                  </a:lnTo>
                  <a:cubicBezTo>
                    <a:pt x="3763141" y="10003677"/>
                    <a:pt x="3873692" y="10206855"/>
                    <a:pt x="4058978" y="10318901"/>
                  </a:cubicBezTo>
                  <a:cubicBezTo>
                    <a:pt x="4244264" y="10430947"/>
                    <a:pt x="4475544" y="10434481"/>
                    <a:pt x="4664167" y="10328148"/>
                  </a:cubicBezTo>
                  <a:cubicBezTo>
                    <a:pt x="4852790" y="10221815"/>
                    <a:pt x="4969497" y="10022110"/>
                    <a:pt x="4969554" y="9805580"/>
                  </a:cubicBezTo>
                  <a:lnTo>
                    <a:pt x="4970612" y="9805580"/>
                  </a:lnTo>
                  <a:lnTo>
                    <a:pt x="4970612" y="4711318"/>
                  </a:lnTo>
                  <a:lnTo>
                    <a:pt x="4843983" y="4724506"/>
                  </a:lnTo>
                  <a:cubicBezTo>
                    <a:pt x="4153684" y="4820778"/>
                    <a:pt x="3606351" y="5239260"/>
                    <a:pt x="3466313" y="5773580"/>
                  </a:cubicBezTo>
                  <a:lnTo>
                    <a:pt x="3432089" y="6038646"/>
                  </a:lnTo>
                  <a:lnTo>
                    <a:pt x="3397865" y="5773580"/>
                  </a:lnTo>
                  <a:cubicBezTo>
                    <a:pt x="3237820" y="5162929"/>
                    <a:pt x="2545801" y="4703575"/>
                    <a:pt x="1716367" y="4703575"/>
                  </a:cubicBezTo>
                  <a:cubicBezTo>
                    <a:pt x="886935" y="4703575"/>
                    <a:pt x="194916" y="5162929"/>
                    <a:pt x="34871" y="5773580"/>
                  </a:cubicBezTo>
                  <a:lnTo>
                    <a:pt x="194" y="6042158"/>
                  </a:lnTo>
                  <a:lnTo>
                    <a:pt x="26578" y="5513084"/>
                  </a:lnTo>
                  <a:cubicBezTo>
                    <a:pt x="281959" y="2966815"/>
                    <a:pt x="2347313" y="962340"/>
                    <a:pt x="4899361" y="839547"/>
                  </a:cubicBezTo>
                  <a:lnTo>
                    <a:pt x="4970612" y="837837"/>
                  </a:lnTo>
                  <a:lnTo>
                    <a:pt x="4970612" y="177197"/>
                  </a:lnTo>
                  <a:cubicBezTo>
                    <a:pt x="4970612" y="79334"/>
                    <a:pt x="5049946" y="0"/>
                    <a:pt x="514780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900000"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dirty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xmlns="" id="{EF6361B0-99C1-49A0-8A51-24D063CED54D}"/>
              </a:ext>
            </a:extLst>
          </p:cNvPr>
          <p:cNvGrpSpPr/>
          <p:nvPr/>
        </p:nvGrpSpPr>
        <p:grpSpPr>
          <a:xfrm>
            <a:off x="4699166" y="2262651"/>
            <a:ext cx="1130666" cy="1198424"/>
            <a:chOff x="4699166" y="2262651"/>
            <a:chExt cx="1130666" cy="1198424"/>
          </a:xfrm>
        </p:grpSpPr>
        <p:sp>
          <p:nvSpPr>
            <p:cNvPr id="10" name="任意多边形: 形状 9">
              <a:extLst>
                <a:ext uri="{FF2B5EF4-FFF2-40B4-BE49-F238E27FC236}">
                  <a16:creationId xmlns:a16="http://schemas.microsoft.com/office/drawing/2014/main" xmlns="" id="{641969AE-AC92-4C5D-A8EF-DB6F7EE86969}"/>
                </a:ext>
              </a:extLst>
            </p:cNvPr>
            <p:cNvSpPr/>
            <p:nvPr/>
          </p:nvSpPr>
          <p:spPr>
            <a:xfrm>
              <a:off x="4699166" y="2262651"/>
              <a:ext cx="1130666" cy="119842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rgbClr val="137D6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679" tIns="168679" rIns="168679" bIns="16867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>
                <a:cs typeface="+mn-ea"/>
                <a:sym typeface="+mn-lt"/>
              </a:endParaRPr>
            </a:p>
          </p:txBody>
        </p:sp>
        <p:sp>
          <p:nvSpPr>
            <p:cNvPr id="15" name="KSO_Shape">
              <a:extLst>
                <a:ext uri="{FF2B5EF4-FFF2-40B4-BE49-F238E27FC236}">
                  <a16:creationId xmlns:a16="http://schemas.microsoft.com/office/drawing/2014/main" xmlns="" id="{6C5BF1D4-E4E0-432B-BD6F-C161C07F1E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64732" y="2701423"/>
              <a:ext cx="421668" cy="248081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6B983C4-4612-4FC0-A5B0-9E384DF52D1B}"/>
              </a:ext>
            </a:extLst>
          </p:cNvPr>
          <p:cNvGrpSpPr/>
          <p:nvPr/>
        </p:nvGrpSpPr>
        <p:grpSpPr>
          <a:xfrm>
            <a:off x="7667164" y="2262651"/>
            <a:ext cx="1130666" cy="1198424"/>
            <a:chOff x="7667164" y="2262651"/>
            <a:chExt cx="1130666" cy="1198424"/>
          </a:xfrm>
        </p:grpSpPr>
        <p:sp>
          <p:nvSpPr>
            <p:cNvPr id="12" name="任意多边形: 形状 11">
              <a:extLst>
                <a:ext uri="{FF2B5EF4-FFF2-40B4-BE49-F238E27FC236}">
                  <a16:creationId xmlns:a16="http://schemas.microsoft.com/office/drawing/2014/main" xmlns="" id="{9F2127F4-A7FD-4736-9913-C48F63BA3638}"/>
                </a:ext>
              </a:extLst>
            </p:cNvPr>
            <p:cNvSpPr/>
            <p:nvPr/>
          </p:nvSpPr>
          <p:spPr>
            <a:xfrm>
              <a:off x="7667164" y="2262651"/>
              <a:ext cx="1130666" cy="1198424"/>
            </a:xfrm>
            <a:custGeom>
              <a:avLst/>
              <a:gdLst>
                <a:gd name="connsiteX0" fmla="*/ 0 w 1047750"/>
                <a:gd name="connsiteY0" fmla="*/ 523875 h 1047750"/>
                <a:gd name="connsiteX1" fmla="*/ 523875 w 1047750"/>
                <a:gd name="connsiteY1" fmla="*/ 0 h 1047750"/>
                <a:gd name="connsiteX2" fmla="*/ 1047750 w 1047750"/>
                <a:gd name="connsiteY2" fmla="*/ 523875 h 1047750"/>
                <a:gd name="connsiteX3" fmla="*/ 523875 w 1047750"/>
                <a:gd name="connsiteY3" fmla="*/ 1047750 h 1047750"/>
                <a:gd name="connsiteX4" fmla="*/ 0 w 1047750"/>
                <a:gd name="connsiteY4" fmla="*/ 523875 h 1047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0" h="1047750">
                  <a:moveTo>
                    <a:pt x="0" y="523875"/>
                  </a:moveTo>
                  <a:cubicBezTo>
                    <a:pt x="0" y="234547"/>
                    <a:pt x="234547" y="0"/>
                    <a:pt x="523875" y="0"/>
                  </a:cubicBezTo>
                  <a:cubicBezTo>
                    <a:pt x="813203" y="0"/>
                    <a:pt x="1047750" y="234547"/>
                    <a:pt x="1047750" y="523875"/>
                  </a:cubicBezTo>
                  <a:cubicBezTo>
                    <a:pt x="1047750" y="813203"/>
                    <a:pt x="813203" y="1047750"/>
                    <a:pt x="523875" y="1047750"/>
                  </a:cubicBezTo>
                  <a:cubicBezTo>
                    <a:pt x="234547" y="1047750"/>
                    <a:pt x="0" y="813203"/>
                    <a:pt x="0" y="523875"/>
                  </a:cubicBezTo>
                  <a:close/>
                </a:path>
              </a:pathLst>
            </a:custGeom>
            <a:solidFill>
              <a:srgbClr val="137D69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8679" tIns="168679" rIns="168679" bIns="168679" numCol="1" spcCol="1270" anchor="ctr" anchorCtr="0">
              <a:noAutofit/>
            </a:bodyPr>
            <a:lstStyle/>
            <a:p>
              <a:pPr marL="0" lvl="0" indent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zh-CN" altLang="en-US" sz="2400" kern="1200">
                <a:cs typeface="+mn-ea"/>
                <a:sym typeface="+mn-lt"/>
              </a:endParaRPr>
            </a:p>
          </p:txBody>
        </p:sp>
        <p:sp>
          <p:nvSpPr>
            <p:cNvPr id="16" name="KSO_Shape">
              <a:extLst>
                <a:ext uri="{FF2B5EF4-FFF2-40B4-BE49-F238E27FC236}">
                  <a16:creationId xmlns:a16="http://schemas.microsoft.com/office/drawing/2014/main" xmlns="" id="{58FF0EBD-EF63-4D59-94BA-2E8391A50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8091164" y="2624492"/>
              <a:ext cx="269065" cy="437135"/>
            </a:xfrm>
            <a:custGeom>
              <a:avLst/>
              <a:gdLst>
                <a:gd name="T0" fmla="*/ 1109001 w 1897"/>
                <a:gd name="T1" fmla="*/ 0 h 3081"/>
                <a:gd name="T2" fmla="*/ 1109001 w 1897"/>
                <a:gd name="T3" fmla="*/ 545787 h 3081"/>
                <a:gd name="T4" fmla="*/ 713806 w 1897"/>
                <a:gd name="T5" fmla="*/ 1076966 h 3081"/>
                <a:gd name="T6" fmla="*/ 713806 w 1897"/>
                <a:gd name="T7" fmla="*/ 1590614 h 3081"/>
                <a:gd name="T8" fmla="*/ 1080355 w 1897"/>
                <a:gd name="T9" fmla="*/ 1590614 h 3081"/>
                <a:gd name="T10" fmla="*/ 1080355 w 1897"/>
                <a:gd name="T11" fmla="*/ 1800397 h 3081"/>
                <a:gd name="T12" fmla="*/ 56122 w 1897"/>
                <a:gd name="T13" fmla="*/ 1800397 h 3081"/>
                <a:gd name="T14" fmla="*/ 56122 w 1897"/>
                <a:gd name="T15" fmla="*/ 1590614 h 3081"/>
                <a:gd name="T16" fmla="*/ 417995 w 1897"/>
                <a:gd name="T17" fmla="*/ 1590614 h 3081"/>
                <a:gd name="T18" fmla="*/ 417995 w 1897"/>
                <a:gd name="T19" fmla="*/ 1082809 h 3081"/>
                <a:gd name="T20" fmla="*/ 0 w 1897"/>
                <a:gd name="T21" fmla="*/ 545787 h 3081"/>
                <a:gd name="T22" fmla="*/ 0 w 1897"/>
                <a:gd name="T23" fmla="*/ 0 h 3081"/>
                <a:gd name="T24" fmla="*/ 624946 w 1897"/>
                <a:gd name="T25" fmla="*/ 0 h 3081"/>
                <a:gd name="T26" fmla="*/ 542516 w 1897"/>
                <a:gd name="T27" fmla="*/ 253610 h 3081"/>
                <a:gd name="T28" fmla="*/ 741283 w 1897"/>
                <a:gd name="T29" fmla="*/ 304449 h 3081"/>
                <a:gd name="T30" fmla="*/ 639561 w 1897"/>
                <a:gd name="T31" fmla="*/ 719341 h 3081"/>
                <a:gd name="T32" fmla="*/ 973957 w 1897"/>
                <a:gd name="T33" fmla="*/ 300358 h 3081"/>
                <a:gd name="T34" fmla="*/ 843004 w 1897"/>
                <a:gd name="T35" fmla="*/ 164788 h 3081"/>
                <a:gd name="T36" fmla="*/ 880419 w 1897"/>
                <a:gd name="T37" fmla="*/ 0 h 3081"/>
                <a:gd name="T38" fmla="*/ 1109001 w 1897"/>
                <a:gd name="T39" fmla="*/ 0 h 3081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1897" h="3081">
                  <a:moveTo>
                    <a:pt x="1897" y="0"/>
                  </a:moveTo>
                  <a:cubicBezTo>
                    <a:pt x="1897" y="934"/>
                    <a:pt x="1897" y="934"/>
                    <a:pt x="1897" y="934"/>
                  </a:cubicBezTo>
                  <a:cubicBezTo>
                    <a:pt x="1897" y="1361"/>
                    <a:pt x="1611" y="1725"/>
                    <a:pt x="1221" y="1843"/>
                  </a:cubicBezTo>
                  <a:cubicBezTo>
                    <a:pt x="1221" y="2722"/>
                    <a:pt x="1221" y="2722"/>
                    <a:pt x="1221" y="2722"/>
                  </a:cubicBezTo>
                  <a:cubicBezTo>
                    <a:pt x="1848" y="2722"/>
                    <a:pt x="1848" y="2722"/>
                    <a:pt x="1848" y="2722"/>
                  </a:cubicBezTo>
                  <a:cubicBezTo>
                    <a:pt x="1848" y="3081"/>
                    <a:pt x="1848" y="3081"/>
                    <a:pt x="1848" y="3081"/>
                  </a:cubicBezTo>
                  <a:cubicBezTo>
                    <a:pt x="96" y="3081"/>
                    <a:pt x="96" y="3081"/>
                    <a:pt x="96" y="3081"/>
                  </a:cubicBezTo>
                  <a:cubicBezTo>
                    <a:pt x="96" y="2722"/>
                    <a:pt x="96" y="2722"/>
                    <a:pt x="96" y="2722"/>
                  </a:cubicBezTo>
                  <a:cubicBezTo>
                    <a:pt x="715" y="2722"/>
                    <a:pt x="715" y="2722"/>
                    <a:pt x="715" y="2722"/>
                  </a:cubicBezTo>
                  <a:cubicBezTo>
                    <a:pt x="715" y="1853"/>
                    <a:pt x="715" y="1853"/>
                    <a:pt x="715" y="1853"/>
                  </a:cubicBezTo>
                  <a:cubicBezTo>
                    <a:pt x="305" y="1748"/>
                    <a:pt x="0" y="1375"/>
                    <a:pt x="0" y="9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69" y="0"/>
                    <a:pt x="1069" y="0"/>
                    <a:pt x="1069" y="0"/>
                  </a:cubicBezTo>
                  <a:cubicBezTo>
                    <a:pt x="928" y="434"/>
                    <a:pt x="928" y="434"/>
                    <a:pt x="928" y="434"/>
                  </a:cubicBezTo>
                  <a:cubicBezTo>
                    <a:pt x="1268" y="521"/>
                    <a:pt x="1268" y="521"/>
                    <a:pt x="1268" y="521"/>
                  </a:cubicBezTo>
                  <a:cubicBezTo>
                    <a:pt x="1094" y="1231"/>
                    <a:pt x="1094" y="1231"/>
                    <a:pt x="1094" y="1231"/>
                  </a:cubicBezTo>
                  <a:cubicBezTo>
                    <a:pt x="1666" y="514"/>
                    <a:pt x="1666" y="514"/>
                    <a:pt x="1666" y="514"/>
                  </a:cubicBezTo>
                  <a:cubicBezTo>
                    <a:pt x="1442" y="282"/>
                    <a:pt x="1442" y="282"/>
                    <a:pt x="1442" y="282"/>
                  </a:cubicBezTo>
                  <a:cubicBezTo>
                    <a:pt x="1506" y="0"/>
                    <a:pt x="1506" y="0"/>
                    <a:pt x="1506" y="0"/>
                  </a:cubicBezTo>
                  <a:lnTo>
                    <a:pt x="1897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anchor="ctr" anchorCtr="1"/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E11BC295-D8DB-4740-97D3-3EA3ABDC292B}"/>
              </a:ext>
            </a:extLst>
          </p:cNvPr>
          <p:cNvGrpSpPr/>
          <p:nvPr/>
        </p:nvGrpSpPr>
        <p:grpSpPr>
          <a:xfrm>
            <a:off x="5275566" y="4212821"/>
            <a:ext cx="2952750" cy="1154907"/>
            <a:chOff x="1514475" y="2463284"/>
            <a:chExt cx="2952750" cy="115490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xmlns="" id="{BD9B1E08-0E6E-4EC0-B805-8383EBD25F15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D5F7740-D791-4EE7-82A5-76BCA1CCC497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7F9F339-9CCD-40D3-A043-18FCEF672865}"/>
              </a:ext>
            </a:extLst>
          </p:cNvPr>
          <p:cNvGrpSpPr/>
          <p:nvPr/>
        </p:nvGrpSpPr>
        <p:grpSpPr>
          <a:xfrm>
            <a:off x="1873250" y="4211889"/>
            <a:ext cx="2952750" cy="1154907"/>
            <a:chOff x="1514475" y="2463284"/>
            <a:chExt cx="2952750" cy="1154907"/>
          </a:xfrm>
        </p:grpSpPr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xmlns="" id="{36DFEE89-DB0C-4803-9F6B-DDDCBE370FBC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560932DD-1470-4878-95EC-CCECA86DBB75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FB866A85-BF03-433B-9F4F-7D8F7E9E911F}"/>
              </a:ext>
            </a:extLst>
          </p:cNvPr>
          <p:cNvGrpSpPr/>
          <p:nvPr/>
        </p:nvGrpSpPr>
        <p:grpSpPr>
          <a:xfrm>
            <a:off x="8232497" y="4212821"/>
            <a:ext cx="2952750" cy="1154907"/>
            <a:chOff x="1514475" y="2463284"/>
            <a:chExt cx="2952750" cy="1154907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xmlns="" id="{639BE3E3-2C89-43B3-B233-DF7125584330}"/>
                </a:ext>
              </a:extLst>
            </p:cNvPr>
            <p:cNvSpPr txBox="1"/>
            <p:nvPr/>
          </p:nvSpPr>
          <p:spPr>
            <a:xfrm>
              <a:off x="1514475" y="2463284"/>
              <a:ext cx="29527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pc="1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输入文本内容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19AA8473-6A12-4923-9B8F-2B7EF7A6B583}"/>
                </a:ext>
              </a:extLst>
            </p:cNvPr>
            <p:cNvSpPr txBox="1"/>
            <p:nvPr/>
          </p:nvSpPr>
          <p:spPr>
            <a:xfrm>
              <a:off x="1514475" y="2787194"/>
              <a:ext cx="25765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spc="1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点击输入文本内容点击输入文本内容点击输入文本内容</a:t>
              </a: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  <a:p>
              <a:endParaRPr lang="zh-CN" altLang="en-US" sz="1200" spc="1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8199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knbjfxi0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1234</TotalTime>
  <Words>1217</Words>
  <Application>Microsoft Office PowerPoint</Application>
  <PresentationFormat>宽屏</PresentationFormat>
  <Paragraphs>242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6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84</cp:revision>
  <dcterms:created xsi:type="dcterms:W3CDTF">2017-08-18T03:02:00Z</dcterms:created>
  <dcterms:modified xsi:type="dcterms:W3CDTF">2022-03-21T12:02:49Z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