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  <p:sldMasterId id="2147483668" r:id="rId3"/>
  </p:sldMasterIdLst>
  <p:notesMasterIdLst>
    <p:notesMasterId r:id="rId30"/>
  </p:notesMasterIdLst>
  <p:sldIdLst>
    <p:sldId id="1343" r:id="rId4"/>
    <p:sldId id="1315" r:id="rId5"/>
    <p:sldId id="1316" r:id="rId6"/>
    <p:sldId id="1328" r:id="rId7"/>
    <p:sldId id="1318" r:id="rId8"/>
    <p:sldId id="1323" r:id="rId9"/>
    <p:sldId id="1324" r:id="rId10"/>
    <p:sldId id="1325" r:id="rId11"/>
    <p:sldId id="1327" r:id="rId12"/>
    <p:sldId id="1326" r:id="rId13"/>
    <p:sldId id="1329" r:id="rId14"/>
    <p:sldId id="1330" r:id="rId15"/>
    <p:sldId id="1331" r:id="rId16"/>
    <p:sldId id="1332" r:id="rId17"/>
    <p:sldId id="1333" r:id="rId18"/>
    <p:sldId id="1334" r:id="rId19"/>
    <p:sldId id="1335" r:id="rId20"/>
    <p:sldId id="1336" r:id="rId21"/>
    <p:sldId id="1337" r:id="rId22"/>
    <p:sldId id="1338" r:id="rId23"/>
    <p:sldId id="1339" r:id="rId24"/>
    <p:sldId id="1340" r:id="rId25"/>
    <p:sldId id="1341" r:id="rId26"/>
    <p:sldId id="1342" r:id="rId27"/>
    <p:sldId id="1314" r:id="rId28"/>
    <p:sldId id="1344" r:id="rId29"/>
  </p:sldIdLst>
  <p:sldSz cx="12190413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33"/>
    <a:srgbClr val="FFC000"/>
    <a:srgbClr val="FEB33C"/>
    <a:srgbClr val="F8B332"/>
    <a:srgbClr val="5998D1"/>
    <a:srgbClr val="4472C4"/>
    <a:srgbClr val="000000"/>
    <a:srgbClr val="DDDDDD"/>
    <a:srgbClr val="B09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678" y="114"/>
      </p:cViewPr>
      <p:guideLst>
        <p:guide orient="horz" pos="113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3333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738893088"/>
        <c:axId val="-1738898528"/>
      </c:barChart>
      <c:catAx>
        <c:axId val="-173889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1738898528"/>
        <c:crosses val="autoZero"/>
        <c:auto val="1"/>
        <c:lblAlgn val="ctr"/>
        <c:lblOffset val="100"/>
        <c:noMultiLvlLbl val="0"/>
      </c:catAx>
      <c:valAx>
        <c:axId val="-1738898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1738893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D9D9D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33333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CFA83-0EC0-48A6-B00B-FBC1840E4C31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F7F19-8EC3-477E-9979-D1DE0D216F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581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7921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401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7992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82203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5431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325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31158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7469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4889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0507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4377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0274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46998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54517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77009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60627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40407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2900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588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6606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0773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8273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0383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4794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4641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F4CB62-83E9-47F2-8B0D-B9154BF4F1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745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482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474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954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8542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2999099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91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630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344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680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363"/>
            <a:ext cx="914281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038"/>
            <a:ext cx="914281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4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032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172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09739"/>
            <a:ext cx="10514231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89464"/>
            <a:ext cx="105142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897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5625"/>
            <a:ext cx="5180926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5625"/>
            <a:ext cx="5180926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7733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126"/>
            <a:ext cx="10514231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163"/>
            <a:ext cx="51571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075"/>
            <a:ext cx="51571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163"/>
            <a:ext cx="51825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075"/>
            <a:ext cx="518251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1435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61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1813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426"/>
            <a:ext cx="617139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116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426"/>
            <a:ext cx="6171397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487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3256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125"/>
            <a:ext cx="2628558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125"/>
            <a:ext cx="7733293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93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268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4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649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497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95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92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163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40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40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214C5-AB2D-429A-9D9B-6E5DFD2AA8CB}" type="datetimeFigureOut">
              <a:rPr lang="zh-CN" altLang="en-US" smtClean="0"/>
              <a:t>2022/3/24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A7020-B1F0-40B8-B94F-6E0110F2B5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76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126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6351"/>
            <a:ext cx="411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63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12738" y="447675"/>
            <a:ext cx="11564620" cy="883285"/>
          </a:xfrm>
          <a:prstGeom prst="roundRect">
            <a:avLst>
              <a:gd name="adj" fmla="val 32710"/>
            </a:avLst>
          </a:prstGeom>
          <a:solidFill>
            <a:schemeClr val="bg1">
              <a:lumMod val="85000"/>
            </a:schemeClr>
          </a:solidFill>
          <a:ln w="187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 descr="E:\设计\PPT\图片1.png图片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5143" y="655955"/>
            <a:ext cx="11179810" cy="5833110"/>
          </a:xfrm>
          <a:prstGeom prst="rect">
            <a:avLst/>
          </a:prstGeom>
          <a:effectLst>
            <a:outerShdw blurRad="1066800" sx="102000" sy="102000" algn="ctr" rotWithShape="0">
              <a:prstClr val="black">
                <a:alpha val="19000"/>
              </a:prstClr>
            </a:outerShdw>
          </a:effectLst>
        </p:spPr>
      </p:pic>
      <p:sp>
        <p:nvSpPr>
          <p:cNvPr id="15" name="TextBox 4"/>
          <p:cNvSpPr txBox="1"/>
          <p:nvPr/>
        </p:nvSpPr>
        <p:spPr>
          <a:xfrm>
            <a:off x="1024890" y="1591945"/>
            <a:ext cx="41922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sz="7200" b="1" dirty="0">
                <a:solidFill>
                  <a:srgbClr val="FFC000"/>
                </a:solidFill>
                <a:cs typeface="+mn-ea"/>
                <a:sym typeface="+mn-lt"/>
              </a:rPr>
              <a:t>基</a:t>
            </a:r>
            <a:r>
              <a:rPr lang="zh-CN" sz="7200" b="1" dirty="0" smtClean="0">
                <a:solidFill>
                  <a:srgbClr val="FFC000"/>
                </a:solidFill>
                <a:cs typeface="+mn-ea"/>
                <a:sym typeface="+mn-lt"/>
              </a:rPr>
              <a:t>金</a:t>
            </a:r>
            <a:r>
              <a:rPr lang="zh-CN" altLang="en-US" sz="7200" b="1" dirty="0" smtClean="0">
                <a:solidFill>
                  <a:srgbClr val="FFC000"/>
                </a:solidFill>
                <a:cs typeface="+mn-ea"/>
                <a:sym typeface="+mn-lt"/>
              </a:rPr>
              <a:t>投资</a:t>
            </a:r>
            <a:endParaRPr lang="zh-CN" sz="7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1024890" y="2767330"/>
            <a:ext cx="41922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sz="4000" b="1" dirty="0">
                <a:solidFill>
                  <a:srgbClr val="333333"/>
                </a:solidFill>
                <a:cs typeface="+mn-ea"/>
                <a:sym typeface="+mn-lt"/>
              </a:rPr>
              <a:t>业务培训说明会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91565" y="3474085"/>
            <a:ext cx="359537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67448" y="4183380"/>
            <a:ext cx="1948180" cy="438785"/>
            <a:chOff x="7368" y="6141"/>
            <a:chExt cx="3068" cy="691"/>
          </a:xfrm>
        </p:grpSpPr>
        <p:sp>
          <p:nvSpPr>
            <p:cNvPr id="19" name="圆角矩形 18"/>
            <p:cNvSpPr/>
            <p:nvPr/>
          </p:nvSpPr>
          <p:spPr>
            <a:xfrm>
              <a:off x="7368" y="6141"/>
              <a:ext cx="3068" cy="691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333333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33333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538" y="6196"/>
              <a:ext cx="2728" cy="58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rgbClr val="333333"/>
                  </a:solidFill>
                  <a:cs typeface="+mn-ea"/>
                  <a:sym typeface="+mn-lt"/>
                </a:rPr>
                <a:t>优品</a:t>
              </a:r>
              <a:r>
                <a:rPr lang="en-US" altLang="zh-CN" dirty="0" smtClean="0">
                  <a:solidFill>
                    <a:srgbClr val="333333"/>
                  </a:solidFill>
                  <a:cs typeface="+mn-ea"/>
                  <a:sym typeface="+mn-lt"/>
                </a:rPr>
                <a:t>PPT</a:t>
              </a:r>
              <a:endParaRPr lang="zh-CN" altLang="en-US" dirty="0">
                <a:solidFill>
                  <a:srgbClr val="33333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910570" y="1031240"/>
            <a:ext cx="372110" cy="270510"/>
            <a:chOff x="17695" y="764"/>
            <a:chExt cx="586" cy="42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7695" y="977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7695" y="1190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7695" y="764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图片 29" descr="E:\设计\PPT\城市金币带人物.png城市金币带人物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866766" y="1486218"/>
            <a:ext cx="5131435" cy="431419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1096644" y="1031240"/>
            <a:ext cx="154217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dirty="0" smtClean="0">
                <a:solidFill>
                  <a:srgbClr val="333333"/>
                </a:solidFill>
                <a:cs typeface="+mn-ea"/>
                <a:sym typeface="+mn-lt"/>
              </a:rPr>
              <a:t>20XX</a:t>
            </a:r>
            <a:endParaRPr lang="en-US" altLang="zh-CN" sz="1200" dirty="0">
              <a:solidFill>
                <a:srgbClr val="333333"/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02/13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275715" y="5215255"/>
            <a:ext cx="647700" cy="647700"/>
            <a:chOff x="2009" y="7987"/>
            <a:chExt cx="1020" cy="1020"/>
          </a:xfrm>
        </p:grpSpPr>
        <p:sp>
          <p:nvSpPr>
            <p:cNvPr id="31" name="椭圆 30"/>
            <p:cNvSpPr/>
            <p:nvPr/>
          </p:nvSpPr>
          <p:spPr>
            <a:xfrm>
              <a:off x="2009" y="7987"/>
              <a:ext cx="102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271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下箭头 32"/>
            <p:cNvSpPr/>
            <p:nvPr/>
          </p:nvSpPr>
          <p:spPr>
            <a:xfrm>
              <a:off x="2349" y="8327"/>
              <a:ext cx="340" cy="340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06095" y="6160135"/>
            <a:ext cx="111791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0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TYITLERCLICK HERE TO CHANGE YPUR TYITLER</a:t>
            </a:r>
          </a:p>
          <a:p>
            <a:pPr algn="dist"/>
            <a:endParaRPr lang="en-US" altLang="zh-CN" sz="1000" dirty="0">
              <a:solidFill>
                <a:srgbClr val="33333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15" grpId="0"/>
      <p:bldP spid="15" grpId="1"/>
      <p:bldP spid="16" grpId="0"/>
      <p:bldP spid="16" grpId="1"/>
      <p:bldP spid="17" grpId="0"/>
      <p:bldP spid="17" grpId="1"/>
      <p:bldP spid="32" grpId="0"/>
      <p:bldP spid="32" grpId="1"/>
      <p:bldP spid="34" grpId="0"/>
      <p:bldP spid="3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sp>
        <p:nvSpPr>
          <p:cNvPr id="32" name="Freeform 62"/>
          <p:cNvSpPr/>
          <p:nvPr/>
        </p:nvSpPr>
        <p:spPr bwMode="auto">
          <a:xfrm>
            <a:off x="4953000" y="2918884"/>
            <a:ext cx="2370667" cy="2182283"/>
          </a:xfrm>
          <a:custGeom>
            <a:avLst/>
            <a:gdLst>
              <a:gd name="T0" fmla="*/ 340 w 681"/>
              <a:gd name="T1" fmla="*/ 0 h 626"/>
              <a:gd name="T2" fmla="*/ 0 w 681"/>
              <a:gd name="T3" fmla="*/ 341 h 626"/>
              <a:gd name="T4" fmla="*/ 30 w 681"/>
              <a:gd name="T5" fmla="*/ 481 h 626"/>
              <a:gd name="T6" fmla="*/ 58 w 681"/>
              <a:gd name="T7" fmla="*/ 469 h 626"/>
              <a:gd name="T8" fmla="*/ 30 w 681"/>
              <a:gd name="T9" fmla="*/ 341 h 626"/>
              <a:gd name="T10" fmla="*/ 340 w 681"/>
              <a:gd name="T11" fmla="*/ 30 h 626"/>
              <a:gd name="T12" fmla="*/ 651 w 681"/>
              <a:gd name="T13" fmla="*/ 341 h 626"/>
              <a:gd name="T14" fmla="*/ 509 w 681"/>
              <a:gd name="T15" fmla="*/ 601 h 626"/>
              <a:gd name="T16" fmla="*/ 525 w 681"/>
              <a:gd name="T17" fmla="*/ 626 h 626"/>
              <a:gd name="T18" fmla="*/ 681 w 681"/>
              <a:gd name="T19" fmla="*/ 341 h 626"/>
              <a:gd name="T20" fmla="*/ 340 w 681"/>
              <a:gd name="T21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1" h="626">
                <a:moveTo>
                  <a:pt x="340" y="0"/>
                </a:moveTo>
                <a:cubicBezTo>
                  <a:pt x="152" y="0"/>
                  <a:pt x="0" y="153"/>
                  <a:pt x="0" y="341"/>
                </a:cubicBezTo>
                <a:cubicBezTo>
                  <a:pt x="0" y="391"/>
                  <a:pt x="11" y="438"/>
                  <a:pt x="30" y="481"/>
                </a:cubicBezTo>
                <a:cubicBezTo>
                  <a:pt x="58" y="469"/>
                  <a:pt x="58" y="469"/>
                  <a:pt x="58" y="469"/>
                </a:cubicBezTo>
                <a:cubicBezTo>
                  <a:pt x="40" y="429"/>
                  <a:pt x="30" y="386"/>
                  <a:pt x="30" y="341"/>
                </a:cubicBezTo>
                <a:cubicBezTo>
                  <a:pt x="30" y="169"/>
                  <a:pt x="169" y="30"/>
                  <a:pt x="340" y="30"/>
                </a:cubicBezTo>
                <a:cubicBezTo>
                  <a:pt x="512" y="30"/>
                  <a:pt x="651" y="169"/>
                  <a:pt x="651" y="341"/>
                </a:cubicBezTo>
                <a:cubicBezTo>
                  <a:pt x="651" y="450"/>
                  <a:pt x="594" y="546"/>
                  <a:pt x="509" y="601"/>
                </a:cubicBezTo>
                <a:cubicBezTo>
                  <a:pt x="525" y="626"/>
                  <a:pt x="525" y="626"/>
                  <a:pt x="525" y="626"/>
                </a:cubicBezTo>
                <a:cubicBezTo>
                  <a:pt x="619" y="566"/>
                  <a:pt x="681" y="460"/>
                  <a:pt x="681" y="341"/>
                </a:cubicBezTo>
                <a:cubicBezTo>
                  <a:pt x="681" y="153"/>
                  <a:pt x="528" y="0"/>
                  <a:pt x="34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3" name="Freeform 63"/>
          <p:cNvSpPr/>
          <p:nvPr/>
        </p:nvSpPr>
        <p:spPr bwMode="auto">
          <a:xfrm>
            <a:off x="4806951" y="2637368"/>
            <a:ext cx="2808816" cy="2950633"/>
          </a:xfrm>
          <a:custGeom>
            <a:avLst/>
            <a:gdLst>
              <a:gd name="T0" fmla="*/ 365 w 770"/>
              <a:gd name="T1" fmla="*/ 0 h 809"/>
              <a:gd name="T2" fmla="*/ 0 w 770"/>
              <a:gd name="T3" fmla="*/ 230 h 809"/>
              <a:gd name="T4" fmla="*/ 45 w 770"/>
              <a:gd name="T5" fmla="*/ 248 h 809"/>
              <a:gd name="T6" fmla="*/ 365 w 770"/>
              <a:gd name="T7" fmla="*/ 48 h 809"/>
              <a:gd name="T8" fmla="*/ 722 w 770"/>
              <a:gd name="T9" fmla="*/ 405 h 809"/>
              <a:gd name="T10" fmla="*/ 365 w 770"/>
              <a:gd name="T11" fmla="*/ 761 h 809"/>
              <a:gd name="T12" fmla="*/ 132 w 770"/>
              <a:gd name="T13" fmla="*/ 674 h 809"/>
              <a:gd name="T14" fmla="*/ 102 w 770"/>
              <a:gd name="T15" fmla="*/ 712 h 809"/>
              <a:gd name="T16" fmla="*/ 365 w 770"/>
              <a:gd name="T17" fmla="*/ 809 h 809"/>
              <a:gd name="T18" fmla="*/ 770 w 770"/>
              <a:gd name="T19" fmla="*/ 405 h 809"/>
              <a:gd name="T20" fmla="*/ 365 w 770"/>
              <a:gd name="T21" fmla="*/ 0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0" h="809">
                <a:moveTo>
                  <a:pt x="365" y="0"/>
                </a:moveTo>
                <a:cubicBezTo>
                  <a:pt x="204" y="0"/>
                  <a:pt x="65" y="94"/>
                  <a:pt x="0" y="230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103" y="130"/>
                  <a:pt x="224" y="48"/>
                  <a:pt x="365" y="48"/>
                </a:cubicBezTo>
                <a:cubicBezTo>
                  <a:pt x="562" y="48"/>
                  <a:pt x="722" y="208"/>
                  <a:pt x="722" y="405"/>
                </a:cubicBezTo>
                <a:cubicBezTo>
                  <a:pt x="722" y="602"/>
                  <a:pt x="562" y="761"/>
                  <a:pt x="365" y="761"/>
                </a:cubicBezTo>
                <a:cubicBezTo>
                  <a:pt x="276" y="761"/>
                  <a:pt x="194" y="728"/>
                  <a:pt x="132" y="674"/>
                </a:cubicBezTo>
                <a:cubicBezTo>
                  <a:pt x="102" y="712"/>
                  <a:pt x="102" y="712"/>
                  <a:pt x="102" y="712"/>
                </a:cubicBezTo>
                <a:cubicBezTo>
                  <a:pt x="173" y="772"/>
                  <a:pt x="265" y="809"/>
                  <a:pt x="365" y="809"/>
                </a:cubicBezTo>
                <a:cubicBezTo>
                  <a:pt x="589" y="809"/>
                  <a:pt x="770" y="628"/>
                  <a:pt x="770" y="405"/>
                </a:cubicBezTo>
                <a:cubicBezTo>
                  <a:pt x="770" y="181"/>
                  <a:pt x="589" y="0"/>
                  <a:pt x="36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91440" tIns="45720" rIns="91440" bIns="45720"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4" name="Freeform 64"/>
          <p:cNvSpPr/>
          <p:nvPr/>
        </p:nvSpPr>
        <p:spPr bwMode="auto">
          <a:xfrm>
            <a:off x="4400551" y="2374901"/>
            <a:ext cx="3475567" cy="3477684"/>
          </a:xfrm>
          <a:custGeom>
            <a:avLst/>
            <a:gdLst>
              <a:gd name="T0" fmla="*/ 463 w 927"/>
              <a:gd name="T1" fmla="*/ 0 h 927"/>
              <a:gd name="T2" fmla="*/ 259 w 927"/>
              <a:gd name="T3" fmla="*/ 48 h 927"/>
              <a:gd name="T4" fmla="*/ 279 w 927"/>
              <a:gd name="T5" fmla="*/ 87 h 927"/>
              <a:gd name="T6" fmla="*/ 463 w 927"/>
              <a:gd name="T7" fmla="*/ 45 h 927"/>
              <a:gd name="T8" fmla="*/ 882 w 927"/>
              <a:gd name="T9" fmla="*/ 464 h 927"/>
              <a:gd name="T10" fmla="*/ 463 w 927"/>
              <a:gd name="T11" fmla="*/ 883 h 927"/>
              <a:gd name="T12" fmla="*/ 44 w 927"/>
              <a:gd name="T13" fmla="*/ 464 h 927"/>
              <a:gd name="T14" fmla="*/ 48 w 927"/>
              <a:gd name="T15" fmla="*/ 411 h 927"/>
              <a:gd name="T16" fmla="*/ 3 w 927"/>
              <a:gd name="T17" fmla="*/ 409 h 927"/>
              <a:gd name="T18" fmla="*/ 0 w 927"/>
              <a:gd name="T19" fmla="*/ 464 h 927"/>
              <a:gd name="T20" fmla="*/ 463 w 927"/>
              <a:gd name="T21" fmla="*/ 927 h 927"/>
              <a:gd name="T22" fmla="*/ 927 w 927"/>
              <a:gd name="T23" fmla="*/ 464 h 927"/>
              <a:gd name="T24" fmla="*/ 463 w 927"/>
              <a:gd name="T25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7" h="927">
                <a:moveTo>
                  <a:pt x="463" y="0"/>
                </a:moveTo>
                <a:cubicBezTo>
                  <a:pt x="390" y="0"/>
                  <a:pt x="321" y="17"/>
                  <a:pt x="259" y="48"/>
                </a:cubicBezTo>
                <a:cubicBezTo>
                  <a:pt x="279" y="87"/>
                  <a:pt x="279" y="87"/>
                  <a:pt x="279" y="87"/>
                </a:cubicBezTo>
                <a:cubicBezTo>
                  <a:pt x="335" y="60"/>
                  <a:pt x="397" y="45"/>
                  <a:pt x="463" y="45"/>
                </a:cubicBezTo>
                <a:cubicBezTo>
                  <a:pt x="695" y="45"/>
                  <a:pt x="882" y="232"/>
                  <a:pt x="882" y="464"/>
                </a:cubicBezTo>
                <a:cubicBezTo>
                  <a:pt x="882" y="695"/>
                  <a:pt x="695" y="883"/>
                  <a:pt x="463" y="883"/>
                </a:cubicBezTo>
                <a:cubicBezTo>
                  <a:pt x="232" y="883"/>
                  <a:pt x="44" y="695"/>
                  <a:pt x="44" y="464"/>
                </a:cubicBezTo>
                <a:cubicBezTo>
                  <a:pt x="44" y="446"/>
                  <a:pt x="46" y="428"/>
                  <a:pt x="48" y="411"/>
                </a:cubicBezTo>
                <a:cubicBezTo>
                  <a:pt x="3" y="409"/>
                  <a:pt x="3" y="409"/>
                  <a:pt x="3" y="409"/>
                </a:cubicBezTo>
                <a:cubicBezTo>
                  <a:pt x="1" y="427"/>
                  <a:pt x="0" y="445"/>
                  <a:pt x="0" y="464"/>
                </a:cubicBezTo>
                <a:cubicBezTo>
                  <a:pt x="0" y="720"/>
                  <a:pt x="207" y="927"/>
                  <a:pt x="463" y="927"/>
                </a:cubicBezTo>
                <a:cubicBezTo>
                  <a:pt x="719" y="927"/>
                  <a:pt x="927" y="720"/>
                  <a:pt x="927" y="464"/>
                </a:cubicBezTo>
                <a:cubicBezTo>
                  <a:pt x="927" y="208"/>
                  <a:pt x="719" y="0"/>
                  <a:pt x="463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lIns="91440" tIns="45720" rIns="91440" bIns="45720"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5" name="Freeform 65"/>
          <p:cNvSpPr/>
          <p:nvPr/>
        </p:nvSpPr>
        <p:spPr bwMode="auto">
          <a:xfrm>
            <a:off x="7118351" y="2434167"/>
            <a:ext cx="946149" cy="357717"/>
          </a:xfrm>
          <a:custGeom>
            <a:avLst/>
            <a:gdLst>
              <a:gd name="T0" fmla="*/ 0 w 595"/>
              <a:gd name="T1" fmla="*/ 225 h 225"/>
              <a:gd name="T2" fmla="*/ 208 w 595"/>
              <a:gd name="T3" fmla="*/ 0 h 225"/>
              <a:gd name="T4" fmla="*/ 595 w 595"/>
              <a:gd name="T5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5" h="225">
                <a:moveTo>
                  <a:pt x="0" y="225"/>
                </a:moveTo>
                <a:lnTo>
                  <a:pt x="208" y="0"/>
                </a:lnTo>
                <a:lnTo>
                  <a:pt x="595" y="0"/>
                </a:ln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6" name="Line 66"/>
          <p:cNvSpPr>
            <a:spLocks noChangeShapeType="1"/>
          </p:cNvSpPr>
          <p:nvPr/>
        </p:nvSpPr>
        <p:spPr bwMode="auto">
          <a:xfrm>
            <a:off x="7812618" y="3972984"/>
            <a:ext cx="402167" cy="0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7" name="Freeform 67"/>
          <p:cNvSpPr/>
          <p:nvPr/>
        </p:nvSpPr>
        <p:spPr bwMode="auto">
          <a:xfrm>
            <a:off x="6860118" y="5092701"/>
            <a:ext cx="1079500" cy="706967"/>
          </a:xfrm>
          <a:custGeom>
            <a:avLst/>
            <a:gdLst>
              <a:gd name="T0" fmla="*/ 0 w 288"/>
              <a:gd name="T1" fmla="*/ 0 h 188"/>
              <a:gd name="T2" fmla="*/ 193 w 288"/>
              <a:gd name="T3" fmla="*/ 188 h 188"/>
              <a:gd name="T4" fmla="*/ 288 w 288"/>
              <a:gd name="T5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" h="188">
                <a:moveTo>
                  <a:pt x="0" y="0"/>
                </a:moveTo>
                <a:cubicBezTo>
                  <a:pt x="4" y="5"/>
                  <a:pt x="193" y="188"/>
                  <a:pt x="193" y="188"/>
                </a:cubicBezTo>
                <a:cubicBezTo>
                  <a:pt x="288" y="188"/>
                  <a:pt x="288" y="188"/>
                  <a:pt x="288" y="188"/>
                </a:cubicBez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8" name="Freeform 68"/>
          <p:cNvSpPr/>
          <p:nvPr/>
        </p:nvSpPr>
        <p:spPr bwMode="auto">
          <a:xfrm>
            <a:off x="4197351" y="5226052"/>
            <a:ext cx="1079500" cy="603249"/>
          </a:xfrm>
          <a:custGeom>
            <a:avLst/>
            <a:gdLst>
              <a:gd name="T0" fmla="*/ 681 w 681"/>
              <a:gd name="T1" fmla="*/ 0 h 381"/>
              <a:gd name="T2" fmla="*/ 277 w 681"/>
              <a:gd name="T3" fmla="*/ 381 h 381"/>
              <a:gd name="T4" fmla="*/ 0 w 681"/>
              <a:gd name="T5" fmla="*/ 381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1" h="381">
                <a:moveTo>
                  <a:pt x="681" y="0"/>
                </a:moveTo>
                <a:lnTo>
                  <a:pt x="277" y="381"/>
                </a:lnTo>
                <a:lnTo>
                  <a:pt x="0" y="381"/>
                </a:ln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9" name="Freeform 71"/>
          <p:cNvSpPr/>
          <p:nvPr/>
        </p:nvSpPr>
        <p:spPr bwMode="auto">
          <a:xfrm>
            <a:off x="4163485" y="3026833"/>
            <a:ext cx="698500" cy="406400"/>
          </a:xfrm>
          <a:custGeom>
            <a:avLst/>
            <a:gdLst>
              <a:gd name="T0" fmla="*/ 439 w 439"/>
              <a:gd name="T1" fmla="*/ 255 h 255"/>
              <a:gd name="T2" fmla="*/ 267 w 439"/>
              <a:gd name="T3" fmla="*/ 0 h 255"/>
              <a:gd name="T4" fmla="*/ 0 w 439"/>
              <a:gd name="T5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9" h="255">
                <a:moveTo>
                  <a:pt x="439" y="255"/>
                </a:moveTo>
                <a:lnTo>
                  <a:pt x="267" y="0"/>
                </a:lnTo>
                <a:lnTo>
                  <a:pt x="0" y="0"/>
                </a:ln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0" name="Line 72"/>
          <p:cNvSpPr>
            <a:spLocks noChangeShapeType="1"/>
          </p:cNvSpPr>
          <p:nvPr/>
        </p:nvSpPr>
        <p:spPr bwMode="auto">
          <a:xfrm flipH="1" flipV="1">
            <a:off x="5111751" y="2262718"/>
            <a:ext cx="368300" cy="374649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2" name="TextBox 33"/>
          <p:cNvSpPr txBox="1"/>
          <p:nvPr/>
        </p:nvSpPr>
        <p:spPr>
          <a:xfrm>
            <a:off x="5630072" y="3806608"/>
            <a:ext cx="1016000" cy="615315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</a:t>
            </a:r>
          </a:p>
          <a:p>
            <a:pPr algn="ctr">
              <a:defRPr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1383394" y="1518285"/>
            <a:ext cx="3642631" cy="1247140"/>
            <a:chOff x="3761" y="2956"/>
            <a:chExt cx="5736" cy="1964"/>
          </a:xfrm>
        </p:grpSpPr>
        <p:grpSp>
          <p:nvGrpSpPr>
            <p:cNvPr id="66" name="组合 65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67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93" name="image 10021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3761" y="3219"/>
              <a:ext cx="771" cy="614"/>
            </a:xfrm>
            <a:prstGeom prst="rect">
              <a:avLst/>
            </a:prstGeom>
          </p:spPr>
        </p:pic>
      </p:grpSp>
      <p:grpSp>
        <p:nvGrpSpPr>
          <p:cNvPr id="70" name="组合 69"/>
          <p:cNvGrpSpPr/>
          <p:nvPr/>
        </p:nvGrpSpPr>
        <p:grpSpPr>
          <a:xfrm>
            <a:off x="345808" y="3170555"/>
            <a:ext cx="3584207" cy="1247140"/>
            <a:chOff x="3853" y="2956"/>
            <a:chExt cx="5644" cy="1964"/>
          </a:xfrm>
        </p:grpSpPr>
        <p:grpSp>
          <p:nvGrpSpPr>
            <p:cNvPr id="71" name="组合 70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72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74" name="image 10021" descr="E:\设计\PPT\图片3.png图片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3853" y="3219"/>
              <a:ext cx="588" cy="614"/>
            </a:xfrm>
            <a:prstGeom prst="rect">
              <a:avLst/>
            </a:prstGeom>
          </p:spPr>
        </p:pic>
      </p:grpSp>
      <p:grpSp>
        <p:nvGrpSpPr>
          <p:cNvPr id="75" name="组合 74"/>
          <p:cNvGrpSpPr/>
          <p:nvPr/>
        </p:nvGrpSpPr>
        <p:grpSpPr>
          <a:xfrm>
            <a:off x="670929" y="4822825"/>
            <a:ext cx="3577221" cy="1247140"/>
            <a:chOff x="3864" y="2956"/>
            <a:chExt cx="5633" cy="1964"/>
          </a:xfrm>
        </p:grpSpPr>
        <p:grpSp>
          <p:nvGrpSpPr>
            <p:cNvPr id="76" name="组合 75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77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8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79" name="image 10021" descr="E:\设计\PPT\图片4.png图片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3864" y="3057"/>
              <a:ext cx="715" cy="776"/>
            </a:xfrm>
            <a:prstGeom prst="rect">
              <a:avLst/>
            </a:prstGeom>
          </p:spPr>
        </p:pic>
      </p:grpSp>
      <p:grpSp>
        <p:nvGrpSpPr>
          <p:cNvPr id="80" name="组合 79"/>
          <p:cNvGrpSpPr/>
          <p:nvPr/>
        </p:nvGrpSpPr>
        <p:grpSpPr>
          <a:xfrm>
            <a:off x="8111224" y="1518285"/>
            <a:ext cx="3577221" cy="1247140"/>
            <a:chOff x="3864" y="2956"/>
            <a:chExt cx="5633" cy="1964"/>
          </a:xfrm>
        </p:grpSpPr>
        <p:grpSp>
          <p:nvGrpSpPr>
            <p:cNvPr id="81" name="组合 80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82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3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84" name="image 10021" descr="E:\设计\PPT\图片4.png图片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3864" y="3108"/>
              <a:ext cx="668" cy="725"/>
            </a:xfrm>
            <a:prstGeom prst="rect">
              <a:avLst/>
            </a:prstGeom>
          </p:spPr>
        </p:pic>
      </p:grpSp>
      <p:grpSp>
        <p:nvGrpSpPr>
          <p:cNvPr id="85" name="组合 84"/>
          <p:cNvGrpSpPr/>
          <p:nvPr/>
        </p:nvGrpSpPr>
        <p:grpSpPr>
          <a:xfrm>
            <a:off x="8476344" y="3170555"/>
            <a:ext cx="3642631" cy="1247140"/>
            <a:chOff x="3761" y="2956"/>
            <a:chExt cx="5736" cy="1964"/>
          </a:xfrm>
        </p:grpSpPr>
        <p:grpSp>
          <p:nvGrpSpPr>
            <p:cNvPr id="86" name="组合 85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87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8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89" name="image 10021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3761" y="3219"/>
              <a:ext cx="771" cy="614"/>
            </a:xfrm>
            <a:prstGeom prst="rect">
              <a:avLst/>
            </a:prstGeom>
          </p:spPr>
        </p:pic>
      </p:grpSp>
      <p:grpSp>
        <p:nvGrpSpPr>
          <p:cNvPr id="90" name="组合 89"/>
          <p:cNvGrpSpPr/>
          <p:nvPr/>
        </p:nvGrpSpPr>
        <p:grpSpPr>
          <a:xfrm>
            <a:off x="8104238" y="4822825"/>
            <a:ext cx="3584207" cy="1247140"/>
            <a:chOff x="3853" y="2956"/>
            <a:chExt cx="5644" cy="1964"/>
          </a:xfrm>
        </p:grpSpPr>
        <p:grpSp>
          <p:nvGrpSpPr>
            <p:cNvPr id="91" name="组合 90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92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4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95" name="image 10021" descr="E:\设计\PPT\图片3.png图片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3853" y="3219"/>
              <a:ext cx="588" cy="614"/>
            </a:xfrm>
            <a:prstGeom prst="rect">
              <a:avLst/>
            </a:prstGeom>
          </p:spPr>
        </p:pic>
      </p:grpSp>
      <p:sp>
        <p:nvSpPr>
          <p:cNvPr id="50" name="TextBox 49"/>
          <p:cNvSpPr txBox="1"/>
          <p:nvPr/>
        </p:nvSpPr>
        <p:spPr>
          <a:xfrm>
            <a:off x="56925" y="659735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474074" y="2159000"/>
            <a:ext cx="3642631" cy="1247140"/>
            <a:chOff x="3761" y="2956"/>
            <a:chExt cx="5736" cy="1964"/>
          </a:xfrm>
        </p:grpSpPr>
        <p:grpSp>
          <p:nvGrpSpPr>
            <p:cNvPr id="42" name="组合 41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44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93" name="image 10021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3761" y="3219"/>
              <a:ext cx="771" cy="614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>
            <a:off x="4413250" y="2159000"/>
            <a:ext cx="3583940" cy="1247140"/>
            <a:chOff x="3853" y="2956"/>
            <a:chExt cx="5644" cy="1964"/>
          </a:xfrm>
        </p:grpSpPr>
        <p:grpSp>
          <p:nvGrpSpPr>
            <p:cNvPr id="53" name="组合 52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54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62" name="image 10021" descr="E:\设计\PPT\图片3.png图片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3853" y="3219"/>
              <a:ext cx="588" cy="614"/>
            </a:xfrm>
            <a:prstGeom prst="rect">
              <a:avLst/>
            </a:prstGeom>
          </p:spPr>
        </p:pic>
      </p:grpSp>
      <p:grpSp>
        <p:nvGrpSpPr>
          <p:cNvPr id="76" name="组合 75"/>
          <p:cNvGrpSpPr/>
          <p:nvPr/>
        </p:nvGrpSpPr>
        <p:grpSpPr>
          <a:xfrm>
            <a:off x="8300720" y="2159000"/>
            <a:ext cx="3576955" cy="1247140"/>
            <a:chOff x="3864" y="2956"/>
            <a:chExt cx="5633" cy="1964"/>
          </a:xfrm>
        </p:grpSpPr>
        <p:grpSp>
          <p:nvGrpSpPr>
            <p:cNvPr id="77" name="组合 76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78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80" name="image 10021" descr="E:\设计\PPT\图片4.png图片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3864" y="3219"/>
              <a:ext cx="566" cy="614"/>
            </a:xfrm>
            <a:prstGeom prst="rect">
              <a:avLst/>
            </a:prstGeom>
          </p:spPr>
        </p:pic>
      </p:grpSp>
      <p:grpSp>
        <p:nvGrpSpPr>
          <p:cNvPr id="81" name="组合 80"/>
          <p:cNvGrpSpPr/>
          <p:nvPr/>
        </p:nvGrpSpPr>
        <p:grpSpPr>
          <a:xfrm>
            <a:off x="539484" y="4022090"/>
            <a:ext cx="3577221" cy="1247140"/>
            <a:chOff x="3864" y="2956"/>
            <a:chExt cx="5633" cy="1964"/>
          </a:xfrm>
        </p:grpSpPr>
        <p:grpSp>
          <p:nvGrpSpPr>
            <p:cNvPr id="82" name="组合 81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83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4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85" name="image 10021" descr="E:\设计\PPT\图片4.png图片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3864" y="3219"/>
              <a:ext cx="566" cy="614"/>
            </a:xfrm>
            <a:prstGeom prst="rect">
              <a:avLst/>
            </a:prstGeom>
          </p:spPr>
        </p:pic>
      </p:grpSp>
      <p:grpSp>
        <p:nvGrpSpPr>
          <p:cNvPr id="86" name="组合 85"/>
          <p:cNvGrpSpPr/>
          <p:nvPr/>
        </p:nvGrpSpPr>
        <p:grpSpPr>
          <a:xfrm>
            <a:off x="4354830" y="4022090"/>
            <a:ext cx="3642360" cy="1247140"/>
            <a:chOff x="3761" y="2956"/>
            <a:chExt cx="5736" cy="1964"/>
          </a:xfrm>
        </p:grpSpPr>
        <p:grpSp>
          <p:nvGrpSpPr>
            <p:cNvPr id="87" name="组合 86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88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9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90" name="image 10021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3761" y="3219"/>
              <a:ext cx="771" cy="614"/>
            </a:xfrm>
            <a:prstGeom prst="rect">
              <a:avLst/>
            </a:prstGeom>
          </p:spPr>
        </p:pic>
      </p:grpSp>
      <p:grpSp>
        <p:nvGrpSpPr>
          <p:cNvPr id="91" name="组合 90"/>
          <p:cNvGrpSpPr/>
          <p:nvPr/>
        </p:nvGrpSpPr>
        <p:grpSpPr>
          <a:xfrm>
            <a:off x="8293735" y="4022090"/>
            <a:ext cx="3583940" cy="1247140"/>
            <a:chOff x="3853" y="2956"/>
            <a:chExt cx="5644" cy="1964"/>
          </a:xfrm>
        </p:grpSpPr>
        <p:grpSp>
          <p:nvGrpSpPr>
            <p:cNvPr id="92" name="组合 91"/>
            <p:cNvGrpSpPr/>
            <p:nvPr/>
          </p:nvGrpSpPr>
          <p:grpSpPr>
            <a:xfrm>
              <a:off x="4532" y="2956"/>
              <a:ext cx="4965" cy="1964"/>
              <a:chOff x="2137" y="2900"/>
              <a:chExt cx="4965" cy="1964"/>
            </a:xfrm>
          </p:grpSpPr>
          <p:sp>
            <p:nvSpPr>
              <p:cNvPr id="94" name="Content Placeholder 2"/>
              <p:cNvSpPr txBox="1">
                <a:spLocks noChangeArrowheads="1"/>
              </p:cNvSpPr>
              <p:nvPr/>
            </p:nvSpPr>
            <p:spPr bwMode="auto">
              <a:xfrm>
                <a:off x="2137" y="3697"/>
                <a:ext cx="496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此处文字</a:t>
                </a:r>
                <a:r>
                  <a:rPr lang="zh-CN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，无需调整格式，简单快捷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5" name="Title 13"/>
              <p:cNvSpPr txBox="1">
                <a:spLocks noChangeArrowheads="1"/>
              </p:cNvSpPr>
              <p:nvPr/>
            </p:nvSpPr>
            <p:spPr bwMode="auto">
              <a:xfrm>
                <a:off x="2183" y="2900"/>
                <a:ext cx="3193" cy="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40" tIns="45720" rIns="91440" bIns="4572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/>
                <a:r>
                  <a:rPr lang="zh-CN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96" name="image 10021" descr="E:\设计\PPT\图片3.png图片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3853" y="3219"/>
              <a:ext cx="588" cy="614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sp>
        <p:nvSpPr>
          <p:cNvPr id="27" name="箭头3"/>
          <p:cNvSpPr>
            <a:spLocks noChangeArrowheads="1"/>
          </p:cNvSpPr>
          <p:nvPr/>
        </p:nvSpPr>
        <p:spPr bwMode="auto">
          <a:xfrm flipV="1">
            <a:off x="2043639" y="3829489"/>
            <a:ext cx="1091916" cy="1521488"/>
          </a:xfrm>
          <a:custGeom>
            <a:avLst/>
            <a:gdLst/>
            <a:ahLst/>
            <a:cxnLst>
              <a:cxn ang="0">
                <a:pos x="118" y="1044"/>
              </a:cxn>
              <a:cxn ang="0">
                <a:pos x="128" y="340"/>
              </a:cxn>
              <a:cxn ang="0">
                <a:pos x="264" y="210"/>
              </a:cxn>
              <a:cxn ang="0">
                <a:pos x="720" y="202"/>
              </a:cxn>
              <a:cxn ang="0">
                <a:pos x="720" y="320"/>
              </a:cxn>
              <a:cxn ang="0">
                <a:pos x="933" y="153"/>
              </a:cxn>
              <a:cxn ang="0">
                <a:pos x="712" y="0"/>
              </a:cxn>
              <a:cxn ang="0">
                <a:pos x="714" y="92"/>
              </a:cxn>
              <a:cxn ang="0">
                <a:pos x="234" y="94"/>
              </a:cxn>
              <a:cxn ang="0">
                <a:pos x="0" y="298"/>
              </a:cxn>
              <a:cxn ang="0">
                <a:pos x="0" y="1058"/>
              </a:cxn>
              <a:cxn ang="0">
                <a:pos x="118" y="1044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wrap="none" lIns="82793" tIns="41396" rIns="82793" bIns="41396" anchor="ctr"/>
          <a:lstStyle/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8" name="箭头2"/>
          <p:cNvSpPr>
            <a:spLocks noChangeArrowheads="1"/>
          </p:cNvSpPr>
          <p:nvPr/>
        </p:nvSpPr>
        <p:spPr bwMode="auto">
          <a:xfrm rot="-5400000">
            <a:off x="2331435" y="3196771"/>
            <a:ext cx="325882" cy="1299295"/>
          </a:xfrm>
          <a:custGeom>
            <a:avLst/>
            <a:gdLst/>
            <a:ahLst/>
            <a:cxnLst>
              <a:cxn ang="0">
                <a:pos x="37" y="1"/>
              </a:cxn>
              <a:cxn ang="0">
                <a:pos x="45" y="472"/>
              </a:cxn>
              <a:cxn ang="0">
                <a:pos x="0" y="474"/>
              </a:cxn>
              <a:cxn ang="0">
                <a:pos x="72" y="604"/>
              </a:cxn>
              <a:cxn ang="0">
                <a:pos x="142" y="474"/>
              </a:cxn>
              <a:cxn ang="0">
                <a:pos x="100" y="474"/>
              </a:cxn>
              <a:cxn ang="0">
                <a:pos x="99" y="0"/>
              </a:cxn>
              <a:cxn ang="0">
                <a:pos x="37" y="1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wrap="none" lIns="82793" tIns="41396" rIns="82793" bIns="41396" anchor="ctr"/>
          <a:lstStyle/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9" name="箭头1"/>
          <p:cNvSpPr>
            <a:spLocks noChangeArrowheads="1"/>
          </p:cNvSpPr>
          <p:nvPr/>
        </p:nvSpPr>
        <p:spPr bwMode="auto">
          <a:xfrm>
            <a:off x="2037290" y="2168339"/>
            <a:ext cx="1091916" cy="1762724"/>
          </a:xfrm>
          <a:custGeom>
            <a:avLst/>
            <a:gdLst/>
            <a:ahLst/>
            <a:cxnLst>
              <a:cxn ang="0">
                <a:pos x="118" y="1044"/>
              </a:cxn>
              <a:cxn ang="0">
                <a:pos x="128" y="340"/>
              </a:cxn>
              <a:cxn ang="0">
                <a:pos x="264" y="210"/>
              </a:cxn>
              <a:cxn ang="0">
                <a:pos x="720" y="202"/>
              </a:cxn>
              <a:cxn ang="0">
                <a:pos x="720" y="320"/>
              </a:cxn>
              <a:cxn ang="0">
                <a:pos x="933" y="153"/>
              </a:cxn>
              <a:cxn ang="0">
                <a:pos x="712" y="0"/>
              </a:cxn>
              <a:cxn ang="0">
                <a:pos x="714" y="92"/>
              </a:cxn>
              <a:cxn ang="0">
                <a:pos x="234" y="94"/>
              </a:cxn>
              <a:cxn ang="0">
                <a:pos x="0" y="298"/>
              </a:cxn>
              <a:cxn ang="0">
                <a:pos x="0" y="1058"/>
              </a:cxn>
              <a:cxn ang="0">
                <a:pos x="118" y="1044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  <a:effectLst/>
        </p:spPr>
        <p:txBody>
          <a:bodyPr wrap="none" lIns="82793" tIns="41396" rIns="82793" bIns="41396" anchor="ctr"/>
          <a:lstStyle/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" name="文本1"/>
          <p:cNvSpPr>
            <a:spLocks noChangeArrowheads="1"/>
          </p:cNvSpPr>
          <p:nvPr/>
        </p:nvSpPr>
        <p:spPr bwMode="auto">
          <a:xfrm>
            <a:off x="4504683" y="1781089"/>
            <a:ext cx="5910312" cy="1195606"/>
          </a:xfrm>
          <a:prstGeom prst="roundRect">
            <a:avLst>
              <a:gd name="adj" fmla="val 11505"/>
            </a:avLst>
          </a:prstGeom>
          <a:noFill/>
          <a:ln w="15875">
            <a:solidFill>
              <a:schemeClr val="bg1">
                <a:lumMod val="75000"/>
              </a:schemeClr>
            </a:solidFill>
            <a:round/>
          </a:ln>
        </p:spPr>
        <p:txBody>
          <a:bodyPr lIns="82793" tIns="41396" rIns="82793" bIns="41396" anchor="ctr"/>
          <a:lstStyle/>
          <a:p>
            <a:pPr algn="l"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标题1"/>
          <p:cNvSpPr>
            <a:spLocks noChangeArrowheads="1"/>
          </p:cNvSpPr>
          <p:nvPr/>
        </p:nvSpPr>
        <p:spPr bwMode="auto">
          <a:xfrm>
            <a:off x="3262523" y="1774740"/>
            <a:ext cx="1242160" cy="1201954"/>
          </a:xfrm>
          <a:prstGeom prst="roundRect">
            <a:avLst>
              <a:gd name="adj" fmla="val 11921"/>
            </a:avLst>
          </a:prstGeom>
          <a:solidFill>
            <a:srgbClr val="FFC000"/>
          </a:solidFill>
          <a:ln w="25400">
            <a:noFill/>
            <a:round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82793" tIns="41396" rIns="82793" bIns="41396" anchor="ctr"/>
          <a:lstStyle/>
          <a:p>
            <a:pPr algn="ctr">
              <a:lnSpc>
                <a:spcPct val="130000"/>
              </a:lnSpc>
            </a:pPr>
            <a:r>
              <a:rPr lang="zh-CN" altLang="en-US" sz="1600" b="1" dirty="0">
                <a:solidFill>
                  <a:srgbClr val="333333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2" name="文本2"/>
          <p:cNvSpPr>
            <a:spLocks noChangeArrowheads="1"/>
          </p:cNvSpPr>
          <p:nvPr/>
        </p:nvSpPr>
        <p:spPr bwMode="auto">
          <a:xfrm>
            <a:off x="4504683" y="3232742"/>
            <a:ext cx="5910312" cy="1193489"/>
          </a:xfrm>
          <a:prstGeom prst="roundRect">
            <a:avLst>
              <a:gd name="adj" fmla="val 11505"/>
            </a:avLst>
          </a:prstGeom>
          <a:noFill/>
          <a:ln w="15875">
            <a:solidFill>
              <a:schemeClr val="bg1">
                <a:lumMod val="75000"/>
              </a:schemeClr>
            </a:solidFill>
            <a:round/>
          </a:ln>
        </p:spPr>
        <p:txBody>
          <a:bodyPr lIns="82793" tIns="41396" rIns="82793" bIns="41396" anchor="ctr"/>
          <a:lstStyle/>
          <a:p>
            <a:pPr algn="l"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标题2"/>
          <p:cNvSpPr>
            <a:spLocks noChangeArrowheads="1"/>
          </p:cNvSpPr>
          <p:nvPr/>
        </p:nvSpPr>
        <p:spPr bwMode="auto">
          <a:xfrm>
            <a:off x="3262523" y="3232742"/>
            <a:ext cx="1242160" cy="1193489"/>
          </a:xfrm>
          <a:prstGeom prst="roundRect">
            <a:avLst>
              <a:gd name="adj" fmla="val 11921"/>
            </a:avLst>
          </a:prstGeom>
          <a:solidFill>
            <a:srgbClr val="333333"/>
          </a:solidFill>
          <a:ln w="25400">
            <a:noFill/>
            <a:round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82793" tIns="41396" rIns="82793" bIns="41396" anchor="ctr"/>
          <a:lstStyle/>
          <a:p>
            <a:pPr algn="ctr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4" name="文本3"/>
          <p:cNvSpPr>
            <a:spLocks noChangeArrowheads="1"/>
          </p:cNvSpPr>
          <p:nvPr/>
        </p:nvSpPr>
        <p:spPr bwMode="auto">
          <a:xfrm>
            <a:off x="4504683" y="4673818"/>
            <a:ext cx="5910312" cy="1180793"/>
          </a:xfrm>
          <a:prstGeom prst="roundRect">
            <a:avLst>
              <a:gd name="adj" fmla="val 11505"/>
            </a:avLst>
          </a:prstGeom>
          <a:noFill/>
          <a:ln w="15875">
            <a:solidFill>
              <a:schemeClr val="bg1">
                <a:lumMod val="75000"/>
              </a:schemeClr>
            </a:solidFill>
            <a:round/>
          </a:ln>
        </p:spPr>
        <p:txBody>
          <a:bodyPr lIns="82793" tIns="41396" rIns="82793" bIns="41396" anchor="ctr"/>
          <a:lstStyle/>
          <a:p>
            <a:pPr algn="l"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标题3"/>
          <p:cNvSpPr>
            <a:spLocks noChangeArrowheads="1"/>
          </p:cNvSpPr>
          <p:nvPr/>
        </p:nvSpPr>
        <p:spPr bwMode="auto">
          <a:xfrm>
            <a:off x="3262523" y="4673818"/>
            <a:ext cx="1242160" cy="1180793"/>
          </a:xfrm>
          <a:prstGeom prst="roundRect">
            <a:avLst>
              <a:gd name="adj" fmla="val 11921"/>
            </a:avLst>
          </a:prstGeom>
          <a:solidFill>
            <a:srgbClr val="FFC000"/>
          </a:solidFill>
          <a:ln w="25400">
            <a:noFill/>
            <a:round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82793" tIns="41396" rIns="82793" bIns="41396" anchor="ctr"/>
          <a:lstStyle/>
          <a:p>
            <a:pPr algn="ctr">
              <a:lnSpc>
                <a:spcPct val="130000"/>
              </a:lnSpc>
            </a:pPr>
            <a:r>
              <a:rPr lang="zh-CN" altLang="en-US" sz="1600" b="1" dirty="0">
                <a:solidFill>
                  <a:srgbClr val="333333"/>
                </a:solidFill>
                <a:cs typeface="+mn-ea"/>
                <a:sym typeface="+mn-lt"/>
              </a:rPr>
              <a:t>添加标题</a:t>
            </a:r>
            <a:endParaRPr lang="zh-CN" altLang="en-US" sz="1600" b="1" dirty="0">
              <a:solidFill>
                <a:srgbClr val="F2F2F2"/>
              </a:solidFill>
              <a:cs typeface="+mn-ea"/>
              <a:sym typeface="+mn-lt"/>
            </a:endParaRP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1482870" y="3232742"/>
            <a:ext cx="1191374" cy="1193489"/>
          </a:xfrm>
          <a:prstGeom prst="ellipse">
            <a:avLst/>
          </a:prstGeom>
          <a:solidFill>
            <a:srgbClr val="333333"/>
          </a:solidFill>
          <a:ln w="9525">
            <a:noFill/>
            <a:round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82793" tIns="41396" rIns="82793" bIns="41396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sp>
        <p:nvSpPr>
          <p:cNvPr id="4" name="Rectangle: Rounded Corners 1"/>
          <p:cNvSpPr/>
          <p:nvPr/>
        </p:nvSpPr>
        <p:spPr>
          <a:xfrm>
            <a:off x="1395917" y="1919905"/>
            <a:ext cx="4095111" cy="549292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2700" cap="flat">
            <a:noFill/>
            <a:miter lim="4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 lIns="25400" tIns="25400" rIns="25400" bIns="25400" anchor="ctr">
            <a:normAutofit/>
          </a:bodyPr>
          <a:lstStyle/>
          <a:p>
            <a:pPr lvl="0" algn="ctr"/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Rectangle: Rounded Corners 28"/>
          <p:cNvSpPr/>
          <p:nvPr/>
        </p:nvSpPr>
        <p:spPr>
          <a:xfrm>
            <a:off x="6711616" y="1919904"/>
            <a:ext cx="4095110" cy="549291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12700" cap="flat">
            <a:noFill/>
            <a:miter lim="4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 lIns="25400" tIns="25400" rIns="25400" bIns="25400" anchor="ctr">
            <a:normAutofit/>
          </a:bodyPr>
          <a:lstStyle/>
          <a:p>
            <a:pPr lvl="0" algn="ctr"/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408617" y="1995161"/>
            <a:ext cx="4055057" cy="3987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sz="2000" b="1" dirty="0">
                <a:solidFill>
                  <a:srgbClr val="333333"/>
                </a:solidFill>
                <a:cs typeface="+mn-ea"/>
                <a:sym typeface="+mn-lt"/>
              </a:rPr>
              <a:t>请输入您的标题</a:t>
            </a:r>
            <a:endParaRPr lang="zh-CN" altLang="en-US" sz="2000" b="1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731642" y="1995161"/>
            <a:ext cx="4055057" cy="3987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sz="2000" b="1" dirty="0">
                <a:solidFill>
                  <a:schemeClr val="bg1"/>
                </a:solidFill>
                <a:cs typeface="+mn-ea"/>
                <a:sym typeface="+mn-lt"/>
              </a:rPr>
              <a:t>请输入您的标题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326515" y="2686050"/>
            <a:ext cx="10323195" cy="23533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383324" y="4436405"/>
            <a:ext cx="9425354" cy="1222417"/>
            <a:chOff x="1383324" y="4436405"/>
            <a:chExt cx="9425354" cy="1222417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6" name="Group 3"/>
            <p:cNvGrpSpPr/>
            <p:nvPr/>
          </p:nvGrpSpPr>
          <p:grpSpPr>
            <a:xfrm>
              <a:off x="8202231" y="4436405"/>
              <a:ext cx="625024" cy="625024"/>
              <a:chOff x="7924891" y="4464172"/>
              <a:chExt cx="542724" cy="542724"/>
            </a:xfrm>
          </p:grpSpPr>
          <p:sp>
            <p:nvSpPr>
              <p:cNvPr id="35" name="Freeform: Shape 4"/>
              <p:cNvSpPr/>
              <p:nvPr/>
            </p:nvSpPr>
            <p:spPr>
              <a:xfrm>
                <a:off x="7924891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: Shape 5"/>
              <p:cNvSpPr/>
              <p:nvPr/>
            </p:nvSpPr>
            <p:spPr>
              <a:xfrm>
                <a:off x="8082466" y="4626398"/>
                <a:ext cx="207486" cy="21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9" h="21367" extrusionOk="0">
                    <a:moveTo>
                      <a:pt x="5399" y="21367"/>
                    </a:moveTo>
                    <a:cubicBezTo>
                      <a:pt x="3945" y="21367"/>
                      <a:pt x="2583" y="20761"/>
                      <a:pt x="1600" y="19796"/>
                    </a:cubicBezTo>
                    <a:cubicBezTo>
                      <a:pt x="-305" y="17926"/>
                      <a:pt x="-835" y="14661"/>
                      <a:pt x="1835" y="12040"/>
                    </a:cubicBezTo>
                    <a:cubicBezTo>
                      <a:pt x="3400" y="10503"/>
                      <a:pt x="9667" y="4351"/>
                      <a:pt x="12796" y="1279"/>
                    </a:cubicBezTo>
                    <a:cubicBezTo>
                      <a:pt x="13906" y="188"/>
                      <a:pt x="15321" y="-233"/>
                      <a:pt x="16674" y="123"/>
                    </a:cubicBezTo>
                    <a:cubicBezTo>
                      <a:pt x="18004" y="473"/>
                      <a:pt x="19093" y="1542"/>
                      <a:pt x="19449" y="2847"/>
                    </a:cubicBezTo>
                    <a:cubicBezTo>
                      <a:pt x="19811" y="4176"/>
                      <a:pt x="19382" y="5564"/>
                      <a:pt x="18273" y="6654"/>
                    </a:cubicBezTo>
                    <a:lnTo>
                      <a:pt x="7790" y="16945"/>
                    </a:lnTo>
                    <a:cubicBezTo>
                      <a:pt x="7191" y="17533"/>
                      <a:pt x="6516" y="17880"/>
                      <a:pt x="5836" y="17951"/>
                    </a:cubicBezTo>
                    <a:cubicBezTo>
                      <a:pt x="5163" y="18020"/>
                      <a:pt x="4520" y="17808"/>
                      <a:pt x="4071" y="17366"/>
                    </a:cubicBezTo>
                    <a:cubicBezTo>
                      <a:pt x="3256" y="16566"/>
                      <a:pt x="3140" y="15060"/>
                      <a:pt x="4495" y="13730"/>
                    </a:cubicBezTo>
                    <a:lnTo>
                      <a:pt x="11857" y="6501"/>
                    </a:lnTo>
                    <a:cubicBezTo>
                      <a:pt x="12160" y="6204"/>
                      <a:pt x="12650" y="6204"/>
                      <a:pt x="12952" y="6501"/>
                    </a:cubicBezTo>
                    <a:cubicBezTo>
                      <a:pt x="13255" y="6798"/>
                      <a:pt x="13255" y="7279"/>
                      <a:pt x="12952" y="7576"/>
                    </a:cubicBezTo>
                    <a:lnTo>
                      <a:pt x="5590" y="14805"/>
                    </a:lnTo>
                    <a:cubicBezTo>
                      <a:pt x="4953" y="15429"/>
                      <a:pt x="4896" y="16025"/>
                      <a:pt x="5166" y="16291"/>
                    </a:cubicBezTo>
                    <a:cubicBezTo>
                      <a:pt x="5285" y="16409"/>
                      <a:pt x="5464" y="16461"/>
                      <a:pt x="5672" y="16439"/>
                    </a:cubicBezTo>
                    <a:cubicBezTo>
                      <a:pt x="5992" y="16406"/>
                      <a:pt x="6354" y="16204"/>
                      <a:pt x="6695" y="15870"/>
                    </a:cubicBezTo>
                    <a:lnTo>
                      <a:pt x="17178" y="5579"/>
                    </a:lnTo>
                    <a:cubicBezTo>
                      <a:pt x="17896" y="4873"/>
                      <a:pt x="18171" y="4043"/>
                      <a:pt x="17953" y="3240"/>
                    </a:cubicBezTo>
                    <a:cubicBezTo>
                      <a:pt x="17737" y="2451"/>
                      <a:pt x="17078" y="1804"/>
                      <a:pt x="16273" y="1592"/>
                    </a:cubicBezTo>
                    <a:cubicBezTo>
                      <a:pt x="15457" y="1377"/>
                      <a:pt x="14611" y="1648"/>
                      <a:pt x="13891" y="2354"/>
                    </a:cubicBezTo>
                    <a:cubicBezTo>
                      <a:pt x="10762" y="5426"/>
                      <a:pt x="4495" y="11579"/>
                      <a:pt x="2930" y="13115"/>
                    </a:cubicBezTo>
                    <a:cubicBezTo>
                      <a:pt x="887" y="15120"/>
                      <a:pt x="1378" y="17427"/>
                      <a:pt x="2695" y="18721"/>
                    </a:cubicBezTo>
                    <a:cubicBezTo>
                      <a:pt x="4014" y="20015"/>
                      <a:pt x="6364" y="20495"/>
                      <a:pt x="8406" y="18491"/>
                    </a:cubicBezTo>
                    <a:lnTo>
                      <a:pt x="19368" y="7729"/>
                    </a:lnTo>
                    <a:cubicBezTo>
                      <a:pt x="19670" y="7433"/>
                      <a:pt x="20160" y="7433"/>
                      <a:pt x="20463" y="7729"/>
                    </a:cubicBezTo>
                    <a:cubicBezTo>
                      <a:pt x="20765" y="8026"/>
                      <a:pt x="20765" y="8508"/>
                      <a:pt x="20463" y="8804"/>
                    </a:cubicBezTo>
                    <a:lnTo>
                      <a:pt x="9501" y="19566"/>
                    </a:lnTo>
                    <a:cubicBezTo>
                      <a:pt x="8209" y="20835"/>
                      <a:pt x="6763" y="21367"/>
                      <a:pt x="5399" y="21367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1383324" y="5318997"/>
              <a:ext cx="1355210" cy="339825"/>
            </a:xfrm>
            <a:prstGeom prst="rect">
              <a:avLst/>
            </a:prstGeom>
            <a:solidFill>
              <a:srgbClr val="FFC000"/>
            </a:solidFill>
            <a:ln w="12700">
              <a:noFill/>
              <a:miter lim="400000"/>
            </a:ln>
          </p:spPr>
          <p:txBody>
            <a:bodyPr wrap="none" lIns="25400" tIns="25400" rIns="25400" bIns="25400" anchor="ctr" anchorCtr="1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rgbClr val="333333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361846" y="4436405"/>
              <a:ext cx="625024" cy="625024"/>
              <a:chOff x="3721867" y="4464172"/>
              <a:chExt cx="542724" cy="542724"/>
            </a:xfrm>
          </p:grpSpPr>
          <p:sp>
            <p:nvSpPr>
              <p:cNvPr id="33" name="Freeform: Shape 8"/>
              <p:cNvSpPr/>
              <p:nvPr/>
            </p:nvSpPr>
            <p:spPr>
              <a:xfrm>
                <a:off x="3721867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: Shape 9"/>
              <p:cNvSpPr/>
              <p:nvPr/>
            </p:nvSpPr>
            <p:spPr>
              <a:xfrm>
                <a:off x="3874891" y="4633413"/>
                <a:ext cx="233430" cy="2042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00" y="0"/>
                    </a:moveTo>
                    <a:lnTo>
                      <a:pt x="2700" y="0"/>
                    </a:lnTo>
                    <a:cubicBezTo>
                      <a:pt x="1216" y="0"/>
                      <a:pt x="0" y="1389"/>
                      <a:pt x="0" y="3086"/>
                    </a:cubicBezTo>
                    <a:lnTo>
                      <a:pt x="0" y="13885"/>
                    </a:lnTo>
                    <a:cubicBezTo>
                      <a:pt x="0" y="15583"/>
                      <a:pt x="1216" y="16971"/>
                      <a:pt x="2700" y="16971"/>
                    </a:cubicBezTo>
                    <a:lnTo>
                      <a:pt x="8100" y="16971"/>
                    </a:lnTo>
                    <a:lnTo>
                      <a:pt x="13500" y="21600"/>
                    </a:lnTo>
                    <a:lnTo>
                      <a:pt x="13500" y="16971"/>
                    </a:lnTo>
                    <a:lnTo>
                      <a:pt x="18900" y="16971"/>
                    </a:lnTo>
                    <a:cubicBezTo>
                      <a:pt x="20384" y="16971"/>
                      <a:pt x="21600" y="15583"/>
                      <a:pt x="21600" y="13885"/>
                    </a:cubicBezTo>
                    <a:lnTo>
                      <a:pt x="21600" y="3086"/>
                    </a:lnTo>
                    <a:cubicBezTo>
                      <a:pt x="21600" y="1389"/>
                      <a:pt x="20384" y="0"/>
                      <a:pt x="189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" name="Rectangle 10"/>
            <p:cNvSpPr/>
            <p:nvPr/>
          </p:nvSpPr>
          <p:spPr>
            <a:xfrm>
              <a:off x="2995819" y="5318997"/>
              <a:ext cx="1355209" cy="33982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400000"/>
            </a:ln>
          </p:spPr>
          <p:txBody>
            <a:bodyPr wrap="none" lIns="25400" tIns="25400" rIns="25400" bIns="25400" anchor="ctr" anchorCtr="1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1" name="Rectangle 11"/>
            <p:cNvSpPr/>
            <p:nvPr/>
          </p:nvSpPr>
          <p:spPr>
            <a:xfrm>
              <a:off x="4610232" y="5318997"/>
              <a:ext cx="1355209" cy="339825"/>
            </a:xfrm>
            <a:prstGeom prst="rect">
              <a:avLst/>
            </a:prstGeom>
            <a:solidFill>
              <a:srgbClr val="FFC000"/>
            </a:solidFill>
            <a:ln w="12700">
              <a:noFill/>
              <a:miter lim="400000"/>
            </a:ln>
          </p:spPr>
          <p:txBody>
            <a:bodyPr wrap="none" lIns="25400" tIns="25400" rIns="25400" bIns="25400" anchor="ctr" anchorCtr="1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rgbClr val="333333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973406" y="4436405"/>
              <a:ext cx="625024" cy="625024"/>
              <a:chOff x="5121224" y="4464172"/>
              <a:chExt cx="542724" cy="542724"/>
            </a:xfrm>
          </p:grpSpPr>
          <p:sp>
            <p:nvSpPr>
              <p:cNvPr id="31" name="Freeform: Shape 13"/>
              <p:cNvSpPr/>
              <p:nvPr/>
            </p:nvSpPr>
            <p:spPr>
              <a:xfrm>
                <a:off x="5121224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4"/>
              <p:cNvSpPr/>
              <p:nvPr/>
            </p:nvSpPr>
            <p:spPr>
              <a:xfrm>
                <a:off x="5292217" y="4624750"/>
                <a:ext cx="208280" cy="221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7" extrusionOk="0">
                    <a:moveTo>
                      <a:pt x="10665" y="9681"/>
                    </a:moveTo>
                    <a:cubicBezTo>
                      <a:pt x="10079" y="14119"/>
                      <a:pt x="7081" y="15033"/>
                      <a:pt x="7081" y="18117"/>
                    </a:cubicBezTo>
                    <a:cubicBezTo>
                      <a:pt x="7081" y="20023"/>
                      <a:pt x="8782" y="21567"/>
                      <a:pt x="10799" y="21567"/>
                    </a:cubicBezTo>
                    <a:cubicBezTo>
                      <a:pt x="12818" y="21567"/>
                      <a:pt x="14519" y="20023"/>
                      <a:pt x="14519" y="18117"/>
                    </a:cubicBezTo>
                    <a:cubicBezTo>
                      <a:pt x="14519" y="15033"/>
                      <a:pt x="11521" y="14119"/>
                      <a:pt x="10935" y="9681"/>
                    </a:cubicBezTo>
                    <a:cubicBezTo>
                      <a:pt x="10917" y="9547"/>
                      <a:pt x="10683" y="9547"/>
                      <a:pt x="10665" y="9681"/>
                    </a:cubicBezTo>
                    <a:close/>
                    <a:moveTo>
                      <a:pt x="18015" y="101"/>
                    </a:moveTo>
                    <a:cubicBezTo>
                      <a:pt x="17997" y="-33"/>
                      <a:pt x="17762" y="-33"/>
                      <a:pt x="17744" y="101"/>
                    </a:cubicBezTo>
                    <a:cubicBezTo>
                      <a:pt x="17159" y="4539"/>
                      <a:pt x="14160" y="5453"/>
                      <a:pt x="14160" y="8537"/>
                    </a:cubicBezTo>
                    <a:cubicBezTo>
                      <a:pt x="14160" y="10442"/>
                      <a:pt x="15863" y="11987"/>
                      <a:pt x="17880" y="11987"/>
                    </a:cubicBezTo>
                    <a:cubicBezTo>
                      <a:pt x="19897" y="11987"/>
                      <a:pt x="21600" y="10442"/>
                      <a:pt x="21600" y="8537"/>
                    </a:cubicBezTo>
                    <a:cubicBezTo>
                      <a:pt x="21600" y="5453"/>
                      <a:pt x="18602" y="4539"/>
                      <a:pt x="18015" y="101"/>
                    </a:cubicBezTo>
                    <a:close/>
                    <a:moveTo>
                      <a:pt x="3856" y="101"/>
                    </a:moveTo>
                    <a:cubicBezTo>
                      <a:pt x="3838" y="-33"/>
                      <a:pt x="3603" y="-33"/>
                      <a:pt x="3586" y="101"/>
                    </a:cubicBezTo>
                    <a:cubicBezTo>
                      <a:pt x="2999" y="4539"/>
                      <a:pt x="0" y="5453"/>
                      <a:pt x="0" y="8537"/>
                    </a:cubicBezTo>
                    <a:cubicBezTo>
                      <a:pt x="0" y="10442"/>
                      <a:pt x="1703" y="11987"/>
                      <a:pt x="3720" y="11987"/>
                    </a:cubicBezTo>
                    <a:cubicBezTo>
                      <a:pt x="5739" y="11987"/>
                      <a:pt x="7440" y="10442"/>
                      <a:pt x="7440" y="8537"/>
                    </a:cubicBezTo>
                    <a:cubicBezTo>
                      <a:pt x="7440" y="5453"/>
                      <a:pt x="4442" y="4539"/>
                      <a:pt x="3856" y="101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6587819" y="4436405"/>
              <a:ext cx="625024" cy="625024"/>
              <a:chOff x="6523058" y="4464172"/>
              <a:chExt cx="542724" cy="542724"/>
            </a:xfrm>
          </p:grpSpPr>
          <p:sp>
            <p:nvSpPr>
              <p:cNvPr id="29" name="Freeform: Shape 16"/>
              <p:cNvSpPr/>
              <p:nvPr/>
            </p:nvSpPr>
            <p:spPr>
              <a:xfrm>
                <a:off x="6523058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: Shape 17"/>
              <p:cNvSpPr/>
              <p:nvPr/>
            </p:nvSpPr>
            <p:spPr>
              <a:xfrm>
                <a:off x="6732712" y="4617826"/>
                <a:ext cx="129250" cy="221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0" extrusionOk="0">
                    <a:moveTo>
                      <a:pt x="9547" y="8995"/>
                    </a:moveTo>
                    <a:cubicBezTo>
                      <a:pt x="9431" y="9241"/>
                      <a:pt x="9310" y="9495"/>
                      <a:pt x="9182" y="9756"/>
                    </a:cubicBezTo>
                    <a:cubicBezTo>
                      <a:pt x="8409" y="11354"/>
                      <a:pt x="7531" y="13164"/>
                      <a:pt x="7531" y="15261"/>
                    </a:cubicBezTo>
                    <a:cubicBezTo>
                      <a:pt x="7531" y="16396"/>
                      <a:pt x="6379" y="16800"/>
                      <a:pt x="5302" y="16800"/>
                    </a:cubicBezTo>
                    <a:cubicBezTo>
                      <a:pt x="4071" y="16800"/>
                      <a:pt x="3070" y="16212"/>
                      <a:pt x="3070" y="15491"/>
                    </a:cubicBezTo>
                    <a:cubicBezTo>
                      <a:pt x="3070" y="13016"/>
                      <a:pt x="5121" y="11397"/>
                      <a:pt x="6930" y="9971"/>
                    </a:cubicBezTo>
                    <a:cubicBezTo>
                      <a:pt x="7496" y="9523"/>
                      <a:pt x="8031" y="9101"/>
                      <a:pt x="8465" y="8681"/>
                    </a:cubicBezTo>
                    <a:cubicBezTo>
                      <a:pt x="8665" y="8489"/>
                      <a:pt x="9201" y="8497"/>
                      <a:pt x="9443" y="8687"/>
                    </a:cubicBezTo>
                    <a:cubicBezTo>
                      <a:pt x="9559" y="8776"/>
                      <a:pt x="9596" y="8890"/>
                      <a:pt x="9547" y="8995"/>
                    </a:cubicBezTo>
                    <a:close/>
                    <a:moveTo>
                      <a:pt x="11191" y="180"/>
                    </a:moveTo>
                    <a:cubicBezTo>
                      <a:pt x="11140" y="-60"/>
                      <a:pt x="10460" y="-60"/>
                      <a:pt x="10409" y="180"/>
                    </a:cubicBezTo>
                    <a:cubicBezTo>
                      <a:pt x="8706" y="8155"/>
                      <a:pt x="0" y="9798"/>
                      <a:pt x="0" y="15341"/>
                    </a:cubicBezTo>
                    <a:cubicBezTo>
                      <a:pt x="0" y="18765"/>
                      <a:pt x="4944" y="21540"/>
                      <a:pt x="10801" y="21540"/>
                    </a:cubicBezTo>
                    <a:cubicBezTo>
                      <a:pt x="16656" y="21540"/>
                      <a:pt x="21600" y="18765"/>
                      <a:pt x="21600" y="15341"/>
                    </a:cubicBezTo>
                    <a:cubicBezTo>
                      <a:pt x="21600" y="9798"/>
                      <a:pt x="12894" y="8155"/>
                      <a:pt x="11191" y="1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" name="Rectangle 18"/>
            <p:cNvSpPr/>
            <p:nvPr/>
          </p:nvSpPr>
          <p:spPr>
            <a:xfrm>
              <a:off x="6224644" y="5318997"/>
              <a:ext cx="1355209" cy="33982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400000"/>
            </a:ln>
          </p:spPr>
          <p:txBody>
            <a:bodyPr wrap="none" lIns="25400" tIns="25400" rIns="25400" bIns="25400" anchor="ctr" anchorCtr="1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grpSp>
          <p:nvGrpSpPr>
            <p:cNvPr id="17" name="Group 19"/>
            <p:cNvGrpSpPr/>
            <p:nvPr/>
          </p:nvGrpSpPr>
          <p:grpSpPr>
            <a:xfrm>
              <a:off x="1748417" y="4436405"/>
              <a:ext cx="625024" cy="625024"/>
              <a:chOff x="2320887" y="4464172"/>
              <a:chExt cx="542724" cy="542724"/>
            </a:xfrm>
          </p:grpSpPr>
          <p:sp>
            <p:nvSpPr>
              <p:cNvPr id="27" name="Freeform: Shape 20"/>
              <p:cNvSpPr/>
              <p:nvPr/>
            </p:nvSpPr>
            <p:spPr>
              <a:xfrm>
                <a:off x="2320887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: Shape 21"/>
              <p:cNvSpPr/>
              <p:nvPr/>
            </p:nvSpPr>
            <p:spPr>
              <a:xfrm>
                <a:off x="2475534" y="4604112"/>
                <a:ext cx="233430" cy="2489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3" h="21260" extrusionOk="0">
                    <a:moveTo>
                      <a:pt x="11752" y="11733"/>
                    </a:moveTo>
                    <a:lnTo>
                      <a:pt x="9401" y="11733"/>
                    </a:lnTo>
                    <a:lnTo>
                      <a:pt x="9401" y="5975"/>
                    </a:lnTo>
                    <a:lnTo>
                      <a:pt x="11752" y="5975"/>
                    </a:lnTo>
                    <a:cubicBezTo>
                      <a:pt x="11752" y="5975"/>
                      <a:pt x="11752" y="11733"/>
                      <a:pt x="11752" y="11733"/>
                    </a:cubicBezTo>
                    <a:close/>
                    <a:moveTo>
                      <a:pt x="11752" y="15276"/>
                    </a:moveTo>
                    <a:lnTo>
                      <a:pt x="9401" y="15276"/>
                    </a:lnTo>
                    <a:lnTo>
                      <a:pt x="9401" y="12951"/>
                    </a:lnTo>
                    <a:lnTo>
                      <a:pt x="11752" y="12951"/>
                    </a:lnTo>
                    <a:cubicBezTo>
                      <a:pt x="11752" y="12951"/>
                      <a:pt x="11752" y="15276"/>
                      <a:pt x="11752" y="15276"/>
                    </a:cubicBezTo>
                    <a:close/>
                    <a:moveTo>
                      <a:pt x="20789" y="13227"/>
                    </a:moveTo>
                    <a:lnTo>
                      <a:pt x="18761" y="11523"/>
                    </a:lnTo>
                    <a:cubicBezTo>
                      <a:pt x="18172" y="11029"/>
                      <a:pt x="18172" y="10223"/>
                      <a:pt x="18761" y="9729"/>
                    </a:cubicBezTo>
                    <a:lnTo>
                      <a:pt x="20789" y="8025"/>
                    </a:lnTo>
                    <a:cubicBezTo>
                      <a:pt x="21376" y="7532"/>
                      <a:pt x="21220" y="7072"/>
                      <a:pt x="20441" y="7001"/>
                    </a:cubicBezTo>
                    <a:lnTo>
                      <a:pt x="17751" y="6761"/>
                    </a:lnTo>
                    <a:cubicBezTo>
                      <a:pt x="16971" y="6692"/>
                      <a:pt x="16552" y="6061"/>
                      <a:pt x="16819" y="5360"/>
                    </a:cubicBezTo>
                    <a:lnTo>
                      <a:pt x="18247" y="1615"/>
                    </a:lnTo>
                    <a:cubicBezTo>
                      <a:pt x="18515" y="912"/>
                      <a:pt x="18188" y="656"/>
                      <a:pt x="17520" y="1047"/>
                    </a:cubicBezTo>
                    <a:lnTo>
                      <a:pt x="14346" y="2896"/>
                    </a:lnTo>
                    <a:cubicBezTo>
                      <a:pt x="13678" y="3285"/>
                      <a:pt x="12815" y="3072"/>
                      <a:pt x="12430" y="2423"/>
                    </a:cubicBezTo>
                    <a:lnTo>
                      <a:pt x="11279" y="489"/>
                    </a:lnTo>
                    <a:cubicBezTo>
                      <a:pt x="10893" y="-160"/>
                      <a:pt x="10255" y="-164"/>
                      <a:pt x="9860" y="481"/>
                    </a:cubicBezTo>
                    <a:lnTo>
                      <a:pt x="8793" y="2232"/>
                    </a:lnTo>
                    <a:cubicBezTo>
                      <a:pt x="8398" y="2877"/>
                      <a:pt x="7493" y="3153"/>
                      <a:pt x="6781" y="2844"/>
                    </a:cubicBezTo>
                    <a:lnTo>
                      <a:pt x="4900" y="2031"/>
                    </a:lnTo>
                    <a:cubicBezTo>
                      <a:pt x="4188" y="1723"/>
                      <a:pt x="3639" y="2080"/>
                      <a:pt x="3682" y="2825"/>
                    </a:cubicBezTo>
                    <a:lnTo>
                      <a:pt x="3784" y="4615"/>
                    </a:lnTo>
                    <a:cubicBezTo>
                      <a:pt x="3826" y="5360"/>
                      <a:pt x="3242" y="6128"/>
                      <a:pt x="2486" y="6320"/>
                    </a:cubicBezTo>
                    <a:lnTo>
                      <a:pt x="670" y="6780"/>
                    </a:lnTo>
                    <a:cubicBezTo>
                      <a:pt x="-85" y="6972"/>
                      <a:pt x="-224" y="7532"/>
                      <a:pt x="365" y="8025"/>
                    </a:cubicBezTo>
                    <a:lnTo>
                      <a:pt x="2394" y="9729"/>
                    </a:lnTo>
                    <a:cubicBezTo>
                      <a:pt x="2981" y="10223"/>
                      <a:pt x="2981" y="11029"/>
                      <a:pt x="2394" y="11523"/>
                    </a:cubicBezTo>
                    <a:lnTo>
                      <a:pt x="365" y="13225"/>
                    </a:lnTo>
                    <a:cubicBezTo>
                      <a:pt x="-224" y="13720"/>
                      <a:pt x="-68" y="14196"/>
                      <a:pt x="709" y="14285"/>
                    </a:cubicBezTo>
                    <a:lnTo>
                      <a:pt x="3171" y="14567"/>
                    </a:lnTo>
                    <a:cubicBezTo>
                      <a:pt x="3948" y="14656"/>
                      <a:pt x="4381" y="15309"/>
                      <a:pt x="4133" y="16017"/>
                    </a:cubicBezTo>
                    <a:lnTo>
                      <a:pt x="2869" y="19625"/>
                    </a:lnTo>
                    <a:cubicBezTo>
                      <a:pt x="2622" y="20333"/>
                      <a:pt x="2976" y="20609"/>
                      <a:pt x="3655" y="20240"/>
                    </a:cubicBezTo>
                    <a:lnTo>
                      <a:pt x="6549" y="18661"/>
                    </a:lnTo>
                    <a:cubicBezTo>
                      <a:pt x="7229" y="18291"/>
                      <a:pt x="8143" y="18495"/>
                      <a:pt x="8581" y="19113"/>
                    </a:cubicBezTo>
                    <a:lnTo>
                      <a:pt x="9782" y="20816"/>
                    </a:lnTo>
                    <a:cubicBezTo>
                      <a:pt x="10219" y="21436"/>
                      <a:pt x="10875" y="21403"/>
                      <a:pt x="11240" y="20741"/>
                    </a:cubicBezTo>
                    <a:lnTo>
                      <a:pt x="12297" y="18823"/>
                    </a:lnTo>
                    <a:cubicBezTo>
                      <a:pt x="12660" y="18160"/>
                      <a:pt x="13532" y="17891"/>
                      <a:pt x="14234" y="18221"/>
                    </a:cubicBezTo>
                    <a:lnTo>
                      <a:pt x="16272" y="19181"/>
                    </a:lnTo>
                    <a:cubicBezTo>
                      <a:pt x="16974" y="19511"/>
                      <a:pt x="17514" y="19172"/>
                      <a:pt x="17472" y="18427"/>
                    </a:cubicBezTo>
                    <a:lnTo>
                      <a:pt x="17370" y="16637"/>
                    </a:lnTo>
                    <a:cubicBezTo>
                      <a:pt x="17327" y="15891"/>
                      <a:pt x="17912" y="15124"/>
                      <a:pt x="18668" y="14932"/>
                    </a:cubicBezTo>
                    <a:lnTo>
                      <a:pt x="20482" y="14472"/>
                    </a:lnTo>
                    <a:cubicBezTo>
                      <a:pt x="21239" y="14280"/>
                      <a:pt x="21376" y="13720"/>
                      <a:pt x="20789" y="13227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0" name="Rectangle 22"/>
            <p:cNvSpPr/>
            <p:nvPr/>
          </p:nvSpPr>
          <p:spPr>
            <a:xfrm>
              <a:off x="7839056" y="5318997"/>
              <a:ext cx="1355209" cy="339825"/>
            </a:xfrm>
            <a:prstGeom prst="rect">
              <a:avLst/>
            </a:prstGeom>
            <a:solidFill>
              <a:srgbClr val="FFC000"/>
            </a:solidFill>
            <a:ln w="12700">
              <a:noFill/>
              <a:miter lim="400000"/>
            </a:ln>
          </p:spPr>
          <p:txBody>
            <a:bodyPr wrap="none" lIns="25400" tIns="25400" rIns="25400" bIns="25400" anchor="ctr" anchorCtr="1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rgbClr val="333333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grpSp>
          <p:nvGrpSpPr>
            <p:cNvPr id="21" name="Group 23"/>
            <p:cNvGrpSpPr/>
            <p:nvPr/>
          </p:nvGrpSpPr>
          <p:grpSpPr>
            <a:xfrm>
              <a:off x="9811588" y="4436405"/>
              <a:ext cx="625024" cy="625024"/>
              <a:chOff x="9322335" y="4464172"/>
              <a:chExt cx="542724" cy="542724"/>
            </a:xfrm>
          </p:grpSpPr>
          <p:sp>
            <p:nvSpPr>
              <p:cNvPr id="25" name="Freeform: Shape 24"/>
              <p:cNvSpPr/>
              <p:nvPr/>
            </p:nvSpPr>
            <p:spPr>
              <a:xfrm>
                <a:off x="9322335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: Shape 25"/>
              <p:cNvSpPr/>
              <p:nvPr/>
            </p:nvSpPr>
            <p:spPr>
              <a:xfrm>
                <a:off x="9510609" y="4604010"/>
                <a:ext cx="166177" cy="249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9464" y="0"/>
                      <a:pt x="8150" y="146"/>
                      <a:pt x="6863" y="450"/>
                    </a:cubicBezTo>
                    <a:cubicBezTo>
                      <a:pt x="5576" y="755"/>
                      <a:pt x="4422" y="1177"/>
                      <a:pt x="3403" y="1706"/>
                    </a:cubicBezTo>
                    <a:cubicBezTo>
                      <a:pt x="2383" y="2236"/>
                      <a:pt x="1554" y="2892"/>
                      <a:pt x="928" y="3694"/>
                    </a:cubicBezTo>
                    <a:cubicBezTo>
                      <a:pt x="302" y="4496"/>
                      <a:pt x="0" y="5372"/>
                      <a:pt x="0" y="6300"/>
                    </a:cubicBezTo>
                    <a:cubicBezTo>
                      <a:pt x="0" y="7753"/>
                      <a:pt x="717" y="9009"/>
                      <a:pt x="2166" y="10069"/>
                    </a:cubicBezTo>
                    <a:cubicBezTo>
                      <a:pt x="2798" y="10528"/>
                      <a:pt x="3326" y="10932"/>
                      <a:pt x="3741" y="11288"/>
                    </a:cubicBezTo>
                    <a:cubicBezTo>
                      <a:pt x="4155" y="11644"/>
                      <a:pt x="4556" y="12098"/>
                      <a:pt x="4978" y="12638"/>
                    </a:cubicBezTo>
                    <a:cubicBezTo>
                      <a:pt x="5399" y="13176"/>
                      <a:pt x="5654" y="13668"/>
                      <a:pt x="5709" y="14138"/>
                    </a:cubicBezTo>
                    <a:cubicBezTo>
                      <a:pt x="5048" y="14400"/>
                      <a:pt x="4725" y="14794"/>
                      <a:pt x="4725" y="15300"/>
                    </a:cubicBezTo>
                    <a:cubicBezTo>
                      <a:pt x="4725" y="15647"/>
                      <a:pt x="4880" y="15947"/>
                      <a:pt x="5231" y="16200"/>
                    </a:cubicBezTo>
                    <a:cubicBezTo>
                      <a:pt x="4880" y="16453"/>
                      <a:pt x="4725" y="16753"/>
                      <a:pt x="4725" y="17100"/>
                    </a:cubicBezTo>
                    <a:cubicBezTo>
                      <a:pt x="4725" y="17588"/>
                      <a:pt x="5020" y="17972"/>
                      <a:pt x="5653" y="18244"/>
                    </a:cubicBezTo>
                    <a:cubicBezTo>
                      <a:pt x="5470" y="18459"/>
                      <a:pt x="5400" y="18675"/>
                      <a:pt x="5400" y="18900"/>
                    </a:cubicBezTo>
                    <a:cubicBezTo>
                      <a:pt x="5400" y="19331"/>
                      <a:pt x="5605" y="19660"/>
                      <a:pt x="6047" y="19894"/>
                    </a:cubicBezTo>
                    <a:cubicBezTo>
                      <a:pt x="6489" y="20128"/>
                      <a:pt x="7032" y="20250"/>
                      <a:pt x="7678" y="20250"/>
                    </a:cubicBezTo>
                    <a:cubicBezTo>
                      <a:pt x="7960" y="20662"/>
                      <a:pt x="8382" y="20981"/>
                      <a:pt x="8944" y="21225"/>
                    </a:cubicBezTo>
                    <a:cubicBezTo>
                      <a:pt x="9506" y="21469"/>
                      <a:pt x="10139" y="21600"/>
                      <a:pt x="10800" y="21600"/>
                    </a:cubicBezTo>
                    <a:cubicBezTo>
                      <a:pt x="11461" y="21600"/>
                      <a:pt x="12065" y="21469"/>
                      <a:pt x="12628" y="21225"/>
                    </a:cubicBezTo>
                    <a:cubicBezTo>
                      <a:pt x="13191" y="20981"/>
                      <a:pt x="13613" y="20662"/>
                      <a:pt x="13894" y="20250"/>
                    </a:cubicBezTo>
                    <a:cubicBezTo>
                      <a:pt x="14541" y="20250"/>
                      <a:pt x="15083" y="20128"/>
                      <a:pt x="15525" y="19894"/>
                    </a:cubicBezTo>
                    <a:cubicBezTo>
                      <a:pt x="15967" y="19660"/>
                      <a:pt x="16200" y="19331"/>
                      <a:pt x="16200" y="18900"/>
                    </a:cubicBezTo>
                    <a:cubicBezTo>
                      <a:pt x="16200" y="18675"/>
                      <a:pt x="16102" y="18459"/>
                      <a:pt x="15919" y="18244"/>
                    </a:cubicBezTo>
                    <a:cubicBezTo>
                      <a:pt x="16552" y="17972"/>
                      <a:pt x="16875" y="17588"/>
                      <a:pt x="16875" y="17100"/>
                    </a:cubicBezTo>
                    <a:cubicBezTo>
                      <a:pt x="16875" y="16753"/>
                      <a:pt x="16692" y="16453"/>
                      <a:pt x="16341" y="16200"/>
                    </a:cubicBezTo>
                    <a:cubicBezTo>
                      <a:pt x="16692" y="15947"/>
                      <a:pt x="16875" y="15647"/>
                      <a:pt x="16875" y="15300"/>
                    </a:cubicBezTo>
                    <a:cubicBezTo>
                      <a:pt x="16875" y="14793"/>
                      <a:pt x="16524" y="14400"/>
                      <a:pt x="15863" y="14138"/>
                    </a:cubicBezTo>
                    <a:cubicBezTo>
                      <a:pt x="15919" y="13668"/>
                      <a:pt x="16173" y="13176"/>
                      <a:pt x="16594" y="12638"/>
                    </a:cubicBezTo>
                    <a:cubicBezTo>
                      <a:pt x="17016" y="12098"/>
                      <a:pt x="17417" y="11644"/>
                      <a:pt x="17831" y="11288"/>
                    </a:cubicBezTo>
                    <a:cubicBezTo>
                      <a:pt x="18247" y="10932"/>
                      <a:pt x="18774" y="10528"/>
                      <a:pt x="19406" y="10069"/>
                    </a:cubicBezTo>
                    <a:cubicBezTo>
                      <a:pt x="20855" y="9009"/>
                      <a:pt x="21600" y="7753"/>
                      <a:pt x="21600" y="6300"/>
                    </a:cubicBezTo>
                    <a:cubicBezTo>
                      <a:pt x="21600" y="5372"/>
                      <a:pt x="21271" y="4496"/>
                      <a:pt x="20644" y="3694"/>
                    </a:cubicBezTo>
                    <a:cubicBezTo>
                      <a:pt x="20018" y="2893"/>
                      <a:pt x="19188" y="2236"/>
                      <a:pt x="18169" y="1706"/>
                    </a:cubicBezTo>
                    <a:cubicBezTo>
                      <a:pt x="17149" y="1177"/>
                      <a:pt x="15996" y="755"/>
                      <a:pt x="14709" y="450"/>
                    </a:cubicBezTo>
                    <a:cubicBezTo>
                      <a:pt x="13422" y="146"/>
                      <a:pt x="12136" y="0"/>
                      <a:pt x="10800" y="0"/>
                    </a:cubicBezTo>
                    <a:close/>
                    <a:moveTo>
                      <a:pt x="10800" y="1800"/>
                    </a:moveTo>
                    <a:cubicBezTo>
                      <a:pt x="11771" y="1800"/>
                      <a:pt x="12719" y="1907"/>
                      <a:pt x="13669" y="2119"/>
                    </a:cubicBezTo>
                    <a:cubicBezTo>
                      <a:pt x="14617" y="2329"/>
                      <a:pt x="15475" y="2611"/>
                      <a:pt x="16256" y="2981"/>
                    </a:cubicBezTo>
                    <a:cubicBezTo>
                      <a:pt x="17036" y="3352"/>
                      <a:pt x="17683" y="3825"/>
                      <a:pt x="18169" y="4406"/>
                    </a:cubicBezTo>
                    <a:cubicBezTo>
                      <a:pt x="18653" y="4988"/>
                      <a:pt x="18900" y="5625"/>
                      <a:pt x="18900" y="6300"/>
                    </a:cubicBezTo>
                    <a:cubicBezTo>
                      <a:pt x="18900" y="7246"/>
                      <a:pt x="18421" y="8091"/>
                      <a:pt x="17466" y="8831"/>
                    </a:cubicBezTo>
                    <a:cubicBezTo>
                      <a:pt x="17324" y="8935"/>
                      <a:pt x="17107" y="9094"/>
                      <a:pt x="16819" y="9300"/>
                    </a:cubicBezTo>
                    <a:cubicBezTo>
                      <a:pt x="16531" y="9507"/>
                      <a:pt x="16312" y="9647"/>
                      <a:pt x="16172" y="9750"/>
                    </a:cubicBezTo>
                    <a:cubicBezTo>
                      <a:pt x="14372" y="11184"/>
                      <a:pt x="13374" y="12591"/>
                      <a:pt x="13191" y="13950"/>
                    </a:cubicBezTo>
                    <a:lnTo>
                      <a:pt x="8381" y="13950"/>
                    </a:lnTo>
                    <a:cubicBezTo>
                      <a:pt x="8198" y="12591"/>
                      <a:pt x="7200" y="11185"/>
                      <a:pt x="5400" y="9750"/>
                    </a:cubicBezTo>
                    <a:cubicBezTo>
                      <a:pt x="5260" y="9647"/>
                      <a:pt x="5041" y="9507"/>
                      <a:pt x="4753" y="9300"/>
                    </a:cubicBezTo>
                    <a:cubicBezTo>
                      <a:pt x="4465" y="9094"/>
                      <a:pt x="4275" y="8935"/>
                      <a:pt x="4134" y="8831"/>
                    </a:cubicBezTo>
                    <a:cubicBezTo>
                      <a:pt x="3179" y="8091"/>
                      <a:pt x="2700" y="7247"/>
                      <a:pt x="2700" y="6300"/>
                    </a:cubicBezTo>
                    <a:cubicBezTo>
                      <a:pt x="2700" y="5625"/>
                      <a:pt x="2919" y="4988"/>
                      <a:pt x="3403" y="4406"/>
                    </a:cubicBezTo>
                    <a:cubicBezTo>
                      <a:pt x="3889" y="3825"/>
                      <a:pt x="4536" y="3352"/>
                      <a:pt x="5316" y="2981"/>
                    </a:cubicBezTo>
                    <a:cubicBezTo>
                      <a:pt x="6096" y="2611"/>
                      <a:pt x="6954" y="2329"/>
                      <a:pt x="7903" y="2119"/>
                    </a:cubicBezTo>
                    <a:cubicBezTo>
                      <a:pt x="8853" y="1907"/>
                      <a:pt x="9829" y="1800"/>
                      <a:pt x="10800" y="1800"/>
                    </a:cubicBezTo>
                    <a:close/>
                    <a:moveTo>
                      <a:pt x="10688" y="3881"/>
                    </a:moveTo>
                    <a:cubicBezTo>
                      <a:pt x="10506" y="3881"/>
                      <a:pt x="10343" y="3923"/>
                      <a:pt x="10209" y="4013"/>
                    </a:cubicBezTo>
                    <a:cubicBezTo>
                      <a:pt x="10075" y="4102"/>
                      <a:pt x="10013" y="4210"/>
                      <a:pt x="10013" y="4331"/>
                    </a:cubicBezTo>
                    <a:cubicBezTo>
                      <a:pt x="10013" y="4453"/>
                      <a:pt x="10075" y="4561"/>
                      <a:pt x="10209" y="4650"/>
                    </a:cubicBezTo>
                    <a:cubicBezTo>
                      <a:pt x="10343" y="4739"/>
                      <a:pt x="10506" y="4781"/>
                      <a:pt x="10688" y="4781"/>
                    </a:cubicBezTo>
                    <a:cubicBezTo>
                      <a:pt x="11420" y="4781"/>
                      <a:pt x="12178" y="4903"/>
                      <a:pt x="12938" y="5138"/>
                    </a:cubicBezTo>
                    <a:cubicBezTo>
                      <a:pt x="13697" y="5372"/>
                      <a:pt x="14063" y="5700"/>
                      <a:pt x="14063" y="6131"/>
                    </a:cubicBezTo>
                    <a:cubicBezTo>
                      <a:pt x="14063" y="6253"/>
                      <a:pt x="14126" y="6362"/>
                      <a:pt x="14259" y="6450"/>
                    </a:cubicBezTo>
                    <a:cubicBezTo>
                      <a:pt x="14393" y="6539"/>
                      <a:pt x="14554" y="6581"/>
                      <a:pt x="14738" y="6581"/>
                    </a:cubicBezTo>
                    <a:cubicBezTo>
                      <a:pt x="14920" y="6581"/>
                      <a:pt x="15082" y="6539"/>
                      <a:pt x="15216" y="6450"/>
                    </a:cubicBezTo>
                    <a:cubicBezTo>
                      <a:pt x="15350" y="6362"/>
                      <a:pt x="15413" y="6253"/>
                      <a:pt x="15413" y="6131"/>
                    </a:cubicBezTo>
                    <a:cubicBezTo>
                      <a:pt x="15413" y="5643"/>
                      <a:pt x="15152" y="5213"/>
                      <a:pt x="14625" y="4856"/>
                    </a:cubicBezTo>
                    <a:cubicBezTo>
                      <a:pt x="14098" y="4501"/>
                      <a:pt x="13494" y="4256"/>
                      <a:pt x="12797" y="4106"/>
                    </a:cubicBezTo>
                    <a:cubicBezTo>
                      <a:pt x="12102" y="3957"/>
                      <a:pt x="11391" y="3881"/>
                      <a:pt x="10688" y="38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noFill/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Rectangle 26"/>
            <p:cNvSpPr/>
            <p:nvPr/>
          </p:nvSpPr>
          <p:spPr>
            <a:xfrm>
              <a:off x="9453468" y="5318997"/>
              <a:ext cx="1355210" cy="33982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400000"/>
            </a:ln>
          </p:spPr>
          <p:txBody>
            <a:bodyPr wrap="none" lIns="25400" tIns="25400" rIns="25400" bIns="25400" anchor="ctr" anchorCtr="1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3" name="Straight Connector 29"/>
            <p:cNvSpPr/>
            <p:nvPr/>
          </p:nvSpPr>
          <p:spPr>
            <a:xfrm>
              <a:off x="2555623" y="4740943"/>
              <a:ext cx="623107" cy="1"/>
            </a:xfrm>
            <a:prstGeom prst="line">
              <a:avLst/>
            </a:prstGeom>
            <a:ln w="3175">
              <a:solidFill>
                <a:srgbClr val="C8B08A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Straight Connector 30"/>
            <p:cNvSpPr/>
            <p:nvPr/>
          </p:nvSpPr>
          <p:spPr>
            <a:xfrm>
              <a:off x="4177063" y="4740943"/>
              <a:ext cx="623107" cy="1"/>
            </a:xfrm>
            <a:prstGeom prst="line">
              <a:avLst/>
            </a:prstGeom>
            <a:ln w="3175">
              <a:solidFill>
                <a:srgbClr val="C8B08A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Straight Connector 31"/>
            <p:cNvSpPr/>
            <p:nvPr/>
          </p:nvSpPr>
          <p:spPr>
            <a:xfrm>
              <a:off x="5782998" y="4740943"/>
              <a:ext cx="623107" cy="1"/>
            </a:xfrm>
            <a:prstGeom prst="line">
              <a:avLst/>
            </a:prstGeom>
            <a:ln w="3175">
              <a:solidFill>
                <a:srgbClr val="C8B08A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Straight Connector 32"/>
            <p:cNvSpPr/>
            <p:nvPr/>
          </p:nvSpPr>
          <p:spPr>
            <a:xfrm>
              <a:off x="7394902" y="4740943"/>
              <a:ext cx="623107" cy="1"/>
            </a:xfrm>
            <a:prstGeom prst="line">
              <a:avLst/>
            </a:prstGeom>
            <a:ln w="3175">
              <a:solidFill>
                <a:srgbClr val="C8B08A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Straight Connector 33"/>
            <p:cNvSpPr/>
            <p:nvPr/>
          </p:nvSpPr>
          <p:spPr>
            <a:xfrm>
              <a:off x="8988343" y="4740943"/>
              <a:ext cx="623107" cy="1"/>
            </a:xfrm>
            <a:prstGeom prst="line">
              <a:avLst/>
            </a:prstGeom>
            <a:ln w="3175">
              <a:solidFill>
                <a:srgbClr val="C8B08A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9" grpId="0" bldLvl="0" animBg="1"/>
      <p:bldP spid="39" grpId="0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12738" y="447675"/>
            <a:ext cx="11564620" cy="883285"/>
          </a:xfrm>
          <a:prstGeom prst="roundRect">
            <a:avLst>
              <a:gd name="adj" fmla="val 32710"/>
            </a:avLst>
          </a:prstGeom>
          <a:solidFill>
            <a:schemeClr val="bg1">
              <a:lumMod val="85000"/>
            </a:schemeClr>
          </a:solidFill>
          <a:ln w="187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 descr="E:\设计\PPT\图片1.png图片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5143" y="655955"/>
            <a:ext cx="11179810" cy="5833110"/>
          </a:xfrm>
          <a:prstGeom prst="rect">
            <a:avLst/>
          </a:prstGeom>
          <a:effectLst>
            <a:outerShdw blurRad="1066800" sx="102000" sy="102000" algn="ctr" rotWithShape="0">
              <a:prstClr val="black">
                <a:alpha val="19000"/>
              </a:prstClr>
            </a:outerShdw>
          </a:effectLst>
        </p:spPr>
      </p:pic>
      <p:sp>
        <p:nvSpPr>
          <p:cNvPr id="15" name="TextBox 4"/>
          <p:cNvSpPr txBox="1"/>
          <p:nvPr/>
        </p:nvSpPr>
        <p:spPr>
          <a:xfrm>
            <a:off x="1024890" y="1342390"/>
            <a:ext cx="419227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altLang="zh-CN" sz="2000" b="1" dirty="0">
                <a:solidFill>
                  <a:srgbClr val="333333"/>
                </a:solidFill>
                <a:cs typeface="+mn-ea"/>
                <a:sym typeface="+mn-lt"/>
              </a:rPr>
              <a:t>PART</a:t>
            </a:r>
            <a:r>
              <a:rPr lang="en-US" altLang="zh-CN" sz="7200" b="1" dirty="0">
                <a:solidFill>
                  <a:srgbClr val="FFC000"/>
                </a:solidFill>
                <a:cs typeface="+mn-ea"/>
                <a:sym typeface="+mn-lt"/>
              </a:rPr>
              <a:t> </a:t>
            </a:r>
            <a:r>
              <a:rPr lang="en-US" altLang="zh-CN" sz="16600" b="1" dirty="0">
                <a:ln w="25400">
                  <a:solidFill>
                    <a:srgbClr val="FFC000"/>
                  </a:solidFill>
                </a:ln>
                <a:solidFill>
                  <a:srgbClr val="FFC000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6" name="TextBox 4"/>
          <p:cNvSpPr txBox="1"/>
          <p:nvPr/>
        </p:nvSpPr>
        <p:spPr>
          <a:xfrm>
            <a:off x="1024890" y="3839210"/>
            <a:ext cx="45586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altLang="en-US" sz="4000" b="1" dirty="0">
                <a:solidFill>
                  <a:srgbClr val="333333"/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91565" y="4565015"/>
            <a:ext cx="359537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910570" y="1031240"/>
            <a:ext cx="372110" cy="270510"/>
            <a:chOff x="17695" y="764"/>
            <a:chExt cx="586" cy="42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7695" y="977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7695" y="1190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7695" y="764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图片 29" descr="E:\设计\PPT\城市金币.png城市金币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582603" y="1701483"/>
            <a:ext cx="5699760" cy="431419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1096645" y="1031240"/>
            <a:ext cx="62738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20XX</a:t>
            </a:r>
          </a:p>
          <a:p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02/13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275715" y="5215255"/>
            <a:ext cx="647700" cy="647700"/>
            <a:chOff x="2009" y="7987"/>
            <a:chExt cx="1020" cy="1020"/>
          </a:xfrm>
        </p:grpSpPr>
        <p:sp>
          <p:nvSpPr>
            <p:cNvPr id="31" name="椭圆 30"/>
            <p:cNvSpPr/>
            <p:nvPr/>
          </p:nvSpPr>
          <p:spPr>
            <a:xfrm>
              <a:off x="2009" y="7987"/>
              <a:ext cx="102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271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下箭头 32"/>
            <p:cNvSpPr/>
            <p:nvPr/>
          </p:nvSpPr>
          <p:spPr>
            <a:xfrm>
              <a:off x="2349" y="8327"/>
              <a:ext cx="340" cy="340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06095" y="6160135"/>
            <a:ext cx="111791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0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TYITLERCLICK HERE TO CHANGE YPUR TYITLER</a:t>
            </a:r>
          </a:p>
          <a:p>
            <a:pPr algn="dist"/>
            <a:endParaRPr lang="en-US" altLang="zh-CN" sz="1000" dirty="0">
              <a:solidFill>
                <a:srgbClr val="33333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15" grpId="0"/>
      <p:bldP spid="15" grpId="1"/>
      <p:bldP spid="16" grpId="0"/>
      <p:bldP spid="16" grpId="1"/>
      <p:bldP spid="17" grpId="0"/>
      <p:bldP spid="17" grpId="1"/>
      <p:bldP spid="32" grpId="0"/>
      <p:bldP spid="32" grpId="1"/>
      <p:bldP spid="34" grpId="0"/>
      <p:bldP spid="3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1155731" y="1915318"/>
            <a:ext cx="9980582" cy="1821197"/>
            <a:chOff x="1155046" y="1914620"/>
            <a:chExt cx="9980582" cy="1821197"/>
          </a:xfrm>
        </p:grpSpPr>
        <p:sp>
          <p:nvSpPr>
            <p:cNvPr id="65" name="矩形 64"/>
            <p:cNvSpPr/>
            <p:nvPr/>
          </p:nvSpPr>
          <p:spPr>
            <a:xfrm>
              <a:off x="1155046" y="2352152"/>
              <a:ext cx="9980582" cy="1383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ct val="150000"/>
                </a:lnSpc>
              </a:pP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ct val="150000"/>
                </a:lnSpc>
              </a:pP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155047" y="1914620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sz="2000" b="1" dirty="0">
                  <a:solidFill>
                    <a:srgbClr val="333333"/>
                  </a:solidFill>
                  <a:cs typeface="+mn-ea"/>
                  <a:sym typeface="+mn-lt"/>
                </a:rPr>
                <a:t>请输入您的标题</a:t>
              </a:r>
              <a:endParaRPr lang="zh-CN" altLang="en-US" sz="2000" b="1" dirty="0">
                <a:solidFill>
                  <a:srgbClr val="33333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257935" y="3506470"/>
            <a:ext cx="1327150" cy="1896745"/>
            <a:chOff x="1981" y="5522"/>
            <a:chExt cx="2090" cy="2987"/>
          </a:xfrm>
        </p:grpSpPr>
        <p:sp>
          <p:nvSpPr>
            <p:cNvPr id="59" name="文本框 58"/>
            <p:cNvSpPr txBox="1"/>
            <p:nvPr/>
          </p:nvSpPr>
          <p:spPr>
            <a:xfrm>
              <a:off x="2162" y="7929"/>
              <a:ext cx="172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1981" y="5522"/>
              <a:ext cx="2090" cy="2090"/>
              <a:chOff x="1981" y="5522"/>
              <a:chExt cx="2090" cy="209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981" y="5522"/>
                <a:ext cx="2090" cy="209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98" name="image 10028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>
              <a:xfrm>
                <a:off x="2563" y="6145"/>
                <a:ext cx="927" cy="845"/>
              </a:xfrm>
              <a:prstGeom prst="rect">
                <a:avLst/>
              </a:prstGeom>
            </p:spPr>
          </p:pic>
        </p:grpSp>
      </p:grpSp>
      <p:grpSp>
        <p:nvGrpSpPr>
          <p:cNvPr id="69" name="组合 68"/>
          <p:cNvGrpSpPr/>
          <p:nvPr/>
        </p:nvGrpSpPr>
        <p:grpSpPr>
          <a:xfrm>
            <a:off x="3267710" y="3506470"/>
            <a:ext cx="1327150" cy="1896745"/>
            <a:chOff x="1981" y="5522"/>
            <a:chExt cx="2090" cy="2987"/>
          </a:xfrm>
        </p:grpSpPr>
        <p:sp>
          <p:nvSpPr>
            <p:cNvPr id="70" name="文本框 69"/>
            <p:cNvSpPr txBox="1"/>
            <p:nvPr/>
          </p:nvSpPr>
          <p:spPr>
            <a:xfrm>
              <a:off x="2162" y="7929"/>
              <a:ext cx="172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981" y="5522"/>
              <a:ext cx="2090" cy="2090"/>
              <a:chOff x="1981" y="5522"/>
              <a:chExt cx="2090" cy="2090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1981" y="5522"/>
                <a:ext cx="2090" cy="20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73" name="image 10028" descr="E:\设计\PPT\图片2.png图片2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2563" y="6199"/>
                <a:ext cx="927" cy="738"/>
              </a:xfrm>
              <a:prstGeom prst="rect">
                <a:avLst/>
              </a:prstGeom>
            </p:spPr>
          </p:pic>
        </p:grpSp>
      </p:grpSp>
      <p:grpSp>
        <p:nvGrpSpPr>
          <p:cNvPr id="74" name="组合 73"/>
          <p:cNvGrpSpPr/>
          <p:nvPr/>
        </p:nvGrpSpPr>
        <p:grpSpPr>
          <a:xfrm>
            <a:off x="5277485" y="3506470"/>
            <a:ext cx="1327150" cy="1896745"/>
            <a:chOff x="1981" y="5522"/>
            <a:chExt cx="2090" cy="2987"/>
          </a:xfrm>
        </p:grpSpPr>
        <p:sp>
          <p:nvSpPr>
            <p:cNvPr id="75" name="文本框 74"/>
            <p:cNvSpPr txBox="1"/>
            <p:nvPr/>
          </p:nvSpPr>
          <p:spPr>
            <a:xfrm>
              <a:off x="2162" y="7929"/>
              <a:ext cx="172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981" y="5522"/>
              <a:ext cx="2090" cy="2090"/>
              <a:chOff x="1981" y="5522"/>
              <a:chExt cx="2090" cy="2090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1981" y="5522"/>
                <a:ext cx="2090" cy="209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78" name="image 10028" descr="E:\设计\PPT\图片4.png图片4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>
              <a:xfrm>
                <a:off x="2637" y="6145"/>
                <a:ext cx="780" cy="845"/>
              </a:xfrm>
              <a:prstGeom prst="rect">
                <a:avLst/>
              </a:prstGeom>
            </p:spPr>
          </p:pic>
        </p:grpSp>
      </p:grpSp>
      <p:grpSp>
        <p:nvGrpSpPr>
          <p:cNvPr id="79" name="组合 78"/>
          <p:cNvGrpSpPr/>
          <p:nvPr/>
        </p:nvGrpSpPr>
        <p:grpSpPr>
          <a:xfrm>
            <a:off x="7287260" y="3506470"/>
            <a:ext cx="1327150" cy="1896745"/>
            <a:chOff x="1981" y="5522"/>
            <a:chExt cx="2090" cy="2987"/>
          </a:xfrm>
        </p:grpSpPr>
        <p:sp>
          <p:nvSpPr>
            <p:cNvPr id="80" name="文本框 79"/>
            <p:cNvSpPr txBox="1"/>
            <p:nvPr/>
          </p:nvSpPr>
          <p:spPr>
            <a:xfrm>
              <a:off x="2162" y="7929"/>
              <a:ext cx="172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1981" y="5522"/>
              <a:ext cx="2090" cy="2090"/>
              <a:chOff x="1981" y="5522"/>
              <a:chExt cx="2090" cy="2090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1981" y="5522"/>
                <a:ext cx="2090" cy="20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83" name="image 10028" descr="E:\设计\PPT\图片3.png图片3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>
              <a:xfrm>
                <a:off x="2622" y="6145"/>
                <a:ext cx="810" cy="845"/>
              </a:xfrm>
              <a:prstGeom prst="rect">
                <a:avLst/>
              </a:prstGeom>
            </p:spPr>
          </p:pic>
        </p:grpSp>
      </p:grpSp>
      <p:grpSp>
        <p:nvGrpSpPr>
          <p:cNvPr id="84" name="组合 83"/>
          <p:cNvGrpSpPr/>
          <p:nvPr/>
        </p:nvGrpSpPr>
        <p:grpSpPr>
          <a:xfrm>
            <a:off x="9297035" y="3506470"/>
            <a:ext cx="1327150" cy="1896745"/>
            <a:chOff x="1981" y="5522"/>
            <a:chExt cx="2090" cy="2987"/>
          </a:xfrm>
        </p:grpSpPr>
        <p:sp>
          <p:nvSpPr>
            <p:cNvPr id="85" name="文本框 84"/>
            <p:cNvSpPr txBox="1"/>
            <p:nvPr/>
          </p:nvSpPr>
          <p:spPr>
            <a:xfrm>
              <a:off x="2162" y="7929"/>
              <a:ext cx="172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1981" y="5522"/>
              <a:ext cx="2090" cy="2090"/>
              <a:chOff x="1981" y="5522"/>
              <a:chExt cx="2090" cy="2090"/>
            </a:xfrm>
          </p:grpSpPr>
          <p:sp>
            <p:nvSpPr>
              <p:cNvPr id="87" name="椭圆 86"/>
              <p:cNvSpPr/>
              <p:nvPr/>
            </p:nvSpPr>
            <p:spPr>
              <a:xfrm>
                <a:off x="1981" y="5522"/>
                <a:ext cx="2090" cy="209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88" name="image 10028" descr="E:\设计\PPT\图片4.png图片4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>
              <a:xfrm>
                <a:off x="2637" y="6145"/>
                <a:ext cx="780" cy="845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aphicFrame>
        <p:nvGraphicFramePr>
          <p:cNvPr id="8" name="图表 7"/>
          <p:cNvGraphicFramePr/>
          <p:nvPr/>
        </p:nvGraphicFramePr>
        <p:xfrm>
          <a:off x="931863" y="1759056"/>
          <a:ext cx="5221287" cy="4347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6433820" y="2555515"/>
            <a:ext cx="2527443" cy="1107895"/>
            <a:chOff x="10132" y="3685"/>
            <a:chExt cx="3980" cy="1745"/>
          </a:xfrm>
        </p:grpSpPr>
        <p:grpSp>
          <p:nvGrpSpPr>
            <p:cNvPr id="66" name="组合 65"/>
            <p:cNvGrpSpPr/>
            <p:nvPr/>
          </p:nvGrpSpPr>
          <p:grpSpPr>
            <a:xfrm>
              <a:off x="11119" y="3685"/>
              <a:ext cx="2993" cy="1745"/>
              <a:chOff x="7060396" y="2196740"/>
              <a:chExt cx="1607355" cy="1107895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7060397" y="2521045"/>
                <a:ext cx="1607354" cy="78359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此处文字</a:t>
                </a:r>
                <a:r>
                  <a:rPr lang="zh-CN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，无需调整格式，简单快捷</a:t>
                </a:r>
                <a:endPara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7060396" y="2196740"/>
                <a:ext cx="1606554" cy="36830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l"/>
                <a:r>
                  <a:rPr lang="zh-CN" b="1" dirty="0">
                    <a:solidFill>
                      <a:srgbClr val="333333"/>
                    </a:solidFill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6" name="椭圆 45"/>
            <p:cNvSpPr/>
            <p:nvPr/>
          </p:nvSpPr>
          <p:spPr>
            <a:xfrm>
              <a:off x="10132" y="3969"/>
              <a:ext cx="763" cy="7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78" name="image 10028" descr="E:\设计\PPT\图片3.png图片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241" y="4067"/>
              <a:ext cx="544" cy="567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9100820" y="2555240"/>
            <a:ext cx="2526665" cy="1107440"/>
            <a:chOff x="10132" y="3685"/>
            <a:chExt cx="3979" cy="1744"/>
          </a:xfrm>
        </p:grpSpPr>
        <p:grpSp>
          <p:nvGrpSpPr>
            <p:cNvPr id="16" name="组合 15"/>
            <p:cNvGrpSpPr/>
            <p:nvPr/>
          </p:nvGrpSpPr>
          <p:grpSpPr>
            <a:xfrm>
              <a:off x="11119" y="3685"/>
              <a:ext cx="2993" cy="1745"/>
              <a:chOff x="7060396" y="2196740"/>
              <a:chExt cx="1607355" cy="1107895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7060397" y="2521045"/>
                <a:ext cx="1607354" cy="78359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此处文字</a:t>
                </a:r>
                <a:r>
                  <a:rPr lang="zh-CN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，无需调整格式，简单快捷</a:t>
                </a:r>
                <a:endPara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7060396" y="2196740"/>
                <a:ext cx="1606554" cy="36830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l"/>
                <a:r>
                  <a:rPr lang="zh-CN" b="1" dirty="0">
                    <a:solidFill>
                      <a:srgbClr val="333333"/>
                    </a:solidFill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0" name="椭圆 19"/>
            <p:cNvSpPr/>
            <p:nvPr/>
          </p:nvSpPr>
          <p:spPr>
            <a:xfrm>
              <a:off x="10132" y="3969"/>
              <a:ext cx="763" cy="7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23" name="image 10028" descr="E:\设计\PPT\图片4.png图片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0241" y="4056"/>
              <a:ext cx="544" cy="589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6434455" y="4100195"/>
            <a:ext cx="2526665" cy="1107440"/>
            <a:chOff x="10132" y="3685"/>
            <a:chExt cx="3979" cy="1744"/>
          </a:xfrm>
        </p:grpSpPr>
        <p:grpSp>
          <p:nvGrpSpPr>
            <p:cNvPr id="25" name="组合 24"/>
            <p:cNvGrpSpPr/>
            <p:nvPr/>
          </p:nvGrpSpPr>
          <p:grpSpPr>
            <a:xfrm>
              <a:off x="11119" y="3685"/>
              <a:ext cx="2993" cy="1745"/>
              <a:chOff x="7060396" y="2196740"/>
              <a:chExt cx="1607355" cy="1107895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7060397" y="2521045"/>
                <a:ext cx="1607354" cy="78359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此处文字</a:t>
                </a:r>
                <a:r>
                  <a:rPr lang="zh-CN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，无需调整格式，简单快捷</a:t>
                </a:r>
                <a:endPara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7060396" y="2196740"/>
                <a:ext cx="1606554" cy="36830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l"/>
                <a:r>
                  <a:rPr lang="zh-CN" b="1" dirty="0">
                    <a:solidFill>
                      <a:srgbClr val="333333"/>
                    </a:solidFill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10132" y="3969"/>
              <a:ext cx="763" cy="7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3" name="image 10028" descr="E:\设计\PPT\图片4.png图片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0241" y="4056"/>
              <a:ext cx="544" cy="589"/>
            </a:xfrm>
            <a:prstGeom prst="rect">
              <a:avLst/>
            </a:prstGeom>
          </p:spPr>
        </p:pic>
      </p:grpSp>
      <p:grpSp>
        <p:nvGrpSpPr>
          <p:cNvPr id="34" name="组合 33"/>
          <p:cNvGrpSpPr/>
          <p:nvPr/>
        </p:nvGrpSpPr>
        <p:grpSpPr>
          <a:xfrm>
            <a:off x="9101455" y="4100195"/>
            <a:ext cx="2527300" cy="1108075"/>
            <a:chOff x="10132" y="3685"/>
            <a:chExt cx="3980" cy="1745"/>
          </a:xfrm>
        </p:grpSpPr>
        <p:grpSp>
          <p:nvGrpSpPr>
            <p:cNvPr id="37" name="组合 36"/>
            <p:cNvGrpSpPr/>
            <p:nvPr/>
          </p:nvGrpSpPr>
          <p:grpSpPr>
            <a:xfrm>
              <a:off x="11119" y="3685"/>
              <a:ext cx="2993" cy="1745"/>
              <a:chOff x="7060396" y="2196740"/>
              <a:chExt cx="1607355" cy="1107895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7060397" y="2521045"/>
                <a:ext cx="1607354" cy="78359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此处文字</a:t>
                </a:r>
                <a:r>
                  <a:rPr lang="zh-CN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，无需调整格式，简单快捷</a:t>
                </a:r>
                <a:endPara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7060396" y="2196740"/>
                <a:ext cx="1606554" cy="36830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l"/>
                <a:r>
                  <a:rPr lang="zh-CN" b="1" dirty="0">
                    <a:solidFill>
                      <a:srgbClr val="333333"/>
                    </a:solidFill>
                    <a:cs typeface="+mn-ea"/>
                    <a:sym typeface="+mn-lt"/>
                  </a:rPr>
                  <a:t>请输入您的标题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2" name="椭圆 41"/>
            <p:cNvSpPr/>
            <p:nvPr/>
          </p:nvSpPr>
          <p:spPr>
            <a:xfrm>
              <a:off x="10132" y="3969"/>
              <a:ext cx="763" cy="7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43" name="image 10028" descr="E:\设计\PPT\图片2.png图片2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10241" y="4134"/>
              <a:ext cx="544" cy="43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aphicFrame>
        <p:nvGraphicFramePr>
          <p:cNvPr id="32" name="图表 31"/>
          <p:cNvGraphicFramePr/>
          <p:nvPr/>
        </p:nvGraphicFramePr>
        <p:xfrm>
          <a:off x="6480043" y="1407780"/>
          <a:ext cx="4503212" cy="4777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7"/>
          <p:cNvSpPr txBox="1"/>
          <p:nvPr/>
        </p:nvSpPr>
        <p:spPr>
          <a:xfrm>
            <a:off x="1796203" y="1965653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1400" b="1" dirty="0">
                <a:solidFill>
                  <a:srgbClr val="333333"/>
                </a:solidFill>
                <a:cs typeface="+mn-ea"/>
                <a:sym typeface="+mn-lt"/>
              </a:rPr>
              <a:t>请输入您的标题</a:t>
            </a:r>
            <a:endParaRPr lang="zh-CN" altLang="en-US" sz="1400" dirty="0">
              <a:solidFill>
                <a:srgbClr val="4F4D50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96203" y="2220891"/>
            <a:ext cx="420378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1796203" y="2925760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1400" b="1" dirty="0">
                <a:solidFill>
                  <a:srgbClr val="333333"/>
                </a:solidFill>
                <a:cs typeface="+mn-ea"/>
                <a:sym typeface="+mn-lt"/>
              </a:rPr>
              <a:t>请输入您的标题</a:t>
            </a:r>
            <a:endParaRPr lang="zh-CN" altLang="en-US" sz="1400" dirty="0">
              <a:solidFill>
                <a:srgbClr val="4F4D50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96203" y="3180998"/>
            <a:ext cx="4203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7"/>
          <p:cNvSpPr txBox="1"/>
          <p:nvPr/>
        </p:nvSpPr>
        <p:spPr>
          <a:xfrm>
            <a:off x="1796203" y="3952976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1400" b="1" dirty="0">
                <a:solidFill>
                  <a:srgbClr val="333333"/>
                </a:solidFill>
                <a:cs typeface="+mn-ea"/>
                <a:sym typeface="+mn-lt"/>
              </a:rPr>
              <a:t>请输入您的标题</a:t>
            </a:r>
            <a:endParaRPr lang="zh-CN" altLang="en-US" sz="1400" dirty="0">
              <a:solidFill>
                <a:srgbClr val="4F4D50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796203" y="4208214"/>
            <a:ext cx="420378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7"/>
          <p:cNvSpPr txBox="1"/>
          <p:nvPr/>
        </p:nvSpPr>
        <p:spPr>
          <a:xfrm>
            <a:off x="1796203" y="4980192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1400" b="1" dirty="0">
                <a:solidFill>
                  <a:srgbClr val="333333"/>
                </a:solidFill>
                <a:cs typeface="+mn-ea"/>
                <a:sym typeface="+mn-lt"/>
              </a:rPr>
              <a:t>请输入您的标题</a:t>
            </a:r>
            <a:endParaRPr lang="zh-CN" altLang="en-US" sz="1400" dirty="0">
              <a:solidFill>
                <a:srgbClr val="4F4D50"/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796203" y="5235430"/>
            <a:ext cx="420378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7"/>
          <p:cNvSpPr txBox="1"/>
          <p:nvPr/>
        </p:nvSpPr>
        <p:spPr>
          <a:xfrm>
            <a:off x="8274010" y="368540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00"/>
            <a:r>
              <a:rPr lang="zh-CN" altLang="en-US" sz="1400" dirty="0">
                <a:solidFill>
                  <a:srgbClr val="4F4D50"/>
                </a:solidFill>
                <a:cs typeface="+mn-ea"/>
                <a:sym typeface="+mn-lt"/>
              </a:rPr>
              <a:t>项目分析</a:t>
            </a:r>
          </a:p>
        </p:txBody>
      </p:sp>
      <p:sp>
        <p:nvSpPr>
          <p:cNvPr id="48" name="TextBox 10"/>
          <p:cNvSpPr txBox="1"/>
          <p:nvPr/>
        </p:nvSpPr>
        <p:spPr>
          <a:xfrm>
            <a:off x="7963831" y="3911149"/>
            <a:ext cx="1523174" cy="256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00"/>
            <a:r>
              <a:rPr lang="en-US" altLang="zh-CN" sz="1065" dirty="0">
                <a:solidFill>
                  <a:srgbClr val="686769"/>
                </a:solidFill>
                <a:cs typeface="+mn-ea"/>
                <a:sym typeface="+mn-lt"/>
              </a:rPr>
              <a:t>RENYUANZUCHENG</a:t>
            </a:r>
          </a:p>
        </p:txBody>
      </p:sp>
      <p:sp>
        <p:nvSpPr>
          <p:cNvPr id="49" name="TextBox 6"/>
          <p:cNvSpPr txBox="1"/>
          <p:nvPr/>
        </p:nvSpPr>
        <p:spPr>
          <a:xfrm>
            <a:off x="7932034" y="1800643"/>
            <a:ext cx="572593" cy="317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/>
            <a:r>
              <a:rPr lang="en-US" altLang="zh-CN" sz="1465" dirty="0">
                <a:solidFill>
                  <a:prstClr val="white"/>
                </a:solidFill>
                <a:cs typeface="+mn-ea"/>
                <a:sym typeface="+mn-lt"/>
              </a:rPr>
              <a:t>20%</a:t>
            </a:r>
          </a:p>
        </p:txBody>
      </p:sp>
      <p:sp>
        <p:nvSpPr>
          <p:cNvPr id="50" name="TextBox 6"/>
          <p:cNvSpPr txBox="1"/>
          <p:nvPr/>
        </p:nvSpPr>
        <p:spPr>
          <a:xfrm>
            <a:off x="7152118" y="2309848"/>
            <a:ext cx="572593" cy="317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/>
            <a:r>
              <a:rPr lang="en-US" altLang="zh-CN" sz="1465" dirty="0">
                <a:solidFill>
                  <a:prstClr val="white"/>
                </a:solidFill>
                <a:cs typeface="+mn-ea"/>
                <a:sym typeface="+mn-lt"/>
              </a:rPr>
              <a:t>20%</a:t>
            </a:r>
          </a:p>
        </p:txBody>
      </p:sp>
      <p:sp>
        <p:nvSpPr>
          <p:cNvPr id="51" name="TextBox 6"/>
          <p:cNvSpPr txBox="1"/>
          <p:nvPr/>
        </p:nvSpPr>
        <p:spPr>
          <a:xfrm>
            <a:off x="6840922" y="4117123"/>
            <a:ext cx="572593" cy="317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/>
            <a:r>
              <a:rPr lang="en-US" altLang="zh-CN" sz="1465" dirty="0">
                <a:solidFill>
                  <a:prstClr val="white"/>
                </a:solidFill>
                <a:cs typeface="+mn-ea"/>
                <a:sym typeface="+mn-lt"/>
              </a:rPr>
              <a:t>20%</a:t>
            </a:r>
          </a:p>
        </p:txBody>
      </p:sp>
      <p:sp>
        <p:nvSpPr>
          <p:cNvPr id="52" name="TextBox 6"/>
          <p:cNvSpPr txBox="1"/>
          <p:nvPr/>
        </p:nvSpPr>
        <p:spPr>
          <a:xfrm>
            <a:off x="10201323" y="3918336"/>
            <a:ext cx="572593" cy="317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/>
            <a:r>
              <a:rPr lang="en-US" altLang="zh-CN" sz="1465" dirty="0">
                <a:solidFill>
                  <a:srgbClr val="4F4D50"/>
                </a:solidFill>
                <a:cs typeface="+mn-ea"/>
                <a:sym typeface="+mn-lt"/>
              </a:rPr>
              <a:t>20%</a:t>
            </a:r>
          </a:p>
        </p:txBody>
      </p:sp>
      <p:sp>
        <p:nvSpPr>
          <p:cNvPr id="4" name="矩形 3"/>
          <p:cNvSpPr/>
          <p:nvPr/>
        </p:nvSpPr>
        <p:spPr>
          <a:xfrm>
            <a:off x="1364155" y="2038919"/>
            <a:ext cx="192021" cy="19202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64155" y="3039542"/>
            <a:ext cx="192021" cy="192021"/>
          </a:xfrm>
          <a:prstGeom prst="rect">
            <a:avLst/>
          </a:prstGeom>
          <a:solidFill>
            <a:srgbClr val="33333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364155" y="4040164"/>
            <a:ext cx="192021" cy="19202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64155" y="5040787"/>
            <a:ext cx="192021" cy="192021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78" name="image 10028" descr="E:\设计\PPT\图片3.png图片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426016" y="2984500"/>
            <a:ext cx="598805" cy="624205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2" grpId="0">
        <p:bldAsOne/>
      </p:bldGraphic>
      <p:bldP spid="49" grpId="0"/>
      <p:bldP spid="50" grpId="0"/>
      <p:bldP spid="51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sp>
        <p:nvSpPr>
          <p:cNvPr id="40" name="矩形 39"/>
          <p:cNvSpPr/>
          <p:nvPr/>
        </p:nvSpPr>
        <p:spPr>
          <a:xfrm>
            <a:off x="1140012" y="5278985"/>
            <a:ext cx="9419322" cy="7875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20759" y="1730297"/>
            <a:ext cx="10070768" cy="3309698"/>
            <a:chOff x="1607" y="2725"/>
            <a:chExt cx="15859" cy="5212"/>
          </a:xfrm>
        </p:grpSpPr>
        <p:grpSp>
          <p:nvGrpSpPr>
            <p:cNvPr id="2" name="f03f37d8-515c-4526-bc60-5f0deb8e19b3"/>
            <p:cNvGrpSpPr>
              <a:grpSpLocks noChangeAspect="1"/>
            </p:cNvGrpSpPr>
            <p:nvPr/>
          </p:nvGrpSpPr>
          <p:grpSpPr>
            <a:xfrm>
              <a:off x="1607" y="2725"/>
              <a:ext cx="15859" cy="4854"/>
              <a:chOff x="1019436" y="1230064"/>
              <a:chExt cx="10073391" cy="3083062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grpSp>
            <p:nvGrpSpPr>
              <p:cNvPr id="4" name="Group 51"/>
              <p:cNvGrpSpPr/>
              <p:nvPr/>
            </p:nvGrpSpPr>
            <p:grpSpPr>
              <a:xfrm>
                <a:off x="1019436" y="1230064"/>
                <a:ext cx="10073391" cy="2753656"/>
                <a:chOff x="1199456" y="998508"/>
                <a:chExt cx="10073391" cy="2949207"/>
              </a:xfrm>
            </p:grpSpPr>
            <p:sp>
              <p:nvSpPr>
                <p:cNvPr id="29" name="Freeform: Shape 2"/>
                <p:cNvSpPr/>
                <p:nvPr/>
              </p:nvSpPr>
              <p:spPr bwMode="auto">
                <a:xfrm>
                  <a:off x="1199456" y="3402143"/>
                  <a:ext cx="2556284" cy="545569"/>
                </a:xfrm>
                <a:custGeom>
                  <a:avLst/>
                  <a:gdLst>
                    <a:gd name="T0" fmla="*/ 5715 w 5760"/>
                    <a:gd name="T1" fmla="*/ 3576 h 3576"/>
                    <a:gd name="T2" fmla="*/ 5551 w 5760"/>
                    <a:gd name="T3" fmla="*/ 3566 h 3576"/>
                    <a:gd name="T4" fmla="*/ 5360 w 5760"/>
                    <a:gd name="T5" fmla="*/ 3536 h 3576"/>
                    <a:gd name="T6" fmla="*/ 5138 w 5760"/>
                    <a:gd name="T7" fmla="*/ 3476 h 3576"/>
                    <a:gd name="T8" fmla="*/ 4992 w 5760"/>
                    <a:gd name="T9" fmla="*/ 3417 h 3576"/>
                    <a:gd name="T10" fmla="*/ 4875 w 5760"/>
                    <a:gd name="T11" fmla="*/ 3357 h 3576"/>
                    <a:gd name="T12" fmla="*/ 4762 w 5760"/>
                    <a:gd name="T13" fmla="*/ 3282 h 3576"/>
                    <a:gd name="T14" fmla="*/ 4653 w 5760"/>
                    <a:gd name="T15" fmla="*/ 3192 h 3576"/>
                    <a:gd name="T16" fmla="*/ 4553 w 5760"/>
                    <a:gd name="T17" fmla="*/ 3087 h 3576"/>
                    <a:gd name="T18" fmla="*/ 4463 w 5760"/>
                    <a:gd name="T19" fmla="*/ 2962 h 3576"/>
                    <a:gd name="T20" fmla="*/ 4387 w 5760"/>
                    <a:gd name="T21" fmla="*/ 2820 h 3576"/>
                    <a:gd name="T22" fmla="*/ 4338 w 5760"/>
                    <a:gd name="T23" fmla="*/ 2699 h 3576"/>
                    <a:gd name="T24" fmla="*/ 4249 w 5760"/>
                    <a:gd name="T25" fmla="*/ 2419 h 3576"/>
                    <a:gd name="T26" fmla="*/ 4139 w 5760"/>
                    <a:gd name="T27" fmla="*/ 1990 h 3576"/>
                    <a:gd name="T28" fmla="*/ 3995 w 5760"/>
                    <a:gd name="T29" fmla="*/ 1414 h 3576"/>
                    <a:gd name="T30" fmla="*/ 3892 w 5760"/>
                    <a:gd name="T31" fmla="*/ 1074 h 3576"/>
                    <a:gd name="T32" fmla="*/ 3814 w 5760"/>
                    <a:gd name="T33" fmla="*/ 859 h 3576"/>
                    <a:gd name="T34" fmla="*/ 3725 w 5760"/>
                    <a:gd name="T35" fmla="*/ 658 h 3576"/>
                    <a:gd name="T36" fmla="*/ 3625 w 5760"/>
                    <a:gd name="T37" fmla="*/ 475 h 3576"/>
                    <a:gd name="T38" fmla="*/ 3510 w 5760"/>
                    <a:gd name="T39" fmla="*/ 317 h 3576"/>
                    <a:gd name="T40" fmla="*/ 3381 w 5760"/>
                    <a:gd name="T41" fmla="*/ 185 h 3576"/>
                    <a:gd name="T42" fmla="*/ 3234 w 5760"/>
                    <a:gd name="T43" fmla="*/ 85 h 3576"/>
                    <a:gd name="T44" fmla="*/ 3153 w 5760"/>
                    <a:gd name="T45" fmla="*/ 49 h 3576"/>
                    <a:gd name="T46" fmla="*/ 3067 w 5760"/>
                    <a:gd name="T47" fmla="*/ 23 h 3576"/>
                    <a:gd name="T48" fmla="*/ 2977 w 5760"/>
                    <a:gd name="T49" fmla="*/ 6 h 3576"/>
                    <a:gd name="T50" fmla="*/ 2881 w 5760"/>
                    <a:gd name="T51" fmla="*/ 0 h 3576"/>
                    <a:gd name="T52" fmla="*/ 2807 w 5760"/>
                    <a:gd name="T53" fmla="*/ 3 h 3576"/>
                    <a:gd name="T54" fmla="*/ 2715 w 5760"/>
                    <a:gd name="T55" fmla="*/ 17 h 3576"/>
                    <a:gd name="T56" fmla="*/ 2628 w 5760"/>
                    <a:gd name="T57" fmla="*/ 41 h 3576"/>
                    <a:gd name="T58" fmla="*/ 2546 w 5760"/>
                    <a:gd name="T59" fmla="*/ 76 h 3576"/>
                    <a:gd name="T60" fmla="*/ 2414 w 5760"/>
                    <a:gd name="T61" fmla="*/ 157 h 3576"/>
                    <a:gd name="T62" fmla="*/ 2280 w 5760"/>
                    <a:gd name="T63" fmla="*/ 281 h 3576"/>
                    <a:gd name="T64" fmla="*/ 2162 w 5760"/>
                    <a:gd name="T65" fmla="*/ 433 h 3576"/>
                    <a:gd name="T66" fmla="*/ 2059 w 5760"/>
                    <a:gd name="T67" fmla="*/ 610 h 3576"/>
                    <a:gd name="T68" fmla="*/ 1968 w 5760"/>
                    <a:gd name="T69" fmla="*/ 807 h 3576"/>
                    <a:gd name="T70" fmla="*/ 1888 w 5760"/>
                    <a:gd name="T71" fmla="*/ 1019 h 3576"/>
                    <a:gd name="T72" fmla="*/ 1799 w 5760"/>
                    <a:gd name="T73" fmla="*/ 1300 h 3576"/>
                    <a:gd name="T74" fmla="*/ 1677 w 5760"/>
                    <a:gd name="T75" fmla="*/ 1762 h 3576"/>
                    <a:gd name="T76" fmla="*/ 1539 w 5760"/>
                    <a:gd name="T77" fmla="*/ 2316 h 3576"/>
                    <a:gd name="T78" fmla="*/ 1438 w 5760"/>
                    <a:gd name="T79" fmla="*/ 2656 h 3576"/>
                    <a:gd name="T80" fmla="*/ 1391 w 5760"/>
                    <a:gd name="T81" fmla="*/ 2781 h 3576"/>
                    <a:gd name="T82" fmla="*/ 1318 w 5760"/>
                    <a:gd name="T83" fmla="*/ 2929 h 3576"/>
                    <a:gd name="T84" fmla="*/ 1231 w 5760"/>
                    <a:gd name="T85" fmla="*/ 3057 h 3576"/>
                    <a:gd name="T86" fmla="*/ 1133 w 5760"/>
                    <a:gd name="T87" fmla="*/ 3168 h 3576"/>
                    <a:gd name="T88" fmla="*/ 1026 w 5760"/>
                    <a:gd name="T89" fmla="*/ 3261 h 3576"/>
                    <a:gd name="T90" fmla="*/ 914 w 5760"/>
                    <a:gd name="T91" fmla="*/ 3339 h 3576"/>
                    <a:gd name="T92" fmla="*/ 798 w 5760"/>
                    <a:gd name="T93" fmla="*/ 3403 h 3576"/>
                    <a:gd name="T94" fmla="*/ 681 w 5760"/>
                    <a:gd name="T95" fmla="*/ 3454 h 3576"/>
                    <a:gd name="T96" fmla="*/ 454 w 5760"/>
                    <a:gd name="T97" fmla="*/ 3524 h 3576"/>
                    <a:gd name="T98" fmla="*/ 253 w 5760"/>
                    <a:gd name="T99" fmla="*/ 3561 h 3576"/>
                    <a:gd name="T100" fmla="*/ 98 w 5760"/>
                    <a:gd name="T101" fmla="*/ 3574 h 3576"/>
                    <a:gd name="T102" fmla="*/ 5760 w 5760"/>
                    <a:gd name="T103" fmla="*/ 3575 h 3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760" h="3576">
                      <a:moveTo>
                        <a:pt x="5760" y="3575"/>
                      </a:moveTo>
                      <a:lnTo>
                        <a:pt x="5760" y="3575"/>
                      </a:lnTo>
                      <a:lnTo>
                        <a:pt x="5748" y="3575"/>
                      </a:lnTo>
                      <a:lnTo>
                        <a:pt x="5715" y="3576"/>
                      </a:lnTo>
                      <a:lnTo>
                        <a:pt x="5662" y="3574"/>
                      </a:lnTo>
                      <a:lnTo>
                        <a:pt x="5628" y="3573"/>
                      </a:lnTo>
                      <a:lnTo>
                        <a:pt x="5591" y="3570"/>
                      </a:lnTo>
                      <a:lnTo>
                        <a:pt x="5551" y="3566"/>
                      </a:lnTo>
                      <a:lnTo>
                        <a:pt x="5507" y="3561"/>
                      </a:lnTo>
                      <a:lnTo>
                        <a:pt x="5461" y="3554"/>
                      </a:lnTo>
                      <a:lnTo>
                        <a:pt x="5412" y="3546"/>
                      </a:lnTo>
                      <a:lnTo>
                        <a:pt x="5360" y="3536"/>
                      </a:lnTo>
                      <a:lnTo>
                        <a:pt x="5306" y="3524"/>
                      </a:lnTo>
                      <a:lnTo>
                        <a:pt x="5251" y="3511"/>
                      </a:lnTo>
                      <a:lnTo>
                        <a:pt x="5195" y="3494"/>
                      </a:lnTo>
                      <a:lnTo>
                        <a:pt x="5138" y="3476"/>
                      </a:lnTo>
                      <a:lnTo>
                        <a:pt x="5079" y="3454"/>
                      </a:lnTo>
                      <a:lnTo>
                        <a:pt x="5050" y="3443"/>
                      </a:lnTo>
                      <a:lnTo>
                        <a:pt x="5021" y="3430"/>
                      </a:lnTo>
                      <a:lnTo>
                        <a:pt x="4992" y="3417"/>
                      </a:lnTo>
                      <a:lnTo>
                        <a:pt x="4963" y="3403"/>
                      </a:lnTo>
                      <a:lnTo>
                        <a:pt x="4933" y="3388"/>
                      </a:lnTo>
                      <a:lnTo>
                        <a:pt x="4904" y="3373"/>
                      </a:lnTo>
                      <a:lnTo>
                        <a:pt x="4875" y="3357"/>
                      </a:lnTo>
                      <a:lnTo>
                        <a:pt x="4846" y="3339"/>
                      </a:lnTo>
                      <a:lnTo>
                        <a:pt x="4818" y="3321"/>
                      </a:lnTo>
                      <a:lnTo>
                        <a:pt x="4790" y="3302"/>
                      </a:lnTo>
                      <a:lnTo>
                        <a:pt x="4762" y="3282"/>
                      </a:lnTo>
                      <a:lnTo>
                        <a:pt x="4734" y="3261"/>
                      </a:lnTo>
                      <a:lnTo>
                        <a:pt x="4707" y="3239"/>
                      </a:lnTo>
                      <a:lnTo>
                        <a:pt x="4680" y="3216"/>
                      </a:lnTo>
                      <a:lnTo>
                        <a:pt x="4653" y="3192"/>
                      </a:lnTo>
                      <a:lnTo>
                        <a:pt x="4627" y="3168"/>
                      </a:lnTo>
                      <a:lnTo>
                        <a:pt x="4602" y="3142"/>
                      </a:lnTo>
                      <a:lnTo>
                        <a:pt x="4577" y="3115"/>
                      </a:lnTo>
                      <a:lnTo>
                        <a:pt x="4553" y="3087"/>
                      </a:lnTo>
                      <a:lnTo>
                        <a:pt x="4529" y="3057"/>
                      </a:lnTo>
                      <a:lnTo>
                        <a:pt x="4507" y="3027"/>
                      </a:lnTo>
                      <a:lnTo>
                        <a:pt x="4484" y="2996"/>
                      </a:lnTo>
                      <a:lnTo>
                        <a:pt x="4463" y="2962"/>
                      </a:lnTo>
                      <a:lnTo>
                        <a:pt x="4443" y="2929"/>
                      </a:lnTo>
                      <a:lnTo>
                        <a:pt x="4423" y="2893"/>
                      </a:lnTo>
                      <a:lnTo>
                        <a:pt x="4404" y="2858"/>
                      </a:lnTo>
                      <a:lnTo>
                        <a:pt x="4387" y="2820"/>
                      </a:lnTo>
                      <a:lnTo>
                        <a:pt x="4369" y="2781"/>
                      </a:lnTo>
                      <a:lnTo>
                        <a:pt x="4369" y="2781"/>
                      </a:lnTo>
                      <a:lnTo>
                        <a:pt x="4353" y="2741"/>
                      </a:lnTo>
                      <a:lnTo>
                        <a:pt x="4338" y="2699"/>
                      </a:lnTo>
                      <a:lnTo>
                        <a:pt x="4322" y="2656"/>
                      </a:lnTo>
                      <a:lnTo>
                        <a:pt x="4308" y="2610"/>
                      </a:lnTo>
                      <a:lnTo>
                        <a:pt x="4278" y="2517"/>
                      </a:lnTo>
                      <a:lnTo>
                        <a:pt x="4249" y="2419"/>
                      </a:lnTo>
                      <a:lnTo>
                        <a:pt x="4221" y="2316"/>
                      </a:lnTo>
                      <a:lnTo>
                        <a:pt x="4194" y="2210"/>
                      </a:lnTo>
                      <a:lnTo>
                        <a:pt x="4166" y="2101"/>
                      </a:lnTo>
                      <a:lnTo>
                        <a:pt x="4139" y="1990"/>
                      </a:lnTo>
                      <a:lnTo>
                        <a:pt x="4083" y="1762"/>
                      </a:lnTo>
                      <a:lnTo>
                        <a:pt x="4055" y="1646"/>
                      </a:lnTo>
                      <a:lnTo>
                        <a:pt x="4025" y="1530"/>
                      </a:lnTo>
                      <a:lnTo>
                        <a:pt x="3995" y="1414"/>
                      </a:lnTo>
                      <a:lnTo>
                        <a:pt x="3962" y="1300"/>
                      </a:lnTo>
                      <a:lnTo>
                        <a:pt x="3928" y="1186"/>
                      </a:lnTo>
                      <a:lnTo>
                        <a:pt x="3910" y="1130"/>
                      </a:lnTo>
                      <a:lnTo>
                        <a:pt x="3892" y="1074"/>
                      </a:lnTo>
                      <a:lnTo>
                        <a:pt x="3873" y="1019"/>
                      </a:lnTo>
                      <a:lnTo>
                        <a:pt x="3854" y="965"/>
                      </a:lnTo>
                      <a:lnTo>
                        <a:pt x="3834" y="912"/>
                      </a:lnTo>
                      <a:lnTo>
                        <a:pt x="3814" y="859"/>
                      </a:lnTo>
                      <a:lnTo>
                        <a:pt x="3792" y="807"/>
                      </a:lnTo>
                      <a:lnTo>
                        <a:pt x="3771" y="756"/>
                      </a:lnTo>
                      <a:lnTo>
                        <a:pt x="3748" y="707"/>
                      </a:lnTo>
                      <a:lnTo>
                        <a:pt x="3725" y="658"/>
                      </a:lnTo>
                      <a:lnTo>
                        <a:pt x="3702" y="610"/>
                      </a:lnTo>
                      <a:lnTo>
                        <a:pt x="3677" y="564"/>
                      </a:lnTo>
                      <a:lnTo>
                        <a:pt x="3651" y="519"/>
                      </a:lnTo>
                      <a:lnTo>
                        <a:pt x="3625" y="475"/>
                      </a:lnTo>
                      <a:lnTo>
                        <a:pt x="3598" y="433"/>
                      </a:lnTo>
                      <a:lnTo>
                        <a:pt x="3570" y="392"/>
                      </a:lnTo>
                      <a:lnTo>
                        <a:pt x="3541" y="353"/>
                      </a:lnTo>
                      <a:lnTo>
                        <a:pt x="3510" y="317"/>
                      </a:lnTo>
                      <a:lnTo>
                        <a:pt x="3480" y="281"/>
                      </a:lnTo>
                      <a:lnTo>
                        <a:pt x="3448" y="246"/>
                      </a:lnTo>
                      <a:lnTo>
                        <a:pt x="3415" y="215"/>
                      </a:lnTo>
                      <a:lnTo>
                        <a:pt x="3381" y="185"/>
                      </a:lnTo>
                      <a:lnTo>
                        <a:pt x="3346" y="157"/>
                      </a:lnTo>
                      <a:lnTo>
                        <a:pt x="3309" y="131"/>
                      </a:lnTo>
                      <a:lnTo>
                        <a:pt x="3273" y="107"/>
                      </a:lnTo>
                      <a:lnTo>
                        <a:pt x="3234" y="85"/>
                      </a:lnTo>
                      <a:lnTo>
                        <a:pt x="3214" y="76"/>
                      </a:lnTo>
                      <a:lnTo>
                        <a:pt x="3194" y="66"/>
                      </a:lnTo>
                      <a:lnTo>
                        <a:pt x="3174" y="57"/>
                      </a:lnTo>
                      <a:lnTo>
                        <a:pt x="3153" y="49"/>
                      </a:lnTo>
                      <a:lnTo>
                        <a:pt x="3132" y="41"/>
                      </a:lnTo>
                      <a:lnTo>
                        <a:pt x="3111" y="35"/>
                      </a:lnTo>
                      <a:lnTo>
                        <a:pt x="3089" y="28"/>
                      </a:lnTo>
                      <a:lnTo>
                        <a:pt x="3067" y="23"/>
                      </a:lnTo>
                      <a:lnTo>
                        <a:pt x="3046" y="17"/>
                      </a:lnTo>
                      <a:lnTo>
                        <a:pt x="3023" y="13"/>
                      </a:lnTo>
                      <a:lnTo>
                        <a:pt x="2999" y="10"/>
                      </a:lnTo>
                      <a:lnTo>
                        <a:pt x="2977" y="6"/>
                      </a:lnTo>
                      <a:lnTo>
                        <a:pt x="2953" y="3"/>
                      </a:lnTo>
                      <a:lnTo>
                        <a:pt x="2929" y="2"/>
                      </a:lnTo>
                      <a:lnTo>
                        <a:pt x="2904" y="1"/>
                      </a:lnTo>
                      <a:lnTo>
                        <a:pt x="2881" y="0"/>
                      </a:lnTo>
                      <a:lnTo>
                        <a:pt x="2881" y="0"/>
                      </a:lnTo>
                      <a:lnTo>
                        <a:pt x="2856" y="1"/>
                      </a:lnTo>
                      <a:lnTo>
                        <a:pt x="2831" y="2"/>
                      </a:lnTo>
                      <a:lnTo>
                        <a:pt x="2807" y="3"/>
                      </a:lnTo>
                      <a:lnTo>
                        <a:pt x="2783" y="6"/>
                      </a:lnTo>
                      <a:lnTo>
                        <a:pt x="2761" y="10"/>
                      </a:lnTo>
                      <a:lnTo>
                        <a:pt x="2738" y="13"/>
                      </a:lnTo>
                      <a:lnTo>
                        <a:pt x="2715" y="17"/>
                      </a:lnTo>
                      <a:lnTo>
                        <a:pt x="2693" y="23"/>
                      </a:lnTo>
                      <a:lnTo>
                        <a:pt x="2671" y="28"/>
                      </a:lnTo>
                      <a:lnTo>
                        <a:pt x="2649" y="35"/>
                      </a:lnTo>
                      <a:lnTo>
                        <a:pt x="2628" y="41"/>
                      </a:lnTo>
                      <a:lnTo>
                        <a:pt x="2607" y="49"/>
                      </a:lnTo>
                      <a:lnTo>
                        <a:pt x="2587" y="57"/>
                      </a:lnTo>
                      <a:lnTo>
                        <a:pt x="2566" y="66"/>
                      </a:lnTo>
                      <a:lnTo>
                        <a:pt x="2546" y="76"/>
                      </a:lnTo>
                      <a:lnTo>
                        <a:pt x="2526" y="85"/>
                      </a:lnTo>
                      <a:lnTo>
                        <a:pt x="2487" y="107"/>
                      </a:lnTo>
                      <a:lnTo>
                        <a:pt x="2451" y="131"/>
                      </a:lnTo>
                      <a:lnTo>
                        <a:pt x="2414" y="157"/>
                      </a:lnTo>
                      <a:lnTo>
                        <a:pt x="2379" y="185"/>
                      </a:lnTo>
                      <a:lnTo>
                        <a:pt x="2345" y="215"/>
                      </a:lnTo>
                      <a:lnTo>
                        <a:pt x="2312" y="246"/>
                      </a:lnTo>
                      <a:lnTo>
                        <a:pt x="2280" y="281"/>
                      </a:lnTo>
                      <a:lnTo>
                        <a:pt x="2250" y="317"/>
                      </a:lnTo>
                      <a:lnTo>
                        <a:pt x="2219" y="353"/>
                      </a:lnTo>
                      <a:lnTo>
                        <a:pt x="2190" y="392"/>
                      </a:lnTo>
                      <a:lnTo>
                        <a:pt x="2162" y="433"/>
                      </a:lnTo>
                      <a:lnTo>
                        <a:pt x="2135" y="475"/>
                      </a:lnTo>
                      <a:lnTo>
                        <a:pt x="2109" y="519"/>
                      </a:lnTo>
                      <a:lnTo>
                        <a:pt x="2083" y="564"/>
                      </a:lnTo>
                      <a:lnTo>
                        <a:pt x="2059" y="610"/>
                      </a:lnTo>
                      <a:lnTo>
                        <a:pt x="2035" y="658"/>
                      </a:lnTo>
                      <a:lnTo>
                        <a:pt x="2012" y="707"/>
                      </a:lnTo>
                      <a:lnTo>
                        <a:pt x="1989" y="756"/>
                      </a:lnTo>
                      <a:lnTo>
                        <a:pt x="1968" y="807"/>
                      </a:lnTo>
                      <a:lnTo>
                        <a:pt x="1947" y="859"/>
                      </a:lnTo>
                      <a:lnTo>
                        <a:pt x="1926" y="912"/>
                      </a:lnTo>
                      <a:lnTo>
                        <a:pt x="1906" y="965"/>
                      </a:lnTo>
                      <a:lnTo>
                        <a:pt x="1888" y="1019"/>
                      </a:lnTo>
                      <a:lnTo>
                        <a:pt x="1868" y="1074"/>
                      </a:lnTo>
                      <a:lnTo>
                        <a:pt x="1850" y="1130"/>
                      </a:lnTo>
                      <a:lnTo>
                        <a:pt x="1832" y="1186"/>
                      </a:lnTo>
                      <a:lnTo>
                        <a:pt x="1799" y="1300"/>
                      </a:lnTo>
                      <a:lnTo>
                        <a:pt x="1767" y="1414"/>
                      </a:lnTo>
                      <a:lnTo>
                        <a:pt x="1735" y="1530"/>
                      </a:lnTo>
                      <a:lnTo>
                        <a:pt x="1706" y="1646"/>
                      </a:lnTo>
                      <a:lnTo>
                        <a:pt x="1677" y="1762"/>
                      </a:lnTo>
                      <a:lnTo>
                        <a:pt x="1621" y="1990"/>
                      </a:lnTo>
                      <a:lnTo>
                        <a:pt x="1594" y="2101"/>
                      </a:lnTo>
                      <a:lnTo>
                        <a:pt x="1567" y="2210"/>
                      </a:lnTo>
                      <a:lnTo>
                        <a:pt x="1539" y="2316"/>
                      </a:lnTo>
                      <a:lnTo>
                        <a:pt x="1511" y="2419"/>
                      </a:lnTo>
                      <a:lnTo>
                        <a:pt x="1482" y="2517"/>
                      </a:lnTo>
                      <a:lnTo>
                        <a:pt x="1453" y="2610"/>
                      </a:lnTo>
                      <a:lnTo>
                        <a:pt x="1438" y="2656"/>
                      </a:lnTo>
                      <a:lnTo>
                        <a:pt x="1422" y="2699"/>
                      </a:lnTo>
                      <a:lnTo>
                        <a:pt x="1407" y="2741"/>
                      </a:lnTo>
                      <a:lnTo>
                        <a:pt x="1391" y="2781"/>
                      </a:lnTo>
                      <a:lnTo>
                        <a:pt x="1391" y="2781"/>
                      </a:lnTo>
                      <a:lnTo>
                        <a:pt x="1373" y="2820"/>
                      </a:lnTo>
                      <a:lnTo>
                        <a:pt x="1356" y="2858"/>
                      </a:lnTo>
                      <a:lnTo>
                        <a:pt x="1338" y="2893"/>
                      </a:lnTo>
                      <a:lnTo>
                        <a:pt x="1318" y="2929"/>
                      </a:lnTo>
                      <a:lnTo>
                        <a:pt x="1298" y="2962"/>
                      </a:lnTo>
                      <a:lnTo>
                        <a:pt x="1276" y="2996"/>
                      </a:lnTo>
                      <a:lnTo>
                        <a:pt x="1253" y="3027"/>
                      </a:lnTo>
                      <a:lnTo>
                        <a:pt x="1231" y="3057"/>
                      </a:lnTo>
                      <a:lnTo>
                        <a:pt x="1208" y="3087"/>
                      </a:lnTo>
                      <a:lnTo>
                        <a:pt x="1183" y="3115"/>
                      </a:lnTo>
                      <a:lnTo>
                        <a:pt x="1158" y="3142"/>
                      </a:lnTo>
                      <a:lnTo>
                        <a:pt x="1133" y="3168"/>
                      </a:lnTo>
                      <a:lnTo>
                        <a:pt x="1107" y="3192"/>
                      </a:lnTo>
                      <a:lnTo>
                        <a:pt x="1080" y="3216"/>
                      </a:lnTo>
                      <a:lnTo>
                        <a:pt x="1055" y="3239"/>
                      </a:lnTo>
                      <a:lnTo>
                        <a:pt x="1026" y="3261"/>
                      </a:lnTo>
                      <a:lnTo>
                        <a:pt x="999" y="3282"/>
                      </a:lnTo>
                      <a:lnTo>
                        <a:pt x="971" y="3302"/>
                      </a:lnTo>
                      <a:lnTo>
                        <a:pt x="942" y="3321"/>
                      </a:lnTo>
                      <a:lnTo>
                        <a:pt x="914" y="3339"/>
                      </a:lnTo>
                      <a:lnTo>
                        <a:pt x="885" y="3357"/>
                      </a:lnTo>
                      <a:lnTo>
                        <a:pt x="857" y="3373"/>
                      </a:lnTo>
                      <a:lnTo>
                        <a:pt x="828" y="3388"/>
                      </a:lnTo>
                      <a:lnTo>
                        <a:pt x="798" y="3403"/>
                      </a:lnTo>
                      <a:lnTo>
                        <a:pt x="768" y="3417"/>
                      </a:lnTo>
                      <a:lnTo>
                        <a:pt x="739" y="3430"/>
                      </a:lnTo>
                      <a:lnTo>
                        <a:pt x="710" y="3443"/>
                      </a:lnTo>
                      <a:lnTo>
                        <a:pt x="681" y="3454"/>
                      </a:lnTo>
                      <a:lnTo>
                        <a:pt x="622" y="3476"/>
                      </a:lnTo>
                      <a:lnTo>
                        <a:pt x="565" y="3494"/>
                      </a:lnTo>
                      <a:lnTo>
                        <a:pt x="509" y="3511"/>
                      </a:lnTo>
                      <a:lnTo>
                        <a:pt x="454" y="3524"/>
                      </a:lnTo>
                      <a:lnTo>
                        <a:pt x="400" y="3536"/>
                      </a:lnTo>
                      <a:lnTo>
                        <a:pt x="349" y="3546"/>
                      </a:lnTo>
                      <a:lnTo>
                        <a:pt x="299" y="3554"/>
                      </a:lnTo>
                      <a:lnTo>
                        <a:pt x="253" y="3561"/>
                      </a:lnTo>
                      <a:lnTo>
                        <a:pt x="210" y="3566"/>
                      </a:lnTo>
                      <a:lnTo>
                        <a:pt x="169" y="3570"/>
                      </a:lnTo>
                      <a:lnTo>
                        <a:pt x="132" y="3573"/>
                      </a:lnTo>
                      <a:lnTo>
                        <a:pt x="98" y="3574"/>
                      </a:lnTo>
                      <a:lnTo>
                        <a:pt x="45" y="3576"/>
                      </a:lnTo>
                      <a:lnTo>
                        <a:pt x="12" y="3575"/>
                      </a:lnTo>
                      <a:lnTo>
                        <a:pt x="0" y="3575"/>
                      </a:lnTo>
                      <a:lnTo>
                        <a:pt x="5760" y="3575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>
                    <a:lnSpc>
                      <a:spcPct val="130000"/>
                    </a:lnSpc>
                  </a:pPr>
                  <a:endParaRPr sz="18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TextBox 7"/>
                <p:cNvSpPr txBox="1"/>
                <p:nvPr/>
              </p:nvSpPr>
              <p:spPr bwMode="auto">
                <a:xfrm>
                  <a:off x="2269208" y="2789877"/>
                  <a:ext cx="416781" cy="3955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t" anchorCtr="0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>
                    <a:lnSpc>
                      <a:spcPct val="130000"/>
                    </a:lnSpc>
                  </a:pPr>
                  <a:r>
                    <a:rPr lang="en-US" altLang="ko-KR" sz="2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20%</a:t>
                  </a:r>
                </a:p>
              </p:txBody>
            </p:sp>
            <p:sp>
              <p:nvSpPr>
                <p:cNvPr id="31" name="Freeform: Shape 3"/>
                <p:cNvSpPr/>
                <p:nvPr/>
              </p:nvSpPr>
              <p:spPr bwMode="auto">
                <a:xfrm>
                  <a:off x="3078733" y="2311000"/>
                  <a:ext cx="2556284" cy="1636715"/>
                </a:xfrm>
                <a:custGeom>
                  <a:avLst/>
                  <a:gdLst>
                    <a:gd name="T0" fmla="*/ 5715 w 5760"/>
                    <a:gd name="T1" fmla="*/ 3576 h 3576"/>
                    <a:gd name="T2" fmla="*/ 5551 w 5760"/>
                    <a:gd name="T3" fmla="*/ 3566 h 3576"/>
                    <a:gd name="T4" fmla="*/ 5360 w 5760"/>
                    <a:gd name="T5" fmla="*/ 3536 h 3576"/>
                    <a:gd name="T6" fmla="*/ 5138 w 5760"/>
                    <a:gd name="T7" fmla="*/ 3476 h 3576"/>
                    <a:gd name="T8" fmla="*/ 4992 w 5760"/>
                    <a:gd name="T9" fmla="*/ 3417 h 3576"/>
                    <a:gd name="T10" fmla="*/ 4875 w 5760"/>
                    <a:gd name="T11" fmla="*/ 3357 h 3576"/>
                    <a:gd name="T12" fmla="*/ 4762 w 5760"/>
                    <a:gd name="T13" fmla="*/ 3282 h 3576"/>
                    <a:gd name="T14" fmla="*/ 4653 w 5760"/>
                    <a:gd name="T15" fmla="*/ 3192 h 3576"/>
                    <a:gd name="T16" fmla="*/ 4553 w 5760"/>
                    <a:gd name="T17" fmla="*/ 3087 h 3576"/>
                    <a:gd name="T18" fmla="*/ 4463 w 5760"/>
                    <a:gd name="T19" fmla="*/ 2962 h 3576"/>
                    <a:gd name="T20" fmla="*/ 4387 w 5760"/>
                    <a:gd name="T21" fmla="*/ 2820 h 3576"/>
                    <a:gd name="T22" fmla="*/ 4338 w 5760"/>
                    <a:gd name="T23" fmla="*/ 2699 h 3576"/>
                    <a:gd name="T24" fmla="*/ 4249 w 5760"/>
                    <a:gd name="T25" fmla="*/ 2419 h 3576"/>
                    <a:gd name="T26" fmla="*/ 4139 w 5760"/>
                    <a:gd name="T27" fmla="*/ 1990 h 3576"/>
                    <a:gd name="T28" fmla="*/ 3995 w 5760"/>
                    <a:gd name="T29" fmla="*/ 1414 h 3576"/>
                    <a:gd name="T30" fmla="*/ 3892 w 5760"/>
                    <a:gd name="T31" fmla="*/ 1074 h 3576"/>
                    <a:gd name="T32" fmla="*/ 3814 w 5760"/>
                    <a:gd name="T33" fmla="*/ 859 h 3576"/>
                    <a:gd name="T34" fmla="*/ 3725 w 5760"/>
                    <a:gd name="T35" fmla="*/ 658 h 3576"/>
                    <a:gd name="T36" fmla="*/ 3625 w 5760"/>
                    <a:gd name="T37" fmla="*/ 475 h 3576"/>
                    <a:gd name="T38" fmla="*/ 3510 w 5760"/>
                    <a:gd name="T39" fmla="*/ 317 h 3576"/>
                    <a:gd name="T40" fmla="*/ 3381 w 5760"/>
                    <a:gd name="T41" fmla="*/ 185 h 3576"/>
                    <a:gd name="T42" fmla="*/ 3234 w 5760"/>
                    <a:gd name="T43" fmla="*/ 85 h 3576"/>
                    <a:gd name="T44" fmla="*/ 3153 w 5760"/>
                    <a:gd name="T45" fmla="*/ 49 h 3576"/>
                    <a:gd name="T46" fmla="*/ 3067 w 5760"/>
                    <a:gd name="T47" fmla="*/ 23 h 3576"/>
                    <a:gd name="T48" fmla="*/ 2977 w 5760"/>
                    <a:gd name="T49" fmla="*/ 6 h 3576"/>
                    <a:gd name="T50" fmla="*/ 2881 w 5760"/>
                    <a:gd name="T51" fmla="*/ 0 h 3576"/>
                    <a:gd name="T52" fmla="*/ 2807 w 5760"/>
                    <a:gd name="T53" fmla="*/ 3 h 3576"/>
                    <a:gd name="T54" fmla="*/ 2715 w 5760"/>
                    <a:gd name="T55" fmla="*/ 17 h 3576"/>
                    <a:gd name="T56" fmla="*/ 2628 w 5760"/>
                    <a:gd name="T57" fmla="*/ 41 h 3576"/>
                    <a:gd name="T58" fmla="*/ 2546 w 5760"/>
                    <a:gd name="T59" fmla="*/ 76 h 3576"/>
                    <a:gd name="T60" fmla="*/ 2414 w 5760"/>
                    <a:gd name="T61" fmla="*/ 157 h 3576"/>
                    <a:gd name="T62" fmla="*/ 2280 w 5760"/>
                    <a:gd name="T63" fmla="*/ 281 h 3576"/>
                    <a:gd name="T64" fmla="*/ 2162 w 5760"/>
                    <a:gd name="T65" fmla="*/ 433 h 3576"/>
                    <a:gd name="T66" fmla="*/ 2059 w 5760"/>
                    <a:gd name="T67" fmla="*/ 610 h 3576"/>
                    <a:gd name="T68" fmla="*/ 1968 w 5760"/>
                    <a:gd name="T69" fmla="*/ 807 h 3576"/>
                    <a:gd name="T70" fmla="*/ 1888 w 5760"/>
                    <a:gd name="T71" fmla="*/ 1019 h 3576"/>
                    <a:gd name="T72" fmla="*/ 1799 w 5760"/>
                    <a:gd name="T73" fmla="*/ 1300 h 3576"/>
                    <a:gd name="T74" fmla="*/ 1677 w 5760"/>
                    <a:gd name="T75" fmla="*/ 1762 h 3576"/>
                    <a:gd name="T76" fmla="*/ 1539 w 5760"/>
                    <a:gd name="T77" fmla="*/ 2316 h 3576"/>
                    <a:gd name="T78" fmla="*/ 1438 w 5760"/>
                    <a:gd name="T79" fmla="*/ 2656 h 3576"/>
                    <a:gd name="T80" fmla="*/ 1391 w 5760"/>
                    <a:gd name="T81" fmla="*/ 2781 h 3576"/>
                    <a:gd name="T82" fmla="*/ 1318 w 5760"/>
                    <a:gd name="T83" fmla="*/ 2929 h 3576"/>
                    <a:gd name="T84" fmla="*/ 1231 w 5760"/>
                    <a:gd name="T85" fmla="*/ 3057 h 3576"/>
                    <a:gd name="T86" fmla="*/ 1133 w 5760"/>
                    <a:gd name="T87" fmla="*/ 3168 h 3576"/>
                    <a:gd name="T88" fmla="*/ 1026 w 5760"/>
                    <a:gd name="T89" fmla="*/ 3261 h 3576"/>
                    <a:gd name="T90" fmla="*/ 914 w 5760"/>
                    <a:gd name="T91" fmla="*/ 3339 h 3576"/>
                    <a:gd name="T92" fmla="*/ 798 w 5760"/>
                    <a:gd name="T93" fmla="*/ 3403 h 3576"/>
                    <a:gd name="T94" fmla="*/ 681 w 5760"/>
                    <a:gd name="T95" fmla="*/ 3454 h 3576"/>
                    <a:gd name="T96" fmla="*/ 454 w 5760"/>
                    <a:gd name="T97" fmla="*/ 3524 h 3576"/>
                    <a:gd name="T98" fmla="*/ 253 w 5760"/>
                    <a:gd name="T99" fmla="*/ 3561 h 3576"/>
                    <a:gd name="T100" fmla="*/ 98 w 5760"/>
                    <a:gd name="T101" fmla="*/ 3574 h 3576"/>
                    <a:gd name="T102" fmla="*/ 5760 w 5760"/>
                    <a:gd name="T103" fmla="*/ 3575 h 3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760" h="3576">
                      <a:moveTo>
                        <a:pt x="5760" y="3575"/>
                      </a:moveTo>
                      <a:lnTo>
                        <a:pt x="5760" y="3575"/>
                      </a:lnTo>
                      <a:lnTo>
                        <a:pt x="5748" y="3575"/>
                      </a:lnTo>
                      <a:lnTo>
                        <a:pt x="5715" y="3576"/>
                      </a:lnTo>
                      <a:lnTo>
                        <a:pt x="5662" y="3574"/>
                      </a:lnTo>
                      <a:lnTo>
                        <a:pt x="5628" y="3573"/>
                      </a:lnTo>
                      <a:lnTo>
                        <a:pt x="5591" y="3570"/>
                      </a:lnTo>
                      <a:lnTo>
                        <a:pt x="5551" y="3566"/>
                      </a:lnTo>
                      <a:lnTo>
                        <a:pt x="5507" y="3561"/>
                      </a:lnTo>
                      <a:lnTo>
                        <a:pt x="5461" y="3554"/>
                      </a:lnTo>
                      <a:lnTo>
                        <a:pt x="5412" y="3546"/>
                      </a:lnTo>
                      <a:lnTo>
                        <a:pt x="5360" y="3536"/>
                      </a:lnTo>
                      <a:lnTo>
                        <a:pt x="5306" y="3524"/>
                      </a:lnTo>
                      <a:lnTo>
                        <a:pt x="5251" y="3511"/>
                      </a:lnTo>
                      <a:lnTo>
                        <a:pt x="5195" y="3494"/>
                      </a:lnTo>
                      <a:lnTo>
                        <a:pt x="5138" y="3476"/>
                      </a:lnTo>
                      <a:lnTo>
                        <a:pt x="5079" y="3454"/>
                      </a:lnTo>
                      <a:lnTo>
                        <a:pt x="5050" y="3443"/>
                      </a:lnTo>
                      <a:lnTo>
                        <a:pt x="5021" y="3430"/>
                      </a:lnTo>
                      <a:lnTo>
                        <a:pt x="4992" y="3417"/>
                      </a:lnTo>
                      <a:lnTo>
                        <a:pt x="4963" y="3403"/>
                      </a:lnTo>
                      <a:lnTo>
                        <a:pt x="4933" y="3388"/>
                      </a:lnTo>
                      <a:lnTo>
                        <a:pt x="4904" y="3373"/>
                      </a:lnTo>
                      <a:lnTo>
                        <a:pt x="4875" y="3357"/>
                      </a:lnTo>
                      <a:lnTo>
                        <a:pt x="4846" y="3339"/>
                      </a:lnTo>
                      <a:lnTo>
                        <a:pt x="4818" y="3321"/>
                      </a:lnTo>
                      <a:lnTo>
                        <a:pt x="4790" y="3302"/>
                      </a:lnTo>
                      <a:lnTo>
                        <a:pt x="4762" y="3282"/>
                      </a:lnTo>
                      <a:lnTo>
                        <a:pt x="4734" y="3261"/>
                      </a:lnTo>
                      <a:lnTo>
                        <a:pt x="4707" y="3239"/>
                      </a:lnTo>
                      <a:lnTo>
                        <a:pt x="4680" y="3216"/>
                      </a:lnTo>
                      <a:lnTo>
                        <a:pt x="4653" y="3192"/>
                      </a:lnTo>
                      <a:lnTo>
                        <a:pt x="4627" y="3168"/>
                      </a:lnTo>
                      <a:lnTo>
                        <a:pt x="4602" y="3142"/>
                      </a:lnTo>
                      <a:lnTo>
                        <a:pt x="4577" y="3115"/>
                      </a:lnTo>
                      <a:lnTo>
                        <a:pt x="4553" y="3087"/>
                      </a:lnTo>
                      <a:lnTo>
                        <a:pt x="4529" y="3057"/>
                      </a:lnTo>
                      <a:lnTo>
                        <a:pt x="4507" y="3027"/>
                      </a:lnTo>
                      <a:lnTo>
                        <a:pt x="4484" y="2996"/>
                      </a:lnTo>
                      <a:lnTo>
                        <a:pt x="4463" y="2962"/>
                      </a:lnTo>
                      <a:lnTo>
                        <a:pt x="4443" y="2929"/>
                      </a:lnTo>
                      <a:lnTo>
                        <a:pt x="4423" y="2893"/>
                      </a:lnTo>
                      <a:lnTo>
                        <a:pt x="4404" y="2858"/>
                      </a:lnTo>
                      <a:lnTo>
                        <a:pt x="4387" y="2820"/>
                      </a:lnTo>
                      <a:lnTo>
                        <a:pt x="4369" y="2781"/>
                      </a:lnTo>
                      <a:lnTo>
                        <a:pt x="4369" y="2781"/>
                      </a:lnTo>
                      <a:lnTo>
                        <a:pt x="4353" y="2741"/>
                      </a:lnTo>
                      <a:lnTo>
                        <a:pt x="4338" y="2699"/>
                      </a:lnTo>
                      <a:lnTo>
                        <a:pt x="4322" y="2656"/>
                      </a:lnTo>
                      <a:lnTo>
                        <a:pt x="4308" y="2610"/>
                      </a:lnTo>
                      <a:lnTo>
                        <a:pt x="4278" y="2517"/>
                      </a:lnTo>
                      <a:lnTo>
                        <a:pt x="4249" y="2419"/>
                      </a:lnTo>
                      <a:lnTo>
                        <a:pt x="4221" y="2316"/>
                      </a:lnTo>
                      <a:lnTo>
                        <a:pt x="4194" y="2210"/>
                      </a:lnTo>
                      <a:lnTo>
                        <a:pt x="4166" y="2101"/>
                      </a:lnTo>
                      <a:lnTo>
                        <a:pt x="4139" y="1990"/>
                      </a:lnTo>
                      <a:lnTo>
                        <a:pt x="4083" y="1762"/>
                      </a:lnTo>
                      <a:lnTo>
                        <a:pt x="4055" y="1646"/>
                      </a:lnTo>
                      <a:lnTo>
                        <a:pt x="4025" y="1530"/>
                      </a:lnTo>
                      <a:lnTo>
                        <a:pt x="3995" y="1414"/>
                      </a:lnTo>
                      <a:lnTo>
                        <a:pt x="3962" y="1300"/>
                      </a:lnTo>
                      <a:lnTo>
                        <a:pt x="3928" y="1186"/>
                      </a:lnTo>
                      <a:lnTo>
                        <a:pt x="3910" y="1130"/>
                      </a:lnTo>
                      <a:lnTo>
                        <a:pt x="3892" y="1074"/>
                      </a:lnTo>
                      <a:lnTo>
                        <a:pt x="3873" y="1019"/>
                      </a:lnTo>
                      <a:lnTo>
                        <a:pt x="3854" y="965"/>
                      </a:lnTo>
                      <a:lnTo>
                        <a:pt x="3834" y="912"/>
                      </a:lnTo>
                      <a:lnTo>
                        <a:pt x="3814" y="859"/>
                      </a:lnTo>
                      <a:lnTo>
                        <a:pt x="3792" y="807"/>
                      </a:lnTo>
                      <a:lnTo>
                        <a:pt x="3771" y="756"/>
                      </a:lnTo>
                      <a:lnTo>
                        <a:pt x="3748" y="707"/>
                      </a:lnTo>
                      <a:lnTo>
                        <a:pt x="3725" y="658"/>
                      </a:lnTo>
                      <a:lnTo>
                        <a:pt x="3702" y="610"/>
                      </a:lnTo>
                      <a:lnTo>
                        <a:pt x="3677" y="564"/>
                      </a:lnTo>
                      <a:lnTo>
                        <a:pt x="3651" y="519"/>
                      </a:lnTo>
                      <a:lnTo>
                        <a:pt x="3625" y="475"/>
                      </a:lnTo>
                      <a:lnTo>
                        <a:pt x="3598" y="433"/>
                      </a:lnTo>
                      <a:lnTo>
                        <a:pt x="3570" y="392"/>
                      </a:lnTo>
                      <a:lnTo>
                        <a:pt x="3541" y="353"/>
                      </a:lnTo>
                      <a:lnTo>
                        <a:pt x="3510" y="317"/>
                      </a:lnTo>
                      <a:lnTo>
                        <a:pt x="3480" y="281"/>
                      </a:lnTo>
                      <a:lnTo>
                        <a:pt x="3448" y="246"/>
                      </a:lnTo>
                      <a:lnTo>
                        <a:pt x="3415" y="215"/>
                      </a:lnTo>
                      <a:lnTo>
                        <a:pt x="3381" y="185"/>
                      </a:lnTo>
                      <a:lnTo>
                        <a:pt x="3346" y="157"/>
                      </a:lnTo>
                      <a:lnTo>
                        <a:pt x="3309" y="131"/>
                      </a:lnTo>
                      <a:lnTo>
                        <a:pt x="3273" y="107"/>
                      </a:lnTo>
                      <a:lnTo>
                        <a:pt x="3234" y="85"/>
                      </a:lnTo>
                      <a:lnTo>
                        <a:pt x="3214" y="76"/>
                      </a:lnTo>
                      <a:lnTo>
                        <a:pt x="3194" y="66"/>
                      </a:lnTo>
                      <a:lnTo>
                        <a:pt x="3174" y="57"/>
                      </a:lnTo>
                      <a:lnTo>
                        <a:pt x="3153" y="49"/>
                      </a:lnTo>
                      <a:lnTo>
                        <a:pt x="3132" y="41"/>
                      </a:lnTo>
                      <a:lnTo>
                        <a:pt x="3111" y="35"/>
                      </a:lnTo>
                      <a:lnTo>
                        <a:pt x="3089" y="28"/>
                      </a:lnTo>
                      <a:lnTo>
                        <a:pt x="3067" y="23"/>
                      </a:lnTo>
                      <a:lnTo>
                        <a:pt x="3046" y="17"/>
                      </a:lnTo>
                      <a:lnTo>
                        <a:pt x="3023" y="13"/>
                      </a:lnTo>
                      <a:lnTo>
                        <a:pt x="2999" y="10"/>
                      </a:lnTo>
                      <a:lnTo>
                        <a:pt x="2977" y="6"/>
                      </a:lnTo>
                      <a:lnTo>
                        <a:pt x="2953" y="3"/>
                      </a:lnTo>
                      <a:lnTo>
                        <a:pt x="2929" y="2"/>
                      </a:lnTo>
                      <a:lnTo>
                        <a:pt x="2904" y="1"/>
                      </a:lnTo>
                      <a:lnTo>
                        <a:pt x="2881" y="0"/>
                      </a:lnTo>
                      <a:lnTo>
                        <a:pt x="2881" y="0"/>
                      </a:lnTo>
                      <a:lnTo>
                        <a:pt x="2856" y="1"/>
                      </a:lnTo>
                      <a:lnTo>
                        <a:pt x="2831" y="2"/>
                      </a:lnTo>
                      <a:lnTo>
                        <a:pt x="2807" y="3"/>
                      </a:lnTo>
                      <a:lnTo>
                        <a:pt x="2783" y="6"/>
                      </a:lnTo>
                      <a:lnTo>
                        <a:pt x="2761" y="10"/>
                      </a:lnTo>
                      <a:lnTo>
                        <a:pt x="2738" y="13"/>
                      </a:lnTo>
                      <a:lnTo>
                        <a:pt x="2715" y="17"/>
                      </a:lnTo>
                      <a:lnTo>
                        <a:pt x="2693" y="23"/>
                      </a:lnTo>
                      <a:lnTo>
                        <a:pt x="2671" y="28"/>
                      </a:lnTo>
                      <a:lnTo>
                        <a:pt x="2649" y="35"/>
                      </a:lnTo>
                      <a:lnTo>
                        <a:pt x="2628" y="41"/>
                      </a:lnTo>
                      <a:lnTo>
                        <a:pt x="2607" y="49"/>
                      </a:lnTo>
                      <a:lnTo>
                        <a:pt x="2587" y="57"/>
                      </a:lnTo>
                      <a:lnTo>
                        <a:pt x="2566" y="66"/>
                      </a:lnTo>
                      <a:lnTo>
                        <a:pt x="2546" y="76"/>
                      </a:lnTo>
                      <a:lnTo>
                        <a:pt x="2526" y="85"/>
                      </a:lnTo>
                      <a:lnTo>
                        <a:pt x="2487" y="107"/>
                      </a:lnTo>
                      <a:lnTo>
                        <a:pt x="2451" y="131"/>
                      </a:lnTo>
                      <a:lnTo>
                        <a:pt x="2414" y="157"/>
                      </a:lnTo>
                      <a:lnTo>
                        <a:pt x="2379" y="185"/>
                      </a:lnTo>
                      <a:lnTo>
                        <a:pt x="2345" y="215"/>
                      </a:lnTo>
                      <a:lnTo>
                        <a:pt x="2312" y="246"/>
                      </a:lnTo>
                      <a:lnTo>
                        <a:pt x="2280" y="281"/>
                      </a:lnTo>
                      <a:lnTo>
                        <a:pt x="2250" y="317"/>
                      </a:lnTo>
                      <a:lnTo>
                        <a:pt x="2219" y="353"/>
                      </a:lnTo>
                      <a:lnTo>
                        <a:pt x="2190" y="392"/>
                      </a:lnTo>
                      <a:lnTo>
                        <a:pt x="2162" y="433"/>
                      </a:lnTo>
                      <a:lnTo>
                        <a:pt x="2135" y="475"/>
                      </a:lnTo>
                      <a:lnTo>
                        <a:pt x="2109" y="519"/>
                      </a:lnTo>
                      <a:lnTo>
                        <a:pt x="2083" y="564"/>
                      </a:lnTo>
                      <a:lnTo>
                        <a:pt x="2059" y="610"/>
                      </a:lnTo>
                      <a:lnTo>
                        <a:pt x="2035" y="658"/>
                      </a:lnTo>
                      <a:lnTo>
                        <a:pt x="2012" y="707"/>
                      </a:lnTo>
                      <a:lnTo>
                        <a:pt x="1989" y="756"/>
                      </a:lnTo>
                      <a:lnTo>
                        <a:pt x="1968" y="807"/>
                      </a:lnTo>
                      <a:lnTo>
                        <a:pt x="1947" y="859"/>
                      </a:lnTo>
                      <a:lnTo>
                        <a:pt x="1926" y="912"/>
                      </a:lnTo>
                      <a:lnTo>
                        <a:pt x="1906" y="965"/>
                      </a:lnTo>
                      <a:lnTo>
                        <a:pt x="1888" y="1019"/>
                      </a:lnTo>
                      <a:lnTo>
                        <a:pt x="1868" y="1074"/>
                      </a:lnTo>
                      <a:lnTo>
                        <a:pt x="1850" y="1130"/>
                      </a:lnTo>
                      <a:lnTo>
                        <a:pt x="1832" y="1186"/>
                      </a:lnTo>
                      <a:lnTo>
                        <a:pt x="1799" y="1300"/>
                      </a:lnTo>
                      <a:lnTo>
                        <a:pt x="1767" y="1414"/>
                      </a:lnTo>
                      <a:lnTo>
                        <a:pt x="1735" y="1530"/>
                      </a:lnTo>
                      <a:lnTo>
                        <a:pt x="1706" y="1646"/>
                      </a:lnTo>
                      <a:lnTo>
                        <a:pt x="1677" y="1762"/>
                      </a:lnTo>
                      <a:lnTo>
                        <a:pt x="1621" y="1990"/>
                      </a:lnTo>
                      <a:lnTo>
                        <a:pt x="1594" y="2101"/>
                      </a:lnTo>
                      <a:lnTo>
                        <a:pt x="1567" y="2210"/>
                      </a:lnTo>
                      <a:lnTo>
                        <a:pt x="1539" y="2316"/>
                      </a:lnTo>
                      <a:lnTo>
                        <a:pt x="1511" y="2419"/>
                      </a:lnTo>
                      <a:lnTo>
                        <a:pt x="1482" y="2517"/>
                      </a:lnTo>
                      <a:lnTo>
                        <a:pt x="1453" y="2610"/>
                      </a:lnTo>
                      <a:lnTo>
                        <a:pt x="1438" y="2656"/>
                      </a:lnTo>
                      <a:lnTo>
                        <a:pt x="1422" y="2699"/>
                      </a:lnTo>
                      <a:lnTo>
                        <a:pt x="1407" y="2741"/>
                      </a:lnTo>
                      <a:lnTo>
                        <a:pt x="1391" y="2781"/>
                      </a:lnTo>
                      <a:lnTo>
                        <a:pt x="1391" y="2781"/>
                      </a:lnTo>
                      <a:lnTo>
                        <a:pt x="1373" y="2820"/>
                      </a:lnTo>
                      <a:lnTo>
                        <a:pt x="1356" y="2858"/>
                      </a:lnTo>
                      <a:lnTo>
                        <a:pt x="1338" y="2893"/>
                      </a:lnTo>
                      <a:lnTo>
                        <a:pt x="1318" y="2929"/>
                      </a:lnTo>
                      <a:lnTo>
                        <a:pt x="1298" y="2962"/>
                      </a:lnTo>
                      <a:lnTo>
                        <a:pt x="1276" y="2996"/>
                      </a:lnTo>
                      <a:lnTo>
                        <a:pt x="1253" y="3027"/>
                      </a:lnTo>
                      <a:lnTo>
                        <a:pt x="1231" y="3057"/>
                      </a:lnTo>
                      <a:lnTo>
                        <a:pt x="1208" y="3087"/>
                      </a:lnTo>
                      <a:lnTo>
                        <a:pt x="1183" y="3115"/>
                      </a:lnTo>
                      <a:lnTo>
                        <a:pt x="1158" y="3142"/>
                      </a:lnTo>
                      <a:lnTo>
                        <a:pt x="1133" y="3168"/>
                      </a:lnTo>
                      <a:lnTo>
                        <a:pt x="1107" y="3192"/>
                      </a:lnTo>
                      <a:lnTo>
                        <a:pt x="1080" y="3216"/>
                      </a:lnTo>
                      <a:lnTo>
                        <a:pt x="1055" y="3239"/>
                      </a:lnTo>
                      <a:lnTo>
                        <a:pt x="1026" y="3261"/>
                      </a:lnTo>
                      <a:lnTo>
                        <a:pt x="999" y="3282"/>
                      </a:lnTo>
                      <a:lnTo>
                        <a:pt x="971" y="3302"/>
                      </a:lnTo>
                      <a:lnTo>
                        <a:pt x="942" y="3321"/>
                      </a:lnTo>
                      <a:lnTo>
                        <a:pt x="914" y="3339"/>
                      </a:lnTo>
                      <a:lnTo>
                        <a:pt x="885" y="3357"/>
                      </a:lnTo>
                      <a:lnTo>
                        <a:pt x="857" y="3373"/>
                      </a:lnTo>
                      <a:lnTo>
                        <a:pt x="828" y="3388"/>
                      </a:lnTo>
                      <a:lnTo>
                        <a:pt x="798" y="3403"/>
                      </a:lnTo>
                      <a:lnTo>
                        <a:pt x="768" y="3417"/>
                      </a:lnTo>
                      <a:lnTo>
                        <a:pt x="739" y="3430"/>
                      </a:lnTo>
                      <a:lnTo>
                        <a:pt x="710" y="3443"/>
                      </a:lnTo>
                      <a:lnTo>
                        <a:pt x="681" y="3454"/>
                      </a:lnTo>
                      <a:lnTo>
                        <a:pt x="622" y="3476"/>
                      </a:lnTo>
                      <a:lnTo>
                        <a:pt x="565" y="3494"/>
                      </a:lnTo>
                      <a:lnTo>
                        <a:pt x="509" y="3511"/>
                      </a:lnTo>
                      <a:lnTo>
                        <a:pt x="454" y="3524"/>
                      </a:lnTo>
                      <a:lnTo>
                        <a:pt x="400" y="3536"/>
                      </a:lnTo>
                      <a:lnTo>
                        <a:pt x="349" y="3546"/>
                      </a:lnTo>
                      <a:lnTo>
                        <a:pt x="299" y="3554"/>
                      </a:lnTo>
                      <a:lnTo>
                        <a:pt x="253" y="3561"/>
                      </a:lnTo>
                      <a:lnTo>
                        <a:pt x="210" y="3566"/>
                      </a:lnTo>
                      <a:lnTo>
                        <a:pt x="169" y="3570"/>
                      </a:lnTo>
                      <a:lnTo>
                        <a:pt x="132" y="3573"/>
                      </a:lnTo>
                      <a:lnTo>
                        <a:pt x="98" y="3574"/>
                      </a:lnTo>
                      <a:lnTo>
                        <a:pt x="45" y="3576"/>
                      </a:lnTo>
                      <a:lnTo>
                        <a:pt x="12" y="3575"/>
                      </a:lnTo>
                      <a:lnTo>
                        <a:pt x="0" y="3575"/>
                      </a:lnTo>
                      <a:lnTo>
                        <a:pt x="5760" y="357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>
                    <a:lnSpc>
                      <a:spcPct val="130000"/>
                    </a:lnSpc>
                  </a:pPr>
                  <a:endParaRPr sz="18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TextBox 8"/>
                <p:cNvSpPr txBox="1"/>
                <p:nvPr/>
              </p:nvSpPr>
              <p:spPr bwMode="auto">
                <a:xfrm>
                  <a:off x="4142073" y="1751958"/>
                  <a:ext cx="429605" cy="3955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t" anchorCtr="0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>
                    <a:lnSpc>
                      <a:spcPct val="130000"/>
                    </a:lnSpc>
                  </a:pPr>
                  <a:r>
                    <a:rPr lang="en-US" altLang="ko-KR" sz="2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60%</a:t>
                  </a:r>
                </a:p>
              </p:txBody>
            </p:sp>
            <p:sp>
              <p:nvSpPr>
                <p:cNvPr id="33" name="Freeform: Shape 4"/>
                <p:cNvSpPr/>
                <p:nvPr/>
              </p:nvSpPr>
              <p:spPr bwMode="auto">
                <a:xfrm>
                  <a:off x="4958010" y="2580143"/>
                  <a:ext cx="2556284" cy="1367569"/>
                </a:xfrm>
                <a:custGeom>
                  <a:avLst/>
                  <a:gdLst>
                    <a:gd name="T0" fmla="*/ 5715 w 5760"/>
                    <a:gd name="T1" fmla="*/ 3576 h 3576"/>
                    <a:gd name="T2" fmla="*/ 5551 w 5760"/>
                    <a:gd name="T3" fmla="*/ 3566 h 3576"/>
                    <a:gd name="T4" fmla="*/ 5360 w 5760"/>
                    <a:gd name="T5" fmla="*/ 3536 h 3576"/>
                    <a:gd name="T6" fmla="*/ 5138 w 5760"/>
                    <a:gd name="T7" fmla="*/ 3476 h 3576"/>
                    <a:gd name="T8" fmla="*/ 4992 w 5760"/>
                    <a:gd name="T9" fmla="*/ 3417 h 3576"/>
                    <a:gd name="T10" fmla="*/ 4875 w 5760"/>
                    <a:gd name="T11" fmla="*/ 3357 h 3576"/>
                    <a:gd name="T12" fmla="*/ 4762 w 5760"/>
                    <a:gd name="T13" fmla="*/ 3282 h 3576"/>
                    <a:gd name="T14" fmla="*/ 4653 w 5760"/>
                    <a:gd name="T15" fmla="*/ 3192 h 3576"/>
                    <a:gd name="T16" fmla="*/ 4553 w 5760"/>
                    <a:gd name="T17" fmla="*/ 3087 h 3576"/>
                    <a:gd name="T18" fmla="*/ 4463 w 5760"/>
                    <a:gd name="T19" fmla="*/ 2962 h 3576"/>
                    <a:gd name="T20" fmla="*/ 4387 w 5760"/>
                    <a:gd name="T21" fmla="*/ 2820 h 3576"/>
                    <a:gd name="T22" fmla="*/ 4338 w 5760"/>
                    <a:gd name="T23" fmla="*/ 2699 h 3576"/>
                    <a:gd name="T24" fmla="*/ 4249 w 5760"/>
                    <a:gd name="T25" fmla="*/ 2419 h 3576"/>
                    <a:gd name="T26" fmla="*/ 4139 w 5760"/>
                    <a:gd name="T27" fmla="*/ 1990 h 3576"/>
                    <a:gd name="T28" fmla="*/ 3995 w 5760"/>
                    <a:gd name="T29" fmla="*/ 1414 h 3576"/>
                    <a:gd name="T30" fmla="*/ 3892 w 5760"/>
                    <a:gd name="T31" fmla="*/ 1074 h 3576"/>
                    <a:gd name="T32" fmla="*/ 3814 w 5760"/>
                    <a:gd name="T33" fmla="*/ 859 h 3576"/>
                    <a:gd name="T34" fmla="*/ 3725 w 5760"/>
                    <a:gd name="T35" fmla="*/ 658 h 3576"/>
                    <a:gd name="T36" fmla="*/ 3625 w 5760"/>
                    <a:gd name="T37" fmla="*/ 475 h 3576"/>
                    <a:gd name="T38" fmla="*/ 3510 w 5760"/>
                    <a:gd name="T39" fmla="*/ 317 h 3576"/>
                    <a:gd name="T40" fmla="*/ 3381 w 5760"/>
                    <a:gd name="T41" fmla="*/ 185 h 3576"/>
                    <a:gd name="T42" fmla="*/ 3234 w 5760"/>
                    <a:gd name="T43" fmla="*/ 85 h 3576"/>
                    <a:gd name="T44" fmla="*/ 3153 w 5760"/>
                    <a:gd name="T45" fmla="*/ 49 h 3576"/>
                    <a:gd name="T46" fmla="*/ 3067 w 5760"/>
                    <a:gd name="T47" fmla="*/ 23 h 3576"/>
                    <a:gd name="T48" fmla="*/ 2977 w 5760"/>
                    <a:gd name="T49" fmla="*/ 6 h 3576"/>
                    <a:gd name="T50" fmla="*/ 2881 w 5760"/>
                    <a:gd name="T51" fmla="*/ 0 h 3576"/>
                    <a:gd name="T52" fmla="*/ 2807 w 5760"/>
                    <a:gd name="T53" fmla="*/ 3 h 3576"/>
                    <a:gd name="T54" fmla="*/ 2715 w 5760"/>
                    <a:gd name="T55" fmla="*/ 17 h 3576"/>
                    <a:gd name="T56" fmla="*/ 2628 w 5760"/>
                    <a:gd name="T57" fmla="*/ 41 h 3576"/>
                    <a:gd name="T58" fmla="*/ 2546 w 5760"/>
                    <a:gd name="T59" fmla="*/ 76 h 3576"/>
                    <a:gd name="T60" fmla="*/ 2414 w 5760"/>
                    <a:gd name="T61" fmla="*/ 157 h 3576"/>
                    <a:gd name="T62" fmla="*/ 2280 w 5760"/>
                    <a:gd name="T63" fmla="*/ 281 h 3576"/>
                    <a:gd name="T64" fmla="*/ 2162 w 5760"/>
                    <a:gd name="T65" fmla="*/ 433 h 3576"/>
                    <a:gd name="T66" fmla="*/ 2059 w 5760"/>
                    <a:gd name="T67" fmla="*/ 610 h 3576"/>
                    <a:gd name="T68" fmla="*/ 1968 w 5760"/>
                    <a:gd name="T69" fmla="*/ 807 h 3576"/>
                    <a:gd name="T70" fmla="*/ 1888 w 5760"/>
                    <a:gd name="T71" fmla="*/ 1019 h 3576"/>
                    <a:gd name="T72" fmla="*/ 1799 w 5760"/>
                    <a:gd name="T73" fmla="*/ 1300 h 3576"/>
                    <a:gd name="T74" fmla="*/ 1677 w 5760"/>
                    <a:gd name="T75" fmla="*/ 1762 h 3576"/>
                    <a:gd name="T76" fmla="*/ 1539 w 5760"/>
                    <a:gd name="T77" fmla="*/ 2316 h 3576"/>
                    <a:gd name="T78" fmla="*/ 1438 w 5760"/>
                    <a:gd name="T79" fmla="*/ 2656 h 3576"/>
                    <a:gd name="T80" fmla="*/ 1391 w 5760"/>
                    <a:gd name="T81" fmla="*/ 2781 h 3576"/>
                    <a:gd name="T82" fmla="*/ 1318 w 5760"/>
                    <a:gd name="T83" fmla="*/ 2929 h 3576"/>
                    <a:gd name="T84" fmla="*/ 1231 w 5760"/>
                    <a:gd name="T85" fmla="*/ 3057 h 3576"/>
                    <a:gd name="T86" fmla="*/ 1133 w 5760"/>
                    <a:gd name="T87" fmla="*/ 3168 h 3576"/>
                    <a:gd name="T88" fmla="*/ 1026 w 5760"/>
                    <a:gd name="T89" fmla="*/ 3261 h 3576"/>
                    <a:gd name="T90" fmla="*/ 914 w 5760"/>
                    <a:gd name="T91" fmla="*/ 3339 h 3576"/>
                    <a:gd name="T92" fmla="*/ 798 w 5760"/>
                    <a:gd name="T93" fmla="*/ 3403 h 3576"/>
                    <a:gd name="T94" fmla="*/ 681 w 5760"/>
                    <a:gd name="T95" fmla="*/ 3454 h 3576"/>
                    <a:gd name="T96" fmla="*/ 454 w 5760"/>
                    <a:gd name="T97" fmla="*/ 3524 h 3576"/>
                    <a:gd name="T98" fmla="*/ 253 w 5760"/>
                    <a:gd name="T99" fmla="*/ 3561 h 3576"/>
                    <a:gd name="T100" fmla="*/ 98 w 5760"/>
                    <a:gd name="T101" fmla="*/ 3574 h 3576"/>
                    <a:gd name="T102" fmla="*/ 5760 w 5760"/>
                    <a:gd name="T103" fmla="*/ 3575 h 3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760" h="3576">
                      <a:moveTo>
                        <a:pt x="5760" y="3575"/>
                      </a:moveTo>
                      <a:lnTo>
                        <a:pt x="5760" y="3575"/>
                      </a:lnTo>
                      <a:lnTo>
                        <a:pt x="5748" y="3575"/>
                      </a:lnTo>
                      <a:lnTo>
                        <a:pt x="5715" y="3576"/>
                      </a:lnTo>
                      <a:lnTo>
                        <a:pt x="5662" y="3574"/>
                      </a:lnTo>
                      <a:lnTo>
                        <a:pt x="5628" y="3573"/>
                      </a:lnTo>
                      <a:lnTo>
                        <a:pt x="5591" y="3570"/>
                      </a:lnTo>
                      <a:lnTo>
                        <a:pt x="5551" y="3566"/>
                      </a:lnTo>
                      <a:lnTo>
                        <a:pt x="5507" y="3561"/>
                      </a:lnTo>
                      <a:lnTo>
                        <a:pt x="5461" y="3554"/>
                      </a:lnTo>
                      <a:lnTo>
                        <a:pt x="5412" y="3546"/>
                      </a:lnTo>
                      <a:lnTo>
                        <a:pt x="5360" y="3536"/>
                      </a:lnTo>
                      <a:lnTo>
                        <a:pt x="5306" y="3524"/>
                      </a:lnTo>
                      <a:lnTo>
                        <a:pt x="5251" y="3511"/>
                      </a:lnTo>
                      <a:lnTo>
                        <a:pt x="5195" y="3494"/>
                      </a:lnTo>
                      <a:lnTo>
                        <a:pt x="5138" y="3476"/>
                      </a:lnTo>
                      <a:lnTo>
                        <a:pt x="5079" y="3454"/>
                      </a:lnTo>
                      <a:lnTo>
                        <a:pt x="5050" y="3443"/>
                      </a:lnTo>
                      <a:lnTo>
                        <a:pt x="5021" y="3430"/>
                      </a:lnTo>
                      <a:lnTo>
                        <a:pt x="4992" y="3417"/>
                      </a:lnTo>
                      <a:lnTo>
                        <a:pt x="4963" y="3403"/>
                      </a:lnTo>
                      <a:lnTo>
                        <a:pt x="4933" y="3388"/>
                      </a:lnTo>
                      <a:lnTo>
                        <a:pt x="4904" y="3373"/>
                      </a:lnTo>
                      <a:lnTo>
                        <a:pt x="4875" y="3357"/>
                      </a:lnTo>
                      <a:lnTo>
                        <a:pt x="4846" y="3339"/>
                      </a:lnTo>
                      <a:lnTo>
                        <a:pt x="4818" y="3321"/>
                      </a:lnTo>
                      <a:lnTo>
                        <a:pt x="4790" y="3302"/>
                      </a:lnTo>
                      <a:lnTo>
                        <a:pt x="4762" y="3282"/>
                      </a:lnTo>
                      <a:lnTo>
                        <a:pt x="4734" y="3261"/>
                      </a:lnTo>
                      <a:lnTo>
                        <a:pt x="4707" y="3239"/>
                      </a:lnTo>
                      <a:lnTo>
                        <a:pt x="4680" y="3216"/>
                      </a:lnTo>
                      <a:lnTo>
                        <a:pt x="4653" y="3192"/>
                      </a:lnTo>
                      <a:lnTo>
                        <a:pt x="4627" y="3168"/>
                      </a:lnTo>
                      <a:lnTo>
                        <a:pt x="4602" y="3142"/>
                      </a:lnTo>
                      <a:lnTo>
                        <a:pt x="4577" y="3115"/>
                      </a:lnTo>
                      <a:lnTo>
                        <a:pt x="4553" y="3087"/>
                      </a:lnTo>
                      <a:lnTo>
                        <a:pt x="4529" y="3057"/>
                      </a:lnTo>
                      <a:lnTo>
                        <a:pt x="4507" y="3027"/>
                      </a:lnTo>
                      <a:lnTo>
                        <a:pt x="4484" y="2996"/>
                      </a:lnTo>
                      <a:lnTo>
                        <a:pt x="4463" y="2962"/>
                      </a:lnTo>
                      <a:lnTo>
                        <a:pt x="4443" y="2929"/>
                      </a:lnTo>
                      <a:lnTo>
                        <a:pt x="4423" y="2893"/>
                      </a:lnTo>
                      <a:lnTo>
                        <a:pt x="4404" y="2858"/>
                      </a:lnTo>
                      <a:lnTo>
                        <a:pt x="4387" y="2820"/>
                      </a:lnTo>
                      <a:lnTo>
                        <a:pt x="4369" y="2781"/>
                      </a:lnTo>
                      <a:lnTo>
                        <a:pt x="4369" y="2781"/>
                      </a:lnTo>
                      <a:lnTo>
                        <a:pt x="4353" y="2741"/>
                      </a:lnTo>
                      <a:lnTo>
                        <a:pt x="4338" y="2699"/>
                      </a:lnTo>
                      <a:lnTo>
                        <a:pt x="4322" y="2656"/>
                      </a:lnTo>
                      <a:lnTo>
                        <a:pt x="4308" y="2610"/>
                      </a:lnTo>
                      <a:lnTo>
                        <a:pt x="4278" y="2517"/>
                      </a:lnTo>
                      <a:lnTo>
                        <a:pt x="4249" y="2419"/>
                      </a:lnTo>
                      <a:lnTo>
                        <a:pt x="4221" y="2316"/>
                      </a:lnTo>
                      <a:lnTo>
                        <a:pt x="4194" y="2210"/>
                      </a:lnTo>
                      <a:lnTo>
                        <a:pt x="4166" y="2101"/>
                      </a:lnTo>
                      <a:lnTo>
                        <a:pt x="4139" y="1990"/>
                      </a:lnTo>
                      <a:lnTo>
                        <a:pt x="4083" y="1762"/>
                      </a:lnTo>
                      <a:lnTo>
                        <a:pt x="4055" y="1646"/>
                      </a:lnTo>
                      <a:lnTo>
                        <a:pt x="4025" y="1530"/>
                      </a:lnTo>
                      <a:lnTo>
                        <a:pt x="3995" y="1414"/>
                      </a:lnTo>
                      <a:lnTo>
                        <a:pt x="3962" y="1300"/>
                      </a:lnTo>
                      <a:lnTo>
                        <a:pt x="3928" y="1186"/>
                      </a:lnTo>
                      <a:lnTo>
                        <a:pt x="3910" y="1130"/>
                      </a:lnTo>
                      <a:lnTo>
                        <a:pt x="3892" y="1074"/>
                      </a:lnTo>
                      <a:lnTo>
                        <a:pt x="3873" y="1019"/>
                      </a:lnTo>
                      <a:lnTo>
                        <a:pt x="3854" y="965"/>
                      </a:lnTo>
                      <a:lnTo>
                        <a:pt x="3834" y="912"/>
                      </a:lnTo>
                      <a:lnTo>
                        <a:pt x="3814" y="859"/>
                      </a:lnTo>
                      <a:lnTo>
                        <a:pt x="3792" y="807"/>
                      </a:lnTo>
                      <a:lnTo>
                        <a:pt x="3771" y="756"/>
                      </a:lnTo>
                      <a:lnTo>
                        <a:pt x="3748" y="707"/>
                      </a:lnTo>
                      <a:lnTo>
                        <a:pt x="3725" y="658"/>
                      </a:lnTo>
                      <a:lnTo>
                        <a:pt x="3702" y="610"/>
                      </a:lnTo>
                      <a:lnTo>
                        <a:pt x="3677" y="564"/>
                      </a:lnTo>
                      <a:lnTo>
                        <a:pt x="3651" y="519"/>
                      </a:lnTo>
                      <a:lnTo>
                        <a:pt x="3625" y="475"/>
                      </a:lnTo>
                      <a:lnTo>
                        <a:pt x="3598" y="433"/>
                      </a:lnTo>
                      <a:lnTo>
                        <a:pt x="3570" y="392"/>
                      </a:lnTo>
                      <a:lnTo>
                        <a:pt x="3541" y="353"/>
                      </a:lnTo>
                      <a:lnTo>
                        <a:pt x="3510" y="317"/>
                      </a:lnTo>
                      <a:lnTo>
                        <a:pt x="3480" y="281"/>
                      </a:lnTo>
                      <a:lnTo>
                        <a:pt x="3448" y="246"/>
                      </a:lnTo>
                      <a:lnTo>
                        <a:pt x="3415" y="215"/>
                      </a:lnTo>
                      <a:lnTo>
                        <a:pt x="3381" y="185"/>
                      </a:lnTo>
                      <a:lnTo>
                        <a:pt x="3346" y="157"/>
                      </a:lnTo>
                      <a:lnTo>
                        <a:pt x="3309" y="131"/>
                      </a:lnTo>
                      <a:lnTo>
                        <a:pt x="3273" y="107"/>
                      </a:lnTo>
                      <a:lnTo>
                        <a:pt x="3234" y="85"/>
                      </a:lnTo>
                      <a:lnTo>
                        <a:pt x="3214" y="76"/>
                      </a:lnTo>
                      <a:lnTo>
                        <a:pt x="3194" y="66"/>
                      </a:lnTo>
                      <a:lnTo>
                        <a:pt x="3174" y="57"/>
                      </a:lnTo>
                      <a:lnTo>
                        <a:pt x="3153" y="49"/>
                      </a:lnTo>
                      <a:lnTo>
                        <a:pt x="3132" y="41"/>
                      </a:lnTo>
                      <a:lnTo>
                        <a:pt x="3111" y="35"/>
                      </a:lnTo>
                      <a:lnTo>
                        <a:pt x="3089" y="28"/>
                      </a:lnTo>
                      <a:lnTo>
                        <a:pt x="3067" y="23"/>
                      </a:lnTo>
                      <a:lnTo>
                        <a:pt x="3046" y="17"/>
                      </a:lnTo>
                      <a:lnTo>
                        <a:pt x="3023" y="13"/>
                      </a:lnTo>
                      <a:lnTo>
                        <a:pt x="2999" y="10"/>
                      </a:lnTo>
                      <a:lnTo>
                        <a:pt x="2977" y="6"/>
                      </a:lnTo>
                      <a:lnTo>
                        <a:pt x="2953" y="3"/>
                      </a:lnTo>
                      <a:lnTo>
                        <a:pt x="2929" y="2"/>
                      </a:lnTo>
                      <a:lnTo>
                        <a:pt x="2904" y="1"/>
                      </a:lnTo>
                      <a:lnTo>
                        <a:pt x="2881" y="0"/>
                      </a:lnTo>
                      <a:lnTo>
                        <a:pt x="2881" y="0"/>
                      </a:lnTo>
                      <a:lnTo>
                        <a:pt x="2856" y="1"/>
                      </a:lnTo>
                      <a:lnTo>
                        <a:pt x="2831" y="2"/>
                      </a:lnTo>
                      <a:lnTo>
                        <a:pt x="2807" y="3"/>
                      </a:lnTo>
                      <a:lnTo>
                        <a:pt x="2783" y="6"/>
                      </a:lnTo>
                      <a:lnTo>
                        <a:pt x="2761" y="10"/>
                      </a:lnTo>
                      <a:lnTo>
                        <a:pt x="2738" y="13"/>
                      </a:lnTo>
                      <a:lnTo>
                        <a:pt x="2715" y="17"/>
                      </a:lnTo>
                      <a:lnTo>
                        <a:pt x="2693" y="23"/>
                      </a:lnTo>
                      <a:lnTo>
                        <a:pt x="2671" y="28"/>
                      </a:lnTo>
                      <a:lnTo>
                        <a:pt x="2649" y="35"/>
                      </a:lnTo>
                      <a:lnTo>
                        <a:pt x="2628" y="41"/>
                      </a:lnTo>
                      <a:lnTo>
                        <a:pt x="2607" y="49"/>
                      </a:lnTo>
                      <a:lnTo>
                        <a:pt x="2587" y="57"/>
                      </a:lnTo>
                      <a:lnTo>
                        <a:pt x="2566" y="66"/>
                      </a:lnTo>
                      <a:lnTo>
                        <a:pt x="2546" y="76"/>
                      </a:lnTo>
                      <a:lnTo>
                        <a:pt x="2526" y="85"/>
                      </a:lnTo>
                      <a:lnTo>
                        <a:pt x="2487" y="107"/>
                      </a:lnTo>
                      <a:lnTo>
                        <a:pt x="2451" y="131"/>
                      </a:lnTo>
                      <a:lnTo>
                        <a:pt x="2414" y="157"/>
                      </a:lnTo>
                      <a:lnTo>
                        <a:pt x="2379" y="185"/>
                      </a:lnTo>
                      <a:lnTo>
                        <a:pt x="2345" y="215"/>
                      </a:lnTo>
                      <a:lnTo>
                        <a:pt x="2312" y="246"/>
                      </a:lnTo>
                      <a:lnTo>
                        <a:pt x="2280" y="281"/>
                      </a:lnTo>
                      <a:lnTo>
                        <a:pt x="2250" y="317"/>
                      </a:lnTo>
                      <a:lnTo>
                        <a:pt x="2219" y="353"/>
                      </a:lnTo>
                      <a:lnTo>
                        <a:pt x="2190" y="392"/>
                      </a:lnTo>
                      <a:lnTo>
                        <a:pt x="2162" y="433"/>
                      </a:lnTo>
                      <a:lnTo>
                        <a:pt x="2135" y="475"/>
                      </a:lnTo>
                      <a:lnTo>
                        <a:pt x="2109" y="519"/>
                      </a:lnTo>
                      <a:lnTo>
                        <a:pt x="2083" y="564"/>
                      </a:lnTo>
                      <a:lnTo>
                        <a:pt x="2059" y="610"/>
                      </a:lnTo>
                      <a:lnTo>
                        <a:pt x="2035" y="658"/>
                      </a:lnTo>
                      <a:lnTo>
                        <a:pt x="2012" y="707"/>
                      </a:lnTo>
                      <a:lnTo>
                        <a:pt x="1989" y="756"/>
                      </a:lnTo>
                      <a:lnTo>
                        <a:pt x="1968" y="807"/>
                      </a:lnTo>
                      <a:lnTo>
                        <a:pt x="1947" y="859"/>
                      </a:lnTo>
                      <a:lnTo>
                        <a:pt x="1926" y="912"/>
                      </a:lnTo>
                      <a:lnTo>
                        <a:pt x="1906" y="965"/>
                      </a:lnTo>
                      <a:lnTo>
                        <a:pt x="1888" y="1019"/>
                      </a:lnTo>
                      <a:lnTo>
                        <a:pt x="1868" y="1074"/>
                      </a:lnTo>
                      <a:lnTo>
                        <a:pt x="1850" y="1130"/>
                      </a:lnTo>
                      <a:lnTo>
                        <a:pt x="1832" y="1186"/>
                      </a:lnTo>
                      <a:lnTo>
                        <a:pt x="1799" y="1300"/>
                      </a:lnTo>
                      <a:lnTo>
                        <a:pt x="1767" y="1414"/>
                      </a:lnTo>
                      <a:lnTo>
                        <a:pt x="1735" y="1530"/>
                      </a:lnTo>
                      <a:lnTo>
                        <a:pt x="1706" y="1646"/>
                      </a:lnTo>
                      <a:lnTo>
                        <a:pt x="1677" y="1762"/>
                      </a:lnTo>
                      <a:lnTo>
                        <a:pt x="1621" y="1990"/>
                      </a:lnTo>
                      <a:lnTo>
                        <a:pt x="1594" y="2101"/>
                      </a:lnTo>
                      <a:lnTo>
                        <a:pt x="1567" y="2210"/>
                      </a:lnTo>
                      <a:lnTo>
                        <a:pt x="1539" y="2316"/>
                      </a:lnTo>
                      <a:lnTo>
                        <a:pt x="1511" y="2419"/>
                      </a:lnTo>
                      <a:lnTo>
                        <a:pt x="1482" y="2517"/>
                      </a:lnTo>
                      <a:lnTo>
                        <a:pt x="1453" y="2610"/>
                      </a:lnTo>
                      <a:lnTo>
                        <a:pt x="1438" y="2656"/>
                      </a:lnTo>
                      <a:lnTo>
                        <a:pt x="1422" y="2699"/>
                      </a:lnTo>
                      <a:lnTo>
                        <a:pt x="1407" y="2741"/>
                      </a:lnTo>
                      <a:lnTo>
                        <a:pt x="1391" y="2781"/>
                      </a:lnTo>
                      <a:lnTo>
                        <a:pt x="1391" y="2781"/>
                      </a:lnTo>
                      <a:lnTo>
                        <a:pt x="1373" y="2820"/>
                      </a:lnTo>
                      <a:lnTo>
                        <a:pt x="1356" y="2858"/>
                      </a:lnTo>
                      <a:lnTo>
                        <a:pt x="1338" y="2893"/>
                      </a:lnTo>
                      <a:lnTo>
                        <a:pt x="1318" y="2929"/>
                      </a:lnTo>
                      <a:lnTo>
                        <a:pt x="1298" y="2962"/>
                      </a:lnTo>
                      <a:lnTo>
                        <a:pt x="1276" y="2996"/>
                      </a:lnTo>
                      <a:lnTo>
                        <a:pt x="1253" y="3027"/>
                      </a:lnTo>
                      <a:lnTo>
                        <a:pt x="1231" y="3057"/>
                      </a:lnTo>
                      <a:lnTo>
                        <a:pt x="1208" y="3087"/>
                      </a:lnTo>
                      <a:lnTo>
                        <a:pt x="1183" y="3115"/>
                      </a:lnTo>
                      <a:lnTo>
                        <a:pt x="1158" y="3142"/>
                      </a:lnTo>
                      <a:lnTo>
                        <a:pt x="1133" y="3168"/>
                      </a:lnTo>
                      <a:lnTo>
                        <a:pt x="1107" y="3192"/>
                      </a:lnTo>
                      <a:lnTo>
                        <a:pt x="1080" y="3216"/>
                      </a:lnTo>
                      <a:lnTo>
                        <a:pt x="1055" y="3239"/>
                      </a:lnTo>
                      <a:lnTo>
                        <a:pt x="1026" y="3261"/>
                      </a:lnTo>
                      <a:lnTo>
                        <a:pt x="999" y="3282"/>
                      </a:lnTo>
                      <a:lnTo>
                        <a:pt x="971" y="3302"/>
                      </a:lnTo>
                      <a:lnTo>
                        <a:pt x="942" y="3321"/>
                      </a:lnTo>
                      <a:lnTo>
                        <a:pt x="914" y="3339"/>
                      </a:lnTo>
                      <a:lnTo>
                        <a:pt x="885" y="3357"/>
                      </a:lnTo>
                      <a:lnTo>
                        <a:pt x="857" y="3373"/>
                      </a:lnTo>
                      <a:lnTo>
                        <a:pt x="828" y="3388"/>
                      </a:lnTo>
                      <a:lnTo>
                        <a:pt x="798" y="3403"/>
                      </a:lnTo>
                      <a:lnTo>
                        <a:pt x="768" y="3417"/>
                      </a:lnTo>
                      <a:lnTo>
                        <a:pt x="739" y="3430"/>
                      </a:lnTo>
                      <a:lnTo>
                        <a:pt x="710" y="3443"/>
                      </a:lnTo>
                      <a:lnTo>
                        <a:pt x="681" y="3454"/>
                      </a:lnTo>
                      <a:lnTo>
                        <a:pt x="622" y="3476"/>
                      </a:lnTo>
                      <a:lnTo>
                        <a:pt x="565" y="3494"/>
                      </a:lnTo>
                      <a:lnTo>
                        <a:pt x="509" y="3511"/>
                      </a:lnTo>
                      <a:lnTo>
                        <a:pt x="454" y="3524"/>
                      </a:lnTo>
                      <a:lnTo>
                        <a:pt x="400" y="3536"/>
                      </a:lnTo>
                      <a:lnTo>
                        <a:pt x="349" y="3546"/>
                      </a:lnTo>
                      <a:lnTo>
                        <a:pt x="299" y="3554"/>
                      </a:lnTo>
                      <a:lnTo>
                        <a:pt x="253" y="3561"/>
                      </a:lnTo>
                      <a:lnTo>
                        <a:pt x="210" y="3566"/>
                      </a:lnTo>
                      <a:lnTo>
                        <a:pt x="169" y="3570"/>
                      </a:lnTo>
                      <a:lnTo>
                        <a:pt x="132" y="3573"/>
                      </a:lnTo>
                      <a:lnTo>
                        <a:pt x="98" y="3574"/>
                      </a:lnTo>
                      <a:lnTo>
                        <a:pt x="45" y="3576"/>
                      </a:lnTo>
                      <a:lnTo>
                        <a:pt x="12" y="3575"/>
                      </a:lnTo>
                      <a:lnTo>
                        <a:pt x="0" y="3575"/>
                      </a:lnTo>
                      <a:lnTo>
                        <a:pt x="5760" y="3575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>
                    <a:lnSpc>
                      <a:spcPct val="130000"/>
                    </a:lnSpc>
                  </a:pPr>
                  <a:endParaRPr sz="18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TextBox 9"/>
                <p:cNvSpPr txBox="1"/>
                <p:nvPr/>
              </p:nvSpPr>
              <p:spPr bwMode="auto">
                <a:xfrm>
                  <a:off x="6022148" y="2045811"/>
                  <a:ext cx="428002" cy="3955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t" anchorCtr="0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>
                    <a:lnSpc>
                      <a:spcPct val="130000"/>
                    </a:lnSpc>
                  </a:pPr>
                  <a:r>
                    <a:rPr lang="en-US" altLang="ko-KR" sz="2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50%</a:t>
                  </a:r>
                </a:p>
              </p:txBody>
            </p:sp>
            <p:sp>
              <p:nvSpPr>
                <p:cNvPr id="35" name="Freeform: Shape 5"/>
                <p:cNvSpPr/>
                <p:nvPr/>
              </p:nvSpPr>
              <p:spPr bwMode="auto">
                <a:xfrm>
                  <a:off x="6837287" y="1514815"/>
                  <a:ext cx="2556284" cy="2432899"/>
                </a:xfrm>
                <a:custGeom>
                  <a:avLst/>
                  <a:gdLst>
                    <a:gd name="T0" fmla="*/ 5715 w 5760"/>
                    <a:gd name="T1" fmla="*/ 3576 h 3576"/>
                    <a:gd name="T2" fmla="*/ 5551 w 5760"/>
                    <a:gd name="T3" fmla="*/ 3566 h 3576"/>
                    <a:gd name="T4" fmla="*/ 5360 w 5760"/>
                    <a:gd name="T5" fmla="*/ 3536 h 3576"/>
                    <a:gd name="T6" fmla="*/ 5138 w 5760"/>
                    <a:gd name="T7" fmla="*/ 3476 h 3576"/>
                    <a:gd name="T8" fmla="*/ 4992 w 5760"/>
                    <a:gd name="T9" fmla="*/ 3417 h 3576"/>
                    <a:gd name="T10" fmla="*/ 4875 w 5760"/>
                    <a:gd name="T11" fmla="*/ 3357 h 3576"/>
                    <a:gd name="T12" fmla="*/ 4762 w 5760"/>
                    <a:gd name="T13" fmla="*/ 3282 h 3576"/>
                    <a:gd name="T14" fmla="*/ 4653 w 5760"/>
                    <a:gd name="T15" fmla="*/ 3192 h 3576"/>
                    <a:gd name="T16" fmla="*/ 4553 w 5760"/>
                    <a:gd name="T17" fmla="*/ 3087 h 3576"/>
                    <a:gd name="T18" fmla="*/ 4463 w 5760"/>
                    <a:gd name="T19" fmla="*/ 2962 h 3576"/>
                    <a:gd name="T20" fmla="*/ 4387 w 5760"/>
                    <a:gd name="T21" fmla="*/ 2820 h 3576"/>
                    <a:gd name="T22" fmla="*/ 4338 w 5760"/>
                    <a:gd name="T23" fmla="*/ 2699 h 3576"/>
                    <a:gd name="T24" fmla="*/ 4249 w 5760"/>
                    <a:gd name="T25" fmla="*/ 2419 h 3576"/>
                    <a:gd name="T26" fmla="*/ 4139 w 5760"/>
                    <a:gd name="T27" fmla="*/ 1990 h 3576"/>
                    <a:gd name="T28" fmla="*/ 3995 w 5760"/>
                    <a:gd name="T29" fmla="*/ 1414 h 3576"/>
                    <a:gd name="T30" fmla="*/ 3892 w 5760"/>
                    <a:gd name="T31" fmla="*/ 1074 h 3576"/>
                    <a:gd name="T32" fmla="*/ 3814 w 5760"/>
                    <a:gd name="T33" fmla="*/ 859 h 3576"/>
                    <a:gd name="T34" fmla="*/ 3725 w 5760"/>
                    <a:gd name="T35" fmla="*/ 658 h 3576"/>
                    <a:gd name="T36" fmla="*/ 3625 w 5760"/>
                    <a:gd name="T37" fmla="*/ 475 h 3576"/>
                    <a:gd name="T38" fmla="*/ 3510 w 5760"/>
                    <a:gd name="T39" fmla="*/ 317 h 3576"/>
                    <a:gd name="T40" fmla="*/ 3381 w 5760"/>
                    <a:gd name="T41" fmla="*/ 185 h 3576"/>
                    <a:gd name="T42" fmla="*/ 3234 w 5760"/>
                    <a:gd name="T43" fmla="*/ 85 h 3576"/>
                    <a:gd name="T44" fmla="*/ 3153 w 5760"/>
                    <a:gd name="T45" fmla="*/ 49 h 3576"/>
                    <a:gd name="T46" fmla="*/ 3067 w 5760"/>
                    <a:gd name="T47" fmla="*/ 23 h 3576"/>
                    <a:gd name="T48" fmla="*/ 2977 w 5760"/>
                    <a:gd name="T49" fmla="*/ 6 h 3576"/>
                    <a:gd name="T50" fmla="*/ 2881 w 5760"/>
                    <a:gd name="T51" fmla="*/ 0 h 3576"/>
                    <a:gd name="T52" fmla="*/ 2807 w 5760"/>
                    <a:gd name="T53" fmla="*/ 3 h 3576"/>
                    <a:gd name="T54" fmla="*/ 2715 w 5760"/>
                    <a:gd name="T55" fmla="*/ 17 h 3576"/>
                    <a:gd name="T56" fmla="*/ 2628 w 5760"/>
                    <a:gd name="T57" fmla="*/ 41 h 3576"/>
                    <a:gd name="T58" fmla="*/ 2546 w 5760"/>
                    <a:gd name="T59" fmla="*/ 76 h 3576"/>
                    <a:gd name="T60" fmla="*/ 2414 w 5760"/>
                    <a:gd name="T61" fmla="*/ 157 h 3576"/>
                    <a:gd name="T62" fmla="*/ 2280 w 5760"/>
                    <a:gd name="T63" fmla="*/ 281 h 3576"/>
                    <a:gd name="T64" fmla="*/ 2162 w 5760"/>
                    <a:gd name="T65" fmla="*/ 433 h 3576"/>
                    <a:gd name="T66" fmla="*/ 2059 w 5760"/>
                    <a:gd name="T67" fmla="*/ 610 h 3576"/>
                    <a:gd name="T68" fmla="*/ 1968 w 5760"/>
                    <a:gd name="T69" fmla="*/ 807 h 3576"/>
                    <a:gd name="T70" fmla="*/ 1888 w 5760"/>
                    <a:gd name="T71" fmla="*/ 1019 h 3576"/>
                    <a:gd name="T72" fmla="*/ 1799 w 5760"/>
                    <a:gd name="T73" fmla="*/ 1300 h 3576"/>
                    <a:gd name="T74" fmla="*/ 1677 w 5760"/>
                    <a:gd name="T75" fmla="*/ 1762 h 3576"/>
                    <a:gd name="T76" fmla="*/ 1539 w 5760"/>
                    <a:gd name="T77" fmla="*/ 2316 h 3576"/>
                    <a:gd name="T78" fmla="*/ 1438 w 5760"/>
                    <a:gd name="T79" fmla="*/ 2656 h 3576"/>
                    <a:gd name="T80" fmla="*/ 1391 w 5760"/>
                    <a:gd name="T81" fmla="*/ 2781 h 3576"/>
                    <a:gd name="T82" fmla="*/ 1318 w 5760"/>
                    <a:gd name="T83" fmla="*/ 2929 h 3576"/>
                    <a:gd name="T84" fmla="*/ 1231 w 5760"/>
                    <a:gd name="T85" fmla="*/ 3057 h 3576"/>
                    <a:gd name="T86" fmla="*/ 1133 w 5760"/>
                    <a:gd name="T87" fmla="*/ 3168 h 3576"/>
                    <a:gd name="T88" fmla="*/ 1026 w 5760"/>
                    <a:gd name="T89" fmla="*/ 3261 h 3576"/>
                    <a:gd name="T90" fmla="*/ 914 w 5760"/>
                    <a:gd name="T91" fmla="*/ 3339 h 3576"/>
                    <a:gd name="T92" fmla="*/ 798 w 5760"/>
                    <a:gd name="T93" fmla="*/ 3403 h 3576"/>
                    <a:gd name="T94" fmla="*/ 681 w 5760"/>
                    <a:gd name="T95" fmla="*/ 3454 h 3576"/>
                    <a:gd name="T96" fmla="*/ 454 w 5760"/>
                    <a:gd name="T97" fmla="*/ 3524 h 3576"/>
                    <a:gd name="T98" fmla="*/ 253 w 5760"/>
                    <a:gd name="T99" fmla="*/ 3561 h 3576"/>
                    <a:gd name="T100" fmla="*/ 98 w 5760"/>
                    <a:gd name="T101" fmla="*/ 3574 h 3576"/>
                    <a:gd name="T102" fmla="*/ 5760 w 5760"/>
                    <a:gd name="T103" fmla="*/ 3575 h 3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760" h="3576">
                      <a:moveTo>
                        <a:pt x="5760" y="3575"/>
                      </a:moveTo>
                      <a:lnTo>
                        <a:pt x="5760" y="3575"/>
                      </a:lnTo>
                      <a:lnTo>
                        <a:pt x="5748" y="3575"/>
                      </a:lnTo>
                      <a:lnTo>
                        <a:pt x="5715" y="3576"/>
                      </a:lnTo>
                      <a:lnTo>
                        <a:pt x="5662" y="3574"/>
                      </a:lnTo>
                      <a:lnTo>
                        <a:pt x="5628" y="3573"/>
                      </a:lnTo>
                      <a:lnTo>
                        <a:pt x="5591" y="3570"/>
                      </a:lnTo>
                      <a:lnTo>
                        <a:pt x="5551" y="3566"/>
                      </a:lnTo>
                      <a:lnTo>
                        <a:pt x="5507" y="3561"/>
                      </a:lnTo>
                      <a:lnTo>
                        <a:pt x="5461" y="3554"/>
                      </a:lnTo>
                      <a:lnTo>
                        <a:pt x="5412" y="3546"/>
                      </a:lnTo>
                      <a:lnTo>
                        <a:pt x="5360" y="3536"/>
                      </a:lnTo>
                      <a:lnTo>
                        <a:pt x="5306" y="3524"/>
                      </a:lnTo>
                      <a:lnTo>
                        <a:pt x="5251" y="3511"/>
                      </a:lnTo>
                      <a:lnTo>
                        <a:pt x="5195" y="3494"/>
                      </a:lnTo>
                      <a:lnTo>
                        <a:pt x="5138" y="3476"/>
                      </a:lnTo>
                      <a:lnTo>
                        <a:pt x="5079" y="3454"/>
                      </a:lnTo>
                      <a:lnTo>
                        <a:pt x="5050" y="3443"/>
                      </a:lnTo>
                      <a:lnTo>
                        <a:pt x="5021" y="3430"/>
                      </a:lnTo>
                      <a:lnTo>
                        <a:pt x="4992" y="3417"/>
                      </a:lnTo>
                      <a:lnTo>
                        <a:pt x="4963" y="3403"/>
                      </a:lnTo>
                      <a:lnTo>
                        <a:pt x="4933" y="3388"/>
                      </a:lnTo>
                      <a:lnTo>
                        <a:pt x="4904" y="3373"/>
                      </a:lnTo>
                      <a:lnTo>
                        <a:pt x="4875" y="3357"/>
                      </a:lnTo>
                      <a:lnTo>
                        <a:pt x="4846" y="3339"/>
                      </a:lnTo>
                      <a:lnTo>
                        <a:pt x="4818" y="3321"/>
                      </a:lnTo>
                      <a:lnTo>
                        <a:pt x="4790" y="3302"/>
                      </a:lnTo>
                      <a:lnTo>
                        <a:pt x="4762" y="3282"/>
                      </a:lnTo>
                      <a:lnTo>
                        <a:pt x="4734" y="3261"/>
                      </a:lnTo>
                      <a:lnTo>
                        <a:pt x="4707" y="3239"/>
                      </a:lnTo>
                      <a:lnTo>
                        <a:pt x="4680" y="3216"/>
                      </a:lnTo>
                      <a:lnTo>
                        <a:pt x="4653" y="3192"/>
                      </a:lnTo>
                      <a:lnTo>
                        <a:pt x="4627" y="3168"/>
                      </a:lnTo>
                      <a:lnTo>
                        <a:pt x="4602" y="3142"/>
                      </a:lnTo>
                      <a:lnTo>
                        <a:pt x="4577" y="3115"/>
                      </a:lnTo>
                      <a:lnTo>
                        <a:pt x="4553" y="3087"/>
                      </a:lnTo>
                      <a:lnTo>
                        <a:pt x="4529" y="3057"/>
                      </a:lnTo>
                      <a:lnTo>
                        <a:pt x="4507" y="3027"/>
                      </a:lnTo>
                      <a:lnTo>
                        <a:pt x="4484" y="2996"/>
                      </a:lnTo>
                      <a:lnTo>
                        <a:pt x="4463" y="2962"/>
                      </a:lnTo>
                      <a:lnTo>
                        <a:pt x="4443" y="2929"/>
                      </a:lnTo>
                      <a:lnTo>
                        <a:pt x="4423" y="2893"/>
                      </a:lnTo>
                      <a:lnTo>
                        <a:pt x="4404" y="2858"/>
                      </a:lnTo>
                      <a:lnTo>
                        <a:pt x="4387" y="2820"/>
                      </a:lnTo>
                      <a:lnTo>
                        <a:pt x="4369" y="2781"/>
                      </a:lnTo>
                      <a:lnTo>
                        <a:pt x="4369" y="2781"/>
                      </a:lnTo>
                      <a:lnTo>
                        <a:pt x="4353" y="2741"/>
                      </a:lnTo>
                      <a:lnTo>
                        <a:pt x="4338" y="2699"/>
                      </a:lnTo>
                      <a:lnTo>
                        <a:pt x="4322" y="2656"/>
                      </a:lnTo>
                      <a:lnTo>
                        <a:pt x="4308" y="2610"/>
                      </a:lnTo>
                      <a:lnTo>
                        <a:pt x="4278" y="2517"/>
                      </a:lnTo>
                      <a:lnTo>
                        <a:pt x="4249" y="2419"/>
                      </a:lnTo>
                      <a:lnTo>
                        <a:pt x="4221" y="2316"/>
                      </a:lnTo>
                      <a:lnTo>
                        <a:pt x="4194" y="2210"/>
                      </a:lnTo>
                      <a:lnTo>
                        <a:pt x="4166" y="2101"/>
                      </a:lnTo>
                      <a:lnTo>
                        <a:pt x="4139" y="1990"/>
                      </a:lnTo>
                      <a:lnTo>
                        <a:pt x="4083" y="1762"/>
                      </a:lnTo>
                      <a:lnTo>
                        <a:pt x="4055" y="1646"/>
                      </a:lnTo>
                      <a:lnTo>
                        <a:pt x="4025" y="1530"/>
                      </a:lnTo>
                      <a:lnTo>
                        <a:pt x="3995" y="1414"/>
                      </a:lnTo>
                      <a:lnTo>
                        <a:pt x="3962" y="1300"/>
                      </a:lnTo>
                      <a:lnTo>
                        <a:pt x="3928" y="1186"/>
                      </a:lnTo>
                      <a:lnTo>
                        <a:pt x="3910" y="1130"/>
                      </a:lnTo>
                      <a:lnTo>
                        <a:pt x="3892" y="1074"/>
                      </a:lnTo>
                      <a:lnTo>
                        <a:pt x="3873" y="1019"/>
                      </a:lnTo>
                      <a:lnTo>
                        <a:pt x="3854" y="965"/>
                      </a:lnTo>
                      <a:lnTo>
                        <a:pt x="3834" y="912"/>
                      </a:lnTo>
                      <a:lnTo>
                        <a:pt x="3814" y="859"/>
                      </a:lnTo>
                      <a:lnTo>
                        <a:pt x="3792" y="807"/>
                      </a:lnTo>
                      <a:lnTo>
                        <a:pt x="3771" y="756"/>
                      </a:lnTo>
                      <a:lnTo>
                        <a:pt x="3748" y="707"/>
                      </a:lnTo>
                      <a:lnTo>
                        <a:pt x="3725" y="658"/>
                      </a:lnTo>
                      <a:lnTo>
                        <a:pt x="3702" y="610"/>
                      </a:lnTo>
                      <a:lnTo>
                        <a:pt x="3677" y="564"/>
                      </a:lnTo>
                      <a:lnTo>
                        <a:pt x="3651" y="519"/>
                      </a:lnTo>
                      <a:lnTo>
                        <a:pt x="3625" y="475"/>
                      </a:lnTo>
                      <a:lnTo>
                        <a:pt x="3598" y="433"/>
                      </a:lnTo>
                      <a:lnTo>
                        <a:pt x="3570" y="392"/>
                      </a:lnTo>
                      <a:lnTo>
                        <a:pt x="3541" y="353"/>
                      </a:lnTo>
                      <a:lnTo>
                        <a:pt x="3510" y="317"/>
                      </a:lnTo>
                      <a:lnTo>
                        <a:pt x="3480" y="281"/>
                      </a:lnTo>
                      <a:lnTo>
                        <a:pt x="3448" y="246"/>
                      </a:lnTo>
                      <a:lnTo>
                        <a:pt x="3415" y="215"/>
                      </a:lnTo>
                      <a:lnTo>
                        <a:pt x="3381" y="185"/>
                      </a:lnTo>
                      <a:lnTo>
                        <a:pt x="3346" y="157"/>
                      </a:lnTo>
                      <a:lnTo>
                        <a:pt x="3309" y="131"/>
                      </a:lnTo>
                      <a:lnTo>
                        <a:pt x="3273" y="107"/>
                      </a:lnTo>
                      <a:lnTo>
                        <a:pt x="3234" y="85"/>
                      </a:lnTo>
                      <a:lnTo>
                        <a:pt x="3214" y="76"/>
                      </a:lnTo>
                      <a:lnTo>
                        <a:pt x="3194" y="66"/>
                      </a:lnTo>
                      <a:lnTo>
                        <a:pt x="3174" y="57"/>
                      </a:lnTo>
                      <a:lnTo>
                        <a:pt x="3153" y="49"/>
                      </a:lnTo>
                      <a:lnTo>
                        <a:pt x="3132" y="41"/>
                      </a:lnTo>
                      <a:lnTo>
                        <a:pt x="3111" y="35"/>
                      </a:lnTo>
                      <a:lnTo>
                        <a:pt x="3089" y="28"/>
                      </a:lnTo>
                      <a:lnTo>
                        <a:pt x="3067" y="23"/>
                      </a:lnTo>
                      <a:lnTo>
                        <a:pt x="3046" y="17"/>
                      </a:lnTo>
                      <a:lnTo>
                        <a:pt x="3023" y="13"/>
                      </a:lnTo>
                      <a:lnTo>
                        <a:pt x="2999" y="10"/>
                      </a:lnTo>
                      <a:lnTo>
                        <a:pt x="2977" y="6"/>
                      </a:lnTo>
                      <a:lnTo>
                        <a:pt x="2953" y="3"/>
                      </a:lnTo>
                      <a:lnTo>
                        <a:pt x="2929" y="2"/>
                      </a:lnTo>
                      <a:lnTo>
                        <a:pt x="2904" y="1"/>
                      </a:lnTo>
                      <a:lnTo>
                        <a:pt x="2881" y="0"/>
                      </a:lnTo>
                      <a:lnTo>
                        <a:pt x="2881" y="0"/>
                      </a:lnTo>
                      <a:lnTo>
                        <a:pt x="2856" y="1"/>
                      </a:lnTo>
                      <a:lnTo>
                        <a:pt x="2831" y="2"/>
                      </a:lnTo>
                      <a:lnTo>
                        <a:pt x="2807" y="3"/>
                      </a:lnTo>
                      <a:lnTo>
                        <a:pt x="2783" y="6"/>
                      </a:lnTo>
                      <a:lnTo>
                        <a:pt x="2761" y="10"/>
                      </a:lnTo>
                      <a:lnTo>
                        <a:pt x="2738" y="13"/>
                      </a:lnTo>
                      <a:lnTo>
                        <a:pt x="2715" y="17"/>
                      </a:lnTo>
                      <a:lnTo>
                        <a:pt x="2693" y="23"/>
                      </a:lnTo>
                      <a:lnTo>
                        <a:pt x="2671" y="28"/>
                      </a:lnTo>
                      <a:lnTo>
                        <a:pt x="2649" y="35"/>
                      </a:lnTo>
                      <a:lnTo>
                        <a:pt x="2628" y="41"/>
                      </a:lnTo>
                      <a:lnTo>
                        <a:pt x="2607" y="49"/>
                      </a:lnTo>
                      <a:lnTo>
                        <a:pt x="2587" y="57"/>
                      </a:lnTo>
                      <a:lnTo>
                        <a:pt x="2566" y="66"/>
                      </a:lnTo>
                      <a:lnTo>
                        <a:pt x="2546" y="76"/>
                      </a:lnTo>
                      <a:lnTo>
                        <a:pt x="2526" y="85"/>
                      </a:lnTo>
                      <a:lnTo>
                        <a:pt x="2487" y="107"/>
                      </a:lnTo>
                      <a:lnTo>
                        <a:pt x="2451" y="131"/>
                      </a:lnTo>
                      <a:lnTo>
                        <a:pt x="2414" y="157"/>
                      </a:lnTo>
                      <a:lnTo>
                        <a:pt x="2379" y="185"/>
                      </a:lnTo>
                      <a:lnTo>
                        <a:pt x="2345" y="215"/>
                      </a:lnTo>
                      <a:lnTo>
                        <a:pt x="2312" y="246"/>
                      </a:lnTo>
                      <a:lnTo>
                        <a:pt x="2280" y="281"/>
                      </a:lnTo>
                      <a:lnTo>
                        <a:pt x="2250" y="317"/>
                      </a:lnTo>
                      <a:lnTo>
                        <a:pt x="2219" y="353"/>
                      </a:lnTo>
                      <a:lnTo>
                        <a:pt x="2190" y="392"/>
                      </a:lnTo>
                      <a:lnTo>
                        <a:pt x="2162" y="433"/>
                      </a:lnTo>
                      <a:lnTo>
                        <a:pt x="2135" y="475"/>
                      </a:lnTo>
                      <a:lnTo>
                        <a:pt x="2109" y="519"/>
                      </a:lnTo>
                      <a:lnTo>
                        <a:pt x="2083" y="564"/>
                      </a:lnTo>
                      <a:lnTo>
                        <a:pt x="2059" y="610"/>
                      </a:lnTo>
                      <a:lnTo>
                        <a:pt x="2035" y="658"/>
                      </a:lnTo>
                      <a:lnTo>
                        <a:pt x="2012" y="707"/>
                      </a:lnTo>
                      <a:lnTo>
                        <a:pt x="1989" y="756"/>
                      </a:lnTo>
                      <a:lnTo>
                        <a:pt x="1968" y="807"/>
                      </a:lnTo>
                      <a:lnTo>
                        <a:pt x="1947" y="859"/>
                      </a:lnTo>
                      <a:lnTo>
                        <a:pt x="1926" y="912"/>
                      </a:lnTo>
                      <a:lnTo>
                        <a:pt x="1906" y="965"/>
                      </a:lnTo>
                      <a:lnTo>
                        <a:pt x="1888" y="1019"/>
                      </a:lnTo>
                      <a:lnTo>
                        <a:pt x="1868" y="1074"/>
                      </a:lnTo>
                      <a:lnTo>
                        <a:pt x="1850" y="1130"/>
                      </a:lnTo>
                      <a:lnTo>
                        <a:pt x="1832" y="1186"/>
                      </a:lnTo>
                      <a:lnTo>
                        <a:pt x="1799" y="1300"/>
                      </a:lnTo>
                      <a:lnTo>
                        <a:pt x="1767" y="1414"/>
                      </a:lnTo>
                      <a:lnTo>
                        <a:pt x="1735" y="1530"/>
                      </a:lnTo>
                      <a:lnTo>
                        <a:pt x="1706" y="1646"/>
                      </a:lnTo>
                      <a:lnTo>
                        <a:pt x="1677" y="1762"/>
                      </a:lnTo>
                      <a:lnTo>
                        <a:pt x="1621" y="1990"/>
                      </a:lnTo>
                      <a:lnTo>
                        <a:pt x="1594" y="2101"/>
                      </a:lnTo>
                      <a:lnTo>
                        <a:pt x="1567" y="2210"/>
                      </a:lnTo>
                      <a:lnTo>
                        <a:pt x="1539" y="2316"/>
                      </a:lnTo>
                      <a:lnTo>
                        <a:pt x="1511" y="2419"/>
                      </a:lnTo>
                      <a:lnTo>
                        <a:pt x="1482" y="2517"/>
                      </a:lnTo>
                      <a:lnTo>
                        <a:pt x="1453" y="2610"/>
                      </a:lnTo>
                      <a:lnTo>
                        <a:pt x="1438" y="2656"/>
                      </a:lnTo>
                      <a:lnTo>
                        <a:pt x="1422" y="2699"/>
                      </a:lnTo>
                      <a:lnTo>
                        <a:pt x="1407" y="2741"/>
                      </a:lnTo>
                      <a:lnTo>
                        <a:pt x="1391" y="2781"/>
                      </a:lnTo>
                      <a:lnTo>
                        <a:pt x="1391" y="2781"/>
                      </a:lnTo>
                      <a:lnTo>
                        <a:pt x="1373" y="2820"/>
                      </a:lnTo>
                      <a:lnTo>
                        <a:pt x="1356" y="2858"/>
                      </a:lnTo>
                      <a:lnTo>
                        <a:pt x="1338" y="2893"/>
                      </a:lnTo>
                      <a:lnTo>
                        <a:pt x="1318" y="2929"/>
                      </a:lnTo>
                      <a:lnTo>
                        <a:pt x="1298" y="2962"/>
                      </a:lnTo>
                      <a:lnTo>
                        <a:pt x="1276" y="2996"/>
                      </a:lnTo>
                      <a:lnTo>
                        <a:pt x="1253" y="3027"/>
                      </a:lnTo>
                      <a:lnTo>
                        <a:pt x="1231" y="3057"/>
                      </a:lnTo>
                      <a:lnTo>
                        <a:pt x="1208" y="3087"/>
                      </a:lnTo>
                      <a:lnTo>
                        <a:pt x="1183" y="3115"/>
                      </a:lnTo>
                      <a:lnTo>
                        <a:pt x="1158" y="3142"/>
                      </a:lnTo>
                      <a:lnTo>
                        <a:pt x="1133" y="3168"/>
                      </a:lnTo>
                      <a:lnTo>
                        <a:pt x="1107" y="3192"/>
                      </a:lnTo>
                      <a:lnTo>
                        <a:pt x="1080" y="3216"/>
                      </a:lnTo>
                      <a:lnTo>
                        <a:pt x="1055" y="3239"/>
                      </a:lnTo>
                      <a:lnTo>
                        <a:pt x="1026" y="3261"/>
                      </a:lnTo>
                      <a:lnTo>
                        <a:pt x="999" y="3282"/>
                      </a:lnTo>
                      <a:lnTo>
                        <a:pt x="971" y="3302"/>
                      </a:lnTo>
                      <a:lnTo>
                        <a:pt x="942" y="3321"/>
                      </a:lnTo>
                      <a:lnTo>
                        <a:pt x="914" y="3339"/>
                      </a:lnTo>
                      <a:lnTo>
                        <a:pt x="885" y="3357"/>
                      </a:lnTo>
                      <a:lnTo>
                        <a:pt x="857" y="3373"/>
                      </a:lnTo>
                      <a:lnTo>
                        <a:pt x="828" y="3388"/>
                      </a:lnTo>
                      <a:lnTo>
                        <a:pt x="798" y="3403"/>
                      </a:lnTo>
                      <a:lnTo>
                        <a:pt x="768" y="3417"/>
                      </a:lnTo>
                      <a:lnTo>
                        <a:pt x="739" y="3430"/>
                      </a:lnTo>
                      <a:lnTo>
                        <a:pt x="710" y="3443"/>
                      </a:lnTo>
                      <a:lnTo>
                        <a:pt x="681" y="3454"/>
                      </a:lnTo>
                      <a:lnTo>
                        <a:pt x="622" y="3476"/>
                      </a:lnTo>
                      <a:lnTo>
                        <a:pt x="565" y="3494"/>
                      </a:lnTo>
                      <a:lnTo>
                        <a:pt x="509" y="3511"/>
                      </a:lnTo>
                      <a:lnTo>
                        <a:pt x="454" y="3524"/>
                      </a:lnTo>
                      <a:lnTo>
                        <a:pt x="400" y="3536"/>
                      </a:lnTo>
                      <a:lnTo>
                        <a:pt x="349" y="3546"/>
                      </a:lnTo>
                      <a:lnTo>
                        <a:pt x="299" y="3554"/>
                      </a:lnTo>
                      <a:lnTo>
                        <a:pt x="253" y="3561"/>
                      </a:lnTo>
                      <a:lnTo>
                        <a:pt x="210" y="3566"/>
                      </a:lnTo>
                      <a:lnTo>
                        <a:pt x="169" y="3570"/>
                      </a:lnTo>
                      <a:lnTo>
                        <a:pt x="132" y="3573"/>
                      </a:lnTo>
                      <a:lnTo>
                        <a:pt x="98" y="3574"/>
                      </a:lnTo>
                      <a:lnTo>
                        <a:pt x="45" y="3576"/>
                      </a:lnTo>
                      <a:lnTo>
                        <a:pt x="12" y="3575"/>
                      </a:lnTo>
                      <a:lnTo>
                        <a:pt x="0" y="3575"/>
                      </a:lnTo>
                      <a:lnTo>
                        <a:pt x="5760" y="357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>
                    <a:lnSpc>
                      <a:spcPct val="130000"/>
                    </a:lnSpc>
                  </a:pPr>
                  <a:endParaRPr sz="18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TextBox 10"/>
                <p:cNvSpPr txBox="1"/>
                <p:nvPr/>
              </p:nvSpPr>
              <p:spPr bwMode="auto">
                <a:xfrm>
                  <a:off x="7900625" y="998508"/>
                  <a:ext cx="429605" cy="3955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t" anchorCtr="0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>
                    <a:lnSpc>
                      <a:spcPct val="130000"/>
                    </a:lnSpc>
                  </a:pPr>
                  <a:r>
                    <a:rPr lang="en-US" altLang="ko-KR" sz="2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90%</a:t>
                  </a:r>
                </a:p>
              </p:txBody>
            </p:sp>
            <p:sp>
              <p:nvSpPr>
                <p:cNvPr id="37" name="Freeform: Shape 6"/>
                <p:cNvSpPr/>
                <p:nvPr/>
              </p:nvSpPr>
              <p:spPr bwMode="auto">
                <a:xfrm>
                  <a:off x="8716563" y="2041280"/>
                  <a:ext cx="2556284" cy="1906434"/>
                </a:xfrm>
                <a:custGeom>
                  <a:avLst/>
                  <a:gdLst>
                    <a:gd name="T0" fmla="*/ 5715 w 5760"/>
                    <a:gd name="T1" fmla="*/ 3576 h 3576"/>
                    <a:gd name="T2" fmla="*/ 5551 w 5760"/>
                    <a:gd name="T3" fmla="*/ 3566 h 3576"/>
                    <a:gd name="T4" fmla="*/ 5360 w 5760"/>
                    <a:gd name="T5" fmla="*/ 3536 h 3576"/>
                    <a:gd name="T6" fmla="*/ 5138 w 5760"/>
                    <a:gd name="T7" fmla="*/ 3476 h 3576"/>
                    <a:gd name="T8" fmla="*/ 4992 w 5760"/>
                    <a:gd name="T9" fmla="*/ 3417 h 3576"/>
                    <a:gd name="T10" fmla="*/ 4875 w 5760"/>
                    <a:gd name="T11" fmla="*/ 3357 h 3576"/>
                    <a:gd name="T12" fmla="*/ 4762 w 5760"/>
                    <a:gd name="T13" fmla="*/ 3282 h 3576"/>
                    <a:gd name="T14" fmla="*/ 4653 w 5760"/>
                    <a:gd name="T15" fmla="*/ 3192 h 3576"/>
                    <a:gd name="T16" fmla="*/ 4553 w 5760"/>
                    <a:gd name="T17" fmla="*/ 3087 h 3576"/>
                    <a:gd name="T18" fmla="*/ 4463 w 5760"/>
                    <a:gd name="T19" fmla="*/ 2962 h 3576"/>
                    <a:gd name="T20" fmla="*/ 4387 w 5760"/>
                    <a:gd name="T21" fmla="*/ 2820 h 3576"/>
                    <a:gd name="T22" fmla="*/ 4338 w 5760"/>
                    <a:gd name="T23" fmla="*/ 2699 h 3576"/>
                    <a:gd name="T24" fmla="*/ 4249 w 5760"/>
                    <a:gd name="T25" fmla="*/ 2419 h 3576"/>
                    <a:gd name="T26" fmla="*/ 4139 w 5760"/>
                    <a:gd name="T27" fmla="*/ 1990 h 3576"/>
                    <a:gd name="T28" fmla="*/ 3995 w 5760"/>
                    <a:gd name="T29" fmla="*/ 1414 h 3576"/>
                    <a:gd name="T30" fmla="*/ 3892 w 5760"/>
                    <a:gd name="T31" fmla="*/ 1074 h 3576"/>
                    <a:gd name="T32" fmla="*/ 3814 w 5760"/>
                    <a:gd name="T33" fmla="*/ 859 h 3576"/>
                    <a:gd name="T34" fmla="*/ 3725 w 5760"/>
                    <a:gd name="T35" fmla="*/ 658 h 3576"/>
                    <a:gd name="T36" fmla="*/ 3625 w 5760"/>
                    <a:gd name="T37" fmla="*/ 475 h 3576"/>
                    <a:gd name="T38" fmla="*/ 3510 w 5760"/>
                    <a:gd name="T39" fmla="*/ 317 h 3576"/>
                    <a:gd name="T40" fmla="*/ 3381 w 5760"/>
                    <a:gd name="T41" fmla="*/ 185 h 3576"/>
                    <a:gd name="T42" fmla="*/ 3234 w 5760"/>
                    <a:gd name="T43" fmla="*/ 85 h 3576"/>
                    <a:gd name="T44" fmla="*/ 3153 w 5760"/>
                    <a:gd name="T45" fmla="*/ 49 h 3576"/>
                    <a:gd name="T46" fmla="*/ 3067 w 5760"/>
                    <a:gd name="T47" fmla="*/ 23 h 3576"/>
                    <a:gd name="T48" fmla="*/ 2977 w 5760"/>
                    <a:gd name="T49" fmla="*/ 6 h 3576"/>
                    <a:gd name="T50" fmla="*/ 2881 w 5760"/>
                    <a:gd name="T51" fmla="*/ 0 h 3576"/>
                    <a:gd name="T52" fmla="*/ 2807 w 5760"/>
                    <a:gd name="T53" fmla="*/ 3 h 3576"/>
                    <a:gd name="T54" fmla="*/ 2715 w 5760"/>
                    <a:gd name="T55" fmla="*/ 17 h 3576"/>
                    <a:gd name="T56" fmla="*/ 2628 w 5760"/>
                    <a:gd name="T57" fmla="*/ 41 h 3576"/>
                    <a:gd name="T58" fmla="*/ 2546 w 5760"/>
                    <a:gd name="T59" fmla="*/ 76 h 3576"/>
                    <a:gd name="T60" fmla="*/ 2414 w 5760"/>
                    <a:gd name="T61" fmla="*/ 157 h 3576"/>
                    <a:gd name="T62" fmla="*/ 2280 w 5760"/>
                    <a:gd name="T63" fmla="*/ 281 h 3576"/>
                    <a:gd name="T64" fmla="*/ 2162 w 5760"/>
                    <a:gd name="T65" fmla="*/ 433 h 3576"/>
                    <a:gd name="T66" fmla="*/ 2059 w 5760"/>
                    <a:gd name="T67" fmla="*/ 610 h 3576"/>
                    <a:gd name="T68" fmla="*/ 1968 w 5760"/>
                    <a:gd name="T69" fmla="*/ 807 h 3576"/>
                    <a:gd name="T70" fmla="*/ 1888 w 5760"/>
                    <a:gd name="T71" fmla="*/ 1019 h 3576"/>
                    <a:gd name="T72" fmla="*/ 1799 w 5760"/>
                    <a:gd name="T73" fmla="*/ 1300 h 3576"/>
                    <a:gd name="T74" fmla="*/ 1677 w 5760"/>
                    <a:gd name="T75" fmla="*/ 1762 h 3576"/>
                    <a:gd name="T76" fmla="*/ 1539 w 5760"/>
                    <a:gd name="T77" fmla="*/ 2316 h 3576"/>
                    <a:gd name="T78" fmla="*/ 1438 w 5760"/>
                    <a:gd name="T79" fmla="*/ 2656 h 3576"/>
                    <a:gd name="T80" fmla="*/ 1391 w 5760"/>
                    <a:gd name="T81" fmla="*/ 2781 h 3576"/>
                    <a:gd name="T82" fmla="*/ 1318 w 5760"/>
                    <a:gd name="T83" fmla="*/ 2929 h 3576"/>
                    <a:gd name="T84" fmla="*/ 1231 w 5760"/>
                    <a:gd name="T85" fmla="*/ 3057 h 3576"/>
                    <a:gd name="T86" fmla="*/ 1133 w 5760"/>
                    <a:gd name="T87" fmla="*/ 3168 h 3576"/>
                    <a:gd name="T88" fmla="*/ 1026 w 5760"/>
                    <a:gd name="T89" fmla="*/ 3261 h 3576"/>
                    <a:gd name="T90" fmla="*/ 914 w 5760"/>
                    <a:gd name="T91" fmla="*/ 3339 h 3576"/>
                    <a:gd name="T92" fmla="*/ 798 w 5760"/>
                    <a:gd name="T93" fmla="*/ 3403 h 3576"/>
                    <a:gd name="T94" fmla="*/ 681 w 5760"/>
                    <a:gd name="T95" fmla="*/ 3454 h 3576"/>
                    <a:gd name="T96" fmla="*/ 454 w 5760"/>
                    <a:gd name="T97" fmla="*/ 3524 h 3576"/>
                    <a:gd name="T98" fmla="*/ 253 w 5760"/>
                    <a:gd name="T99" fmla="*/ 3561 h 3576"/>
                    <a:gd name="T100" fmla="*/ 98 w 5760"/>
                    <a:gd name="T101" fmla="*/ 3574 h 3576"/>
                    <a:gd name="T102" fmla="*/ 5760 w 5760"/>
                    <a:gd name="T103" fmla="*/ 3575 h 3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760" h="3576">
                      <a:moveTo>
                        <a:pt x="5760" y="3575"/>
                      </a:moveTo>
                      <a:lnTo>
                        <a:pt x="5760" y="3575"/>
                      </a:lnTo>
                      <a:lnTo>
                        <a:pt x="5748" y="3575"/>
                      </a:lnTo>
                      <a:lnTo>
                        <a:pt x="5715" y="3576"/>
                      </a:lnTo>
                      <a:lnTo>
                        <a:pt x="5662" y="3574"/>
                      </a:lnTo>
                      <a:lnTo>
                        <a:pt x="5628" y="3573"/>
                      </a:lnTo>
                      <a:lnTo>
                        <a:pt x="5591" y="3570"/>
                      </a:lnTo>
                      <a:lnTo>
                        <a:pt x="5551" y="3566"/>
                      </a:lnTo>
                      <a:lnTo>
                        <a:pt x="5507" y="3561"/>
                      </a:lnTo>
                      <a:lnTo>
                        <a:pt x="5461" y="3554"/>
                      </a:lnTo>
                      <a:lnTo>
                        <a:pt x="5412" y="3546"/>
                      </a:lnTo>
                      <a:lnTo>
                        <a:pt x="5360" y="3536"/>
                      </a:lnTo>
                      <a:lnTo>
                        <a:pt x="5306" y="3524"/>
                      </a:lnTo>
                      <a:lnTo>
                        <a:pt x="5251" y="3511"/>
                      </a:lnTo>
                      <a:lnTo>
                        <a:pt x="5195" y="3494"/>
                      </a:lnTo>
                      <a:lnTo>
                        <a:pt x="5138" y="3476"/>
                      </a:lnTo>
                      <a:lnTo>
                        <a:pt x="5079" y="3454"/>
                      </a:lnTo>
                      <a:lnTo>
                        <a:pt x="5050" y="3443"/>
                      </a:lnTo>
                      <a:lnTo>
                        <a:pt x="5021" y="3430"/>
                      </a:lnTo>
                      <a:lnTo>
                        <a:pt x="4992" y="3417"/>
                      </a:lnTo>
                      <a:lnTo>
                        <a:pt x="4963" y="3403"/>
                      </a:lnTo>
                      <a:lnTo>
                        <a:pt x="4933" y="3388"/>
                      </a:lnTo>
                      <a:lnTo>
                        <a:pt x="4904" y="3373"/>
                      </a:lnTo>
                      <a:lnTo>
                        <a:pt x="4875" y="3357"/>
                      </a:lnTo>
                      <a:lnTo>
                        <a:pt x="4846" y="3339"/>
                      </a:lnTo>
                      <a:lnTo>
                        <a:pt x="4818" y="3321"/>
                      </a:lnTo>
                      <a:lnTo>
                        <a:pt x="4790" y="3302"/>
                      </a:lnTo>
                      <a:lnTo>
                        <a:pt x="4762" y="3282"/>
                      </a:lnTo>
                      <a:lnTo>
                        <a:pt x="4734" y="3261"/>
                      </a:lnTo>
                      <a:lnTo>
                        <a:pt x="4707" y="3239"/>
                      </a:lnTo>
                      <a:lnTo>
                        <a:pt x="4680" y="3216"/>
                      </a:lnTo>
                      <a:lnTo>
                        <a:pt x="4653" y="3192"/>
                      </a:lnTo>
                      <a:lnTo>
                        <a:pt x="4627" y="3168"/>
                      </a:lnTo>
                      <a:lnTo>
                        <a:pt x="4602" y="3142"/>
                      </a:lnTo>
                      <a:lnTo>
                        <a:pt x="4577" y="3115"/>
                      </a:lnTo>
                      <a:lnTo>
                        <a:pt x="4553" y="3087"/>
                      </a:lnTo>
                      <a:lnTo>
                        <a:pt x="4529" y="3057"/>
                      </a:lnTo>
                      <a:lnTo>
                        <a:pt x="4507" y="3027"/>
                      </a:lnTo>
                      <a:lnTo>
                        <a:pt x="4484" y="2996"/>
                      </a:lnTo>
                      <a:lnTo>
                        <a:pt x="4463" y="2962"/>
                      </a:lnTo>
                      <a:lnTo>
                        <a:pt x="4443" y="2929"/>
                      </a:lnTo>
                      <a:lnTo>
                        <a:pt x="4423" y="2893"/>
                      </a:lnTo>
                      <a:lnTo>
                        <a:pt x="4404" y="2858"/>
                      </a:lnTo>
                      <a:lnTo>
                        <a:pt x="4387" y="2820"/>
                      </a:lnTo>
                      <a:lnTo>
                        <a:pt x="4369" y="2781"/>
                      </a:lnTo>
                      <a:lnTo>
                        <a:pt x="4369" y="2781"/>
                      </a:lnTo>
                      <a:lnTo>
                        <a:pt x="4353" y="2741"/>
                      </a:lnTo>
                      <a:lnTo>
                        <a:pt x="4338" y="2699"/>
                      </a:lnTo>
                      <a:lnTo>
                        <a:pt x="4322" y="2656"/>
                      </a:lnTo>
                      <a:lnTo>
                        <a:pt x="4308" y="2610"/>
                      </a:lnTo>
                      <a:lnTo>
                        <a:pt x="4278" y="2517"/>
                      </a:lnTo>
                      <a:lnTo>
                        <a:pt x="4249" y="2419"/>
                      </a:lnTo>
                      <a:lnTo>
                        <a:pt x="4221" y="2316"/>
                      </a:lnTo>
                      <a:lnTo>
                        <a:pt x="4194" y="2210"/>
                      </a:lnTo>
                      <a:lnTo>
                        <a:pt x="4166" y="2101"/>
                      </a:lnTo>
                      <a:lnTo>
                        <a:pt x="4139" y="1990"/>
                      </a:lnTo>
                      <a:lnTo>
                        <a:pt x="4083" y="1762"/>
                      </a:lnTo>
                      <a:lnTo>
                        <a:pt x="4055" y="1646"/>
                      </a:lnTo>
                      <a:lnTo>
                        <a:pt x="4025" y="1530"/>
                      </a:lnTo>
                      <a:lnTo>
                        <a:pt x="3995" y="1414"/>
                      </a:lnTo>
                      <a:lnTo>
                        <a:pt x="3962" y="1300"/>
                      </a:lnTo>
                      <a:lnTo>
                        <a:pt x="3928" y="1186"/>
                      </a:lnTo>
                      <a:lnTo>
                        <a:pt x="3910" y="1130"/>
                      </a:lnTo>
                      <a:lnTo>
                        <a:pt x="3892" y="1074"/>
                      </a:lnTo>
                      <a:lnTo>
                        <a:pt x="3873" y="1019"/>
                      </a:lnTo>
                      <a:lnTo>
                        <a:pt x="3854" y="965"/>
                      </a:lnTo>
                      <a:lnTo>
                        <a:pt x="3834" y="912"/>
                      </a:lnTo>
                      <a:lnTo>
                        <a:pt x="3814" y="859"/>
                      </a:lnTo>
                      <a:lnTo>
                        <a:pt x="3792" y="807"/>
                      </a:lnTo>
                      <a:lnTo>
                        <a:pt x="3771" y="756"/>
                      </a:lnTo>
                      <a:lnTo>
                        <a:pt x="3748" y="707"/>
                      </a:lnTo>
                      <a:lnTo>
                        <a:pt x="3725" y="658"/>
                      </a:lnTo>
                      <a:lnTo>
                        <a:pt x="3702" y="610"/>
                      </a:lnTo>
                      <a:lnTo>
                        <a:pt x="3677" y="564"/>
                      </a:lnTo>
                      <a:lnTo>
                        <a:pt x="3651" y="519"/>
                      </a:lnTo>
                      <a:lnTo>
                        <a:pt x="3625" y="475"/>
                      </a:lnTo>
                      <a:lnTo>
                        <a:pt x="3598" y="433"/>
                      </a:lnTo>
                      <a:lnTo>
                        <a:pt x="3570" y="392"/>
                      </a:lnTo>
                      <a:lnTo>
                        <a:pt x="3541" y="353"/>
                      </a:lnTo>
                      <a:lnTo>
                        <a:pt x="3510" y="317"/>
                      </a:lnTo>
                      <a:lnTo>
                        <a:pt x="3480" y="281"/>
                      </a:lnTo>
                      <a:lnTo>
                        <a:pt x="3448" y="246"/>
                      </a:lnTo>
                      <a:lnTo>
                        <a:pt x="3415" y="215"/>
                      </a:lnTo>
                      <a:lnTo>
                        <a:pt x="3381" y="185"/>
                      </a:lnTo>
                      <a:lnTo>
                        <a:pt x="3346" y="157"/>
                      </a:lnTo>
                      <a:lnTo>
                        <a:pt x="3309" y="131"/>
                      </a:lnTo>
                      <a:lnTo>
                        <a:pt x="3273" y="107"/>
                      </a:lnTo>
                      <a:lnTo>
                        <a:pt x="3234" y="85"/>
                      </a:lnTo>
                      <a:lnTo>
                        <a:pt x="3214" y="76"/>
                      </a:lnTo>
                      <a:lnTo>
                        <a:pt x="3194" y="66"/>
                      </a:lnTo>
                      <a:lnTo>
                        <a:pt x="3174" y="57"/>
                      </a:lnTo>
                      <a:lnTo>
                        <a:pt x="3153" y="49"/>
                      </a:lnTo>
                      <a:lnTo>
                        <a:pt x="3132" y="41"/>
                      </a:lnTo>
                      <a:lnTo>
                        <a:pt x="3111" y="35"/>
                      </a:lnTo>
                      <a:lnTo>
                        <a:pt x="3089" y="28"/>
                      </a:lnTo>
                      <a:lnTo>
                        <a:pt x="3067" y="23"/>
                      </a:lnTo>
                      <a:lnTo>
                        <a:pt x="3046" y="17"/>
                      </a:lnTo>
                      <a:lnTo>
                        <a:pt x="3023" y="13"/>
                      </a:lnTo>
                      <a:lnTo>
                        <a:pt x="2999" y="10"/>
                      </a:lnTo>
                      <a:lnTo>
                        <a:pt x="2977" y="6"/>
                      </a:lnTo>
                      <a:lnTo>
                        <a:pt x="2953" y="3"/>
                      </a:lnTo>
                      <a:lnTo>
                        <a:pt x="2929" y="2"/>
                      </a:lnTo>
                      <a:lnTo>
                        <a:pt x="2904" y="1"/>
                      </a:lnTo>
                      <a:lnTo>
                        <a:pt x="2881" y="0"/>
                      </a:lnTo>
                      <a:lnTo>
                        <a:pt x="2881" y="0"/>
                      </a:lnTo>
                      <a:lnTo>
                        <a:pt x="2856" y="1"/>
                      </a:lnTo>
                      <a:lnTo>
                        <a:pt x="2831" y="2"/>
                      </a:lnTo>
                      <a:lnTo>
                        <a:pt x="2807" y="3"/>
                      </a:lnTo>
                      <a:lnTo>
                        <a:pt x="2783" y="6"/>
                      </a:lnTo>
                      <a:lnTo>
                        <a:pt x="2761" y="10"/>
                      </a:lnTo>
                      <a:lnTo>
                        <a:pt x="2738" y="13"/>
                      </a:lnTo>
                      <a:lnTo>
                        <a:pt x="2715" y="17"/>
                      </a:lnTo>
                      <a:lnTo>
                        <a:pt x="2693" y="23"/>
                      </a:lnTo>
                      <a:lnTo>
                        <a:pt x="2671" y="28"/>
                      </a:lnTo>
                      <a:lnTo>
                        <a:pt x="2649" y="35"/>
                      </a:lnTo>
                      <a:lnTo>
                        <a:pt x="2628" y="41"/>
                      </a:lnTo>
                      <a:lnTo>
                        <a:pt x="2607" y="49"/>
                      </a:lnTo>
                      <a:lnTo>
                        <a:pt x="2587" y="57"/>
                      </a:lnTo>
                      <a:lnTo>
                        <a:pt x="2566" y="66"/>
                      </a:lnTo>
                      <a:lnTo>
                        <a:pt x="2546" y="76"/>
                      </a:lnTo>
                      <a:lnTo>
                        <a:pt x="2526" y="85"/>
                      </a:lnTo>
                      <a:lnTo>
                        <a:pt x="2487" y="107"/>
                      </a:lnTo>
                      <a:lnTo>
                        <a:pt x="2451" y="131"/>
                      </a:lnTo>
                      <a:lnTo>
                        <a:pt x="2414" y="157"/>
                      </a:lnTo>
                      <a:lnTo>
                        <a:pt x="2379" y="185"/>
                      </a:lnTo>
                      <a:lnTo>
                        <a:pt x="2345" y="215"/>
                      </a:lnTo>
                      <a:lnTo>
                        <a:pt x="2312" y="246"/>
                      </a:lnTo>
                      <a:lnTo>
                        <a:pt x="2280" y="281"/>
                      </a:lnTo>
                      <a:lnTo>
                        <a:pt x="2250" y="317"/>
                      </a:lnTo>
                      <a:lnTo>
                        <a:pt x="2219" y="353"/>
                      </a:lnTo>
                      <a:lnTo>
                        <a:pt x="2190" y="392"/>
                      </a:lnTo>
                      <a:lnTo>
                        <a:pt x="2162" y="433"/>
                      </a:lnTo>
                      <a:lnTo>
                        <a:pt x="2135" y="475"/>
                      </a:lnTo>
                      <a:lnTo>
                        <a:pt x="2109" y="519"/>
                      </a:lnTo>
                      <a:lnTo>
                        <a:pt x="2083" y="564"/>
                      </a:lnTo>
                      <a:lnTo>
                        <a:pt x="2059" y="610"/>
                      </a:lnTo>
                      <a:lnTo>
                        <a:pt x="2035" y="658"/>
                      </a:lnTo>
                      <a:lnTo>
                        <a:pt x="2012" y="707"/>
                      </a:lnTo>
                      <a:lnTo>
                        <a:pt x="1989" y="756"/>
                      </a:lnTo>
                      <a:lnTo>
                        <a:pt x="1968" y="807"/>
                      </a:lnTo>
                      <a:lnTo>
                        <a:pt x="1947" y="859"/>
                      </a:lnTo>
                      <a:lnTo>
                        <a:pt x="1926" y="912"/>
                      </a:lnTo>
                      <a:lnTo>
                        <a:pt x="1906" y="965"/>
                      </a:lnTo>
                      <a:lnTo>
                        <a:pt x="1888" y="1019"/>
                      </a:lnTo>
                      <a:lnTo>
                        <a:pt x="1868" y="1074"/>
                      </a:lnTo>
                      <a:lnTo>
                        <a:pt x="1850" y="1130"/>
                      </a:lnTo>
                      <a:lnTo>
                        <a:pt x="1832" y="1186"/>
                      </a:lnTo>
                      <a:lnTo>
                        <a:pt x="1799" y="1300"/>
                      </a:lnTo>
                      <a:lnTo>
                        <a:pt x="1767" y="1414"/>
                      </a:lnTo>
                      <a:lnTo>
                        <a:pt x="1735" y="1530"/>
                      </a:lnTo>
                      <a:lnTo>
                        <a:pt x="1706" y="1646"/>
                      </a:lnTo>
                      <a:lnTo>
                        <a:pt x="1677" y="1762"/>
                      </a:lnTo>
                      <a:lnTo>
                        <a:pt x="1621" y="1990"/>
                      </a:lnTo>
                      <a:lnTo>
                        <a:pt x="1594" y="2101"/>
                      </a:lnTo>
                      <a:lnTo>
                        <a:pt x="1567" y="2210"/>
                      </a:lnTo>
                      <a:lnTo>
                        <a:pt x="1539" y="2316"/>
                      </a:lnTo>
                      <a:lnTo>
                        <a:pt x="1511" y="2419"/>
                      </a:lnTo>
                      <a:lnTo>
                        <a:pt x="1482" y="2517"/>
                      </a:lnTo>
                      <a:lnTo>
                        <a:pt x="1453" y="2610"/>
                      </a:lnTo>
                      <a:lnTo>
                        <a:pt x="1438" y="2656"/>
                      </a:lnTo>
                      <a:lnTo>
                        <a:pt x="1422" y="2699"/>
                      </a:lnTo>
                      <a:lnTo>
                        <a:pt x="1407" y="2741"/>
                      </a:lnTo>
                      <a:lnTo>
                        <a:pt x="1391" y="2781"/>
                      </a:lnTo>
                      <a:lnTo>
                        <a:pt x="1391" y="2781"/>
                      </a:lnTo>
                      <a:lnTo>
                        <a:pt x="1373" y="2820"/>
                      </a:lnTo>
                      <a:lnTo>
                        <a:pt x="1356" y="2858"/>
                      </a:lnTo>
                      <a:lnTo>
                        <a:pt x="1338" y="2893"/>
                      </a:lnTo>
                      <a:lnTo>
                        <a:pt x="1318" y="2929"/>
                      </a:lnTo>
                      <a:lnTo>
                        <a:pt x="1298" y="2962"/>
                      </a:lnTo>
                      <a:lnTo>
                        <a:pt x="1276" y="2996"/>
                      </a:lnTo>
                      <a:lnTo>
                        <a:pt x="1253" y="3027"/>
                      </a:lnTo>
                      <a:lnTo>
                        <a:pt x="1231" y="3057"/>
                      </a:lnTo>
                      <a:lnTo>
                        <a:pt x="1208" y="3087"/>
                      </a:lnTo>
                      <a:lnTo>
                        <a:pt x="1183" y="3115"/>
                      </a:lnTo>
                      <a:lnTo>
                        <a:pt x="1158" y="3142"/>
                      </a:lnTo>
                      <a:lnTo>
                        <a:pt x="1133" y="3168"/>
                      </a:lnTo>
                      <a:lnTo>
                        <a:pt x="1107" y="3192"/>
                      </a:lnTo>
                      <a:lnTo>
                        <a:pt x="1080" y="3216"/>
                      </a:lnTo>
                      <a:lnTo>
                        <a:pt x="1055" y="3239"/>
                      </a:lnTo>
                      <a:lnTo>
                        <a:pt x="1026" y="3261"/>
                      </a:lnTo>
                      <a:lnTo>
                        <a:pt x="999" y="3282"/>
                      </a:lnTo>
                      <a:lnTo>
                        <a:pt x="971" y="3302"/>
                      </a:lnTo>
                      <a:lnTo>
                        <a:pt x="942" y="3321"/>
                      </a:lnTo>
                      <a:lnTo>
                        <a:pt x="914" y="3339"/>
                      </a:lnTo>
                      <a:lnTo>
                        <a:pt x="885" y="3357"/>
                      </a:lnTo>
                      <a:lnTo>
                        <a:pt x="857" y="3373"/>
                      </a:lnTo>
                      <a:lnTo>
                        <a:pt x="828" y="3388"/>
                      </a:lnTo>
                      <a:lnTo>
                        <a:pt x="798" y="3403"/>
                      </a:lnTo>
                      <a:lnTo>
                        <a:pt x="768" y="3417"/>
                      </a:lnTo>
                      <a:lnTo>
                        <a:pt x="739" y="3430"/>
                      </a:lnTo>
                      <a:lnTo>
                        <a:pt x="710" y="3443"/>
                      </a:lnTo>
                      <a:lnTo>
                        <a:pt x="681" y="3454"/>
                      </a:lnTo>
                      <a:lnTo>
                        <a:pt x="622" y="3476"/>
                      </a:lnTo>
                      <a:lnTo>
                        <a:pt x="565" y="3494"/>
                      </a:lnTo>
                      <a:lnTo>
                        <a:pt x="509" y="3511"/>
                      </a:lnTo>
                      <a:lnTo>
                        <a:pt x="454" y="3524"/>
                      </a:lnTo>
                      <a:lnTo>
                        <a:pt x="400" y="3536"/>
                      </a:lnTo>
                      <a:lnTo>
                        <a:pt x="349" y="3546"/>
                      </a:lnTo>
                      <a:lnTo>
                        <a:pt x="299" y="3554"/>
                      </a:lnTo>
                      <a:lnTo>
                        <a:pt x="253" y="3561"/>
                      </a:lnTo>
                      <a:lnTo>
                        <a:pt x="210" y="3566"/>
                      </a:lnTo>
                      <a:lnTo>
                        <a:pt x="169" y="3570"/>
                      </a:lnTo>
                      <a:lnTo>
                        <a:pt x="132" y="3573"/>
                      </a:lnTo>
                      <a:lnTo>
                        <a:pt x="98" y="3574"/>
                      </a:lnTo>
                      <a:lnTo>
                        <a:pt x="45" y="3576"/>
                      </a:lnTo>
                      <a:lnTo>
                        <a:pt x="12" y="3575"/>
                      </a:lnTo>
                      <a:lnTo>
                        <a:pt x="0" y="3575"/>
                      </a:lnTo>
                      <a:lnTo>
                        <a:pt x="5760" y="3575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>
                    <a:lnSpc>
                      <a:spcPct val="130000"/>
                    </a:lnSpc>
                  </a:pPr>
                  <a:endParaRPr sz="18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TextBox 11"/>
                <p:cNvSpPr txBox="1"/>
                <p:nvPr/>
              </p:nvSpPr>
              <p:spPr bwMode="auto">
                <a:xfrm>
                  <a:off x="9803146" y="1500238"/>
                  <a:ext cx="383118" cy="3955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t" anchorCtr="0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>
                    <a:lnSpc>
                      <a:spcPct val="130000"/>
                    </a:lnSpc>
                  </a:pPr>
                  <a:r>
                    <a:rPr lang="en-US" altLang="ko-KR" sz="2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70%</a:t>
                  </a:r>
                </a:p>
              </p:txBody>
            </p:sp>
          </p:grpSp>
          <p:cxnSp>
            <p:nvCxnSpPr>
              <p:cNvPr id="15" name="Straight Connector 54"/>
              <p:cNvCxnSpPr/>
              <p:nvPr/>
            </p:nvCxnSpPr>
            <p:spPr>
              <a:xfrm>
                <a:off x="2551573" y="4312795"/>
                <a:ext cx="1296144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55"/>
              <p:cNvCxnSpPr/>
              <p:nvPr/>
            </p:nvCxnSpPr>
            <p:spPr>
              <a:xfrm>
                <a:off x="4441585" y="4313126"/>
                <a:ext cx="1296144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56"/>
              <p:cNvCxnSpPr/>
              <p:nvPr/>
            </p:nvCxnSpPr>
            <p:spPr>
              <a:xfrm>
                <a:off x="6331597" y="4312795"/>
                <a:ext cx="1296144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7"/>
              <p:cNvCxnSpPr/>
              <p:nvPr/>
            </p:nvCxnSpPr>
            <p:spPr>
              <a:xfrm>
                <a:off x="8221609" y="4312795"/>
                <a:ext cx="1296144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78" name="image 10028" descr="E:\设计\PPT\图片3.png图片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3122" y="7221"/>
              <a:ext cx="686" cy="716"/>
            </a:xfrm>
            <a:prstGeom prst="rect">
              <a:avLst/>
            </a:prstGeom>
          </p:spPr>
        </p:pic>
        <p:pic>
          <p:nvPicPr>
            <p:cNvPr id="20" name="image 10028" descr="E:\设计\PPT\图片4.png图片4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6132" y="7221"/>
              <a:ext cx="660" cy="716"/>
            </a:xfrm>
            <a:prstGeom prst="rect">
              <a:avLst/>
            </a:prstGeom>
          </p:spPr>
        </p:pic>
        <p:pic>
          <p:nvPicPr>
            <p:cNvPr id="21" name="image 10028" descr="E:\设计\PPT\图片2.png图片2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9116" y="7306"/>
              <a:ext cx="686" cy="546"/>
            </a:xfrm>
            <a:prstGeom prst="rect">
              <a:avLst/>
            </a:prstGeom>
          </p:spPr>
        </p:pic>
        <p:pic>
          <p:nvPicPr>
            <p:cNvPr id="22" name="image 10028" descr="E:\设计\PPT\图片3.png图片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2113" y="7221"/>
              <a:ext cx="686" cy="716"/>
            </a:xfrm>
            <a:prstGeom prst="rect">
              <a:avLst/>
            </a:prstGeom>
          </p:spPr>
        </p:pic>
        <p:pic>
          <p:nvPicPr>
            <p:cNvPr id="23" name="image 10028" descr="E:\设计\PPT\图片4.png图片4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5123" y="7221"/>
              <a:ext cx="660" cy="71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12738" y="447675"/>
            <a:ext cx="11564620" cy="883285"/>
          </a:xfrm>
          <a:prstGeom prst="roundRect">
            <a:avLst>
              <a:gd name="adj" fmla="val 32710"/>
            </a:avLst>
          </a:prstGeom>
          <a:solidFill>
            <a:schemeClr val="bg1">
              <a:lumMod val="85000"/>
            </a:schemeClr>
          </a:solidFill>
          <a:ln w="187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 descr="E:\设计\PPT\图片1.png图片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5143" y="655955"/>
            <a:ext cx="11179810" cy="5833110"/>
          </a:xfrm>
          <a:prstGeom prst="rect">
            <a:avLst/>
          </a:prstGeom>
          <a:effectLst>
            <a:outerShdw blurRad="1066800" sx="102000" sy="102000" algn="ctr" rotWithShape="0">
              <a:prstClr val="black">
                <a:alpha val="19000"/>
              </a:prstClr>
            </a:outerShdw>
          </a:effectLst>
        </p:spPr>
      </p:pic>
      <p:sp>
        <p:nvSpPr>
          <p:cNvPr id="15" name="TextBox 4"/>
          <p:cNvSpPr txBox="1"/>
          <p:nvPr/>
        </p:nvSpPr>
        <p:spPr>
          <a:xfrm>
            <a:off x="1024890" y="1342390"/>
            <a:ext cx="419227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altLang="zh-CN" sz="2000" b="1" dirty="0">
                <a:solidFill>
                  <a:srgbClr val="333333"/>
                </a:solidFill>
                <a:cs typeface="+mn-ea"/>
                <a:sym typeface="+mn-lt"/>
              </a:rPr>
              <a:t>PART</a:t>
            </a:r>
            <a:r>
              <a:rPr lang="en-US" altLang="zh-CN" sz="7200" b="1" dirty="0">
                <a:solidFill>
                  <a:srgbClr val="FFC000"/>
                </a:solidFill>
                <a:cs typeface="+mn-ea"/>
                <a:sym typeface="+mn-lt"/>
              </a:rPr>
              <a:t> </a:t>
            </a:r>
            <a:r>
              <a:rPr lang="en-US" altLang="zh-CN" sz="16600" b="1" dirty="0">
                <a:ln w="25400">
                  <a:solidFill>
                    <a:srgbClr val="FFC000"/>
                  </a:solidFill>
                </a:ln>
                <a:solidFill>
                  <a:srgbClr val="FFC000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6" name="TextBox 4"/>
          <p:cNvSpPr txBox="1"/>
          <p:nvPr/>
        </p:nvSpPr>
        <p:spPr>
          <a:xfrm>
            <a:off x="1024890" y="3839210"/>
            <a:ext cx="45586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altLang="en-US" sz="4000" b="1" dirty="0">
                <a:solidFill>
                  <a:srgbClr val="333333"/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91565" y="4565015"/>
            <a:ext cx="359537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910570" y="1031240"/>
            <a:ext cx="372110" cy="270510"/>
            <a:chOff x="17695" y="764"/>
            <a:chExt cx="586" cy="42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7695" y="977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7695" y="1190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7695" y="764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图片 29" descr="E:\设计\PPT\城市金币.png城市金币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582603" y="1701483"/>
            <a:ext cx="5699760" cy="431419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1096645" y="1031240"/>
            <a:ext cx="62738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20XX</a:t>
            </a:r>
          </a:p>
          <a:p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02/13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275715" y="5215255"/>
            <a:ext cx="647700" cy="647700"/>
            <a:chOff x="2009" y="7987"/>
            <a:chExt cx="1020" cy="1020"/>
          </a:xfrm>
        </p:grpSpPr>
        <p:sp>
          <p:nvSpPr>
            <p:cNvPr id="31" name="椭圆 30"/>
            <p:cNvSpPr/>
            <p:nvPr/>
          </p:nvSpPr>
          <p:spPr>
            <a:xfrm>
              <a:off x="2009" y="7987"/>
              <a:ext cx="102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271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下箭头 32"/>
            <p:cNvSpPr/>
            <p:nvPr/>
          </p:nvSpPr>
          <p:spPr>
            <a:xfrm>
              <a:off x="2349" y="8327"/>
              <a:ext cx="340" cy="340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06095" y="6160135"/>
            <a:ext cx="111791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0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TYITLERCLICK HERE TO CHANGE YPUR TYITLER</a:t>
            </a:r>
          </a:p>
          <a:p>
            <a:pPr algn="dist"/>
            <a:endParaRPr lang="en-US" altLang="zh-CN" sz="1000" dirty="0">
              <a:solidFill>
                <a:srgbClr val="33333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15" grpId="0"/>
      <p:bldP spid="15" grpId="1"/>
      <p:bldP spid="16" grpId="0"/>
      <p:bldP spid="16" grpId="1"/>
      <p:bldP spid="17" grpId="0"/>
      <p:bldP spid="17" grpId="1"/>
      <p:bldP spid="32" grpId="0"/>
      <p:bldP spid="32" grpId="1"/>
      <p:bldP spid="34" grpId="0"/>
      <p:bldP spid="3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 rot="5400000">
            <a:off x="-2419985" y="2977515"/>
            <a:ext cx="6140450" cy="883285"/>
          </a:xfrm>
          <a:prstGeom prst="roundRect">
            <a:avLst>
              <a:gd name="adj" fmla="val 32710"/>
            </a:avLst>
          </a:prstGeom>
          <a:solidFill>
            <a:schemeClr val="bg1">
              <a:lumMod val="85000"/>
            </a:schemeClr>
          </a:solidFill>
          <a:ln w="187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 descr="E:\设计\PPT\图片1.png图片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flipH="1">
            <a:off x="505143" y="512445"/>
            <a:ext cx="11179810" cy="5833110"/>
          </a:xfrm>
          <a:prstGeom prst="rect">
            <a:avLst/>
          </a:prstGeom>
          <a:effectLst>
            <a:outerShdw blurRad="1066800" sx="102000" sy="102000" algn="ctr" rotWithShape="0">
              <a:prstClr val="black">
                <a:alpha val="19000"/>
              </a:prstClr>
            </a:outerShdw>
          </a:effectLst>
        </p:spPr>
      </p:pic>
      <p:sp>
        <p:nvSpPr>
          <p:cNvPr id="15" name="TextBox 4"/>
          <p:cNvSpPr txBox="1"/>
          <p:nvPr/>
        </p:nvSpPr>
        <p:spPr>
          <a:xfrm>
            <a:off x="1024890" y="1448435"/>
            <a:ext cx="41922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sz="7200" b="1" dirty="0">
                <a:solidFill>
                  <a:srgbClr val="FFC000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16" name="TextBox 4"/>
          <p:cNvSpPr txBox="1"/>
          <p:nvPr/>
        </p:nvSpPr>
        <p:spPr>
          <a:xfrm>
            <a:off x="1024890" y="2623820"/>
            <a:ext cx="41922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sz="4000" b="1" dirty="0">
                <a:solidFill>
                  <a:srgbClr val="333333"/>
                </a:solidFill>
                <a:cs typeface="+mn-ea"/>
                <a:sym typeface="+mn-lt"/>
              </a:rPr>
              <a:t>篇章目录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91565" y="3330575"/>
            <a:ext cx="359537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67448" y="4039870"/>
            <a:ext cx="1948180" cy="438785"/>
            <a:chOff x="7368" y="6141"/>
            <a:chExt cx="3068" cy="691"/>
          </a:xfrm>
        </p:grpSpPr>
        <p:sp>
          <p:nvSpPr>
            <p:cNvPr id="19" name="圆角矩形 18"/>
            <p:cNvSpPr/>
            <p:nvPr/>
          </p:nvSpPr>
          <p:spPr>
            <a:xfrm>
              <a:off x="7368" y="6141"/>
              <a:ext cx="3068" cy="691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333333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33333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538" y="6196"/>
              <a:ext cx="2728" cy="58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b="1" dirty="0">
                  <a:solidFill>
                    <a:srgbClr val="333333"/>
                  </a:solidFill>
                  <a:cs typeface="+mn-ea"/>
                  <a:sym typeface="+mn-lt"/>
                </a:rPr>
                <a:t>主讲者：小铎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910570" y="887730"/>
            <a:ext cx="372110" cy="270510"/>
            <a:chOff x="17695" y="764"/>
            <a:chExt cx="586" cy="42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7695" y="977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7695" y="1190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7695" y="764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文本框 31"/>
          <p:cNvSpPr txBox="1"/>
          <p:nvPr/>
        </p:nvSpPr>
        <p:spPr>
          <a:xfrm>
            <a:off x="1096645" y="887730"/>
            <a:ext cx="62738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20XX</a:t>
            </a:r>
          </a:p>
          <a:p>
            <a:pPr lvl="0"/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02/13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275715" y="5071745"/>
            <a:ext cx="647700" cy="647700"/>
            <a:chOff x="2009" y="7987"/>
            <a:chExt cx="1020" cy="1020"/>
          </a:xfrm>
        </p:grpSpPr>
        <p:sp>
          <p:nvSpPr>
            <p:cNvPr id="31" name="椭圆 30"/>
            <p:cNvSpPr/>
            <p:nvPr/>
          </p:nvSpPr>
          <p:spPr>
            <a:xfrm>
              <a:off x="2009" y="7987"/>
              <a:ext cx="102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271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下箭头 32"/>
            <p:cNvSpPr/>
            <p:nvPr/>
          </p:nvSpPr>
          <p:spPr>
            <a:xfrm>
              <a:off x="2349" y="8327"/>
              <a:ext cx="340" cy="340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06095" y="6016625"/>
            <a:ext cx="111791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0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TYITLERCLICK HERE TO CHANGE YPUR TYITLER</a:t>
            </a:r>
          </a:p>
          <a:p>
            <a:pPr algn="dist"/>
            <a:endParaRPr lang="en-US" altLang="zh-CN" sz="10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255260" y="1935798"/>
            <a:ext cx="2362835" cy="1178560"/>
            <a:chOff x="8235" y="5582"/>
            <a:chExt cx="3721" cy="1856"/>
          </a:xfrm>
        </p:grpSpPr>
        <p:grpSp>
          <p:nvGrpSpPr>
            <p:cNvPr id="8" name="组合 7"/>
            <p:cNvGrpSpPr/>
            <p:nvPr/>
          </p:nvGrpSpPr>
          <p:grpSpPr>
            <a:xfrm>
              <a:off x="8235" y="6484"/>
              <a:ext cx="3721" cy="954"/>
              <a:chOff x="8235" y="6484"/>
              <a:chExt cx="3721" cy="954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8235" y="7004"/>
                <a:ext cx="3601" cy="43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Graduation thesis </a:t>
                </a:r>
                <a:r>
                  <a:rPr lang="en-US" altLang="zh-CN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suammary</a:t>
                </a:r>
                <a:r>
                  <a:rPr lang="zh-CN" altLang="en-US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 </a:t>
                </a: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8235" y="6484"/>
                <a:ext cx="3721" cy="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l"/>
                <a:r>
                  <a:rPr lang="zh-CN" altLang="en-US" sz="2000" b="1" dirty="0">
                    <a:solidFill>
                      <a:srgbClr val="333333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8295" y="5582"/>
              <a:ext cx="3300" cy="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/>
              <a:r>
                <a:rPr lang="en-US" altLang="zh-CN" sz="3200" b="1" dirty="0">
                  <a:solidFill>
                    <a:srgbClr val="333333"/>
                  </a:solidFill>
                  <a:cs typeface="+mn-ea"/>
                  <a:sym typeface="+mn-lt"/>
                </a:rPr>
                <a:t>PART 01.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61655" y="1935798"/>
            <a:ext cx="2362835" cy="1178560"/>
            <a:chOff x="8235" y="5582"/>
            <a:chExt cx="3721" cy="1856"/>
          </a:xfrm>
        </p:grpSpPr>
        <p:grpSp>
          <p:nvGrpSpPr>
            <p:cNvPr id="4" name="组合 3"/>
            <p:cNvGrpSpPr/>
            <p:nvPr/>
          </p:nvGrpSpPr>
          <p:grpSpPr>
            <a:xfrm>
              <a:off x="8235" y="6484"/>
              <a:ext cx="3721" cy="954"/>
              <a:chOff x="8235" y="6484"/>
              <a:chExt cx="3721" cy="954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8235" y="7004"/>
                <a:ext cx="3601" cy="43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Graduation thesis </a:t>
                </a:r>
                <a:r>
                  <a:rPr lang="en-US" altLang="zh-CN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suammary</a:t>
                </a:r>
                <a:r>
                  <a:rPr lang="zh-CN" altLang="en-US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 </a:t>
                </a: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8235" y="6484"/>
                <a:ext cx="3721" cy="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l"/>
                <a:r>
                  <a:rPr lang="zh-CN" altLang="en-US" sz="2000" b="1" dirty="0">
                    <a:solidFill>
                      <a:srgbClr val="333333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8295" y="5582"/>
              <a:ext cx="3300" cy="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/>
              <a:r>
                <a:rPr lang="en-US" altLang="zh-CN" sz="3200" b="1" dirty="0">
                  <a:solidFill>
                    <a:srgbClr val="333333"/>
                  </a:solidFill>
                  <a:cs typeface="+mn-ea"/>
                  <a:sym typeface="+mn-lt"/>
                </a:rPr>
                <a:t>PART 02.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55260" y="3819843"/>
            <a:ext cx="2362835" cy="1178560"/>
            <a:chOff x="8235" y="5582"/>
            <a:chExt cx="3721" cy="1856"/>
          </a:xfrm>
        </p:grpSpPr>
        <p:grpSp>
          <p:nvGrpSpPr>
            <p:cNvPr id="14" name="组合 13"/>
            <p:cNvGrpSpPr/>
            <p:nvPr/>
          </p:nvGrpSpPr>
          <p:grpSpPr>
            <a:xfrm>
              <a:off x="8235" y="6484"/>
              <a:ext cx="3721" cy="954"/>
              <a:chOff x="8235" y="6484"/>
              <a:chExt cx="3721" cy="954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8235" y="7004"/>
                <a:ext cx="3601" cy="43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Graduation thesis </a:t>
                </a:r>
                <a:r>
                  <a:rPr lang="en-US" altLang="zh-CN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suammary</a:t>
                </a:r>
                <a:r>
                  <a:rPr lang="zh-CN" altLang="en-US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 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8235" y="6484"/>
                <a:ext cx="3721" cy="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l"/>
                <a:r>
                  <a:rPr lang="zh-CN" altLang="en-US" sz="2000" b="1" dirty="0">
                    <a:solidFill>
                      <a:srgbClr val="333333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8295" y="5582"/>
              <a:ext cx="3300" cy="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/>
              <a:r>
                <a:rPr lang="en-US" altLang="zh-CN" sz="3200" b="1" dirty="0">
                  <a:solidFill>
                    <a:srgbClr val="333333"/>
                  </a:solidFill>
                  <a:cs typeface="+mn-ea"/>
                  <a:sym typeface="+mn-lt"/>
                </a:rPr>
                <a:t>PART 03.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161655" y="3819843"/>
            <a:ext cx="2362835" cy="1178560"/>
            <a:chOff x="8235" y="5582"/>
            <a:chExt cx="3721" cy="1856"/>
          </a:xfrm>
        </p:grpSpPr>
        <p:grpSp>
          <p:nvGrpSpPr>
            <p:cNvPr id="36" name="组合 35"/>
            <p:cNvGrpSpPr/>
            <p:nvPr/>
          </p:nvGrpSpPr>
          <p:grpSpPr>
            <a:xfrm>
              <a:off x="8235" y="6484"/>
              <a:ext cx="3721" cy="954"/>
              <a:chOff x="8235" y="6484"/>
              <a:chExt cx="3721" cy="954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8235" y="7004"/>
                <a:ext cx="3601" cy="43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Graduation thesis </a:t>
                </a:r>
                <a:r>
                  <a:rPr lang="en-US" altLang="zh-CN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suammary</a:t>
                </a:r>
                <a:r>
                  <a:rPr lang="zh-CN" altLang="en-US" sz="1200" dirty="0">
                    <a:solidFill>
                      <a:srgbClr val="333333"/>
                    </a:solidFill>
                    <a:cs typeface="+mn-ea"/>
                    <a:sym typeface="+mn-lt"/>
                  </a:rPr>
                  <a:t> </a:t>
                </a: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8235" y="6484"/>
                <a:ext cx="3721" cy="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l"/>
                <a:r>
                  <a:rPr lang="zh-CN" altLang="en-US" sz="2000" b="1" dirty="0">
                    <a:solidFill>
                      <a:srgbClr val="333333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8295" y="5582"/>
              <a:ext cx="3300" cy="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/>
              <a:r>
                <a:rPr lang="en-US" altLang="zh-CN" sz="3200" b="1" dirty="0">
                  <a:solidFill>
                    <a:srgbClr val="333333"/>
                  </a:solidFill>
                  <a:cs typeface="+mn-ea"/>
                  <a:sym typeface="+mn-lt"/>
                </a:rPr>
                <a:t>PART 04.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574926" y="1022985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15" grpId="0"/>
      <p:bldP spid="15" grpId="1"/>
      <p:bldP spid="16" grpId="0"/>
      <p:bldP spid="16" grpId="1"/>
      <p:bldP spid="17" grpId="0"/>
      <p:bldP spid="17" grpId="1"/>
      <p:bldP spid="32" grpId="0"/>
      <p:bldP spid="32" grpId="1"/>
      <p:bldP spid="34" grpId="0"/>
      <p:bldP spid="3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007745" y="2224088"/>
            <a:ext cx="2129155" cy="3659188"/>
            <a:chOff x="1587" y="3820"/>
            <a:chExt cx="3353" cy="5763"/>
          </a:xfrm>
        </p:grpSpPr>
        <p:sp>
          <p:nvSpPr>
            <p:cNvPr id="6" name="椭圆 5"/>
            <p:cNvSpPr/>
            <p:nvPr/>
          </p:nvSpPr>
          <p:spPr>
            <a:xfrm>
              <a:off x="2231" y="3820"/>
              <a:ext cx="2065" cy="2065"/>
            </a:xfrm>
            <a:prstGeom prst="ellipse">
              <a:avLst/>
            </a:prstGeom>
            <a:solidFill>
              <a:srgbClr val="3333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TextBox 7"/>
            <p:cNvSpPr txBox="1"/>
            <p:nvPr/>
          </p:nvSpPr>
          <p:spPr>
            <a:xfrm>
              <a:off x="1995" y="6251"/>
              <a:ext cx="255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b="1" dirty="0">
                  <a:solidFill>
                    <a:srgbClr val="333333"/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587" y="6821"/>
              <a:ext cx="3353" cy="2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7" name="图片 16" descr="E:\设计\PPT\图片2.png图片2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750" y="4444"/>
              <a:ext cx="1026" cy="816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3629025" y="2224088"/>
            <a:ext cx="2129155" cy="3658553"/>
            <a:chOff x="1587" y="3820"/>
            <a:chExt cx="3353" cy="5762"/>
          </a:xfrm>
        </p:grpSpPr>
        <p:sp>
          <p:nvSpPr>
            <p:cNvPr id="11" name="TextBox 7"/>
            <p:cNvSpPr txBox="1"/>
            <p:nvPr/>
          </p:nvSpPr>
          <p:spPr>
            <a:xfrm>
              <a:off x="1995" y="6251"/>
              <a:ext cx="255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b="1" dirty="0">
                  <a:solidFill>
                    <a:srgbClr val="333333"/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587" y="6821"/>
              <a:ext cx="3353" cy="2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20" name="图片 19" descr="E:\设计\PPT\图片3.png图片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2872" y="4444"/>
              <a:ext cx="782" cy="816"/>
            </a:xfrm>
            <a:prstGeom prst="rect">
              <a:avLst/>
            </a:prstGeom>
          </p:spPr>
        </p:pic>
        <p:sp>
          <p:nvSpPr>
            <p:cNvPr id="21" name="椭圆 20"/>
            <p:cNvSpPr/>
            <p:nvPr/>
          </p:nvSpPr>
          <p:spPr>
            <a:xfrm>
              <a:off x="2231" y="3820"/>
              <a:ext cx="2065" cy="206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250305" y="2224088"/>
            <a:ext cx="2129155" cy="3658553"/>
            <a:chOff x="1587" y="3820"/>
            <a:chExt cx="3353" cy="5762"/>
          </a:xfrm>
        </p:grpSpPr>
        <p:sp>
          <p:nvSpPr>
            <p:cNvPr id="32" name="椭圆 31"/>
            <p:cNvSpPr/>
            <p:nvPr/>
          </p:nvSpPr>
          <p:spPr>
            <a:xfrm>
              <a:off x="2231" y="3820"/>
              <a:ext cx="2065" cy="2065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TextBox 7"/>
            <p:cNvSpPr txBox="1"/>
            <p:nvPr/>
          </p:nvSpPr>
          <p:spPr>
            <a:xfrm>
              <a:off x="1995" y="6251"/>
              <a:ext cx="255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b="1" dirty="0">
                  <a:solidFill>
                    <a:srgbClr val="333333"/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587" y="6821"/>
              <a:ext cx="3353" cy="2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25" name="图片 24" descr="E:\设计\PPT\图片4.png图片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2887" y="4444"/>
              <a:ext cx="753" cy="816"/>
            </a:xfrm>
            <a:prstGeom prst="rect">
              <a:avLst/>
            </a:prstGeom>
          </p:spPr>
        </p:pic>
      </p:grpSp>
      <p:grpSp>
        <p:nvGrpSpPr>
          <p:cNvPr id="33" name="组合 32"/>
          <p:cNvGrpSpPr/>
          <p:nvPr/>
        </p:nvGrpSpPr>
        <p:grpSpPr>
          <a:xfrm>
            <a:off x="8871585" y="2224088"/>
            <a:ext cx="2129155" cy="3659188"/>
            <a:chOff x="1587" y="3820"/>
            <a:chExt cx="3353" cy="5763"/>
          </a:xfrm>
        </p:grpSpPr>
        <p:sp>
          <p:nvSpPr>
            <p:cNvPr id="37" name="椭圆 36"/>
            <p:cNvSpPr/>
            <p:nvPr/>
          </p:nvSpPr>
          <p:spPr>
            <a:xfrm>
              <a:off x="2231" y="3820"/>
              <a:ext cx="2065" cy="2065"/>
            </a:xfrm>
            <a:prstGeom prst="ellipse">
              <a:avLst/>
            </a:prstGeom>
            <a:solidFill>
              <a:srgbClr val="3333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TextBox 7"/>
            <p:cNvSpPr txBox="1"/>
            <p:nvPr/>
          </p:nvSpPr>
          <p:spPr>
            <a:xfrm>
              <a:off x="1995" y="6251"/>
              <a:ext cx="255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b="1" dirty="0">
                  <a:solidFill>
                    <a:srgbClr val="333333"/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587" y="6821"/>
              <a:ext cx="3353" cy="2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6" name="图片 35" descr="E:\设计\PPT\图片2.png图片2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750" y="4444"/>
              <a:ext cx="1026" cy="81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sp>
        <p:nvSpPr>
          <p:cNvPr id="59" name="矩形: 圆角 58"/>
          <p:cNvSpPr/>
          <p:nvPr/>
        </p:nvSpPr>
        <p:spPr>
          <a:xfrm>
            <a:off x="4870339" y="5085388"/>
            <a:ext cx="2447363" cy="1420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60" name="矩形: 圆角 59"/>
          <p:cNvSpPr/>
          <p:nvPr/>
        </p:nvSpPr>
        <p:spPr>
          <a:xfrm>
            <a:off x="4870339" y="5371004"/>
            <a:ext cx="2447363" cy="1420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61" name="矩形: 圆角 60"/>
          <p:cNvSpPr/>
          <p:nvPr/>
        </p:nvSpPr>
        <p:spPr>
          <a:xfrm>
            <a:off x="4870339" y="5675535"/>
            <a:ext cx="2447363" cy="1420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62" name="矩形: 圆角 61"/>
          <p:cNvSpPr/>
          <p:nvPr/>
        </p:nvSpPr>
        <p:spPr>
          <a:xfrm>
            <a:off x="1615149" y="5085388"/>
            <a:ext cx="2447363" cy="1420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63" name="矩形: 圆角 62"/>
          <p:cNvSpPr/>
          <p:nvPr/>
        </p:nvSpPr>
        <p:spPr>
          <a:xfrm>
            <a:off x="1615149" y="5371004"/>
            <a:ext cx="2447363" cy="1420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64" name="矩形: 圆角 63"/>
          <p:cNvSpPr/>
          <p:nvPr/>
        </p:nvSpPr>
        <p:spPr>
          <a:xfrm>
            <a:off x="1615149" y="5675535"/>
            <a:ext cx="2447363" cy="1420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65" name="矩形: 圆角 64"/>
          <p:cNvSpPr/>
          <p:nvPr/>
        </p:nvSpPr>
        <p:spPr>
          <a:xfrm>
            <a:off x="8123731" y="5085388"/>
            <a:ext cx="2447363" cy="1420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66" name="矩形: 圆角 65"/>
          <p:cNvSpPr/>
          <p:nvPr/>
        </p:nvSpPr>
        <p:spPr>
          <a:xfrm>
            <a:off x="8123731" y="5371004"/>
            <a:ext cx="2447363" cy="1420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67" name="矩形: 圆角 66"/>
          <p:cNvSpPr/>
          <p:nvPr/>
        </p:nvSpPr>
        <p:spPr>
          <a:xfrm>
            <a:off x="8123731" y="5675535"/>
            <a:ext cx="2447363" cy="1420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55" name="任意多边形: 形状 54"/>
          <p:cNvSpPr/>
          <p:nvPr/>
        </p:nvSpPr>
        <p:spPr>
          <a:xfrm>
            <a:off x="8561768" y="1978557"/>
            <a:ext cx="1580741" cy="1580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C000"/>
          </a:solidFill>
          <a:ln w="63500" cap="flat">
            <a:solidFill>
              <a:srgbClr val="000000">
                <a:alpha val="0"/>
              </a:srgbClr>
            </a:solidFill>
            <a:prstDash val="solid"/>
            <a:miter lim="400000"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56" name="任意多边形: 形状 55"/>
          <p:cNvSpPr/>
          <p:nvPr/>
        </p:nvSpPr>
        <p:spPr>
          <a:xfrm>
            <a:off x="8594077" y="2010866"/>
            <a:ext cx="1516119" cy="1516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bg1">
              <a:lumMod val="100000"/>
            </a:schemeClr>
          </a:solidFill>
          <a:ln w="25400" cap="flat">
            <a:solidFill>
              <a:srgbClr val="4F4D50">
                <a:alpha val="0"/>
              </a:srgbClr>
            </a:solidFill>
            <a:prstDash val="solid"/>
            <a:miter lim="400000"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57" name="任意多边形: 形状 56"/>
          <p:cNvSpPr/>
          <p:nvPr/>
        </p:nvSpPr>
        <p:spPr>
          <a:xfrm>
            <a:off x="8693489" y="2110278"/>
            <a:ext cx="1317295" cy="1317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C000"/>
          </a:solidFill>
          <a:ln w="25400" cap="flat">
            <a:solidFill>
              <a:srgbClr val="000000">
                <a:alpha val="0"/>
              </a:srgbClr>
            </a:solidFill>
            <a:prstDash val="solid"/>
            <a:miter lim="4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49" name="矩形: 圆角 48"/>
          <p:cNvSpPr/>
          <p:nvPr/>
        </p:nvSpPr>
        <p:spPr>
          <a:xfrm>
            <a:off x="8076119" y="5056231"/>
            <a:ext cx="2552035" cy="196799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50" name="矩形: 圆角 49"/>
          <p:cNvSpPr/>
          <p:nvPr/>
        </p:nvSpPr>
        <p:spPr>
          <a:xfrm>
            <a:off x="8126907" y="5083587"/>
            <a:ext cx="1865761" cy="1420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51" name="矩形: 圆角 50"/>
          <p:cNvSpPr/>
          <p:nvPr/>
        </p:nvSpPr>
        <p:spPr>
          <a:xfrm>
            <a:off x="8076119" y="5347408"/>
            <a:ext cx="2552035" cy="196799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52" name="矩形: 圆角 51"/>
          <p:cNvSpPr/>
          <p:nvPr/>
        </p:nvSpPr>
        <p:spPr>
          <a:xfrm>
            <a:off x="8126906" y="5374764"/>
            <a:ext cx="891291" cy="1420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53" name="矩形: 圆角 52"/>
          <p:cNvSpPr/>
          <p:nvPr/>
        </p:nvSpPr>
        <p:spPr>
          <a:xfrm>
            <a:off x="8076119" y="5646802"/>
            <a:ext cx="2552035" cy="196799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54" name="矩形: 圆角 53"/>
          <p:cNvSpPr/>
          <p:nvPr/>
        </p:nvSpPr>
        <p:spPr>
          <a:xfrm>
            <a:off x="8126905" y="5674158"/>
            <a:ext cx="1322977" cy="1420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1562987" y="5056231"/>
            <a:ext cx="2552035" cy="196799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31" name="矩形: 圆角 30"/>
          <p:cNvSpPr/>
          <p:nvPr/>
        </p:nvSpPr>
        <p:spPr>
          <a:xfrm>
            <a:off x="1613773" y="5083587"/>
            <a:ext cx="1295063" cy="1420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32" name="矩形: 圆角 31"/>
          <p:cNvSpPr/>
          <p:nvPr/>
        </p:nvSpPr>
        <p:spPr>
          <a:xfrm>
            <a:off x="1562987" y="5347408"/>
            <a:ext cx="2552035" cy="196799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33" name="矩形: 圆角 32"/>
          <p:cNvSpPr/>
          <p:nvPr/>
        </p:nvSpPr>
        <p:spPr>
          <a:xfrm>
            <a:off x="1613774" y="5374764"/>
            <a:ext cx="1820389" cy="1420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34" name="矩形: 圆角 33"/>
          <p:cNvSpPr/>
          <p:nvPr/>
        </p:nvSpPr>
        <p:spPr>
          <a:xfrm>
            <a:off x="1562987" y="5646802"/>
            <a:ext cx="2552035" cy="196799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35" name="矩形: 圆角 34"/>
          <p:cNvSpPr/>
          <p:nvPr/>
        </p:nvSpPr>
        <p:spPr>
          <a:xfrm>
            <a:off x="1613773" y="5674158"/>
            <a:ext cx="1629940" cy="1420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26" name="任意多边形: 形状 25"/>
          <p:cNvSpPr/>
          <p:nvPr/>
        </p:nvSpPr>
        <p:spPr>
          <a:xfrm>
            <a:off x="2048636" y="1978557"/>
            <a:ext cx="1580741" cy="1580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C000"/>
          </a:solidFill>
          <a:ln w="63500" cap="flat">
            <a:solidFill>
              <a:srgbClr val="00785C">
                <a:alpha val="0"/>
              </a:srgbClr>
            </a:solidFill>
            <a:prstDash val="solid"/>
            <a:miter lim="400000"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800" dirty="0">
              <a:cs typeface="+mn-ea"/>
              <a:sym typeface="+mn-lt"/>
            </a:endParaRPr>
          </a:p>
        </p:txBody>
      </p:sp>
      <p:sp>
        <p:nvSpPr>
          <p:cNvPr id="27" name="任意多边形: 形状 26"/>
          <p:cNvSpPr/>
          <p:nvPr/>
        </p:nvSpPr>
        <p:spPr>
          <a:xfrm>
            <a:off x="2080945" y="2010866"/>
            <a:ext cx="1516119" cy="1516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bg1">
              <a:lumMod val="100000"/>
            </a:schemeClr>
          </a:solidFill>
          <a:ln w="25400" cap="flat">
            <a:solidFill>
              <a:srgbClr val="000000">
                <a:alpha val="0"/>
              </a:srgbClr>
            </a:solidFill>
            <a:prstDash val="solid"/>
            <a:miter lim="400000"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28" name="任意多边形: 形状 27"/>
          <p:cNvSpPr/>
          <p:nvPr/>
        </p:nvSpPr>
        <p:spPr>
          <a:xfrm>
            <a:off x="2180357" y="2110278"/>
            <a:ext cx="1317295" cy="1317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C000"/>
          </a:solidFill>
          <a:ln w="25400" cap="flat">
            <a:noFill/>
            <a:prstDash val="solid"/>
            <a:miter lim="4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4819553" y="5056231"/>
            <a:ext cx="2552035" cy="196799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4870339" y="5083587"/>
            <a:ext cx="2027644" cy="14208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12700" cap="flat" cmpd="sng" algn="ctr">
            <a:solidFill>
              <a:srgbClr val="129280">
                <a:alpha val="0"/>
              </a:srgb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2" name="矩形: 圆角 17"/>
          <p:cNvSpPr/>
          <p:nvPr/>
        </p:nvSpPr>
        <p:spPr>
          <a:xfrm>
            <a:off x="4819553" y="5347408"/>
            <a:ext cx="2552035" cy="196799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4870340" y="5374764"/>
            <a:ext cx="1820389" cy="14208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4819553" y="5646802"/>
            <a:ext cx="2552035" cy="196799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4870339" y="5674158"/>
            <a:ext cx="1322977" cy="14208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sp>
        <p:nvSpPr>
          <p:cNvPr id="4" name="任意多边形: 形状 11"/>
          <p:cNvSpPr/>
          <p:nvPr/>
        </p:nvSpPr>
        <p:spPr>
          <a:xfrm>
            <a:off x="5305202" y="1978557"/>
            <a:ext cx="1580741" cy="1580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bg1"/>
          </a:solidFill>
          <a:ln w="25400" cap="flat">
            <a:solidFill>
              <a:srgbClr val="333333"/>
            </a:solidFill>
            <a:prstDash val="solid"/>
            <a:miter lim="400000"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1588357" y="3729197"/>
            <a:ext cx="2500947" cy="1283258"/>
            <a:chOff x="1851647" y="3689289"/>
            <a:chExt cx="3117842" cy="1283592"/>
          </a:xfrm>
        </p:grpSpPr>
        <p:sp>
          <p:nvSpPr>
            <p:cNvPr id="69" name="矩形 68"/>
            <p:cNvSpPr/>
            <p:nvPr/>
          </p:nvSpPr>
          <p:spPr>
            <a:xfrm>
              <a:off x="1851647" y="4050621"/>
              <a:ext cx="3117842" cy="9222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2522076" y="3689289"/>
              <a:ext cx="1776983" cy="33864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1219200"/>
              <a:r>
                <a:rPr lang="zh-CN" altLang="en-US" sz="1600" b="1" dirty="0">
                  <a:solidFill>
                    <a:srgbClr val="333333"/>
                  </a:solidFill>
                  <a:cs typeface="+mn-ea"/>
                  <a:sym typeface="+mn-lt"/>
                </a:rPr>
                <a:t>点击添加标题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845527" y="3729197"/>
            <a:ext cx="2500947" cy="1283258"/>
            <a:chOff x="1851647" y="3689289"/>
            <a:chExt cx="3117842" cy="1283592"/>
          </a:xfrm>
        </p:grpSpPr>
        <p:sp>
          <p:nvSpPr>
            <p:cNvPr id="72" name="矩形 71"/>
            <p:cNvSpPr/>
            <p:nvPr/>
          </p:nvSpPr>
          <p:spPr>
            <a:xfrm>
              <a:off x="1851647" y="4050621"/>
              <a:ext cx="3117842" cy="9222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2522076" y="3689289"/>
              <a:ext cx="1776983" cy="33864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1219200"/>
              <a:r>
                <a:rPr lang="zh-CN" altLang="en-US" sz="1600" b="1" dirty="0">
                  <a:solidFill>
                    <a:srgbClr val="333333"/>
                  </a:solidFill>
                  <a:cs typeface="+mn-ea"/>
                  <a:sym typeface="+mn-lt"/>
                </a:rPr>
                <a:t>点击添加标题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8096939" y="3729197"/>
            <a:ext cx="2500947" cy="1283258"/>
            <a:chOff x="1851647" y="3689289"/>
            <a:chExt cx="3117842" cy="1283592"/>
          </a:xfrm>
        </p:grpSpPr>
        <p:sp>
          <p:nvSpPr>
            <p:cNvPr id="75" name="矩形 74"/>
            <p:cNvSpPr/>
            <p:nvPr/>
          </p:nvSpPr>
          <p:spPr>
            <a:xfrm>
              <a:off x="1851647" y="4050621"/>
              <a:ext cx="3117842" cy="9222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，无需调整格式，简单快捷此处文字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2522076" y="3689289"/>
              <a:ext cx="1776983" cy="33864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1219200"/>
              <a:r>
                <a:rPr lang="zh-CN" altLang="en-US" sz="1600" b="1" dirty="0">
                  <a:solidFill>
                    <a:srgbClr val="333333"/>
                  </a:solidFill>
                  <a:cs typeface="+mn-ea"/>
                  <a:sym typeface="+mn-lt"/>
                </a:rPr>
                <a:t>点击添加标题</a:t>
              </a:r>
            </a:p>
          </p:txBody>
        </p:sp>
      </p:grpSp>
      <p:sp>
        <p:nvSpPr>
          <p:cNvPr id="7" name="任意多边形: 形状 13"/>
          <p:cNvSpPr/>
          <p:nvPr/>
        </p:nvSpPr>
        <p:spPr>
          <a:xfrm>
            <a:off x="5436923" y="2110278"/>
            <a:ext cx="1317295" cy="1317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333333"/>
          </a:solidFill>
          <a:ln w="25400" cap="flat">
            <a:solidFill>
              <a:srgbClr val="000000">
                <a:alpha val="0"/>
              </a:srgbClr>
            </a:solidFill>
            <a:prstDash val="solid"/>
            <a:miter lim="4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800">
              <a:cs typeface="+mn-ea"/>
              <a:sym typeface="+mn-lt"/>
            </a:endParaRPr>
          </a:p>
        </p:txBody>
      </p:sp>
      <p:pic>
        <p:nvPicPr>
          <p:cNvPr id="8" name="图片 7" descr="E:\设计\PPT\图片2.png图片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847286" y="2572012"/>
            <a:ext cx="496570" cy="394970"/>
          </a:xfrm>
          <a:prstGeom prst="rect">
            <a:avLst/>
          </a:prstGeom>
        </p:spPr>
      </p:pic>
      <p:pic>
        <p:nvPicPr>
          <p:cNvPr id="11" name="图片 10" descr="E:\设计\PPT\图片3.png图片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590800" y="2510439"/>
            <a:ext cx="496570" cy="518115"/>
          </a:xfrm>
          <a:prstGeom prst="rect">
            <a:avLst/>
          </a:prstGeom>
        </p:spPr>
      </p:pic>
      <p:pic>
        <p:nvPicPr>
          <p:cNvPr id="22" name="图片 21" descr="E:\设计\PPT\图片4.png图片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9108123" y="2510439"/>
            <a:ext cx="478155" cy="518115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ldLvl="0" animBg="1"/>
      <p:bldP spid="60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5" grpId="0" bldLvl="0" animBg="1"/>
      <p:bldP spid="66" grpId="0" bldLvl="0" animBg="1"/>
      <p:bldP spid="67" grpId="0" bldLvl="0" animBg="1"/>
      <p:bldP spid="55" grpId="0" bldLvl="0" animBg="1"/>
      <p:bldP spid="56" grpId="0" bldLvl="0" animBg="1"/>
      <p:bldP spid="57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26" grpId="0" bldLvl="0" animBg="1"/>
      <p:bldP spid="27" grpId="0" bldLvl="0" animBg="1"/>
      <p:bldP spid="28" grpId="0" bldLvl="0" animBg="1"/>
      <p:bldP spid="16" grpId="0" bldLvl="0" animBg="1"/>
      <p:bldP spid="17" grpId="0" bldLvl="0" animBg="1"/>
      <p:bldP spid="2" grpId="0" bldLvl="0" animBg="1"/>
      <p:bldP spid="19" grpId="0" bldLvl="0" animBg="1"/>
      <p:bldP spid="20" grpId="0" bldLvl="0" animBg="1"/>
      <p:bldP spid="21" grpId="0" bldLvl="0" animBg="1"/>
      <p:bldP spid="4" grpId="0" bldLvl="0" animBg="1"/>
      <p:bldP spid="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1023873" y="5046153"/>
            <a:ext cx="4957288" cy="652654"/>
            <a:chOff x="1022551" y="4903027"/>
            <a:chExt cx="4958579" cy="652824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" name="任意多边形 18"/>
            <p:cNvSpPr/>
            <p:nvPr/>
          </p:nvSpPr>
          <p:spPr bwMode="auto">
            <a:xfrm>
              <a:off x="1022551" y="4903027"/>
              <a:ext cx="4958579" cy="652824"/>
            </a:xfrm>
            <a:custGeom>
              <a:avLst/>
              <a:gdLst>
                <a:gd name="T0" fmla="*/ 216100 w 3279285"/>
                <a:gd name="T1" fmla="*/ 0 h 431880"/>
                <a:gd name="T2" fmla="*/ 2354790 w 3279285"/>
                <a:gd name="T3" fmla="*/ 0 h 431880"/>
                <a:gd name="T4" fmla="*/ 2424017 w 3279285"/>
                <a:gd name="T5" fmla="*/ 76044 h 431880"/>
                <a:gd name="T6" fmla="*/ 3159270 w 3279285"/>
                <a:gd name="T7" fmla="*/ 425214 h 431880"/>
                <a:gd name="T8" fmla="*/ 3281735 w 3279285"/>
                <a:gd name="T9" fmla="*/ 431389 h 431880"/>
                <a:gd name="T10" fmla="*/ 3280825 w 3279285"/>
                <a:gd name="T11" fmla="*/ 431480 h 431880"/>
                <a:gd name="T12" fmla="*/ 216100 w 3279285"/>
                <a:gd name="T13" fmla="*/ 431480 h 431880"/>
                <a:gd name="T14" fmla="*/ 0 w 3279285"/>
                <a:gd name="T15" fmla="*/ 215740 h 431880"/>
                <a:gd name="T16" fmla="*/ 216100 w 3279285"/>
                <a:gd name="T17" fmla="*/ 0 h 4318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79285"/>
                <a:gd name="T28" fmla="*/ 0 h 431880"/>
                <a:gd name="T29" fmla="*/ 3279285 w 3279285"/>
                <a:gd name="T30" fmla="*/ 431880 h 4318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79285" h="431880">
                  <a:moveTo>
                    <a:pt x="215940" y="0"/>
                  </a:moveTo>
                  <a:lnTo>
                    <a:pt x="2353030" y="0"/>
                  </a:lnTo>
                  <a:lnTo>
                    <a:pt x="2422207" y="76114"/>
                  </a:lnTo>
                  <a:cubicBezTo>
                    <a:pt x="2614541" y="268448"/>
                    <a:pt x="2871077" y="396581"/>
                    <a:pt x="3156910" y="425609"/>
                  </a:cubicBezTo>
                  <a:lnTo>
                    <a:pt x="3279285" y="431789"/>
                  </a:lnTo>
                  <a:lnTo>
                    <a:pt x="3278375" y="431880"/>
                  </a:lnTo>
                  <a:lnTo>
                    <a:pt x="215940" y="431880"/>
                  </a:lnTo>
                  <a:cubicBezTo>
                    <a:pt x="96680" y="431880"/>
                    <a:pt x="0" y="335200"/>
                    <a:pt x="0" y="215940"/>
                  </a:cubicBezTo>
                  <a:cubicBezTo>
                    <a:pt x="0" y="96680"/>
                    <a:pt x="96680" y="0"/>
                    <a:pt x="215940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380" tIns="45690" rIns="91380" bIns="45690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634407" y="4963713"/>
              <a:ext cx="1733618" cy="40021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 defTabSz="1219200"/>
              <a:r>
                <a:rPr lang="zh-CN" altLang="en-US" sz="2000" b="1" dirty="0">
                  <a:solidFill>
                    <a:srgbClr val="333333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065140" y="2027632"/>
            <a:ext cx="4950092" cy="652654"/>
            <a:chOff x="6065131" y="1883720"/>
            <a:chExt cx="4951381" cy="652824"/>
          </a:xfrm>
          <a:solidFill>
            <a:schemeClr val="tx1">
              <a:lumMod val="65000"/>
              <a:lumOff val="35000"/>
            </a:schemeClr>
          </a:solidFill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" name="任意多边形 17"/>
            <p:cNvSpPr/>
            <p:nvPr/>
          </p:nvSpPr>
          <p:spPr bwMode="auto">
            <a:xfrm>
              <a:off x="6065131" y="1883720"/>
              <a:ext cx="4951381" cy="652824"/>
            </a:xfrm>
            <a:custGeom>
              <a:avLst/>
              <a:gdLst>
                <a:gd name="T0" fmla="*/ 27359 w 3275513"/>
                <a:gd name="T1" fmla="*/ 0 h 431880"/>
                <a:gd name="T2" fmla="*/ 3057238 w 3275513"/>
                <a:gd name="T3" fmla="*/ 0 h 431880"/>
                <a:gd name="T4" fmla="*/ 3273013 w 3275513"/>
                <a:gd name="T5" fmla="*/ 215740 h 431880"/>
                <a:gd name="T6" fmla="*/ 3057238 w 3275513"/>
                <a:gd name="T7" fmla="*/ 431480 h 431880"/>
                <a:gd name="T8" fmla="*/ 872766 w 3275513"/>
                <a:gd name="T9" fmla="*/ 431480 h 431880"/>
                <a:gd name="T10" fmla="*/ 803640 w 3275513"/>
                <a:gd name="T11" fmla="*/ 355438 h 431880"/>
                <a:gd name="T12" fmla="*/ 69496 w 3275513"/>
                <a:gd name="T13" fmla="*/ 6267 h 431880"/>
                <a:gd name="T14" fmla="*/ 0 w 3275513"/>
                <a:gd name="T15" fmla="*/ 2755 h 4318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75513"/>
                <a:gd name="T25" fmla="*/ 0 h 431880"/>
                <a:gd name="T26" fmla="*/ 3275513 w 3275513"/>
                <a:gd name="T27" fmla="*/ 431880 h 4318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75513" h="431880">
                  <a:moveTo>
                    <a:pt x="27379" y="0"/>
                  </a:moveTo>
                  <a:lnTo>
                    <a:pt x="3059573" y="0"/>
                  </a:lnTo>
                  <a:cubicBezTo>
                    <a:pt x="3178833" y="0"/>
                    <a:pt x="3275513" y="96680"/>
                    <a:pt x="3275513" y="215940"/>
                  </a:cubicBezTo>
                  <a:cubicBezTo>
                    <a:pt x="3275513" y="335200"/>
                    <a:pt x="3178833" y="431880"/>
                    <a:pt x="3059573" y="431880"/>
                  </a:cubicBezTo>
                  <a:lnTo>
                    <a:pt x="873431" y="431880"/>
                  </a:lnTo>
                  <a:lnTo>
                    <a:pt x="804255" y="355768"/>
                  </a:lnTo>
                  <a:cubicBezTo>
                    <a:pt x="611921" y="163433"/>
                    <a:pt x="355385" y="35300"/>
                    <a:pt x="69551" y="6272"/>
                  </a:cubicBezTo>
                  <a:lnTo>
                    <a:pt x="0" y="2760"/>
                  </a:lnTo>
                  <a:lnTo>
                    <a:pt x="27379" y="0"/>
                  </a:lnTo>
                  <a:close/>
                </a:path>
              </a:pathLst>
            </a:custGeom>
            <a:solidFill>
              <a:srgbClr val="333333"/>
            </a:solidFill>
            <a:ln w="28575">
              <a:noFill/>
              <a:rou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380" tIns="45690" rIns="91380" bIns="4569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20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8151238" y="1963942"/>
              <a:ext cx="1733618" cy="40021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defTabSz="1219200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</a:p>
          </p:txBody>
        </p:sp>
      </p:grpSp>
      <p:sp>
        <p:nvSpPr>
          <p:cNvPr id="13" name="TextBox 10"/>
          <p:cNvSpPr txBox="1"/>
          <p:nvPr/>
        </p:nvSpPr>
        <p:spPr>
          <a:xfrm>
            <a:off x="1096028" y="2859287"/>
            <a:ext cx="3134564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549536" y="2394127"/>
            <a:ext cx="2933888" cy="3008631"/>
            <a:chOff x="4549132" y="2250309"/>
            <a:chExt cx="2934652" cy="3009415"/>
          </a:xfrm>
          <a:solidFill>
            <a:srgbClr val="4F4D50"/>
          </a:solidFill>
        </p:grpSpPr>
        <p:grpSp>
          <p:nvGrpSpPr>
            <p:cNvPr id="16" name="组合 15"/>
            <p:cNvGrpSpPr/>
            <p:nvPr/>
          </p:nvGrpSpPr>
          <p:grpSpPr>
            <a:xfrm>
              <a:off x="4549132" y="2250309"/>
              <a:ext cx="2934652" cy="3009415"/>
              <a:chOff x="4598426" y="1496202"/>
              <a:chExt cx="3167150" cy="3247836"/>
            </a:xfrm>
            <a:grpFill/>
          </p:grpSpPr>
          <p:sp>
            <p:nvSpPr>
              <p:cNvPr id="17" name="椭圆 16"/>
              <p:cNvSpPr/>
              <p:nvPr/>
            </p:nvSpPr>
            <p:spPr>
              <a:xfrm flipH="1">
                <a:off x="4598426" y="1496202"/>
                <a:ext cx="3167150" cy="3167154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>
                  <a:lnSpc>
                    <a:spcPct val="130000"/>
                  </a:lnSpc>
                  <a:defRPr/>
                </a:pPr>
                <a:endParaRPr lang="zh-CN" altLang="en-US" sz="9595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 flipH="1">
                <a:off x="4687201" y="1724430"/>
                <a:ext cx="3019603" cy="30196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>
                  <a:lnSpc>
                    <a:spcPct val="130000"/>
                  </a:lnSpc>
                  <a:defRPr/>
                </a:pPr>
                <a:endParaRPr lang="zh-CN" altLang="en-US" sz="9595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5015077" y="3860753"/>
              <a:ext cx="2002762" cy="5980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23" name="TextBox 10"/>
          <p:cNvSpPr txBox="1"/>
          <p:nvPr/>
        </p:nvSpPr>
        <p:spPr>
          <a:xfrm>
            <a:off x="7880667" y="3181519"/>
            <a:ext cx="3134564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，无需调整格式，简单快捷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7" name="图片 26" descr="E:\设计\PPT\图片3.png图片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633257" y="3124200"/>
            <a:ext cx="766445" cy="799465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8143891" y="2044214"/>
            <a:ext cx="2854061" cy="1560118"/>
            <a:chOff x="1531599" y="3689289"/>
            <a:chExt cx="2854804" cy="1560524"/>
          </a:xfrm>
        </p:grpSpPr>
        <p:sp>
          <p:nvSpPr>
            <p:cNvPr id="44" name="矩形 43"/>
            <p:cNvSpPr/>
            <p:nvPr/>
          </p:nvSpPr>
          <p:spPr>
            <a:xfrm>
              <a:off x="1531599" y="4050621"/>
              <a:ext cx="2854804" cy="11991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无需调整格式，简单快捷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31599" y="3689289"/>
              <a:ext cx="1570069" cy="41746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rgbClr val="404040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143891" y="4164184"/>
            <a:ext cx="2854061" cy="1560118"/>
            <a:chOff x="1531599" y="3689289"/>
            <a:chExt cx="2854804" cy="1560524"/>
          </a:xfrm>
        </p:grpSpPr>
        <p:sp>
          <p:nvSpPr>
            <p:cNvPr id="47" name="矩形 46"/>
            <p:cNvSpPr/>
            <p:nvPr/>
          </p:nvSpPr>
          <p:spPr>
            <a:xfrm>
              <a:off x="1531599" y="4050621"/>
              <a:ext cx="2854804" cy="11991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无需调整格式，简单快捷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531599" y="3689289"/>
              <a:ext cx="1570069" cy="41746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72814" y="2044214"/>
            <a:ext cx="2854061" cy="1560118"/>
            <a:chOff x="1531599" y="3689289"/>
            <a:chExt cx="2854804" cy="1560524"/>
          </a:xfrm>
        </p:grpSpPr>
        <p:sp>
          <p:nvSpPr>
            <p:cNvPr id="50" name="矩形 49"/>
            <p:cNvSpPr/>
            <p:nvPr/>
          </p:nvSpPr>
          <p:spPr>
            <a:xfrm>
              <a:off x="1531599" y="4050621"/>
              <a:ext cx="2854804" cy="11991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无需调整格式，简单快捷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816334" y="3689289"/>
              <a:ext cx="1570069" cy="41746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72814" y="4164184"/>
            <a:ext cx="2854061" cy="1560118"/>
            <a:chOff x="1531599" y="3689289"/>
            <a:chExt cx="2854804" cy="1560524"/>
          </a:xfrm>
        </p:grpSpPr>
        <p:sp>
          <p:nvSpPr>
            <p:cNvPr id="53" name="矩形 52"/>
            <p:cNvSpPr/>
            <p:nvPr/>
          </p:nvSpPr>
          <p:spPr>
            <a:xfrm>
              <a:off x="1531599" y="4050621"/>
              <a:ext cx="2854804" cy="11991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无需调整格式，简单快捷此处文字</a:t>
              </a:r>
              <a:r>
                <a:rPr lang="zh-CN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无需调整格式，简单快捷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816334" y="3689289"/>
              <a:ext cx="1570069" cy="41746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223513" y="1981577"/>
            <a:ext cx="3609400" cy="3609400"/>
            <a:chOff x="6651" y="3121"/>
            <a:chExt cx="5684" cy="5684"/>
          </a:xfrm>
        </p:grpSpPr>
        <p:grpSp>
          <p:nvGrpSpPr>
            <p:cNvPr id="2" name="e4c92a7a-3e91-4322-8ac7-d1cac9c074e3"/>
            <p:cNvGrpSpPr>
              <a:grpSpLocks noChangeAspect="1"/>
            </p:cNvGrpSpPr>
            <p:nvPr/>
          </p:nvGrpSpPr>
          <p:grpSpPr>
            <a:xfrm>
              <a:off x="6651" y="3121"/>
              <a:ext cx="5684" cy="5684"/>
              <a:chOff x="3958965" y="1520788"/>
              <a:chExt cx="4138460" cy="4138460"/>
            </a:xfrm>
          </p:grpSpPr>
          <p:sp>
            <p:nvSpPr>
              <p:cNvPr id="4" name="Freeform: Shape 29"/>
              <p:cNvSpPr/>
              <p:nvPr/>
            </p:nvSpPr>
            <p:spPr bwMode="auto">
              <a:xfrm>
                <a:off x="7593658" y="3012222"/>
                <a:ext cx="433346" cy="1086978"/>
              </a:xfrm>
              <a:custGeom>
                <a:avLst/>
                <a:gdLst/>
                <a:ahLst/>
                <a:cxnLst>
                  <a:cxn ang="0">
                    <a:pos x="0" y="346"/>
                  </a:cxn>
                  <a:cxn ang="0">
                    <a:pos x="73" y="563"/>
                  </a:cxn>
                  <a:cxn ang="0">
                    <a:pos x="224" y="391"/>
                  </a:cxn>
                  <a:cxn ang="0">
                    <a:pos x="149" y="376"/>
                  </a:cxn>
                  <a:cxn ang="0">
                    <a:pos x="108" y="0"/>
                  </a:cxn>
                  <a:cxn ang="0">
                    <a:pos x="35" y="24"/>
                  </a:cxn>
                  <a:cxn ang="0">
                    <a:pos x="73" y="361"/>
                  </a:cxn>
                  <a:cxn ang="0">
                    <a:pos x="0" y="346"/>
                  </a:cxn>
                </a:cxnLst>
                <a:rect l="0" t="0" r="r" b="b"/>
                <a:pathLst>
                  <a:path w="224" h="563">
                    <a:moveTo>
                      <a:pt x="0" y="346"/>
                    </a:moveTo>
                    <a:cubicBezTo>
                      <a:pt x="73" y="563"/>
                      <a:pt x="73" y="563"/>
                      <a:pt x="73" y="563"/>
                    </a:cubicBezTo>
                    <a:cubicBezTo>
                      <a:pt x="224" y="391"/>
                      <a:pt x="224" y="391"/>
                      <a:pt x="224" y="391"/>
                    </a:cubicBezTo>
                    <a:cubicBezTo>
                      <a:pt x="149" y="376"/>
                      <a:pt x="149" y="376"/>
                      <a:pt x="149" y="376"/>
                    </a:cubicBezTo>
                    <a:cubicBezTo>
                      <a:pt x="160" y="250"/>
                      <a:pt x="146" y="121"/>
                      <a:pt x="108" y="0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69" y="132"/>
                      <a:pt x="82" y="247"/>
                      <a:pt x="73" y="361"/>
                    </a:cubicBezTo>
                    <a:lnTo>
                      <a:pt x="0" y="34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6" name="Freeform: Shape 30"/>
              <p:cNvSpPr/>
              <p:nvPr/>
            </p:nvSpPr>
            <p:spPr bwMode="auto">
              <a:xfrm>
                <a:off x="5519014" y="1591207"/>
                <a:ext cx="1088784" cy="433347"/>
              </a:xfrm>
              <a:custGeom>
                <a:avLst/>
                <a:gdLst/>
                <a:ahLst/>
                <a:cxnLst>
                  <a:cxn ang="0">
                    <a:pos x="361" y="151"/>
                  </a:cxn>
                  <a:cxn ang="0">
                    <a:pos x="346" y="224"/>
                  </a:cxn>
                  <a:cxn ang="0">
                    <a:pos x="563" y="151"/>
                  </a:cxn>
                  <a:cxn ang="0">
                    <a:pos x="391" y="0"/>
                  </a:cxn>
                  <a:cxn ang="0">
                    <a:pos x="376" y="75"/>
                  </a:cxn>
                  <a:cxn ang="0">
                    <a:pos x="0" y="116"/>
                  </a:cxn>
                  <a:cxn ang="0">
                    <a:pos x="23" y="189"/>
                  </a:cxn>
                  <a:cxn ang="0">
                    <a:pos x="361" y="151"/>
                  </a:cxn>
                </a:cxnLst>
                <a:rect l="0" t="0" r="r" b="b"/>
                <a:pathLst>
                  <a:path w="563" h="224">
                    <a:moveTo>
                      <a:pt x="361" y="151"/>
                    </a:moveTo>
                    <a:cubicBezTo>
                      <a:pt x="346" y="224"/>
                      <a:pt x="346" y="224"/>
                      <a:pt x="346" y="224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376" y="75"/>
                      <a:pt x="376" y="75"/>
                      <a:pt x="376" y="75"/>
                    </a:cubicBezTo>
                    <a:cubicBezTo>
                      <a:pt x="250" y="64"/>
                      <a:pt x="121" y="78"/>
                      <a:pt x="0" y="116"/>
                    </a:cubicBezTo>
                    <a:cubicBezTo>
                      <a:pt x="23" y="189"/>
                      <a:pt x="23" y="189"/>
                      <a:pt x="23" y="189"/>
                    </a:cubicBezTo>
                    <a:cubicBezTo>
                      <a:pt x="131" y="155"/>
                      <a:pt x="247" y="142"/>
                      <a:pt x="361" y="15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7" name="Freeform: Shape 31"/>
              <p:cNvSpPr/>
              <p:nvPr/>
            </p:nvSpPr>
            <p:spPr bwMode="auto">
              <a:xfrm>
                <a:off x="3958965" y="3012222"/>
                <a:ext cx="433346" cy="1086978"/>
              </a:xfrm>
              <a:custGeom>
                <a:avLst/>
                <a:gdLst/>
                <a:ahLst/>
                <a:cxnLst>
                  <a:cxn ang="0">
                    <a:pos x="116" y="563"/>
                  </a:cxn>
                  <a:cxn ang="0">
                    <a:pos x="189" y="540"/>
                  </a:cxn>
                  <a:cxn ang="0">
                    <a:pos x="151" y="202"/>
                  </a:cxn>
                  <a:cxn ang="0">
                    <a:pos x="224" y="217"/>
                  </a:cxn>
                  <a:cxn ang="0">
                    <a:pos x="151" y="0"/>
                  </a:cxn>
                  <a:cxn ang="0">
                    <a:pos x="0" y="172"/>
                  </a:cxn>
                  <a:cxn ang="0">
                    <a:pos x="75" y="187"/>
                  </a:cxn>
                  <a:cxn ang="0">
                    <a:pos x="116" y="563"/>
                  </a:cxn>
                </a:cxnLst>
                <a:rect l="0" t="0" r="r" b="b"/>
                <a:pathLst>
                  <a:path w="224" h="563">
                    <a:moveTo>
                      <a:pt x="116" y="563"/>
                    </a:moveTo>
                    <a:cubicBezTo>
                      <a:pt x="189" y="540"/>
                      <a:pt x="189" y="540"/>
                      <a:pt x="189" y="540"/>
                    </a:cubicBezTo>
                    <a:cubicBezTo>
                      <a:pt x="155" y="432"/>
                      <a:pt x="142" y="316"/>
                      <a:pt x="151" y="202"/>
                    </a:cubicBezTo>
                    <a:cubicBezTo>
                      <a:pt x="224" y="217"/>
                      <a:pt x="224" y="217"/>
                      <a:pt x="224" y="217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75" y="187"/>
                      <a:pt x="75" y="187"/>
                      <a:pt x="75" y="187"/>
                    </a:cubicBezTo>
                    <a:cubicBezTo>
                      <a:pt x="64" y="313"/>
                      <a:pt x="78" y="442"/>
                      <a:pt x="116" y="56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8" name="Freeform: Shape 32"/>
              <p:cNvSpPr/>
              <p:nvPr/>
            </p:nvSpPr>
            <p:spPr bwMode="auto">
              <a:xfrm>
                <a:off x="5519014" y="5225901"/>
                <a:ext cx="1088784" cy="433347"/>
              </a:xfrm>
              <a:custGeom>
                <a:avLst/>
                <a:gdLst/>
                <a:ahLst/>
                <a:cxnLst>
                  <a:cxn ang="0">
                    <a:pos x="202" y="73"/>
                  </a:cxn>
                  <a:cxn ang="0">
                    <a:pos x="217" y="0"/>
                  </a:cxn>
                  <a:cxn ang="0">
                    <a:pos x="0" y="73"/>
                  </a:cxn>
                  <a:cxn ang="0">
                    <a:pos x="172" y="224"/>
                  </a:cxn>
                  <a:cxn ang="0">
                    <a:pos x="187" y="149"/>
                  </a:cxn>
                  <a:cxn ang="0">
                    <a:pos x="273" y="153"/>
                  </a:cxn>
                  <a:cxn ang="0">
                    <a:pos x="563" y="108"/>
                  </a:cxn>
                  <a:cxn ang="0">
                    <a:pos x="540" y="35"/>
                  </a:cxn>
                  <a:cxn ang="0">
                    <a:pos x="202" y="73"/>
                  </a:cxn>
                </a:cxnLst>
                <a:rect l="0" t="0" r="r" b="b"/>
                <a:pathLst>
                  <a:path w="563" h="224">
                    <a:moveTo>
                      <a:pt x="202" y="73"/>
                    </a:moveTo>
                    <a:cubicBezTo>
                      <a:pt x="217" y="0"/>
                      <a:pt x="217" y="0"/>
                      <a:pt x="217" y="0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72" y="224"/>
                      <a:pt x="172" y="224"/>
                      <a:pt x="172" y="224"/>
                    </a:cubicBezTo>
                    <a:cubicBezTo>
                      <a:pt x="187" y="149"/>
                      <a:pt x="187" y="149"/>
                      <a:pt x="187" y="149"/>
                    </a:cubicBezTo>
                    <a:cubicBezTo>
                      <a:pt x="216" y="151"/>
                      <a:pt x="244" y="153"/>
                      <a:pt x="273" y="153"/>
                    </a:cubicBezTo>
                    <a:cubicBezTo>
                      <a:pt x="371" y="153"/>
                      <a:pt x="470" y="138"/>
                      <a:pt x="563" y="108"/>
                    </a:cubicBezTo>
                    <a:cubicBezTo>
                      <a:pt x="540" y="35"/>
                      <a:pt x="540" y="35"/>
                      <a:pt x="540" y="35"/>
                    </a:cubicBezTo>
                    <a:cubicBezTo>
                      <a:pt x="431" y="69"/>
                      <a:pt x="316" y="82"/>
                      <a:pt x="202" y="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39" name="Freeform: Shape 35"/>
              <p:cNvSpPr/>
              <p:nvPr/>
            </p:nvSpPr>
            <p:spPr bwMode="auto">
              <a:xfrm>
                <a:off x="4011325" y="1520789"/>
                <a:ext cx="1780332" cy="1780333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37" name="Freeform: Shape 38"/>
              <p:cNvSpPr/>
              <p:nvPr/>
            </p:nvSpPr>
            <p:spPr bwMode="auto">
              <a:xfrm>
                <a:off x="6317092" y="1520788"/>
                <a:ext cx="1780333" cy="178033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35" name="Freeform: Shape 41"/>
              <p:cNvSpPr/>
              <p:nvPr/>
            </p:nvSpPr>
            <p:spPr bwMode="auto">
              <a:xfrm>
                <a:off x="6317091" y="3751629"/>
                <a:ext cx="1780332" cy="1780334"/>
              </a:xfrm>
              <a:custGeom>
                <a:avLst/>
                <a:gdLst/>
                <a:ahLst/>
                <a:cxnLst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</a:cxnLst>
                <a:rect l="0" t="0" r="r" b="b"/>
                <a:pathLst>
                  <a:path w="922" h="922">
                    <a:moveTo>
                      <a:pt x="490" y="16"/>
                    </a:move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lnTo>
                      <a:pt x="490" y="16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33" name="Freeform: Shape 44"/>
              <p:cNvSpPr/>
              <p:nvPr/>
            </p:nvSpPr>
            <p:spPr bwMode="auto">
              <a:xfrm>
                <a:off x="4011325" y="3793139"/>
                <a:ext cx="1780332" cy="1780334"/>
              </a:xfrm>
              <a:custGeom>
                <a:avLst/>
                <a:gdLst/>
                <a:ahLst/>
                <a:cxnLst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</a:cxnLst>
                <a:rect l="0" t="0" r="r" b="b"/>
                <a:pathLst>
                  <a:path w="922" h="922">
                    <a:moveTo>
                      <a:pt x="906" y="432"/>
                    </a:move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sz="1800">
                  <a:cs typeface="+mn-ea"/>
                  <a:sym typeface="+mn-lt"/>
                </a:endParaRPr>
              </a:p>
            </p:txBody>
          </p:sp>
        </p:grpSp>
        <p:pic>
          <p:nvPicPr>
            <p:cNvPr id="17" name="图片 16" descr="图片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1" y="4029"/>
              <a:ext cx="790" cy="629"/>
            </a:xfrm>
            <a:prstGeom prst="rect">
              <a:avLst/>
            </a:prstGeom>
          </p:spPr>
        </p:pic>
        <p:pic>
          <p:nvPicPr>
            <p:cNvPr id="19" name="图片 18" descr="E:\设计\PPT\图片4.png图片4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822" y="6963"/>
              <a:ext cx="821" cy="890"/>
            </a:xfrm>
            <a:prstGeom prst="rect">
              <a:avLst/>
            </a:prstGeom>
          </p:spPr>
        </p:pic>
        <p:pic>
          <p:nvPicPr>
            <p:cNvPr id="20" name="图片 19" descr="图片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1" y="7150"/>
              <a:ext cx="790" cy="629"/>
            </a:xfrm>
            <a:prstGeom prst="rect">
              <a:avLst/>
            </a:prstGeom>
          </p:spPr>
        </p:pic>
        <p:pic>
          <p:nvPicPr>
            <p:cNvPr id="21" name="图片 20" descr="E:\设计\PPT\图片3.png图片3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0696" y="3812"/>
              <a:ext cx="833" cy="869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sp>
        <p:nvSpPr>
          <p:cNvPr id="27" name="Right Arrow 29"/>
          <p:cNvSpPr/>
          <p:nvPr/>
        </p:nvSpPr>
        <p:spPr>
          <a:xfrm flipH="1">
            <a:off x="3002653" y="4856592"/>
            <a:ext cx="781712" cy="781712"/>
          </a:xfrm>
          <a:prstGeom prst="rightArrow">
            <a:avLst>
              <a:gd name="adj1" fmla="val 5906"/>
              <a:gd name="adj2" fmla="val 50000"/>
            </a:avLst>
          </a:prstGeom>
          <a:solidFill>
            <a:srgbClr val="FFC000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N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" name="Right Arrow 30"/>
          <p:cNvSpPr/>
          <p:nvPr/>
        </p:nvSpPr>
        <p:spPr>
          <a:xfrm flipH="1">
            <a:off x="3002653" y="2341888"/>
            <a:ext cx="781712" cy="781712"/>
          </a:xfrm>
          <a:prstGeom prst="rightArrow">
            <a:avLst>
              <a:gd name="adj1" fmla="val 5906"/>
              <a:gd name="adj2" fmla="val 50000"/>
            </a:avLst>
          </a:prstGeom>
          <a:solidFill>
            <a:srgbClr val="FFC000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N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" name="Freeform 24"/>
          <p:cNvSpPr/>
          <p:nvPr/>
        </p:nvSpPr>
        <p:spPr bwMode="auto">
          <a:xfrm>
            <a:off x="6132107" y="4811949"/>
            <a:ext cx="2762364" cy="544803"/>
          </a:xfrm>
          <a:custGeom>
            <a:avLst/>
            <a:gdLst>
              <a:gd name="T0" fmla="*/ 79 w 883"/>
              <a:gd name="T1" fmla="*/ 0 h 174"/>
              <a:gd name="T2" fmla="*/ 271 w 883"/>
              <a:gd name="T3" fmla="*/ 58 h 174"/>
              <a:gd name="T4" fmla="*/ 271 w 883"/>
              <a:gd name="T5" fmla="*/ 58 h 174"/>
              <a:gd name="T6" fmla="*/ 883 w 883"/>
              <a:gd name="T7" fmla="*/ 58 h 174"/>
              <a:gd name="T8" fmla="*/ 883 w 883"/>
              <a:gd name="T9" fmla="*/ 174 h 174"/>
              <a:gd name="T10" fmla="*/ 271 w 883"/>
              <a:gd name="T11" fmla="*/ 174 h 174"/>
              <a:gd name="T12" fmla="*/ 0 w 883"/>
              <a:gd name="T13" fmla="*/ 86 h 174"/>
              <a:gd name="T14" fmla="*/ 79 w 883"/>
              <a:gd name="T1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83" h="174">
                <a:moveTo>
                  <a:pt x="79" y="0"/>
                </a:moveTo>
                <a:cubicBezTo>
                  <a:pt x="134" y="36"/>
                  <a:pt x="200" y="58"/>
                  <a:pt x="271" y="58"/>
                </a:cubicBezTo>
                <a:cubicBezTo>
                  <a:pt x="271" y="58"/>
                  <a:pt x="271" y="58"/>
                  <a:pt x="271" y="58"/>
                </a:cubicBezTo>
                <a:cubicBezTo>
                  <a:pt x="883" y="58"/>
                  <a:pt x="883" y="58"/>
                  <a:pt x="883" y="58"/>
                </a:cubicBezTo>
                <a:cubicBezTo>
                  <a:pt x="883" y="174"/>
                  <a:pt x="883" y="174"/>
                  <a:pt x="883" y="174"/>
                </a:cubicBezTo>
                <a:cubicBezTo>
                  <a:pt x="271" y="174"/>
                  <a:pt x="271" y="174"/>
                  <a:pt x="271" y="174"/>
                </a:cubicBezTo>
                <a:cubicBezTo>
                  <a:pt x="170" y="174"/>
                  <a:pt x="76" y="141"/>
                  <a:pt x="0" y="86"/>
                </a:cubicBezTo>
                <a:lnTo>
                  <a:pt x="79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16" tIns="45708" rIns="91416" bIns="45708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" name="Freeform 25"/>
          <p:cNvSpPr/>
          <p:nvPr/>
        </p:nvSpPr>
        <p:spPr bwMode="auto">
          <a:xfrm>
            <a:off x="3388260" y="2548109"/>
            <a:ext cx="2768973" cy="564639"/>
          </a:xfrm>
          <a:custGeom>
            <a:avLst/>
            <a:gdLst>
              <a:gd name="T0" fmla="*/ 811 w 885"/>
              <a:gd name="T1" fmla="*/ 180 h 180"/>
              <a:gd name="T2" fmla="*/ 612 w 885"/>
              <a:gd name="T3" fmla="*/ 116 h 180"/>
              <a:gd name="T4" fmla="*/ 612 w 885"/>
              <a:gd name="T5" fmla="*/ 116 h 180"/>
              <a:gd name="T6" fmla="*/ 0 w 885"/>
              <a:gd name="T7" fmla="*/ 116 h 180"/>
              <a:gd name="T8" fmla="*/ 0 w 885"/>
              <a:gd name="T9" fmla="*/ 0 h 180"/>
              <a:gd name="T10" fmla="*/ 612 w 885"/>
              <a:gd name="T11" fmla="*/ 0 h 180"/>
              <a:gd name="T12" fmla="*/ 885 w 885"/>
              <a:gd name="T13" fmla="*/ 90 h 180"/>
              <a:gd name="T14" fmla="*/ 811 w 885"/>
              <a:gd name="T15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85" h="180">
                <a:moveTo>
                  <a:pt x="811" y="180"/>
                </a:moveTo>
                <a:cubicBezTo>
                  <a:pt x="755" y="140"/>
                  <a:pt x="686" y="116"/>
                  <a:pt x="612" y="116"/>
                </a:cubicBezTo>
                <a:cubicBezTo>
                  <a:pt x="612" y="116"/>
                  <a:pt x="612" y="116"/>
                  <a:pt x="612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0"/>
                  <a:pt x="0" y="0"/>
                  <a:pt x="0" y="0"/>
                </a:cubicBezTo>
                <a:cubicBezTo>
                  <a:pt x="612" y="0"/>
                  <a:pt x="612" y="0"/>
                  <a:pt x="612" y="0"/>
                </a:cubicBezTo>
                <a:cubicBezTo>
                  <a:pt x="714" y="0"/>
                  <a:pt x="809" y="33"/>
                  <a:pt x="885" y="90"/>
                </a:cubicBezTo>
                <a:lnTo>
                  <a:pt x="811" y="18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16" tIns="45708" rIns="91416" bIns="45708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2" name="Freeform 26"/>
          <p:cNvSpPr/>
          <p:nvPr/>
        </p:nvSpPr>
        <p:spPr bwMode="auto">
          <a:xfrm>
            <a:off x="3388258" y="2968613"/>
            <a:ext cx="3353447" cy="2463513"/>
          </a:xfrm>
          <a:custGeom>
            <a:avLst/>
            <a:gdLst>
              <a:gd name="T0" fmla="*/ 937 w 1072"/>
              <a:gd name="T1" fmla="*/ 0 h 786"/>
              <a:gd name="T2" fmla="*/ 1072 w 1072"/>
              <a:gd name="T3" fmla="*/ 326 h 786"/>
              <a:gd name="T4" fmla="*/ 612 w 1072"/>
              <a:gd name="T5" fmla="*/ 786 h 786"/>
              <a:gd name="T6" fmla="*/ 0 w 1072"/>
              <a:gd name="T7" fmla="*/ 786 h 786"/>
              <a:gd name="T8" fmla="*/ 0 w 1072"/>
              <a:gd name="T9" fmla="*/ 674 h 786"/>
              <a:gd name="T10" fmla="*/ 612 w 1072"/>
              <a:gd name="T11" fmla="*/ 674 h 786"/>
              <a:gd name="T12" fmla="*/ 612 w 1072"/>
              <a:gd name="T13" fmla="*/ 670 h 786"/>
              <a:gd name="T14" fmla="*/ 956 w 1072"/>
              <a:gd name="T15" fmla="*/ 326 h 786"/>
              <a:gd name="T16" fmla="*/ 858 w 1072"/>
              <a:gd name="T17" fmla="*/ 85 h 786"/>
              <a:gd name="T18" fmla="*/ 937 w 1072"/>
              <a:gd name="T19" fmla="*/ 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2" h="786">
                <a:moveTo>
                  <a:pt x="937" y="0"/>
                </a:moveTo>
                <a:cubicBezTo>
                  <a:pt x="1020" y="84"/>
                  <a:pt x="1072" y="199"/>
                  <a:pt x="1072" y="326"/>
                </a:cubicBezTo>
                <a:cubicBezTo>
                  <a:pt x="1072" y="580"/>
                  <a:pt x="866" y="786"/>
                  <a:pt x="612" y="786"/>
                </a:cubicBezTo>
                <a:cubicBezTo>
                  <a:pt x="0" y="786"/>
                  <a:pt x="0" y="786"/>
                  <a:pt x="0" y="786"/>
                </a:cubicBezTo>
                <a:cubicBezTo>
                  <a:pt x="0" y="674"/>
                  <a:pt x="0" y="674"/>
                  <a:pt x="0" y="674"/>
                </a:cubicBezTo>
                <a:cubicBezTo>
                  <a:pt x="612" y="674"/>
                  <a:pt x="612" y="674"/>
                  <a:pt x="612" y="674"/>
                </a:cubicBezTo>
                <a:cubicBezTo>
                  <a:pt x="612" y="670"/>
                  <a:pt x="612" y="670"/>
                  <a:pt x="612" y="670"/>
                </a:cubicBezTo>
                <a:cubicBezTo>
                  <a:pt x="802" y="670"/>
                  <a:pt x="956" y="516"/>
                  <a:pt x="956" y="326"/>
                </a:cubicBezTo>
                <a:cubicBezTo>
                  <a:pt x="956" y="232"/>
                  <a:pt x="919" y="147"/>
                  <a:pt x="858" y="85"/>
                </a:cubicBezTo>
                <a:lnTo>
                  <a:pt x="93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16" tIns="45708" rIns="91416" bIns="45708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" name="Freeform 27"/>
          <p:cNvSpPr/>
          <p:nvPr/>
        </p:nvSpPr>
        <p:spPr bwMode="auto">
          <a:xfrm>
            <a:off x="5541025" y="2472735"/>
            <a:ext cx="3353447" cy="2407976"/>
          </a:xfrm>
          <a:custGeom>
            <a:avLst/>
            <a:gdLst>
              <a:gd name="T0" fmla="*/ 202 w 1072"/>
              <a:gd name="T1" fmla="*/ 687 h 768"/>
              <a:gd name="T2" fmla="*/ 116 w 1072"/>
              <a:gd name="T3" fmla="*/ 460 h 768"/>
              <a:gd name="T4" fmla="*/ 460 w 1072"/>
              <a:gd name="T5" fmla="*/ 116 h 768"/>
              <a:gd name="T6" fmla="*/ 460 w 1072"/>
              <a:gd name="T7" fmla="*/ 112 h 768"/>
              <a:gd name="T8" fmla="*/ 1072 w 1072"/>
              <a:gd name="T9" fmla="*/ 112 h 768"/>
              <a:gd name="T10" fmla="*/ 1072 w 1072"/>
              <a:gd name="T11" fmla="*/ 0 h 768"/>
              <a:gd name="T12" fmla="*/ 460 w 1072"/>
              <a:gd name="T13" fmla="*/ 0 h 768"/>
              <a:gd name="T14" fmla="*/ 0 w 1072"/>
              <a:gd name="T15" fmla="*/ 460 h 768"/>
              <a:gd name="T16" fmla="*/ 118 w 1072"/>
              <a:gd name="T17" fmla="*/ 768 h 768"/>
              <a:gd name="T18" fmla="*/ 202 w 1072"/>
              <a:gd name="T19" fmla="*/ 687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2" h="768">
                <a:moveTo>
                  <a:pt x="202" y="687"/>
                </a:moveTo>
                <a:cubicBezTo>
                  <a:pt x="148" y="627"/>
                  <a:pt x="116" y="547"/>
                  <a:pt x="116" y="460"/>
                </a:cubicBezTo>
                <a:cubicBezTo>
                  <a:pt x="116" y="270"/>
                  <a:pt x="272" y="116"/>
                  <a:pt x="460" y="116"/>
                </a:cubicBezTo>
                <a:cubicBezTo>
                  <a:pt x="460" y="112"/>
                  <a:pt x="460" y="112"/>
                  <a:pt x="460" y="112"/>
                </a:cubicBezTo>
                <a:cubicBezTo>
                  <a:pt x="1072" y="112"/>
                  <a:pt x="1072" y="112"/>
                  <a:pt x="1072" y="112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460" y="0"/>
                  <a:pt x="460" y="0"/>
                  <a:pt x="460" y="0"/>
                </a:cubicBezTo>
                <a:cubicBezTo>
                  <a:pt x="206" y="0"/>
                  <a:pt x="0" y="206"/>
                  <a:pt x="0" y="460"/>
                </a:cubicBezTo>
                <a:cubicBezTo>
                  <a:pt x="0" y="578"/>
                  <a:pt x="45" y="686"/>
                  <a:pt x="118" y="768"/>
                </a:cubicBezTo>
                <a:cubicBezTo>
                  <a:pt x="118" y="768"/>
                  <a:pt x="170" y="730"/>
                  <a:pt x="202" y="68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16" tIns="45708" rIns="91416" bIns="45708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5" name="TextBox 30"/>
          <p:cNvSpPr txBox="1"/>
          <p:nvPr/>
        </p:nvSpPr>
        <p:spPr>
          <a:xfrm>
            <a:off x="1570110" y="2461703"/>
            <a:ext cx="1378983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219200"/>
            <a:r>
              <a:rPr lang="zh-CN" b="1" dirty="0">
                <a:solidFill>
                  <a:srgbClr val="4F4D50"/>
                </a:solidFill>
                <a:cs typeface="+mn-ea"/>
                <a:sym typeface="+mn-lt"/>
              </a:rPr>
              <a:t>文字</a:t>
            </a:r>
          </a:p>
          <a:p>
            <a:pPr algn="ctr" defTabSz="1219200"/>
            <a:r>
              <a:rPr lang="zh-CN" b="1" dirty="0">
                <a:solidFill>
                  <a:srgbClr val="4F4D50"/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36" name="TextBox 30"/>
          <p:cNvSpPr txBox="1"/>
          <p:nvPr/>
        </p:nvSpPr>
        <p:spPr>
          <a:xfrm>
            <a:off x="1570110" y="4916062"/>
            <a:ext cx="1378983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219200"/>
            <a:r>
              <a:rPr lang="zh-CN" b="1" dirty="0">
                <a:solidFill>
                  <a:srgbClr val="4F4D50"/>
                </a:solidFill>
                <a:cs typeface="+mn-ea"/>
                <a:sym typeface="+mn-lt"/>
              </a:rPr>
              <a:t>文字</a:t>
            </a:r>
          </a:p>
          <a:p>
            <a:pPr algn="ctr" defTabSz="1219200"/>
            <a:r>
              <a:rPr lang="zh-CN" b="1" dirty="0">
                <a:solidFill>
                  <a:srgbClr val="4F4D50"/>
                </a:solidFill>
                <a:cs typeface="+mn-ea"/>
                <a:sym typeface="+mn-lt"/>
              </a:rPr>
              <a:t>添加</a:t>
            </a:r>
            <a:endParaRPr lang="zh-CN" altLang="en-US" b="1" dirty="0">
              <a:solidFill>
                <a:srgbClr val="4F4D50"/>
              </a:solidFill>
              <a:cs typeface="+mn-ea"/>
              <a:sym typeface="+mn-lt"/>
            </a:endParaRPr>
          </a:p>
        </p:txBody>
      </p:sp>
      <p:sp>
        <p:nvSpPr>
          <p:cNvPr id="37" name="TextBox 30"/>
          <p:cNvSpPr txBox="1"/>
          <p:nvPr/>
        </p:nvSpPr>
        <p:spPr>
          <a:xfrm>
            <a:off x="9230578" y="2461703"/>
            <a:ext cx="1378983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219200"/>
            <a:r>
              <a:rPr lang="zh-CN" b="1" dirty="0">
                <a:solidFill>
                  <a:srgbClr val="4F4D50"/>
                </a:solidFill>
                <a:cs typeface="+mn-ea"/>
                <a:sym typeface="+mn-lt"/>
              </a:rPr>
              <a:t>文字</a:t>
            </a:r>
          </a:p>
          <a:p>
            <a:pPr algn="ctr" defTabSz="1219200"/>
            <a:r>
              <a:rPr lang="zh-CN" b="1" dirty="0">
                <a:solidFill>
                  <a:srgbClr val="4F4D50"/>
                </a:solidFill>
                <a:cs typeface="+mn-ea"/>
                <a:sym typeface="+mn-lt"/>
              </a:rPr>
              <a:t>添加</a:t>
            </a:r>
            <a:endParaRPr lang="zh-CN" altLang="en-US" b="1" dirty="0">
              <a:solidFill>
                <a:srgbClr val="4F4D50"/>
              </a:solidFill>
              <a:cs typeface="+mn-ea"/>
              <a:sym typeface="+mn-lt"/>
            </a:endParaRPr>
          </a:p>
        </p:txBody>
      </p:sp>
      <p:sp>
        <p:nvSpPr>
          <p:cNvPr id="38" name="TextBox 30"/>
          <p:cNvSpPr txBox="1"/>
          <p:nvPr/>
        </p:nvSpPr>
        <p:spPr>
          <a:xfrm>
            <a:off x="9230578" y="4916062"/>
            <a:ext cx="1378983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219200"/>
            <a:r>
              <a:rPr lang="zh-CN" b="1" dirty="0">
                <a:solidFill>
                  <a:srgbClr val="4F4D50"/>
                </a:solidFill>
                <a:cs typeface="+mn-ea"/>
                <a:sym typeface="+mn-lt"/>
              </a:rPr>
              <a:t>文字</a:t>
            </a:r>
          </a:p>
          <a:p>
            <a:pPr algn="ctr" defTabSz="1219200"/>
            <a:r>
              <a:rPr lang="zh-CN" b="1" dirty="0">
                <a:solidFill>
                  <a:srgbClr val="4F4D50"/>
                </a:solidFill>
                <a:cs typeface="+mn-ea"/>
                <a:sym typeface="+mn-lt"/>
              </a:rPr>
              <a:t>添加</a:t>
            </a:r>
            <a:endParaRPr lang="zh-CN" altLang="en-US" b="1" dirty="0">
              <a:solidFill>
                <a:srgbClr val="4F4D50"/>
              </a:solidFill>
              <a:cs typeface="+mn-ea"/>
              <a:sym typeface="+mn-lt"/>
            </a:endParaRPr>
          </a:p>
        </p:txBody>
      </p:sp>
      <p:sp>
        <p:nvSpPr>
          <p:cNvPr id="39" name="矩形 27"/>
          <p:cNvSpPr>
            <a:spLocks noChangeArrowheads="1"/>
          </p:cNvSpPr>
          <p:nvPr/>
        </p:nvSpPr>
        <p:spPr bwMode="auto">
          <a:xfrm>
            <a:off x="1680569" y="3314050"/>
            <a:ext cx="2861263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52" tIns="45727" rIns="91452" bIns="45727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</a:t>
            </a:r>
            <a:endParaRPr lang="zh-CN" altLang="en-US" sz="12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矩形 27"/>
          <p:cNvSpPr>
            <a:spLocks noChangeArrowheads="1"/>
          </p:cNvSpPr>
          <p:nvPr/>
        </p:nvSpPr>
        <p:spPr bwMode="auto">
          <a:xfrm>
            <a:off x="1680569" y="4082135"/>
            <a:ext cx="2861263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52" tIns="45727" rIns="91452" bIns="45727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</a:t>
            </a:r>
            <a:endParaRPr lang="zh-CN" altLang="en-US" sz="12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矩形 27"/>
          <p:cNvSpPr>
            <a:spLocks noChangeArrowheads="1"/>
          </p:cNvSpPr>
          <p:nvPr/>
        </p:nvSpPr>
        <p:spPr bwMode="auto">
          <a:xfrm>
            <a:off x="7691902" y="3314050"/>
            <a:ext cx="2861263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52" tIns="45727" rIns="91452" bIns="45727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</a:t>
            </a:r>
            <a:endParaRPr lang="zh-CN" altLang="en-US" sz="12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矩形 27"/>
          <p:cNvSpPr>
            <a:spLocks noChangeArrowheads="1"/>
          </p:cNvSpPr>
          <p:nvPr/>
        </p:nvSpPr>
        <p:spPr bwMode="auto">
          <a:xfrm>
            <a:off x="7691902" y="4082135"/>
            <a:ext cx="2861263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52" tIns="45727" rIns="91452" bIns="45727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此处文字</a:t>
            </a:r>
            <a:r>
              <a:rPr lang="zh-CN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内容可以根据您的需要进行更换修改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，无需调整格式</a:t>
            </a:r>
            <a:endParaRPr lang="zh-CN" altLang="en-US" sz="12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8407640" y="4782457"/>
            <a:ext cx="781712" cy="781712"/>
          </a:xfrm>
          <a:prstGeom prst="rightArrow">
            <a:avLst>
              <a:gd name="adj1" fmla="val 5906"/>
              <a:gd name="adj2" fmla="val 50000"/>
            </a:avLst>
          </a:prstGeom>
          <a:solidFill>
            <a:srgbClr val="333333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N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4" name="Right Arrow 11"/>
          <p:cNvSpPr/>
          <p:nvPr/>
        </p:nvSpPr>
        <p:spPr>
          <a:xfrm>
            <a:off x="8407640" y="2257401"/>
            <a:ext cx="781712" cy="781712"/>
          </a:xfrm>
          <a:prstGeom prst="rightArrow">
            <a:avLst>
              <a:gd name="adj1" fmla="val 5906"/>
              <a:gd name="adj2" fmla="val 50000"/>
            </a:avLst>
          </a:prstGeom>
          <a:solidFill>
            <a:srgbClr val="333333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N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28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9" grpId="0" bldLvl="0" animBg="1"/>
      <p:bldP spid="34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12738" y="447675"/>
            <a:ext cx="11564620" cy="883285"/>
          </a:xfrm>
          <a:prstGeom prst="roundRect">
            <a:avLst>
              <a:gd name="adj" fmla="val 32710"/>
            </a:avLst>
          </a:prstGeom>
          <a:solidFill>
            <a:schemeClr val="bg1">
              <a:lumMod val="85000"/>
            </a:schemeClr>
          </a:solidFill>
          <a:ln w="187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 descr="E:\设计\PPT\图片1.png图片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5143" y="655955"/>
            <a:ext cx="11179810" cy="5833110"/>
          </a:xfrm>
          <a:prstGeom prst="rect">
            <a:avLst/>
          </a:prstGeom>
          <a:effectLst>
            <a:outerShdw blurRad="1066800" sx="102000" sy="102000" algn="ctr" rotWithShape="0">
              <a:prstClr val="black">
                <a:alpha val="19000"/>
              </a:prstClr>
            </a:outerShdw>
          </a:effectLst>
        </p:spPr>
      </p:pic>
      <p:sp>
        <p:nvSpPr>
          <p:cNvPr id="15" name="TextBox 4"/>
          <p:cNvSpPr txBox="1"/>
          <p:nvPr/>
        </p:nvSpPr>
        <p:spPr>
          <a:xfrm>
            <a:off x="1024890" y="1591945"/>
            <a:ext cx="41922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sz="7200" b="1" dirty="0">
                <a:solidFill>
                  <a:srgbClr val="FFC000"/>
                </a:solidFill>
                <a:cs typeface="+mn-ea"/>
                <a:sym typeface="+mn-lt"/>
              </a:rPr>
              <a:t>基</a:t>
            </a:r>
            <a:r>
              <a:rPr lang="zh-CN" sz="7200" b="1" dirty="0" smtClean="0">
                <a:solidFill>
                  <a:srgbClr val="FFC000"/>
                </a:solidFill>
                <a:cs typeface="+mn-ea"/>
                <a:sym typeface="+mn-lt"/>
              </a:rPr>
              <a:t>金</a:t>
            </a:r>
            <a:r>
              <a:rPr lang="zh-CN" altLang="en-US" sz="7200" b="1" dirty="0">
                <a:solidFill>
                  <a:srgbClr val="FFC000"/>
                </a:solidFill>
                <a:cs typeface="+mn-ea"/>
                <a:sym typeface="+mn-lt"/>
              </a:rPr>
              <a:t>投资</a:t>
            </a:r>
            <a:endParaRPr lang="zh-CN" sz="7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1024890" y="2767330"/>
            <a:ext cx="41922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sz="4000" b="1" dirty="0">
                <a:solidFill>
                  <a:srgbClr val="333333"/>
                </a:solidFill>
                <a:cs typeface="+mn-ea"/>
                <a:sym typeface="+mn-lt"/>
              </a:rPr>
              <a:t>业务培训说明会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91565" y="3474085"/>
            <a:ext cx="359537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67448" y="4183380"/>
            <a:ext cx="1948180" cy="438785"/>
            <a:chOff x="7368" y="6141"/>
            <a:chExt cx="3068" cy="691"/>
          </a:xfrm>
        </p:grpSpPr>
        <p:sp>
          <p:nvSpPr>
            <p:cNvPr id="19" name="圆角矩形 18"/>
            <p:cNvSpPr/>
            <p:nvPr/>
          </p:nvSpPr>
          <p:spPr>
            <a:xfrm>
              <a:off x="7368" y="6141"/>
              <a:ext cx="3068" cy="691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333333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33333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538" y="6196"/>
              <a:ext cx="2728" cy="58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rgbClr val="333333"/>
                  </a:solidFill>
                  <a:cs typeface="+mn-ea"/>
                  <a:sym typeface="+mn-lt"/>
                </a:rPr>
                <a:t>优品</a:t>
              </a:r>
              <a:r>
                <a:rPr lang="en-US" altLang="zh-CN" dirty="0" smtClean="0">
                  <a:solidFill>
                    <a:srgbClr val="333333"/>
                  </a:solidFill>
                  <a:cs typeface="+mn-ea"/>
                  <a:sym typeface="+mn-lt"/>
                </a:rPr>
                <a:t>PPT</a:t>
              </a:r>
              <a:endParaRPr lang="zh-CN" altLang="en-US" dirty="0">
                <a:solidFill>
                  <a:srgbClr val="33333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910570" y="1031240"/>
            <a:ext cx="372110" cy="270510"/>
            <a:chOff x="17695" y="764"/>
            <a:chExt cx="586" cy="42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7695" y="977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7695" y="1190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7695" y="764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图片 29" descr="E:\设计\PPT\城市金币带人物.png城市金币带人物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866766" y="1486218"/>
            <a:ext cx="5131435" cy="431419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1096645" y="1031240"/>
            <a:ext cx="62738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20XX</a:t>
            </a:r>
          </a:p>
          <a:p>
            <a:pPr lvl="0"/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02/13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275715" y="5215255"/>
            <a:ext cx="647700" cy="647700"/>
            <a:chOff x="2009" y="7987"/>
            <a:chExt cx="1020" cy="1020"/>
          </a:xfrm>
        </p:grpSpPr>
        <p:sp>
          <p:nvSpPr>
            <p:cNvPr id="31" name="椭圆 30"/>
            <p:cNvSpPr/>
            <p:nvPr/>
          </p:nvSpPr>
          <p:spPr>
            <a:xfrm>
              <a:off x="2009" y="7987"/>
              <a:ext cx="102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271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下箭头 32"/>
            <p:cNvSpPr/>
            <p:nvPr/>
          </p:nvSpPr>
          <p:spPr>
            <a:xfrm>
              <a:off x="2349" y="8327"/>
              <a:ext cx="340" cy="340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06095" y="6160135"/>
            <a:ext cx="111791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0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TYITLERCLICK HERE TO CHANGE YPUR TYITLER</a:t>
            </a:r>
          </a:p>
          <a:p>
            <a:pPr algn="dist"/>
            <a:endParaRPr lang="en-US" altLang="zh-CN" sz="1000" dirty="0">
              <a:solidFill>
                <a:srgbClr val="33333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5" grpId="0"/>
      <p:bldP spid="15" grpId="1"/>
      <p:bldP spid="16" grpId="0"/>
      <p:bldP spid="16" grpId="1"/>
      <p:bldP spid="17" grpId="0"/>
      <p:bldP spid="17" grpId="1"/>
      <p:bldP spid="32" grpId="0"/>
      <p:bldP spid="32" grpId="1"/>
      <p:bldP spid="34" grpId="0"/>
      <p:bldP spid="3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928"/>
            <a:ext cx="12190412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255"/>
            <a:ext cx="12190412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494" y="3920958"/>
            <a:ext cx="6905510" cy="169255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330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12738" y="447675"/>
            <a:ext cx="11564620" cy="883285"/>
          </a:xfrm>
          <a:prstGeom prst="roundRect">
            <a:avLst>
              <a:gd name="adj" fmla="val 32710"/>
            </a:avLst>
          </a:prstGeom>
          <a:solidFill>
            <a:schemeClr val="bg1">
              <a:lumMod val="85000"/>
            </a:schemeClr>
          </a:solidFill>
          <a:ln w="187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 descr="E:\设计\PPT\图片1.png图片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5143" y="655955"/>
            <a:ext cx="11179810" cy="5833110"/>
          </a:xfrm>
          <a:prstGeom prst="rect">
            <a:avLst/>
          </a:prstGeom>
          <a:effectLst>
            <a:outerShdw blurRad="1066800" sx="102000" sy="102000" algn="ctr" rotWithShape="0">
              <a:prstClr val="black">
                <a:alpha val="19000"/>
              </a:prstClr>
            </a:outerShdw>
          </a:effectLst>
        </p:spPr>
      </p:pic>
      <p:sp>
        <p:nvSpPr>
          <p:cNvPr id="15" name="TextBox 4"/>
          <p:cNvSpPr txBox="1"/>
          <p:nvPr/>
        </p:nvSpPr>
        <p:spPr>
          <a:xfrm>
            <a:off x="1024890" y="1342390"/>
            <a:ext cx="419227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altLang="zh-CN" sz="2000" b="1" dirty="0">
                <a:solidFill>
                  <a:srgbClr val="333333"/>
                </a:solidFill>
                <a:cs typeface="+mn-ea"/>
                <a:sym typeface="+mn-lt"/>
              </a:rPr>
              <a:t>PART</a:t>
            </a:r>
            <a:r>
              <a:rPr lang="en-US" altLang="zh-CN" sz="7200" b="1" dirty="0">
                <a:solidFill>
                  <a:srgbClr val="FFC000"/>
                </a:solidFill>
                <a:cs typeface="+mn-ea"/>
                <a:sym typeface="+mn-lt"/>
              </a:rPr>
              <a:t> </a:t>
            </a:r>
            <a:r>
              <a:rPr lang="en-US" altLang="zh-CN" sz="16600" b="1" dirty="0">
                <a:ln w="25400">
                  <a:solidFill>
                    <a:srgbClr val="FFC000"/>
                  </a:solidFill>
                </a:ln>
                <a:solidFill>
                  <a:srgbClr val="FFC000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6" name="TextBox 4"/>
          <p:cNvSpPr txBox="1"/>
          <p:nvPr/>
        </p:nvSpPr>
        <p:spPr>
          <a:xfrm>
            <a:off x="1024890" y="3839210"/>
            <a:ext cx="45586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altLang="en-US" sz="4000" b="1" dirty="0">
                <a:solidFill>
                  <a:srgbClr val="333333"/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91565" y="4565015"/>
            <a:ext cx="359537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910570" y="1031240"/>
            <a:ext cx="372110" cy="270510"/>
            <a:chOff x="17695" y="764"/>
            <a:chExt cx="586" cy="42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7695" y="977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7695" y="1190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7695" y="764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图片 29" descr="E:\设计\PPT\城市金币.png城市金币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582603" y="1701483"/>
            <a:ext cx="5699760" cy="431419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1096645" y="1031240"/>
            <a:ext cx="62738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20XX</a:t>
            </a:r>
          </a:p>
          <a:p>
            <a:pPr lvl="0"/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02/13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275715" y="5215255"/>
            <a:ext cx="647700" cy="647700"/>
            <a:chOff x="2009" y="7987"/>
            <a:chExt cx="1020" cy="1020"/>
          </a:xfrm>
        </p:grpSpPr>
        <p:sp>
          <p:nvSpPr>
            <p:cNvPr id="31" name="椭圆 30"/>
            <p:cNvSpPr/>
            <p:nvPr/>
          </p:nvSpPr>
          <p:spPr>
            <a:xfrm>
              <a:off x="2009" y="7987"/>
              <a:ext cx="102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271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下箭头 32"/>
            <p:cNvSpPr/>
            <p:nvPr/>
          </p:nvSpPr>
          <p:spPr>
            <a:xfrm>
              <a:off x="2349" y="8327"/>
              <a:ext cx="340" cy="340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06095" y="6160135"/>
            <a:ext cx="111791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0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TYITLERCLICK HERE TO CHANGE YPUR TYITLER</a:t>
            </a:r>
          </a:p>
          <a:p>
            <a:pPr algn="dist"/>
            <a:endParaRPr lang="en-US" altLang="zh-CN" sz="1000" dirty="0">
              <a:solidFill>
                <a:srgbClr val="33333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15" grpId="0"/>
      <p:bldP spid="15" grpId="1"/>
      <p:bldP spid="16" grpId="0"/>
      <p:bldP spid="16" grpId="1"/>
      <p:bldP spid="17" grpId="0"/>
      <p:bldP spid="17" grpId="1"/>
      <p:bldP spid="32" grpId="0"/>
      <p:bldP spid="32" grpId="1"/>
      <p:bldP spid="34" grpId="0"/>
      <p:bldP spid="3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1007745" y="2008505"/>
            <a:ext cx="1993900" cy="3528060"/>
            <a:chOff x="1587" y="3417"/>
            <a:chExt cx="3140" cy="5556"/>
          </a:xfrm>
        </p:grpSpPr>
        <p:grpSp>
          <p:nvGrpSpPr>
            <p:cNvPr id="4" name="组合 3"/>
            <p:cNvGrpSpPr/>
            <p:nvPr/>
          </p:nvGrpSpPr>
          <p:grpSpPr bwMode="auto">
            <a:xfrm>
              <a:off x="1587" y="3417"/>
              <a:ext cx="3140" cy="5556"/>
              <a:chOff x="695325" y="2170339"/>
              <a:chExt cx="1994107" cy="3526971"/>
            </a:xfrm>
          </p:grpSpPr>
          <p:grpSp>
            <p:nvGrpSpPr>
              <p:cNvPr id="9245" name="组合 32"/>
              <p:cNvGrpSpPr/>
              <p:nvPr/>
            </p:nvGrpSpPr>
            <p:grpSpPr bwMode="auto">
              <a:xfrm>
                <a:off x="695325" y="2170339"/>
                <a:ext cx="1959429" cy="3526971"/>
                <a:chOff x="1219199" y="1915886"/>
                <a:chExt cx="1959429" cy="3526971"/>
              </a:xfrm>
            </p:grpSpPr>
            <p:cxnSp>
              <p:nvCxnSpPr>
                <p:cNvPr id="38" name="直接连接符 37"/>
                <p:cNvCxnSpPr/>
                <p:nvPr/>
              </p:nvCxnSpPr>
              <p:spPr>
                <a:xfrm>
                  <a:off x="1219199" y="1915886"/>
                  <a:ext cx="0" cy="3120878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矩形 38"/>
                <p:cNvSpPr/>
                <p:nvPr/>
              </p:nvSpPr>
              <p:spPr>
                <a:xfrm>
                  <a:off x="1219199" y="5036764"/>
                  <a:ext cx="1960237" cy="406243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" name="TextBox 19"/>
              <p:cNvSpPr txBox="1"/>
              <p:nvPr/>
            </p:nvSpPr>
            <p:spPr>
              <a:xfrm>
                <a:off x="767897" y="3096392"/>
                <a:ext cx="1882623" cy="399955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pPr>
                  <a:defRPr/>
                </a:pPr>
                <a:r>
                  <a:rPr lang="zh-CN" altLang="en-US" sz="2000" b="1" dirty="0">
                    <a:latin typeface="+mn-lt"/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3" name="文本框 18"/>
              <p:cNvSpPr txBox="1"/>
              <p:nvPr/>
            </p:nvSpPr>
            <p:spPr>
              <a:xfrm>
                <a:off x="767723" y="3513480"/>
                <a:ext cx="1882970" cy="1382496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</a:t>
                </a:r>
              </a:p>
            </p:txBody>
          </p:sp>
          <p:sp>
            <p:nvSpPr>
              <p:cNvPr id="16" name="TextBox 19"/>
              <p:cNvSpPr txBox="1"/>
              <p:nvPr/>
            </p:nvSpPr>
            <p:spPr>
              <a:xfrm>
                <a:off x="806809" y="5310366"/>
                <a:ext cx="1882623" cy="379509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pPr>
                  <a:defRPr/>
                </a:pPr>
                <a:r>
                  <a:rPr lang="zh-CN" altLang="en-US" sz="1865" dirty="0">
                    <a:solidFill>
                      <a:srgbClr val="333333"/>
                    </a:solidFill>
                    <a:latin typeface="+mn-lt"/>
                    <a:cs typeface="+mn-ea"/>
                    <a:sym typeface="+mn-lt"/>
                  </a:rPr>
                  <a:t>标题文字添加</a:t>
                </a:r>
              </a:p>
            </p:txBody>
          </p:sp>
        </p:grpSp>
        <p:pic>
          <p:nvPicPr>
            <p:cNvPr id="98" name="image 10028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882" y="3671"/>
              <a:ext cx="927" cy="845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3706495" y="2008505"/>
            <a:ext cx="1993900" cy="3528060"/>
            <a:chOff x="1587" y="3417"/>
            <a:chExt cx="3140" cy="5556"/>
          </a:xfrm>
        </p:grpSpPr>
        <p:grpSp>
          <p:nvGrpSpPr>
            <p:cNvPr id="22" name="组合 21"/>
            <p:cNvGrpSpPr/>
            <p:nvPr/>
          </p:nvGrpSpPr>
          <p:grpSpPr bwMode="auto">
            <a:xfrm>
              <a:off x="1587" y="3417"/>
              <a:ext cx="3140" cy="5556"/>
              <a:chOff x="695325" y="2170339"/>
              <a:chExt cx="1994107" cy="3526971"/>
            </a:xfrm>
          </p:grpSpPr>
          <p:grpSp>
            <p:nvGrpSpPr>
              <p:cNvPr id="26" name="组合 32"/>
              <p:cNvGrpSpPr/>
              <p:nvPr/>
            </p:nvGrpSpPr>
            <p:grpSpPr bwMode="auto">
              <a:xfrm>
                <a:off x="695325" y="2170339"/>
                <a:ext cx="1959429" cy="3526971"/>
                <a:chOff x="1219199" y="1915886"/>
                <a:chExt cx="1959429" cy="3526971"/>
              </a:xfrm>
            </p:grpSpPr>
            <p:cxnSp>
              <p:nvCxnSpPr>
                <p:cNvPr id="29" name="直接连接符 28"/>
                <p:cNvCxnSpPr/>
                <p:nvPr/>
              </p:nvCxnSpPr>
              <p:spPr>
                <a:xfrm>
                  <a:off x="1219199" y="1915886"/>
                  <a:ext cx="0" cy="3120878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矩形 30"/>
                <p:cNvSpPr/>
                <p:nvPr/>
              </p:nvSpPr>
              <p:spPr>
                <a:xfrm>
                  <a:off x="1219199" y="5036764"/>
                  <a:ext cx="1960237" cy="40624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0" name="TextBox 19"/>
              <p:cNvSpPr txBox="1"/>
              <p:nvPr/>
            </p:nvSpPr>
            <p:spPr>
              <a:xfrm>
                <a:off x="767897" y="3096392"/>
                <a:ext cx="1882623" cy="399955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pPr>
                  <a:defRPr/>
                </a:pPr>
                <a:r>
                  <a:rPr lang="zh-CN" altLang="en-US" sz="2000" b="1" dirty="0">
                    <a:latin typeface="+mn-lt"/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41" name="文本框 18"/>
              <p:cNvSpPr txBox="1"/>
              <p:nvPr/>
            </p:nvSpPr>
            <p:spPr>
              <a:xfrm>
                <a:off x="767723" y="3513480"/>
                <a:ext cx="1882970" cy="1382496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</a:t>
                </a:r>
              </a:p>
            </p:txBody>
          </p:sp>
          <p:sp>
            <p:nvSpPr>
              <p:cNvPr id="42" name="TextBox 19"/>
              <p:cNvSpPr txBox="1"/>
              <p:nvPr/>
            </p:nvSpPr>
            <p:spPr>
              <a:xfrm>
                <a:off x="806809" y="5310366"/>
                <a:ext cx="1882623" cy="379509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pPr>
                  <a:defRPr/>
                </a:pPr>
                <a:r>
                  <a:rPr lang="zh-CN" altLang="en-US" sz="1865" dirty="0">
                    <a:solidFill>
                      <a:srgbClr val="FFC000"/>
                    </a:solidFill>
                    <a:latin typeface="+mn-lt"/>
                    <a:cs typeface="+mn-ea"/>
                    <a:sym typeface="+mn-lt"/>
                  </a:rPr>
                  <a:t>标题文字添加</a:t>
                </a:r>
              </a:p>
            </p:txBody>
          </p:sp>
        </p:grpSp>
        <p:pic>
          <p:nvPicPr>
            <p:cNvPr id="43" name="image 10028" descr="E:\设计\PPT\图片2.png图片2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882" y="3725"/>
              <a:ext cx="927" cy="738"/>
            </a:xfrm>
            <a:prstGeom prst="rect">
              <a:avLst/>
            </a:prstGeom>
          </p:spPr>
        </p:pic>
      </p:grpSp>
      <p:grpSp>
        <p:nvGrpSpPr>
          <p:cNvPr id="44" name="组合 43"/>
          <p:cNvGrpSpPr/>
          <p:nvPr/>
        </p:nvGrpSpPr>
        <p:grpSpPr>
          <a:xfrm>
            <a:off x="6405245" y="2008505"/>
            <a:ext cx="1993900" cy="3528060"/>
            <a:chOff x="1587" y="3417"/>
            <a:chExt cx="3140" cy="5556"/>
          </a:xfrm>
        </p:grpSpPr>
        <p:grpSp>
          <p:nvGrpSpPr>
            <p:cNvPr id="45" name="组合 44"/>
            <p:cNvGrpSpPr/>
            <p:nvPr/>
          </p:nvGrpSpPr>
          <p:grpSpPr bwMode="auto">
            <a:xfrm>
              <a:off x="1587" y="3417"/>
              <a:ext cx="3140" cy="5556"/>
              <a:chOff x="695325" y="2170339"/>
              <a:chExt cx="1994107" cy="3526971"/>
            </a:xfrm>
          </p:grpSpPr>
          <p:grpSp>
            <p:nvGrpSpPr>
              <p:cNvPr id="46" name="组合 32"/>
              <p:cNvGrpSpPr/>
              <p:nvPr/>
            </p:nvGrpSpPr>
            <p:grpSpPr bwMode="auto">
              <a:xfrm>
                <a:off x="695325" y="2170339"/>
                <a:ext cx="1959429" cy="3526971"/>
                <a:chOff x="1219199" y="1915886"/>
                <a:chExt cx="1959429" cy="3526971"/>
              </a:xfrm>
            </p:grpSpPr>
            <p:cxnSp>
              <p:nvCxnSpPr>
                <p:cNvPr id="47" name="直接连接符 46"/>
                <p:cNvCxnSpPr/>
                <p:nvPr/>
              </p:nvCxnSpPr>
              <p:spPr>
                <a:xfrm>
                  <a:off x="1219199" y="1915886"/>
                  <a:ext cx="0" cy="3120878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矩形 47"/>
                <p:cNvSpPr/>
                <p:nvPr/>
              </p:nvSpPr>
              <p:spPr>
                <a:xfrm>
                  <a:off x="1219199" y="5036764"/>
                  <a:ext cx="1960237" cy="406243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9" name="TextBox 19"/>
              <p:cNvSpPr txBox="1"/>
              <p:nvPr/>
            </p:nvSpPr>
            <p:spPr>
              <a:xfrm>
                <a:off x="767897" y="3096392"/>
                <a:ext cx="1882623" cy="399955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pPr>
                  <a:defRPr/>
                </a:pPr>
                <a:r>
                  <a:rPr lang="zh-CN" altLang="en-US" sz="2000" b="1" dirty="0">
                    <a:latin typeface="+mn-lt"/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50" name="文本框 18"/>
              <p:cNvSpPr txBox="1"/>
              <p:nvPr/>
            </p:nvSpPr>
            <p:spPr>
              <a:xfrm>
                <a:off x="767723" y="3513480"/>
                <a:ext cx="1882970" cy="1382496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</a:t>
                </a:r>
              </a:p>
            </p:txBody>
          </p:sp>
          <p:sp>
            <p:nvSpPr>
              <p:cNvPr id="52" name="TextBox 19"/>
              <p:cNvSpPr txBox="1"/>
              <p:nvPr/>
            </p:nvSpPr>
            <p:spPr>
              <a:xfrm>
                <a:off x="806809" y="5310366"/>
                <a:ext cx="1882623" cy="379509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pPr>
                  <a:defRPr/>
                </a:pPr>
                <a:r>
                  <a:rPr lang="zh-CN" altLang="en-US" sz="1865" dirty="0">
                    <a:solidFill>
                      <a:srgbClr val="333333"/>
                    </a:solidFill>
                    <a:latin typeface="+mn-lt"/>
                    <a:cs typeface="+mn-ea"/>
                    <a:sym typeface="+mn-lt"/>
                  </a:rPr>
                  <a:t>标题文字添加</a:t>
                </a:r>
              </a:p>
            </p:txBody>
          </p:sp>
        </p:grpSp>
        <p:pic>
          <p:nvPicPr>
            <p:cNvPr id="53" name="image 10028" descr="E:\设计\PPT\图片3.png图片3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941" y="3671"/>
              <a:ext cx="810" cy="845"/>
            </a:xfrm>
            <a:prstGeom prst="rect">
              <a:avLst/>
            </a:prstGeom>
          </p:spPr>
        </p:pic>
      </p:grpSp>
      <p:grpSp>
        <p:nvGrpSpPr>
          <p:cNvPr id="54" name="组合 53"/>
          <p:cNvGrpSpPr/>
          <p:nvPr/>
        </p:nvGrpSpPr>
        <p:grpSpPr>
          <a:xfrm>
            <a:off x="9103995" y="2008505"/>
            <a:ext cx="1993900" cy="3528060"/>
            <a:chOff x="1587" y="3417"/>
            <a:chExt cx="3140" cy="5556"/>
          </a:xfrm>
        </p:grpSpPr>
        <p:grpSp>
          <p:nvGrpSpPr>
            <p:cNvPr id="55" name="组合 54"/>
            <p:cNvGrpSpPr/>
            <p:nvPr/>
          </p:nvGrpSpPr>
          <p:grpSpPr bwMode="auto">
            <a:xfrm>
              <a:off x="1587" y="3417"/>
              <a:ext cx="3140" cy="5556"/>
              <a:chOff x="695325" y="2170339"/>
              <a:chExt cx="1994107" cy="3526971"/>
            </a:xfrm>
          </p:grpSpPr>
          <p:grpSp>
            <p:nvGrpSpPr>
              <p:cNvPr id="58" name="组合 32"/>
              <p:cNvGrpSpPr/>
              <p:nvPr/>
            </p:nvGrpSpPr>
            <p:grpSpPr bwMode="auto">
              <a:xfrm>
                <a:off x="695325" y="2170339"/>
                <a:ext cx="1959429" cy="3526971"/>
                <a:chOff x="1219199" y="1915886"/>
                <a:chExt cx="1959429" cy="3526971"/>
              </a:xfrm>
            </p:grpSpPr>
            <p:cxnSp>
              <p:nvCxnSpPr>
                <p:cNvPr id="59" name="直接连接符 58"/>
                <p:cNvCxnSpPr/>
                <p:nvPr/>
              </p:nvCxnSpPr>
              <p:spPr>
                <a:xfrm>
                  <a:off x="1219199" y="1915886"/>
                  <a:ext cx="0" cy="3120878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矩形 59"/>
                <p:cNvSpPr/>
                <p:nvPr/>
              </p:nvSpPr>
              <p:spPr>
                <a:xfrm>
                  <a:off x="1219199" y="5036764"/>
                  <a:ext cx="1960237" cy="406243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1" name="TextBox 19"/>
              <p:cNvSpPr txBox="1"/>
              <p:nvPr/>
            </p:nvSpPr>
            <p:spPr>
              <a:xfrm>
                <a:off x="767897" y="3096392"/>
                <a:ext cx="1882623" cy="399955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pPr>
                  <a:defRPr/>
                </a:pPr>
                <a:r>
                  <a:rPr lang="zh-CN" altLang="en-US" sz="2000" b="1" dirty="0">
                    <a:latin typeface="+mn-lt"/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62" name="文本框 18"/>
              <p:cNvSpPr txBox="1"/>
              <p:nvPr/>
            </p:nvSpPr>
            <p:spPr>
              <a:xfrm>
                <a:off x="767723" y="3513480"/>
                <a:ext cx="1882970" cy="1382496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</a:t>
                </a:r>
              </a:p>
            </p:txBody>
          </p:sp>
          <p:sp>
            <p:nvSpPr>
              <p:cNvPr id="63" name="TextBox 19"/>
              <p:cNvSpPr txBox="1"/>
              <p:nvPr/>
            </p:nvSpPr>
            <p:spPr>
              <a:xfrm>
                <a:off x="806809" y="5310366"/>
                <a:ext cx="1882623" cy="379509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pPr>
                  <a:defRPr/>
                </a:pPr>
                <a:r>
                  <a:rPr lang="zh-CN" altLang="en-US" sz="1865" dirty="0">
                    <a:solidFill>
                      <a:srgbClr val="333333"/>
                    </a:solidFill>
                    <a:latin typeface="+mn-lt"/>
                    <a:cs typeface="+mn-ea"/>
                    <a:sym typeface="+mn-lt"/>
                  </a:rPr>
                  <a:t>标题文字添加</a:t>
                </a:r>
              </a:p>
            </p:txBody>
          </p:sp>
        </p:grpSp>
        <p:pic>
          <p:nvPicPr>
            <p:cNvPr id="65" name="image 10028" descr="E:\设计\PPT\图片4.png图片4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1956" y="3671"/>
              <a:ext cx="780" cy="84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7630" y="2002814"/>
            <a:ext cx="12014835" cy="3267051"/>
            <a:chOff x="232" y="2004"/>
            <a:chExt cx="13626" cy="3705"/>
          </a:xfrm>
        </p:grpSpPr>
        <p:grpSp>
          <p:nvGrpSpPr>
            <p:cNvPr id="74" name="组合 73"/>
            <p:cNvGrpSpPr/>
            <p:nvPr/>
          </p:nvGrpSpPr>
          <p:grpSpPr>
            <a:xfrm>
              <a:off x="1645" y="2015"/>
              <a:ext cx="2498" cy="1494"/>
              <a:chOff x="1490" y="2181"/>
              <a:chExt cx="2498" cy="1494"/>
            </a:xfrm>
          </p:grpSpPr>
          <p:sp>
            <p:nvSpPr>
              <p:cNvPr id="75" name="矩形 74"/>
              <p:cNvSpPr>
                <a:spLocks noChangeArrowheads="1"/>
              </p:cNvSpPr>
              <p:nvPr/>
            </p:nvSpPr>
            <p:spPr bwMode="auto">
              <a:xfrm>
                <a:off x="1692" y="2181"/>
                <a:ext cx="2095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7391" tIns="33696" rIns="67391" bIns="33696">
                <a:spAutoFit/>
              </a:bodyPr>
              <a:lstStyle/>
              <a:p>
                <a:pPr algn="ctr"/>
                <a:r>
                  <a:rPr lang="zh-CN" b="1" dirty="0">
                    <a:solidFill>
                      <a:srgbClr val="333333"/>
                    </a:solidFill>
                    <a:cs typeface="+mn-ea"/>
                    <a:sym typeface="+mn-lt"/>
                  </a:rPr>
                  <a:t>请输入您的标题</a:t>
                </a:r>
              </a:p>
            </p:txBody>
          </p:sp>
          <p:sp>
            <p:nvSpPr>
              <p:cNvPr id="76" name="文本框 40"/>
              <p:cNvSpPr txBox="1"/>
              <p:nvPr/>
            </p:nvSpPr>
            <p:spPr>
              <a:xfrm>
                <a:off x="1490" y="2500"/>
                <a:ext cx="2498" cy="11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67391" tIns="33696" rIns="67391" bIns="33696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此处文字</a:t>
                </a:r>
                <a:r>
                  <a:rPr lang="zh-CN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，无需调整格式，简单快捷</a:t>
                </a: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4509" y="2004"/>
              <a:ext cx="2498" cy="1505"/>
              <a:chOff x="1490" y="2170"/>
              <a:chExt cx="2498" cy="1505"/>
            </a:xfrm>
          </p:grpSpPr>
          <p:sp>
            <p:nvSpPr>
              <p:cNvPr id="78" name="矩形 77"/>
              <p:cNvSpPr>
                <a:spLocks noChangeArrowheads="1"/>
              </p:cNvSpPr>
              <p:nvPr/>
            </p:nvSpPr>
            <p:spPr bwMode="auto">
              <a:xfrm>
                <a:off x="1692" y="2170"/>
                <a:ext cx="2095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7391" tIns="33696" rIns="67391" bIns="33696">
                <a:spAutoFit/>
              </a:bodyPr>
              <a:lstStyle/>
              <a:p>
                <a:pPr algn="ctr"/>
                <a:r>
                  <a:rPr lang="zh-CN" b="1" dirty="0">
                    <a:solidFill>
                      <a:srgbClr val="333333"/>
                    </a:solidFill>
                    <a:cs typeface="+mn-ea"/>
                    <a:sym typeface="+mn-lt"/>
                  </a:rPr>
                  <a:t>请输入您的标题</a:t>
                </a:r>
              </a:p>
            </p:txBody>
          </p:sp>
          <p:sp>
            <p:nvSpPr>
              <p:cNvPr id="79" name="文本框 40"/>
              <p:cNvSpPr txBox="1"/>
              <p:nvPr/>
            </p:nvSpPr>
            <p:spPr>
              <a:xfrm>
                <a:off x="1490" y="2500"/>
                <a:ext cx="2498" cy="11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67391" tIns="33696" rIns="67391" bIns="33696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此处文字</a:t>
                </a:r>
                <a:r>
                  <a:rPr lang="zh-CN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，无需调整格式，简单快捷</a:t>
                </a: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7385" y="2004"/>
              <a:ext cx="2498" cy="1505"/>
              <a:chOff x="1490" y="2170"/>
              <a:chExt cx="2498" cy="1505"/>
            </a:xfrm>
          </p:grpSpPr>
          <p:sp>
            <p:nvSpPr>
              <p:cNvPr id="81" name="矩形 80"/>
              <p:cNvSpPr>
                <a:spLocks noChangeArrowheads="1"/>
              </p:cNvSpPr>
              <p:nvPr/>
            </p:nvSpPr>
            <p:spPr bwMode="auto">
              <a:xfrm>
                <a:off x="1692" y="2170"/>
                <a:ext cx="2095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7391" tIns="33696" rIns="67391" bIns="33696">
                <a:spAutoFit/>
              </a:bodyPr>
              <a:lstStyle/>
              <a:p>
                <a:pPr algn="ctr"/>
                <a:r>
                  <a:rPr lang="zh-CN" b="1" dirty="0">
                    <a:solidFill>
                      <a:srgbClr val="333333"/>
                    </a:solidFill>
                    <a:cs typeface="+mn-ea"/>
                    <a:sym typeface="+mn-lt"/>
                  </a:rPr>
                  <a:t>请输入您的标题</a:t>
                </a:r>
              </a:p>
            </p:txBody>
          </p:sp>
          <p:sp>
            <p:nvSpPr>
              <p:cNvPr id="82" name="文本框 40"/>
              <p:cNvSpPr txBox="1"/>
              <p:nvPr/>
            </p:nvSpPr>
            <p:spPr>
              <a:xfrm>
                <a:off x="1490" y="2500"/>
                <a:ext cx="2498" cy="11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67391" tIns="33696" rIns="67391" bIns="33696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此处文字</a:t>
                </a:r>
                <a:r>
                  <a:rPr lang="zh-CN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，无需调整格式，简单快捷</a:t>
                </a: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10185" y="2004"/>
              <a:ext cx="2498" cy="1505"/>
              <a:chOff x="1414" y="2170"/>
              <a:chExt cx="2498" cy="1505"/>
            </a:xfrm>
          </p:grpSpPr>
          <p:sp>
            <p:nvSpPr>
              <p:cNvPr id="84" name="矩形 83"/>
              <p:cNvSpPr>
                <a:spLocks noChangeArrowheads="1"/>
              </p:cNvSpPr>
              <p:nvPr/>
            </p:nvSpPr>
            <p:spPr bwMode="auto">
              <a:xfrm>
                <a:off x="1616" y="2170"/>
                <a:ext cx="2095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7391" tIns="33696" rIns="67391" bIns="33696">
                <a:spAutoFit/>
              </a:bodyPr>
              <a:lstStyle/>
              <a:p>
                <a:pPr algn="ctr"/>
                <a:r>
                  <a:rPr lang="zh-CN" b="1" dirty="0">
                    <a:solidFill>
                      <a:srgbClr val="333333"/>
                    </a:solidFill>
                    <a:cs typeface="+mn-ea"/>
                    <a:sym typeface="+mn-lt"/>
                  </a:rPr>
                  <a:t>请输入您的标题</a:t>
                </a:r>
              </a:p>
            </p:txBody>
          </p:sp>
          <p:sp>
            <p:nvSpPr>
              <p:cNvPr id="85" name="文本框 40"/>
              <p:cNvSpPr txBox="1"/>
              <p:nvPr/>
            </p:nvSpPr>
            <p:spPr>
              <a:xfrm>
                <a:off x="1414" y="2500"/>
                <a:ext cx="2498" cy="11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67391" tIns="33696" rIns="67391" bIns="33696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此处文字</a:t>
                </a:r>
                <a:r>
                  <a:rPr lang="zh-CN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内容可以根据您的需要进行更换修改</a:t>
                </a:r>
                <a:r>
                  <a:rPr lang="zh-CN" altLang="en-US" sz="1400" noProof="1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，无需调整格式，简单快捷</a:t>
                </a:r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232" y="3779"/>
              <a:ext cx="13626" cy="1930"/>
              <a:chOff x="232" y="3779"/>
              <a:chExt cx="13626" cy="1930"/>
            </a:xfrm>
          </p:grpSpPr>
          <p:grpSp>
            <p:nvGrpSpPr>
              <p:cNvPr id="73" name="组合 72"/>
              <p:cNvGrpSpPr/>
              <p:nvPr/>
            </p:nvGrpSpPr>
            <p:grpSpPr>
              <a:xfrm>
                <a:off x="232" y="3779"/>
                <a:ext cx="13627" cy="1931"/>
                <a:chOff x="243" y="2978"/>
                <a:chExt cx="13627" cy="1931"/>
              </a:xfrm>
            </p:grpSpPr>
            <p:sp>
              <p:nvSpPr>
                <p:cNvPr id="2" name="Freeform 14"/>
                <p:cNvSpPr/>
                <p:nvPr/>
              </p:nvSpPr>
              <p:spPr bwMode="auto">
                <a:xfrm>
                  <a:off x="2042" y="2978"/>
                  <a:ext cx="1380" cy="1696"/>
                </a:xfrm>
                <a:custGeom>
                  <a:avLst/>
                  <a:gdLst>
                    <a:gd name="T0" fmla="*/ 262 w 432"/>
                    <a:gd name="T1" fmla="*/ 0 h 531"/>
                    <a:gd name="T2" fmla="*/ 170 w 432"/>
                    <a:gd name="T3" fmla="*/ 0 h 531"/>
                    <a:gd name="T4" fmla="*/ 0 w 432"/>
                    <a:gd name="T5" fmla="*/ 170 h 531"/>
                    <a:gd name="T6" fmla="*/ 0 w 432"/>
                    <a:gd name="T7" fmla="*/ 238 h 531"/>
                    <a:gd name="T8" fmla="*/ 170 w 432"/>
                    <a:gd name="T9" fmla="*/ 408 h 531"/>
                    <a:gd name="T10" fmla="*/ 200 w 432"/>
                    <a:gd name="T11" fmla="*/ 408 h 531"/>
                    <a:gd name="T12" fmla="*/ 217 w 432"/>
                    <a:gd name="T13" fmla="*/ 531 h 531"/>
                    <a:gd name="T14" fmla="*/ 233 w 432"/>
                    <a:gd name="T15" fmla="*/ 408 h 531"/>
                    <a:gd name="T16" fmla="*/ 262 w 432"/>
                    <a:gd name="T17" fmla="*/ 408 h 531"/>
                    <a:gd name="T18" fmla="*/ 432 w 432"/>
                    <a:gd name="T19" fmla="*/ 238 h 531"/>
                    <a:gd name="T20" fmla="*/ 432 w 432"/>
                    <a:gd name="T21" fmla="*/ 170 h 531"/>
                    <a:gd name="T22" fmla="*/ 262 w 432"/>
                    <a:gd name="T23" fmla="*/ 0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2" h="531">
                      <a:moveTo>
                        <a:pt x="262" y="0"/>
                      </a:moveTo>
                      <a:cubicBezTo>
                        <a:pt x="170" y="0"/>
                        <a:pt x="170" y="0"/>
                        <a:pt x="170" y="0"/>
                      </a:cubicBezTo>
                      <a:cubicBezTo>
                        <a:pt x="76" y="0"/>
                        <a:pt x="0" y="76"/>
                        <a:pt x="0" y="170"/>
                      </a:cubicBezTo>
                      <a:cubicBezTo>
                        <a:pt x="0" y="238"/>
                        <a:pt x="0" y="238"/>
                        <a:pt x="0" y="238"/>
                      </a:cubicBezTo>
                      <a:cubicBezTo>
                        <a:pt x="0" y="332"/>
                        <a:pt x="76" y="408"/>
                        <a:pt x="170" y="408"/>
                      </a:cubicBezTo>
                      <a:cubicBezTo>
                        <a:pt x="200" y="408"/>
                        <a:pt x="200" y="408"/>
                        <a:pt x="200" y="408"/>
                      </a:cubicBezTo>
                      <a:cubicBezTo>
                        <a:pt x="217" y="531"/>
                        <a:pt x="217" y="531"/>
                        <a:pt x="217" y="531"/>
                      </a:cubicBezTo>
                      <a:cubicBezTo>
                        <a:pt x="233" y="408"/>
                        <a:pt x="233" y="408"/>
                        <a:pt x="233" y="408"/>
                      </a:cubicBezTo>
                      <a:cubicBezTo>
                        <a:pt x="262" y="408"/>
                        <a:pt x="262" y="408"/>
                        <a:pt x="262" y="408"/>
                      </a:cubicBezTo>
                      <a:cubicBezTo>
                        <a:pt x="356" y="408"/>
                        <a:pt x="432" y="332"/>
                        <a:pt x="432" y="238"/>
                      </a:cubicBezTo>
                      <a:cubicBezTo>
                        <a:pt x="432" y="170"/>
                        <a:pt x="432" y="170"/>
                        <a:pt x="432" y="170"/>
                      </a:cubicBezTo>
                      <a:cubicBezTo>
                        <a:pt x="432" y="76"/>
                        <a:pt x="356" y="0"/>
                        <a:pt x="262" y="0"/>
                      </a:cubicBezTo>
                      <a:close/>
                    </a:path>
                  </a:pathLst>
                </a:custGeom>
                <a:solidFill>
                  <a:srgbClr val="F7BE35"/>
                </a:solidFill>
                <a:ln>
                  <a:noFill/>
                </a:ln>
              </p:spPr>
              <p:txBody>
                <a:bodyPr vert="horz" wrap="square" lIns="89855" tIns="44928" rIns="89855" bIns="44928" numCol="1" anchor="t" anchorCtr="0" compatLnSpc="1"/>
                <a:lstStyle/>
                <a:p>
                  <a:endParaRPr lang="en-US" sz="2800">
                    <a:solidFill>
                      <a:srgbClr val="282E33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19" name="Straight Arrow Connector 19"/>
                <p:cNvCxnSpPr/>
                <p:nvPr/>
              </p:nvCxnSpPr>
              <p:spPr>
                <a:xfrm>
                  <a:off x="243" y="4909"/>
                  <a:ext cx="2486" cy="0"/>
                </a:xfrm>
                <a:prstGeom prst="straightConnector1">
                  <a:avLst/>
                </a:prstGeom>
                <a:ln w="53975">
                  <a:solidFill>
                    <a:schemeClr val="bg1">
                      <a:lumMod val="85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30"/>
                <p:cNvCxnSpPr/>
                <p:nvPr/>
              </p:nvCxnSpPr>
              <p:spPr>
                <a:xfrm>
                  <a:off x="2852" y="4909"/>
                  <a:ext cx="2761" cy="0"/>
                </a:xfrm>
                <a:prstGeom prst="straightConnector1">
                  <a:avLst/>
                </a:prstGeom>
                <a:ln w="53975">
                  <a:solidFill>
                    <a:schemeClr val="bg1">
                      <a:lumMod val="85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31"/>
                <p:cNvCxnSpPr/>
                <p:nvPr/>
              </p:nvCxnSpPr>
              <p:spPr>
                <a:xfrm>
                  <a:off x="5735" y="4909"/>
                  <a:ext cx="2761" cy="0"/>
                </a:xfrm>
                <a:prstGeom prst="straightConnector1">
                  <a:avLst/>
                </a:prstGeom>
                <a:ln w="53975">
                  <a:solidFill>
                    <a:schemeClr val="bg1">
                      <a:lumMod val="85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32"/>
                <p:cNvCxnSpPr/>
                <p:nvPr/>
              </p:nvCxnSpPr>
              <p:spPr>
                <a:xfrm>
                  <a:off x="8620" y="4909"/>
                  <a:ext cx="2761" cy="0"/>
                </a:xfrm>
                <a:prstGeom prst="straightConnector1">
                  <a:avLst/>
                </a:prstGeom>
                <a:ln w="53975">
                  <a:solidFill>
                    <a:schemeClr val="bg1">
                      <a:lumMod val="85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33"/>
                <p:cNvCxnSpPr/>
                <p:nvPr/>
              </p:nvCxnSpPr>
              <p:spPr>
                <a:xfrm>
                  <a:off x="11514" y="4909"/>
                  <a:ext cx="2356" cy="0"/>
                </a:xfrm>
                <a:prstGeom prst="straightConnector1">
                  <a:avLst/>
                </a:prstGeom>
                <a:ln w="53975">
                  <a:solidFill>
                    <a:schemeClr val="bg1">
                      <a:lumMod val="8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Freeform 14"/>
                <p:cNvSpPr/>
                <p:nvPr/>
              </p:nvSpPr>
              <p:spPr bwMode="auto">
                <a:xfrm>
                  <a:off x="4922" y="2978"/>
                  <a:ext cx="1380" cy="1696"/>
                </a:xfrm>
                <a:custGeom>
                  <a:avLst/>
                  <a:gdLst>
                    <a:gd name="T0" fmla="*/ 262 w 432"/>
                    <a:gd name="T1" fmla="*/ 0 h 531"/>
                    <a:gd name="T2" fmla="*/ 170 w 432"/>
                    <a:gd name="T3" fmla="*/ 0 h 531"/>
                    <a:gd name="T4" fmla="*/ 0 w 432"/>
                    <a:gd name="T5" fmla="*/ 170 h 531"/>
                    <a:gd name="T6" fmla="*/ 0 w 432"/>
                    <a:gd name="T7" fmla="*/ 238 h 531"/>
                    <a:gd name="T8" fmla="*/ 170 w 432"/>
                    <a:gd name="T9" fmla="*/ 408 h 531"/>
                    <a:gd name="T10" fmla="*/ 200 w 432"/>
                    <a:gd name="T11" fmla="*/ 408 h 531"/>
                    <a:gd name="T12" fmla="*/ 217 w 432"/>
                    <a:gd name="T13" fmla="*/ 531 h 531"/>
                    <a:gd name="T14" fmla="*/ 233 w 432"/>
                    <a:gd name="T15" fmla="*/ 408 h 531"/>
                    <a:gd name="T16" fmla="*/ 262 w 432"/>
                    <a:gd name="T17" fmla="*/ 408 h 531"/>
                    <a:gd name="T18" fmla="*/ 432 w 432"/>
                    <a:gd name="T19" fmla="*/ 238 h 531"/>
                    <a:gd name="T20" fmla="*/ 432 w 432"/>
                    <a:gd name="T21" fmla="*/ 170 h 531"/>
                    <a:gd name="T22" fmla="*/ 262 w 432"/>
                    <a:gd name="T23" fmla="*/ 0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2" h="531">
                      <a:moveTo>
                        <a:pt x="262" y="0"/>
                      </a:moveTo>
                      <a:cubicBezTo>
                        <a:pt x="170" y="0"/>
                        <a:pt x="170" y="0"/>
                        <a:pt x="170" y="0"/>
                      </a:cubicBezTo>
                      <a:cubicBezTo>
                        <a:pt x="76" y="0"/>
                        <a:pt x="0" y="76"/>
                        <a:pt x="0" y="170"/>
                      </a:cubicBezTo>
                      <a:cubicBezTo>
                        <a:pt x="0" y="238"/>
                        <a:pt x="0" y="238"/>
                        <a:pt x="0" y="238"/>
                      </a:cubicBezTo>
                      <a:cubicBezTo>
                        <a:pt x="0" y="332"/>
                        <a:pt x="76" y="408"/>
                        <a:pt x="170" y="408"/>
                      </a:cubicBezTo>
                      <a:cubicBezTo>
                        <a:pt x="200" y="408"/>
                        <a:pt x="200" y="408"/>
                        <a:pt x="200" y="408"/>
                      </a:cubicBezTo>
                      <a:cubicBezTo>
                        <a:pt x="217" y="531"/>
                        <a:pt x="217" y="531"/>
                        <a:pt x="217" y="531"/>
                      </a:cubicBezTo>
                      <a:cubicBezTo>
                        <a:pt x="233" y="408"/>
                        <a:pt x="233" y="408"/>
                        <a:pt x="233" y="408"/>
                      </a:cubicBezTo>
                      <a:cubicBezTo>
                        <a:pt x="262" y="408"/>
                        <a:pt x="262" y="408"/>
                        <a:pt x="262" y="408"/>
                      </a:cubicBezTo>
                      <a:cubicBezTo>
                        <a:pt x="356" y="408"/>
                        <a:pt x="432" y="332"/>
                        <a:pt x="432" y="238"/>
                      </a:cubicBezTo>
                      <a:cubicBezTo>
                        <a:pt x="432" y="170"/>
                        <a:pt x="432" y="170"/>
                        <a:pt x="432" y="170"/>
                      </a:cubicBezTo>
                      <a:cubicBezTo>
                        <a:pt x="432" y="76"/>
                        <a:pt x="356" y="0"/>
                        <a:pt x="262" y="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vert="horz" wrap="square" lIns="89855" tIns="44928" rIns="89855" bIns="44928" numCol="1" anchor="t" anchorCtr="0" compatLnSpc="1"/>
                <a:lstStyle/>
                <a:p>
                  <a:endParaRPr lang="en-US" sz="2800" dirty="0">
                    <a:solidFill>
                      <a:srgbClr val="282E33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 14"/>
                <p:cNvSpPr/>
                <p:nvPr/>
              </p:nvSpPr>
              <p:spPr bwMode="auto">
                <a:xfrm>
                  <a:off x="7801" y="2978"/>
                  <a:ext cx="1380" cy="1696"/>
                </a:xfrm>
                <a:custGeom>
                  <a:avLst/>
                  <a:gdLst>
                    <a:gd name="T0" fmla="*/ 262 w 432"/>
                    <a:gd name="T1" fmla="*/ 0 h 531"/>
                    <a:gd name="T2" fmla="*/ 170 w 432"/>
                    <a:gd name="T3" fmla="*/ 0 h 531"/>
                    <a:gd name="T4" fmla="*/ 0 w 432"/>
                    <a:gd name="T5" fmla="*/ 170 h 531"/>
                    <a:gd name="T6" fmla="*/ 0 w 432"/>
                    <a:gd name="T7" fmla="*/ 238 h 531"/>
                    <a:gd name="T8" fmla="*/ 170 w 432"/>
                    <a:gd name="T9" fmla="*/ 408 h 531"/>
                    <a:gd name="T10" fmla="*/ 200 w 432"/>
                    <a:gd name="T11" fmla="*/ 408 h 531"/>
                    <a:gd name="T12" fmla="*/ 217 w 432"/>
                    <a:gd name="T13" fmla="*/ 531 h 531"/>
                    <a:gd name="T14" fmla="*/ 233 w 432"/>
                    <a:gd name="T15" fmla="*/ 408 h 531"/>
                    <a:gd name="T16" fmla="*/ 262 w 432"/>
                    <a:gd name="T17" fmla="*/ 408 h 531"/>
                    <a:gd name="T18" fmla="*/ 432 w 432"/>
                    <a:gd name="T19" fmla="*/ 238 h 531"/>
                    <a:gd name="T20" fmla="*/ 432 w 432"/>
                    <a:gd name="T21" fmla="*/ 170 h 531"/>
                    <a:gd name="T22" fmla="*/ 262 w 432"/>
                    <a:gd name="T23" fmla="*/ 0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2" h="531">
                      <a:moveTo>
                        <a:pt x="262" y="0"/>
                      </a:moveTo>
                      <a:cubicBezTo>
                        <a:pt x="170" y="0"/>
                        <a:pt x="170" y="0"/>
                        <a:pt x="170" y="0"/>
                      </a:cubicBezTo>
                      <a:cubicBezTo>
                        <a:pt x="76" y="0"/>
                        <a:pt x="0" y="76"/>
                        <a:pt x="0" y="170"/>
                      </a:cubicBezTo>
                      <a:cubicBezTo>
                        <a:pt x="0" y="238"/>
                        <a:pt x="0" y="238"/>
                        <a:pt x="0" y="238"/>
                      </a:cubicBezTo>
                      <a:cubicBezTo>
                        <a:pt x="0" y="332"/>
                        <a:pt x="76" y="408"/>
                        <a:pt x="170" y="408"/>
                      </a:cubicBezTo>
                      <a:cubicBezTo>
                        <a:pt x="200" y="408"/>
                        <a:pt x="200" y="408"/>
                        <a:pt x="200" y="408"/>
                      </a:cubicBezTo>
                      <a:cubicBezTo>
                        <a:pt x="217" y="531"/>
                        <a:pt x="217" y="531"/>
                        <a:pt x="217" y="531"/>
                      </a:cubicBezTo>
                      <a:cubicBezTo>
                        <a:pt x="233" y="408"/>
                        <a:pt x="233" y="408"/>
                        <a:pt x="233" y="408"/>
                      </a:cubicBezTo>
                      <a:cubicBezTo>
                        <a:pt x="262" y="408"/>
                        <a:pt x="262" y="408"/>
                        <a:pt x="262" y="408"/>
                      </a:cubicBezTo>
                      <a:cubicBezTo>
                        <a:pt x="356" y="408"/>
                        <a:pt x="432" y="332"/>
                        <a:pt x="432" y="238"/>
                      </a:cubicBezTo>
                      <a:cubicBezTo>
                        <a:pt x="432" y="170"/>
                        <a:pt x="432" y="170"/>
                        <a:pt x="432" y="170"/>
                      </a:cubicBezTo>
                      <a:cubicBezTo>
                        <a:pt x="432" y="76"/>
                        <a:pt x="356" y="0"/>
                        <a:pt x="262" y="0"/>
                      </a:cubicBezTo>
                      <a:close/>
                    </a:path>
                  </a:pathLst>
                </a:custGeom>
                <a:solidFill>
                  <a:srgbClr val="F7BE35"/>
                </a:solidFill>
                <a:ln>
                  <a:noFill/>
                </a:ln>
              </p:spPr>
              <p:txBody>
                <a:bodyPr vert="horz" wrap="square" lIns="89855" tIns="44928" rIns="89855" bIns="44928" numCol="1" anchor="t" anchorCtr="0" compatLnSpc="1"/>
                <a:lstStyle/>
                <a:p>
                  <a:endParaRPr lang="en-US" sz="2800">
                    <a:solidFill>
                      <a:srgbClr val="282E33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Freeform 14"/>
                <p:cNvSpPr/>
                <p:nvPr/>
              </p:nvSpPr>
              <p:spPr bwMode="auto">
                <a:xfrm>
                  <a:off x="10680" y="2978"/>
                  <a:ext cx="1380" cy="1696"/>
                </a:xfrm>
                <a:custGeom>
                  <a:avLst/>
                  <a:gdLst>
                    <a:gd name="T0" fmla="*/ 262 w 432"/>
                    <a:gd name="T1" fmla="*/ 0 h 531"/>
                    <a:gd name="T2" fmla="*/ 170 w 432"/>
                    <a:gd name="T3" fmla="*/ 0 h 531"/>
                    <a:gd name="T4" fmla="*/ 0 w 432"/>
                    <a:gd name="T5" fmla="*/ 170 h 531"/>
                    <a:gd name="T6" fmla="*/ 0 w 432"/>
                    <a:gd name="T7" fmla="*/ 238 h 531"/>
                    <a:gd name="T8" fmla="*/ 170 w 432"/>
                    <a:gd name="T9" fmla="*/ 408 h 531"/>
                    <a:gd name="T10" fmla="*/ 200 w 432"/>
                    <a:gd name="T11" fmla="*/ 408 h 531"/>
                    <a:gd name="T12" fmla="*/ 217 w 432"/>
                    <a:gd name="T13" fmla="*/ 531 h 531"/>
                    <a:gd name="T14" fmla="*/ 233 w 432"/>
                    <a:gd name="T15" fmla="*/ 408 h 531"/>
                    <a:gd name="T16" fmla="*/ 262 w 432"/>
                    <a:gd name="T17" fmla="*/ 408 h 531"/>
                    <a:gd name="T18" fmla="*/ 432 w 432"/>
                    <a:gd name="T19" fmla="*/ 238 h 531"/>
                    <a:gd name="T20" fmla="*/ 432 w 432"/>
                    <a:gd name="T21" fmla="*/ 170 h 531"/>
                    <a:gd name="T22" fmla="*/ 262 w 432"/>
                    <a:gd name="T23" fmla="*/ 0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2" h="531">
                      <a:moveTo>
                        <a:pt x="262" y="0"/>
                      </a:moveTo>
                      <a:cubicBezTo>
                        <a:pt x="170" y="0"/>
                        <a:pt x="170" y="0"/>
                        <a:pt x="170" y="0"/>
                      </a:cubicBezTo>
                      <a:cubicBezTo>
                        <a:pt x="76" y="0"/>
                        <a:pt x="0" y="76"/>
                        <a:pt x="0" y="170"/>
                      </a:cubicBezTo>
                      <a:cubicBezTo>
                        <a:pt x="0" y="238"/>
                        <a:pt x="0" y="238"/>
                        <a:pt x="0" y="238"/>
                      </a:cubicBezTo>
                      <a:cubicBezTo>
                        <a:pt x="0" y="332"/>
                        <a:pt x="76" y="408"/>
                        <a:pt x="170" y="408"/>
                      </a:cubicBezTo>
                      <a:cubicBezTo>
                        <a:pt x="200" y="408"/>
                        <a:pt x="200" y="408"/>
                        <a:pt x="200" y="408"/>
                      </a:cubicBezTo>
                      <a:cubicBezTo>
                        <a:pt x="217" y="531"/>
                        <a:pt x="217" y="531"/>
                        <a:pt x="217" y="531"/>
                      </a:cubicBezTo>
                      <a:cubicBezTo>
                        <a:pt x="233" y="408"/>
                        <a:pt x="233" y="408"/>
                        <a:pt x="233" y="408"/>
                      </a:cubicBezTo>
                      <a:cubicBezTo>
                        <a:pt x="262" y="408"/>
                        <a:pt x="262" y="408"/>
                        <a:pt x="262" y="408"/>
                      </a:cubicBezTo>
                      <a:cubicBezTo>
                        <a:pt x="356" y="408"/>
                        <a:pt x="432" y="332"/>
                        <a:pt x="432" y="238"/>
                      </a:cubicBezTo>
                      <a:cubicBezTo>
                        <a:pt x="432" y="170"/>
                        <a:pt x="432" y="170"/>
                        <a:pt x="432" y="170"/>
                      </a:cubicBezTo>
                      <a:cubicBezTo>
                        <a:pt x="432" y="76"/>
                        <a:pt x="356" y="0"/>
                        <a:pt x="262" y="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vert="horz" wrap="square" lIns="89855" tIns="44928" rIns="89855" bIns="44928" numCol="1" anchor="t" anchorCtr="0" compatLnSpc="1"/>
                <a:lstStyle/>
                <a:p>
                  <a:endParaRPr lang="en-US" sz="2800">
                    <a:solidFill>
                      <a:srgbClr val="282E33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4" name="组合 93"/>
              <p:cNvGrpSpPr/>
              <p:nvPr/>
            </p:nvGrpSpPr>
            <p:grpSpPr>
              <a:xfrm>
                <a:off x="2268" y="3977"/>
                <a:ext cx="906" cy="906"/>
                <a:chOff x="2549" y="6063"/>
                <a:chExt cx="906" cy="906"/>
              </a:xfrm>
            </p:grpSpPr>
            <p:sp>
              <p:nvSpPr>
                <p:cNvPr id="92" name="椭圆 91"/>
                <p:cNvSpPr/>
                <p:nvPr/>
              </p:nvSpPr>
              <p:spPr>
                <a:xfrm>
                  <a:off x="2549" y="6063"/>
                  <a:ext cx="907" cy="9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>
                    <a:cs typeface="+mn-ea"/>
                    <a:sym typeface="+mn-lt"/>
                  </a:endParaRPr>
                </a:p>
              </p:txBody>
            </p:sp>
            <p:pic>
              <p:nvPicPr>
                <p:cNvPr id="93" name="image 10021"/>
                <p:cNvPicPr>
                  <a:picLocks noChangeAspect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>
                <a:xfrm>
                  <a:off x="2725" y="6296"/>
                  <a:ext cx="555" cy="442"/>
                </a:xfrm>
                <a:prstGeom prst="rect">
                  <a:avLst/>
                </a:prstGeom>
              </p:spPr>
            </p:pic>
          </p:grpSp>
          <p:grpSp>
            <p:nvGrpSpPr>
              <p:cNvPr id="99" name="组合 98"/>
              <p:cNvGrpSpPr/>
              <p:nvPr/>
            </p:nvGrpSpPr>
            <p:grpSpPr>
              <a:xfrm>
                <a:off x="5147" y="3977"/>
                <a:ext cx="906" cy="906"/>
                <a:chOff x="4587" y="6221"/>
                <a:chExt cx="906" cy="906"/>
              </a:xfrm>
            </p:grpSpPr>
            <p:sp>
              <p:nvSpPr>
                <p:cNvPr id="96" name="椭圆 95"/>
                <p:cNvSpPr/>
                <p:nvPr/>
              </p:nvSpPr>
              <p:spPr>
                <a:xfrm>
                  <a:off x="4587" y="6221"/>
                  <a:ext cx="907" cy="9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>
                    <a:cs typeface="+mn-ea"/>
                    <a:sym typeface="+mn-lt"/>
                  </a:endParaRPr>
                </a:p>
              </p:txBody>
            </p:sp>
            <p:pic>
              <p:nvPicPr>
                <p:cNvPr id="98" name="image 10028"/>
                <p:cNvPicPr>
                  <a:picLocks noChangeAspect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>
                <a:xfrm>
                  <a:off x="4757" y="6417"/>
                  <a:ext cx="567" cy="516"/>
                </a:xfrm>
                <a:prstGeom prst="rect">
                  <a:avLst/>
                </a:prstGeom>
              </p:spPr>
            </p:pic>
          </p:grpSp>
          <p:grpSp>
            <p:nvGrpSpPr>
              <p:cNvPr id="121" name="组合 120"/>
              <p:cNvGrpSpPr/>
              <p:nvPr/>
            </p:nvGrpSpPr>
            <p:grpSpPr>
              <a:xfrm>
                <a:off x="8026" y="3977"/>
                <a:ext cx="906" cy="906"/>
                <a:chOff x="2549" y="6063"/>
                <a:chExt cx="906" cy="906"/>
              </a:xfrm>
            </p:grpSpPr>
            <p:sp>
              <p:nvSpPr>
                <p:cNvPr id="122" name="椭圆 121"/>
                <p:cNvSpPr/>
                <p:nvPr/>
              </p:nvSpPr>
              <p:spPr>
                <a:xfrm>
                  <a:off x="2549" y="6063"/>
                  <a:ext cx="907" cy="9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>
                    <a:cs typeface="+mn-ea"/>
                    <a:sym typeface="+mn-lt"/>
                  </a:endParaRPr>
                </a:p>
              </p:txBody>
            </p:sp>
            <p:pic>
              <p:nvPicPr>
                <p:cNvPr id="123" name="image 10021"/>
                <p:cNvPicPr>
                  <a:picLocks noChangeAspect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>
                <a:xfrm>
                  <a:off x="2725" y="6296"/>
                  <a:ext cx="555" cy="442"/>
                </a:xfrm>
                <a:prstGeom prst="rect">
                  <a:avLst/>
                </a:prstGeom>
              </p:spPr>
            </p:pic>
          </p:grpSp>
          <p:grpSp>
            <p:nvGrpSpPr>
              <p:cNvPr id="124" name="组合 123"/>
              <p:cNvGrpSpPr/>
              <p:nvPr/>
            </p:nvGrpSpPr>
            <p:grpSpPr>
              <a:xfrm>
                <a:off x="10905" y="3977"/>
                <a:ext cx="906" cy="906"/>
                <a:chOff x="4587" y="6221"/>
                <a:chExt cx="906" cy="906"/>
              </a:xfrm>
            </p:grpSpPr>
            <p:sp>
              <p:nvSpPr>
                <p:cNvPr id="125" name="椭圆 124"/>
                <p:cNvSpPr/>
                <p:nvPr/>
              </p:nvSpPr>
              <p:spPr>
                <a:xfrm>
                  <a:off x="4587" y="6221"/>
                  <a:ext cx="907" cy="9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>
                    <a:cs typeface="+mn-ea"/>
                    <a:sym typeface="+mn-lt"/>
                  </a:endParaRPr>
                </a:p>
              </p:txBody>
            </p:sp>
            <p:pic>
              <p:nvPicPr>
                <p:cNvPr id="126" name="image 10028"/>
                <p:cNvPicPr>
                  <a:picLocks noChangeAspect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>
                <a:xfrm>
                  <a:off x="4757" y="6417"/>
                  <a:ext cx="567" cy="516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sp>
        <p:nvSpPr>
          <p:cNvPr id="20" name="Freeform 2"/>
          <p:cNvSpPr>
            <a:spLocks noChangeArrowheads="1"/>
          </p:cNvSpPr>
          <p:nvPr/>
        </p:nvSpPr>
        <p:spPr bwMode="auto">
          <a:xfrm>
            <a:off x="2457452" y="1509185"/>
            <a:ext cx="5846233" cy="4929716"/>
          </a:xfrm>
          <a:custGeom>
            <a:avLst/>
            <a:gdLst>
              <a:gd name="T0" fmla="*/ 0 w 3668"/>
              <a:gd name="T1" fmla="*/ 2147483647 h 3785"/>
              <a:gd name="T2" fmla="*/ 361524104 w 3668"/>
              <a:gd name="T3" fmla="*/ 2147483647 h 3785"/>
              <a:gd name="T4" fmla="*/ 735908169 w 3668"/>
              <a:gd name="T5" fmla="*/ 2147483647 h 3785"/>
              <a:gd name="T6" fmla="*/ 1140300002 w 3668"/>
              <a:gd name="T7" fmla="*/ 2121163345 h 3785"/>
              <a:gd name="T8" fmla="*/ 1646146616 w 3668"/>
              <a:gd name="T9" fmla="*/ 1908378373 h 3785"/>
              <a:gd name="T10" fmla="*/ 2147483647 w 3668"/>
              <a:gd name="T11" fmla="*/ 1648839571 h 3785"/>
              <a:gd name="T12" fmla="*/ 2147483647 w 3668"/>
              <a:gd name="T13" fmla="*/ 1455138851 h 3785"/>
              <a:gd name="T14" fmla="*/ 2147483647 w 3668"/>
              <a:gd name="T15" fmla="*/ 1330140269 h 3785"/>
              <a:gd name="T16" fmla="*/ 2147483647 w 3668"/>
              <a:gd name="T17" fmla="*/ 1127852271 h 3785"/>
              <a:gd name="T18" fmla="*/ 2147483647 w 3668"/>
              <a:gd name="T19" fmla="*/ 935105911 h 3785"/>
              <a:gd name="T20" fmla="*/ 2147483647 w 3668"/>
              <a:gd name="T21" fmla="*/ 732816936 h 3785"/>
              <a:gd name="T22" fmla="*/ 2147483647 w 3668"/>
              <a:gd name="T23" fmla="*/ 578239081 h 3785"/>
              <a:gd name="T24" fmla="*/ 2147483647 w 3668"/>
              <a:gd name="T25" fmla="*/ 336829195 h 3785"/>
              <a:gd name="T26" fmla="*/ 2147483647 w 3668"/>
              <a:gd name="T27" fmla="*/ 240455527 h 3785"/>
              <a:gd name="T28" fmla="*/ 2147483647 w 3668"/>
              <a:gd name="T29" fmla="*/ 0 h 3785"/>
              <a:gd name="T30" fmla="*/ 2147483647 w 3668"/>
              <a:gd name="T31" fmla="*/ 655528497 h 3785"/>
              <a:gd name="T32" fmla="*/ 2147483647 w 3668"/>
              <a:gd name="T33" fmla="*/ 500949665 h 3785"/>
              <a:gd name="T34" fmla="*/ 2147483647 w 3668"/>
              <a:gd name="T35" fmla="*/ 790068717 h 3785"/>
              <a:gd name="T36" fmla="*/ 2147483647 w 3668"/>
              <a:gd name="T37" fmla="*/ 1146935547 h 3785"/>
              <a:gd name="T38" fmla="*/ 2147483647 w 3668"/>
              <a:gd name="T39" fmla="*/ 1445597213 h 3785"/>
              <a:gd name="T40" fmla="*/ 2147483647 w 3668"/>
              <a:gd name="T41" fmla="*/ 1658381209 h 3785"/>
              <a:gd name="T42" fmla="*/ 2147483647 w 3668"/>
              <a:gd name="T43" fmla="*/ 1879753459 h 3785"/>
              <a:gd name="T44" fmla="*/ 2147483647 w 3668"/>
              <a:gd name="T45" fmla="*/ 2082041458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83831" tIns="41916" rIns="83831" bIns="41916" anchor="ctr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3987801" y="4637618"/>
            <a:ext cx="2120900" cy="391583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schemeClr val="accent3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anchor="ctr"/>
          <a:lstStyle/>
          <a:p>
            <a:pPr algn="ctr" eaLnBrk="1" fontAlgn="auto" hangingPunct="1">
              <a:defRPr/>
            </a:pPr>
            <a:r>
              <a:rPr lang="en-US" altLang="zh-CN" noProof="1" smtClean="0">
                <a:solidFill>
                  <a:srgbClr val="333333"/>
                </a:solidFill>
                <a:cs typeface="+mn-ea"/>
                <a:sym typeface="+mn-lt"/>
              </a:rPr>
              <a:t>2030</a:t>
            </a:r>
            <a:r>
              <a:rPr lang="zh-CN" altLang="en-US" noProof="1" smtClean="0">
                <a:solidFill>
                  <a:srgbClr val="333333"/>
                </a:solidFill>
                <a:cs typeface="+mn-ea"/>
                <a:sym typeface="+mn-lt"/>
              </a:rPr>
              <a:t>年</a:t>
            </a:r>
            <a:r>
              <a:rPr lang="en-US" altLang="zh-CN" noProof="1">
                <a:solidFill>
                  <a:srgbClr val="333333"/>
                </a:solidFill>
                <a:cs typeface="+mn-ea"/>
                <a:sym typeface="+mn-lt"/>
              </a:rPr>
              <a:t>3</a:t>
            </a:r>
            <a:r>
              <a:rPr lang="zh-CN" altLang="en-US" noProof="1">
                <a:solidFill>
                  <a:srgbClr val="333333"/>
                </a:solidFill>
                <a:cs typeface="+mn-ea"/>
                <a:sym typeface="+mn-lt"/>
              </a:rPr>
              <a:t>月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4876801" y="3790951"/>
            <a:ext cx="2123017" cy="391583"/>
          </a:xfrm>
          <a:prstGeom prst="roundRect">
            <a:avLst/>
          </a:prstGeom>
          <a:solidFill>
            <a:srgbClr val="333333"/>
          </a:solidFill>
          <a:ln>
            <a:noFill/>
          </a:ln>
          <a:effectLst>
            <a:outerShdw blurRad="50800" dist="38100" dir="5400000" algn="t" rotWithShape="0">
              <a:schemeClr val="accent3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anchor="ctr"/>
          <a:lstStyle/>
          <a:p>
            <a:pPr algn="ctr" eaLnBrk="1" fontAlgn="auto" hangingPunct="1">
              <a:defRPr/>
            </a:pPr>
            <a:r>
              <a:rPr lang="en-US" altLang="zh-CN" noProof="1" smtClean="0">
                <a:cs typeface="+mn-ea"/>
                <a:sym typeface="+mn-lt"/>
              </a:rPr>
              <a:t>2030</a:t>
            </a:r>
            <a:r>
              <a:rPr lang="zh-CN" altLang="en-US" noProof="1" smtClean="0">
                <a:cs typeface="+mn-ea"/>
                <a:sym typeface="+mn-lt"/>
              </a:rPr>
              <a:t>年</a:t>
            </a:r>
            <a:r>
              <a:rPr lang="en-US" altLang="zh-CN" noProof="1">
                <a:cs typeface="+mn-ea"/>
                <a:sym typeface="+mn-lt"/>
              </a:rPr>
              <a:t>5</a:t>
            </a:r>
            <a:r>
              <a:rPr lang="zh-CN" altLang="en-US" noProof="1">
                <a:cs typeface="+mn-ea"/>
                <a:sym typeface="+mn-lt"/>
              </a:rPr>
              <a:t>月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5539317" y="2973918"/>
            <a:ext cx="2123016" cy="3937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schemeClr val="accent3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anchor="ctr"/>
          <a:lstStyle/>
          <a:p>
            <a:pPr algn="ctr" eaLnBrk="1" fontAlgn="auto" hangingPunct="1">
              <a:defRPr/>
            </a:pPr>
            <a:r>
              <a:rPr lang="en-US" altLang="zh-CN" noProof="1" smtClean="0">
                <a:solidFill>
                  <a:srgbClr val="333333"/>
                </a:solidFill>
                <a:cs typeface="+mn-ea"/>
                <a:sym typeface="+mn-lt"/>
              </a:rPr>
              <a:t>2030</a:t>
            </a:r>
            <a:r>
              <a:rPr lang="zh-CN" altLang="en-US" noProof="1" smtClean="0">
                <a:solidFill>
                  <a:srgbClr val="333333"/>
                </a:solidFill>
                <a:cs typeface="+mn-ea"/>
                <a:sym typeface="+mn-lt"/>
              </a:rPr>
              <a:t>年</a:t>
            </a:r>
            <a:r>
              <a:rPr lang="en-US" altLang="zh-CN" noProof="1">
                <a:solidFill>
                  <a:srgbClr val="333333"/>
                </a:solidFill>
                <a:cs typeface="+mn-ea"/>
                <a:sym typeface="+mn-lt"/>
              </a:rPr>
              <a:t>7</a:t>
            </a:r>
            <a:r>
              <a:rPr lang="zh-CN" altLang="en-US" noProof="1">
                <a:solidFill>
                  <a:srgbClr val="333333"/>
                </a:solidFill>
                <a:cs typeface="+mn-ea"/>
                <a:sym typeface="+mn-lt"/>
              </a:rPr>
              <a:t>月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284385" y="2203451"/>
            <a:ext cx="2120900" cy="391583"/>
          </a:xfrm>
          <a:prstGeom prst="roundRect">
            <a:avLst/>
          </a:prstGeom>
          <a:solidFill>
            <a:srgbClr val="333333"/>
          </a:solidFill>
          <a:ln>
            <a:noFill/>
          </a:ln>
          <a:effectLst>
            <a:outerShdw blurRad="50800" dist="38100" dir="5400000" algn="t" rotWithShape="0">
              <a:schemeClr val="accent3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anchor="ctr"/>
          <a:lstStyle/>
          <a:p>
            <a:pPr algn="ctr" eaLnBrk="1" fontAlgn="auto" hangingPunct="1">
              <a:defRPr/>
            </a:pPr>
            <a:r>
              <a:rPr lang="en-US" altLang="zh-CN" noProof="1" smtClean="0">
                <a:cs typeface="+mn-ea"/>
                <a:sym typeface="+mn-lt"/>
              </a:rPr>
              <a:t>2030</a:t>
            </a:r>
            <a:r>
              <a:rPr lang="zh-CN" altLang="en-US" noProof="1" smtClean="0">
                <a:cs typeface="+mn-ea"/>
                <a:sym typeface="+mn-lt"/>
              </a:rPr>
              <a:t>年</a:t>
            </a:r>
            <a:r>
              <a:rPr lang="en-US" altLang="zh-CN" noProof="1">
                <a:cs typeface="+mn-ea"/>
                <a:sym typeface="+mn-lt"/>
              </a:rPr>
              <a:t>9</a:t>
            </a:r>
            <a:r>
              <a:rPr lang="zh-CN" altLang="en-US" noProof="1">
                <a:cs typeface="+mn-ea"/>
                <a:sym typeface="+mn-lt"/>
              </a:rPr>
              <a:t>月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3145367" y="5412318"/>
            <a:ext cx="2120900" cy="393700"/>
          </a:xfrm>
          <a:prstGeom prst="roundRect">
            <a:avLst/>
          </a:prstGeom>
          <a:solidFill>
            <a:srgbClr val="333333"/>
          </a:solidFill>
          <a:ln>
            <a:noFill/>
          </a:ln>
          <a:effectLst>
            <a:outerShdw blurRad="50800" dist="38100" dir="5400000" algn="t" rotWithShape="0">
              <a:schemeClr val="accent3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anchor="ctr"/>
          <a:lstStyle/>
          <a:p>
            <a:pPr algn="ctr" eaLnBrk="1" fontAlgn="auto" hangingPunct="1">
              <a:defRPr/>
            </a:pPr>
            <a:r>
              <a:rPr lang="en-US" altLang="zh-CN" noProof="1" smtClean="0">
                <a:cs typeface="+mn-ea"/>
                <a:sym typeface="+mn-lt"/>
              </a:rPr>
              <a:t>2030</a:t>
            </a:r>
            <a:r>
              <a:rPr lang="zh-CN" altLang="en-US" noProof="1" smtClean="0">
                <a:cs typeface="+mn-ea"/>
                <a:sym typeface="+mn-lt"/>
              </a:rPr>
              <a:t>年</a:t>
            </a:r>
            <a:r>
              <a:rPr lang="en-US" altLang="zh-CN" noProof="1">
                <a:cs typeface="+mn-ea"/>
                <a:sym typeface="+mn-lt"/>
              </a:rPr>
              <a:t>1</a:t>
            </a:r>
            <a:r>
              <a:rPr lang="zh-CN" altLang="en-US" noProof="1">
                <a:cs typeface="+mn-ea"/>
                <a:sym typeface="+mn-lt"/>
              </a:rPr>
              <a:t>月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2877820" y="1877060"/>
            <a:ext cx="2475230" cy="1247140"/>
            <a:chOff x="2137" y="2900"/>
            <a:chExt cx="3898" cy="1964"/>
          </a:xfrm>
        </p:grpSpPr>
        <p:sp>
          <p:nvSpPr>
            <p:cNvPr id="41" name="Content Placeholder 2"/>
            <p:cNvSpPr txBox="1">
              <a:spLocks noChangeArrowheads="1"/>
            </p:cNvSpPr>
            <p:nvPr/>
          </p:nvSpPr>
          <p:spPr bwMode="auto">
            <a:xfrm>
              <a:off x="2137" y="3697"/>
              <a:ext cx="3898" cy="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，无需调整格式，简单快捷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itle 13"/>
            <p:cNvSpPr txBox="1">
              <a:spLocks noChangeArrowheads="1"/>
            </p:cNvSpPr>
            <p:nvPr/>
          </p:nvSpPr>
          <p:spPr bwMode="auto">
            <a:xfrm>
              <a:off x="2183" y="2900"/>
              <a:ext cx="3193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请输入您的标题</a:t>
              </a:r>
              <a:endParaRPr lang="zh-CN" altLang="en-US" b="1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34340" y="4558665"/>
            <a:ext cx="2475230" cy="1247140"/>
            <a:chOff x="2137" y="2900"/>
            <a:chExt cx="3898" cy="1964"/>
          </a:xfrm>
        </p:grpSpPr>
        <p:sp>
          <p:nvSpPr>
            <p:cNvPr id="13" name="Content Placeholder 2"/>
            <p:cNvSpPr txBox="1">
              <a:spLocks noChangeArrowheads="1"/>
            </p:cNvSpPr>
            <p:nvPr/>
          </p:nvSpPr>
          <p:spPr bwMode="auto">
            <a:xfrm>
              <a:off x="2137" y="3697"/>
              <a:ext cx="3898" cy="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，无需调整格式，简单快捷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Title 13"/>
            <p:cNvSpPr txBox="1">
              <a:spLocks noChangeArrowheads="1"/>
            </p:cNvSpPr>
            <p:nvPr/>
          </p:nvSpPr>
          <p:spPr bwMode="auto">
            <a:xfrm>
              <a:off x="2183" y="2900"/>
              <a:ext cx="3193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请输入您的标题</a:t>
              </a:r>
              <a:endParaRPr lang="zh-CN" altLang="en-US" b="1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910320" y="1726565"/>
            <a:ext cx="2475230" cy="1247140"/>
            <a:chOff x="2137" y="2900"/>
            <a:chExt cx="3898" cy="1964"/>
          </a:xfrm>
        </p:grpSpPr>
        <p:sp>
          <p:nvSpPr>
            <p:cNvPr id="56" name="Content Placeholder 2"/>
            <p:cNvSpPr txBox="1">
              <a:spLocks noChangeArrowheads="1"/>
            </p:cNvSpPr>
            <p:nvPr/>
          </p:nvSpPr>
          <p:spPr bwMode="auto">
            <a:xfrm>
              <a:off x="2137" y="3697"/>
              <a:ext cx="3898" cy="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，无需调整格式，简单快捷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Title 13"/>
            <p:cNvSpPr txBox="1">
              <a:spLocks noChangeArrowheads="1"/>
            </p:cNvSpPr>
            <p:nvPr/>
          </p:nvSpPr>
          <p:spPr bwMode="auto">
            <a:xfrm>
              <a:off x="2183" y="2900"/>
              <a:ext cx="3193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请输入您的标题</a:t>
              </a:r>
              <a:endParaRPr lang="zh-CN" altLang="en-US" b="1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435090" y="4408170"/>
            <a:ext cx="2475230" cy="1247140"/>
            <a:chOff x="2137" y="2900"/>
            <a:chExt cx="3898" cy="1964"/>
          </a:xfrm>
        </p:grpSpPr>
        <p:sp>
          <p:nvSpPr>
            <p:cNvPr id="68" name="Content Placeholder 2"/>
            <p:cNvSpPr txBox="1">
              <a:spLocks noChangeArrowheads="1"/>
            </p:cNvSpPr>
            <p:nvPr/>
          </p:nvSpPr>
          <p:spPr bwMode="auto">
            <a:xfrm>
              <a:off x="2137" y="3697"/>
              <a:ext cx="3898" cy="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，无需调整格式，简单快捷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Title 13"/>
            <p:cNvSpPr txBox="1">
              <a:spLocks noChangeArrowheads="1"/>
            </p:cNvSpPr>
            <p:nvPr/>
          </p:nvSpPr>
          <p:spPr bwMode="auto">
            <a:xfrm>
              <a:off x="2183" y="2900"/>
              <a:ext cx="3193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请输入您的标题</a:t>
              </a:r>
              <a:endParaRPr lang="zh-CN" altLang="en-US" b="1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 bldLvl="0" animBg="1"/>
      <p:bldP spid="22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729615" y="1881505"/>
            <a:ext cx="4803140" cy="1864360"/>
            <a:chOff x="2282" y="2980"/>
            <a:chExt cx="7564" cy="2936"/>
          </a:xfrm>
        </p:grpSpPr>
        <p:grpSp>
          <p:nvGrpSpPr>
            <p:cNvPr id="29" name="组合 28"/>
            <p:cNvGrpSpPr/>
            <p:nvPr/>
          </p:nvGrpSpPr>
          <p:grpSpPr>
            <a:xfrm>
              <a:off x="2667" y="2980"/>
              <a:ext cx="7179" cy="2936"/>
              <a:chOff x="2667" y="2980"/>
              <a:chExt cx="7179" cy="2936"/>
            </a:xfrm>
          </p:grpSpPr>
          <p:sp>
            <p:nvSpPr>
              <p:cNvPr id="6" name="圆角矩形 6"/>
              <p:cNvSpPr/>
              <p:nvPr/>
            </p:nvSpPr>
            <p:spPr>
              <a:xfrm>
                <a:off x="2667" y="2980"/>
                <a:ext cx="7179" cy="2936"/>
              </a:xfrm>
              <a:prstGeom prst="roundRect">
                <a:avLst/>
              </a:prstGeom>
              <a:solidFill>
                <a:schemeClr val="bg1"/>
              </a:solidFill>
              <a:ln w="1270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lIns="67391" tIns="33696" rIns="67391" bIns="33696" rtlCol="0" anchor="ctr"/>
              <a:lstStyle/>
              <a:p>
                <a:pPr algn="ctr">
                  <a:defRPr/>
                </a:pPr>
                <a:endParaRPr lang="zh-CN" altLang="en-US" kern="0">
                  <a:solidFill>
                    <a:sysClr val="window" lastClr="FFFFF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2" name="组合 21"/>
              <p:cNvGrpSpPr/>
              <p:nvPr/>
            </p:nvGrpSpPr>
            <p:grpSpPr>
              <a:xfrm>
                <a:off x="3485" y="3486"/>
                <a:ext cx="6348" cy="1928"/>
                <a:chOff x="2507" y="3203"/>
                <a:chExt cx="6348" cy="1928"/>
              </a:xfrm>
            </p:grpSpPr>
            <p:sp>
              <p:nvSpPr>
                <p:cNvPr id="41" name="Content Placeholder 2"/>
                <p:cNvSpPr txBox="1">
                  <a:spLocks noChangeArrowheads="1"/>
                </p:cNvSpPr>
                <p:nvPr/>
              </p:nvSpPr>
              <p:spPr bwMode="auto">
                <a:xfrm>
                  <a:off x="2507" y="3964"/>
                  <a:ext cx="6348" cy="1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40" tIns="45720" rIns="91440" bIns="45720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l">
                    <a:lnSpc>
                      <a:spcPct val="150000"/>
                    </a:lnSpc>
                  </a:pPr>
                  <a:r>
                    <a:rPr lang="zh-CN" altLang="en-US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此处文字</a:t>
                  </a:r>
                  <a:r>
                    <a:rPr lang="zh-CN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内容可以根据您的需要进行更换修改</a:t>
                  </a:r>
                  <a:r>
                    <a:rPr lang="zh-CN" altLang="en-US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，无需调整格式，简单快捷此处文字</a:t>
                  </a:r>
                  <a:r>
                    <a:rPr lang="zh-CN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内容</a:t>
                  </a:r>
                  <a:endPara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Title 13"/>
                <p:cNvSpPr txBox="1">
                  <a:spLocks noChangeArrowheads="1"/>
                </p:cNvSpPr>
                <p:nvPr/>
              </p:nvSpPr>
              <p:spPr bwMode="auto">
                <a:xfrm>
                  <a:off x="2507" y="3203"/>
                  <a:ext cx="3193" cy="9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40" tIns="45720" rIns="91440" bIns="45720"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l"/>
                  <a:r>
                    <a:rPr lang="zh-CN" b="1" dirty="0">
                      <a:solidFill>
                        <a:srgbClr val="333333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请输入您的标题</a:t>
                  </a:r>
                  <a:endParaRPr lang="zh-CN" altLang="en-US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8013" name="image 801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282" y="4742"/>
              <a:ext cx="1048" cy="1174"/>
            </a:xfrm>
            <a:prstGeom prst="rect">
              <a:avLst/>
            </a:prstGeom>
          </p:spPr>
        </p:pic>
      </p:grpSp>
      <p:grpSp>
        <p:nvGrpSpPr>
          <p:cNvPr id="39" name="组合 38"/>
          <p:cNvGrpSpPr/>
          <p:nvPr/>
        </p:nvGrpSpPr>
        <p:grpSpPr>
          <a:xfrm>
            <a:off x="6423660" y="1881505"/>
            <a:ext cx="4803140" cy="1864360"/>
            <a:chOff x="2282" y="2980"/>
            <a:chExt cx="7564" cy="2936"/>
          </a:xfrm>
        </p:grpSpPr>
        <p:grpSp>
          <p:nvGrpSpPr>
            <p:cNvPr id="40" name="组合 39"/>
            <p:cNvGrpSpPr/>
            <p:nvPr/>
          </p:nvGrpSpPr>
          <p:grpSpPr>
            <a:xfrm>
              <a:off x="2667" y="2980"/>
              <a:ext cx="7179" cy="2936"/>
              <a:chOff x="2667" y="2980"/>
              <a:chExt cx="7179" cy="2936"/>
            </a:xfrm>
          </p:grpSpPr>
          <p:sp>
            <p:nvSpPr>
              <p:cNvPr id="43" name="圆角矩形 6"/>
              <p:cNvSpPr/>
              <p:nvPr/>
            </p:nvSpPr>
            <p:spPr>
              <a:xfrm>
                <a:off x="2667" y="2980"/>
                <a:ext cx="7179" cy="2936"/>
              </a:xfrm>
              <a:prstGeom prst="roundRect">
                <a:avLst/>
              </a:prstGeom>
              <a:solidFill>
                <a:schemeClr val="bg1"/>
              </a:solidFill>
              <a:ln w="127000" cap="flat" cmpd="sng" algn="ctr">
                <a:solidFill>
                  <a:srgbClr val="333333"/>
                </a:solidFill>
                <a:prstDash val="solid"/>
              </a:ln>
              <a:effectLst/>
            </p:spPr>
            <p:txBody>
              <a:bodyPr lIns="67391" tIns="33696" rIns="67391" bIns="33696" rtlCol="0" anchor="ctr"/>
              <a:lstStyle/>
              <a:p>
                <a:pPr algn="ctr">
                  <a:defRPr/>
                </a:pPr>
                <a:endParaRPr lang="zh-CN" altLang="en-US" kern="0">
                  <a:solidFill>
                    <a:sysClr val="window" lastClr="FFFFF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3485" y="3486"/>
                <a:ext cx="6348" cy="1928"/>
                <a:chOff x="2507" y="3203"/>
                <a:chExt cx="6348" cy="1928"/>
              </a:xfrm>
            </p:grpSpPr>
            <p:sp>
              <p:nvSpPr>
                <p:cNvPr id="46" name="Content Placeholder 2"/>
                <p:cNvSpPr txBox="1">
                  <a:spLocks noChangeArrowheads="1"/>
                </p:cNvSpPr>
                <p:nvPr/>
              </p:nvSpPr>
              <p:spPr bwMode="auto">
                <a:xfrm>
                  <a:off x="2507" y="3964"/>
                  <a:ext cx="6348" cy="1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40" tIns="45720" rIns="91440" bIns="45720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l">
                    <a:lnSpc>
                      <a:spcPct val="150000"/>
                    </a:lnSpc>
                  </a:pPr>
                  <a:r>
                    <a:rPr lang="zh-CN" altLang="en-US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此处文字</a:t>
                  </a:r>
                  <a:r>
                    <a:rPr lang="zh-CN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内容可以根据您的需要进行更换修改</a:t>
                  </a:r>
                  <a:r>
                    <a:rPr lang="zh-CN" altLang="en-US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，无需调整格式，简单快捷此处文字</a:t>
                  </a:r>
                  <a:r>
                    <a:rPr lang="zh-CN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内容</a:t>
                  </a:r>
                  <a:endPara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Title 13"/>
                <p:cNvSpPr txBox="1">
                  <a:spLocks noChangeArrowheads="1"/>
                </p:cNvSpPr>
                <p:nvPr/>
              </p:nvSpPr>
              <p:spPr bwMode="auto">
                <a:xfrm>
                  <a:off x="2507" y="3203"/>
                  <a:ext cx="3193" cy="9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40" tIns="45720" rIns="91440" bIns="45720"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l"/>
                  <a:r>
                    <a:rPr lang="zh-CN" b="1" dirty="0">
                      <a:solidFill>
                        <a:srgbClr val="333333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请输入您的标题</a:t>
                  </a:r>
                  <a:endParaRPr lang="zh-CN" altLang="en-US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49" name="image 801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282" y="4742"/>
              <a:ext cx="1048" cy="1174"/>
            </a:xfrm>
            <a:prstGeom prst="rect">
              <a:avLst/>
            </a:prstGeom>
          </p:spPr>
        </p:pic>
      </p:grpSp>
      <p:grpSp>
        <p:nvGrpSpPr>
          <p:cNvPr id="55" name="组合 54"/>
          <p:cNvGrpSpPr/>
          <p:nvPr/>
        </p:nvGrpSpPr>
        <p:grpSpPr>
          <a:xfrm>
            <a:off x="721360" y="4273550"/>
            <a:ext cx="4803140" cy="1864360"/>
            <a:chOff x="2282" y="2980"/>
            <a:chExt cx="7564" cy="2936"/>
          </a:xfrm>
        </p:grpSpPr>
        <p:grpSp>
          <p:nvGrpSpPr>
            <p:cNvPr id="58" name="组合 57"/>
            <p:cNvGrpSpPr/>
            <p:nvPr/>
          </p:nvGrpSpPr>
          <p:grpSpPr>
            <a:xfrm>
              <a:off x="2667" y="2980"/>
              <a:ext cx="7179" cy="2936"/>
              <a:chOff x="2667" y="2980"/>
              <a:chExt cx="7179" cy="2936"/>
            </a:xfrm>
          </p:grpSpPr>
          <p:sp>
            <p:nvSpPr>
              <p:cNvPr id="59" name="圆角矩形 6"/>
              <p:cNvSpPr/>
              <p:nvPr/>
            </p:nvSpPr>
            <p:spPr>
              <a:xfrm>
                <a:off x="2667" y="2980"/>
                <a:ext cx="7179" cy="2936"/>
              </a:xfrm>
              <a:prstGeom prst="roundRect">
                <a:avLst/>
              </a:prstGeom>
              <a:solidFill>
                <a:schemeClr val="bg1"/>
              </a:solidFill>
              <a:ln w="127000" cap="flat" cmpd="sng" algn="ctr">
                <a:solidFill>
                  <a:srgbClr val="333333"/>
                </a:solidFill>
                <a:prstDash val="solid"/>
              </a:ln>
              <a:effectLst/>
            </p:spPr>
            <p:txBody>
              <a:bodyPr lIns="67391" tIns="33696" rIns="67391" bIns="33696" rtlCol="0" anchor="ctr"/>
              <a:lstStyle/>
              <a:p>
                <a:pPr algn="ctr">
                  <a:defRPr/>
                </a:pPr>
                <a:endParaRPr lang="zh-CN" altLang="en-US" kern="0">
                  <a:solidFill>
                    <a:sysClr val="window" lastClr="FFFFF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3485" y="3486"/>
                <a:ext cx="6348" cy="1928"/>
                <a:chOff x="2507" y="3203"/>
                <a:chExt cx="6348" cy="1928"/>
              </a:xfrm>
            </p:grpSpPr>
            <p:sp>
              <p:nvSpPr>
                <p:cNvPr id="61" name="Content Placeholder 2"/>
                <p:cNvSpPr txBox="1">
                  <a:spLocks noChangeArrowheads="1"/>
                </p:cNvSpPr>
                <p:nvPr/>
              </p:nvSpPr>
              <p:spPr bwMode="auto">
                <a:xfrm>
                  <a:off x="2507" y="3964"/>
                  <a:ext cx="6348" cy="1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40" tIns="45720" rIns="91440" bIns="45720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l">
                    <a:lnSpc>
                      <a:spcPct val="150000"/>
                    </a:lnSpc>
                  </a:pPr>
                  <a:r>
                    <a:rPr lang="zh-CN" altLang="en-US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此处文字</a:t>
                  </a:r>
                  <a:r>
                    <a:rPr lang="zh-CN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内容可以根据您的需要进行更换修改</a:t>
                  </a:r>
                  <a:r>
                    <a:rPr lang="zh-CN" altLang="en-US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，无需调整格式，简单快捷此处文字</a:t>
                  </a:r>
                  <a:r>
                    <a:rPr lang="zh-CN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内容</a:t>
                  </a:r>
                  <a:endPara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Title 13"/>
                <p:cNvSpPr txBox="1">
                  <a:spLocks noChangeArrowheads="1"/>
                </p:cNvSpPr>
                <p:nvPr/>
              </p:nvSpPr>
              <p:spPr bwMode="auto">
                <a:xfrm>
                  <a:off x="2507" y="3203"/>
                  <a:ext cx="3193" cy="9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40" tIns="45720" rIns="91440" bIns="45720"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l"/>
                  <a:r>
                    <a:rPr lang="zh-CN" b="1" dirty="0">
                      <a:solidFill>
                        <a:srgbClr val="333333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请输入您的标题</a:t>
                  </a:r>
                  <a:endParaRPr lang="zh-CN" altLang="en-US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63" name="image 801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282" y="4742"/>
              <a:ext cx="1048" cy="1174"/>
            </a:xfrm>
            <a:prstGeom prst="rect">
              <a:avLst/>
            </a:prstGeom>
          </p:spPr>
        </p:pic>
      </p:grpSp>
      <p:grpSp>
        <p:nvGrpSpPr>
          <p:cNvPr id="65" name="组合 64"/>
          <p:cNvGrpSpPr/>
          <p:nvPr/>
        </p:nvGrpSpPr>
        <p:grpSpPr>
          <a:xfrm>
            <a:off x="6415405" y="4273550"/>
            <a:ext cx="4803140" cy="1864360"/>
            <a:chOff x="2282" y="2980"/>
            <a:chExt cx="7564" cy="2936"/>
          </a:xfrm>
        </p:grpSpPr>
        <p:grpSp>
          <p:nvGrpSpPr>
            <p:cNvPr id="66" name="组合 65"/>
            <p:cNvGrpSpPr/>
            <p:nvPr/>
          </p:nvGrpSpPr>
          <p:grpSpPr>
            <a:xfrm>
              <a:off x="2667" y="2980"/>
              <a:ext cx="7179" cy="2936"/>
              <a:chOff x="2667" y="2980"/>
              <a:chExt cx="7179" cy="2936"/>
            </a:xfrm>
          </p:grpSpPr>
          <p:sp>
            <p:nvSpPr>
              <p:cNvPr id="86" name="圆角矩形 6"/>
              <p:cNvSpPr/>
              <p:nvPr/>
            </p:nvSpPr>
            <p:spPr>
              <a:xfrm>
                <a:off x="2667" y="2980"/>
                <a:ext cx="7179" cy="2936"/>
              </a:xfrm>
              <a:prstGeom prst="roundRect">
                <a:avLst/>
              </a:prstGeom>
              <a:solidFill>
                <a:schemeClr val="bg1"/>
              </a:solidFill>
              <a:ln w="1270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lIns="67391" tIns="33696" rIns="67391" bIns="33696" rtlCol="0" anchor="ctr"/>
              <a:lstStyle/>
              <a:p>
                <a:pPr algn="ctr">
                  <a:defRPr/>
                </a:pPr>
                <a:endParaRPr lang="zh-CN" altLang="en-US" kern="0">
                  <a:solidFill>
                    <a:sysClr val="window" lastClr="FFFFF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87" name="组合 86"/>
              <p:cNvGrpSpPr/>
              <p:nvPr/>
            </p:nvGrpSpPr>
            <p:grpSpPr>
              <a:xfrm>
                <a:off x="3485" y="3486"/>
                <a:ext cx="6348" cy="1928"/>
                <a:chOff x="2507" y="3203"/>
                <a:chExt cx="6348" cy="1928"/>
              </a:xfrm>
            </p:grpSpPr>
            <p:sp>
              <p:nvSpPr>
                <p:cNvPr id="88" name="Content Placeholder 2"/>
                <p:cNvSpPr txBox="1">
                  <a:spLocks noChangeArrowheads="1"/>
                </p:cNvSpPr>
                <p:nvPr/>
              </p:nvSpPr>
              <p:spPr bwMode="auto">
                <a:xfrm>
                  <a:off x="2507" y="3964"/>
                  <a:ext cx="6348" cy="1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40" tIns="45720" rIns="91440" bIns="45720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l">
                    <a:lnSpc>
                      <a:spcPct val="150000"/>
                    </a:lnSpc>
                  </a:pPr>
                  <a:r>
                    <a:rPr lang="zh-CN" altLang="en-US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此处文字</a:t>
                  </a:r>
                  <a:r>
                    <a:rPr lang="zh-CN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内容可以根据您的需要进行更换修改</a:t>
                  </a:r>
                  <a:r>
                    <a:rPr lang="zh-CN" altLang="en-US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，无需调整格式，简单快捷此处文字</a:t>
                  </a:r>
                  <a:r>
                    <a:rPr lang="zh-CN" sz="140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内容</a:t>
                  </a:r>
                  <a:endPara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Title 13"/>
                <p:cNvSpPr txBox="1">
                  <a:spLocks noChangeArrowheads="1"/>
                </p:cNvSpPr>
                <p:nvPr/>
              </p:nvSpPr>
              <p:spPr bwMode="auto">
                <a:xfrm>
                  <a:off x="2507" y="3203"/>
                  <a:ext cx="3193" cy="9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40" tIns="45720" rIns="91440" bIns="45720"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l"/>
                  <a:r>
                    <a:rPr lang="zh-CN" b="1" dirty="0">
                      <a:solidFill>
                        <a:srgbClr val="333333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请输入您的标题</a:t>
                  </a:r>
                  <a:endParaRPr lang="zh-CN" altLang="en-US" b="1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90" name="image 801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282" y="4742"/>
              <a:ext cx="1048" cy="1174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317" y="260889"/>
            <a:ext cx="2648776" cy="1101023"/>
            <a:chOff x="8315" y="2915"/>
            <a:chExt cx="4785" cy="1989"/>
          </a:xfrm>
        </p:grpSpPr>
        <p:grpSp>
          <p:nvGrpSpPr>
            <p:cNvPr id="14" name="组合 13"/>
            <p:cNvGrpSpPr/>
            <p:nvPr/>
          </p:nvGrpSpPr>
          <p:grpSpPr>
            <a:xfrm>
              <a:off x="8315" y="2915"/>
              <a:ext cx="4717" cy="1989"/>
              <a:chOff x="1837" y="2239"/>
              <a:chExt cx="21328" cy="8992"/>
            </a:xfrm>
          </p:grpSpPr>
          <p:sp>
            <p:nvSpPr>
              <p:cNvPr id="5" name="圆角矩形 4"/>
              <p:cNvSpPr/>
              <p:nvPr/>
            </p:nvSpPr>
            <p:spPr>
              <a:xfrm rot="5400000">
                <a:off x="-803" y="4879"/>
                <a:ext cx="8992" cy="3712"/>
              </a:xfrm>
              <a:prstGeom prst="roundRect">
                <a:avLst>
                  <a:gd name="adj" fmla="val 32710"/>
                </a:avLst>
              </a:prstGeom>
              <a:solidFill>
                <a:schemeClr val="bg1">
                  <a:lumMod val="85000"/>
                </a:schemeClr>
              </a:solidFill>
              <a:ln w="155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E:\设计\PPT\图片1.png图片1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flipH="1">
                <a:off x="3048" y="3475"/>
                <a:ext cx="20117" cy="6519"/>
              </a:xfrm>
              <a:prstGeom prst="rect">
                <a:avLst/>
              </a:prstGeom>
              <a:effectLst>
                <a:outerShdw blurRad="1066800" sx="102000" sy="102000" algn="ctr" rotWithShape="0">
                  <a:prstClr val="black">
                    <a:alpha val="19000"/>
                  </a:prstClr>
                </a:outerShdw>
              </a:effec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8637" y="3354"/>
              <a:ext cx="4463" cy="1126"/>
              <a:chOff x="7347" y="2339"/>
              <a:chExt cx="4463" cy="112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2" y="2967"/>
                <a:ext cx="4418" cy="4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Graduation thesis summary </a:t>
                </a: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347" y="2339"/>
                <a:ext cx="4418" cy="72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000" dirty="0">
                    <a:solidFill>
                      <a:schemeClr val="tx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71843" y="3471545"/>
            <a:ext cx="10646410" cy="801370"/>
            <a:chOff x="1437" y="5467"/>
            <a:chExt cx="16766" cy="126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437" y="6126"/>
              <a:ext cx="16766" cy="0"/>
            </a:xfrm>
            <a:prstGeom prst="line">
              <a:avLst/>
            </a:prstGeom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Oval 16"/>
            <p:cNvSpPr/>
            <p:nvPr/>
          </p:nvSpPr>
          <p:spPr>
            <a:xfrm rot="16200000">
              <a:off x="8063" y="5903"/>
              <a:ext cx="390" cy="40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eaLnBrk="1" fontAlgn="auto" hangingPunct="1">
                <a:defRPr/>
              </a:pPr>
              <a:endParaRPr lang="id-ID" sz="1465" noProof="1">
                <a:cs typeface="+mn-ea"/>
                <a:sym typeface="+mn-lt"/>
              </a:endParaRPr>
            </a:p>
          </p:txBody>
        </p:sp>
        <p:sp>
          <p:nvSpPr>
            <p:cNvPr id="56" name="Oval 40"/>
            <p:cNvSpPr/>
            <p:nvPr/>
          </p:nvSpPr>
          <p:spPr>
            <a:xfrm rot="16200000">
              <a:off x="4973" y="5877"/>
              <a:ext cx="390" cy="40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eaLnBrk="1" fontAlgn="auto" hangingPunct="1">
                <a:defRPr/>
              </a:pPr>
              <a:endParaRPr lang="id-ID" sz="1465" noProof="1">
                <a:cs typeface="+mn-ea"/>
                <a:sym typeface="+mn-lt"/>
              </a:endParaRPr>
            </a:p>
          </p:txBody>
        </p:sp>
        <p:sp>
          <p:nvSpPr>
            <p:cNvPr id="57" name="Oval 41"/>
            <p:cNvSpPr/>
            <p:nvPr/>
          </p:nvSpPr>
          <p:spPr>
            <a:xfrm rot="16200000">
              <a:off x="10840" y="5907"/>
              <a:ext cx="387" cy="40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eaLnBrk="1" fontAlgn="auto" hangingPunct="1">
                <a:defRPr/>
              </a:pPr>
              <a:endParaRPr lang="id-ID" sz="1335" noProof="1">
                <a:cs typeface="+mn-ea"/>
                <a:sym typeface="+mn-lt"/>
              </a:endParaRPr>
            </a:p>
          </p:txBody>
        </p:sp>
        <p:sp>
          <p:nvSpPr>
            <p:cNvPr id="7" name="Isosceles Triangle 45"/>
            <p:cNvSpPr/>
            <p:nvPr/>
          </p:nvSpPr>
          <p:spPr>
            <a:xfrm>
              <a:off x="5083" y="5467"/>
              <a:ext cx="200" cy="343"/>
            </a:xfrm>
            <a:prstGeom prst="triangl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eaLnBrk="1" fontAlgn="auto" hangingPunct="1">
                <a:defRPr/>
              </a:pPr>
              <a:endParaRPr lang="id-ID" sz="1465" noProof="1">
                <a:cs typeface="+mn-ea"/>
                <a:sym typeface="+mn-lt"/>
              </a:endParaRPr>
            </a:p>
          </p:txBody>
        </p:sp>
        <p:sp>
          <p:nvSpPr>
            <p:cNvPr id="8" name="Isosceles Triangle 48"/>
            <p:cNvSpPr/>
            <p:nvPr/>
          </p:nvSpPr>
          <p:spPr>
            <a:xfrm rot="10800000" flipH="1">
              <a:off x="8173" y="6383"/>
              <a:ext cx="197" cy="347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eaLnBrk="1" fontAlgn="auto" hangingPunct="1">
                <a:defRPr/>
              </a:pPr>
              <a:endParaRPr lang="id-ID" sz="1465" noProof="1">
                <a:cs typeface="+mn-ea"/>
                <a:sym typeface="+mn-lt"/>
              </a:endParaRPr>
            </a:p>
          </p:txBody>
        </p:sp>
        <p:sp>
          <p:nvSpPr>
            <p:cNvPr id="11" name="Isosceles Triangle 69"/>
            <p:cNvSpPr/>
            <p:nvPr/>
          </p:nvSpPr>
          <p:spPr>
            <a:xfrm>
              <a:off x="10930" y="5507"/>
              <a:ext cx="197" cy="343"/>
            </a:xfrm>
            <a:prstGeom prst="triangl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eaLnBrk="1" fontAlgn="auto" hangingPunct="1">
                <a:defRPr/>
              </a:pPr>
              <a:endParaRPr lang="id-ID" sz="1335" noProof="1">
                <a:cs typeface="+mn-ea"/>
                <a:sym typeface="+mn-lt"/>
              </a:endParaRPr>
            </a:p>
          </p:txBody>
        </p:sp>
        <p:sp>
          <p:nvSpPr>
            <p:cNvPr id="64" name="Oval 40"/>
            <p:cNvSpPr/>
            <p:nvPr/>
          </p:nvSpPr>
          <p:spPr>
            <a:xfrm rot="16200000">
              <a:off x="13975" y="5915"/>
              <a:ext cx="387" cy="40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eaLnBrk="1" fontAlgn="auto" hangingPunct="1">
                <a:defRPr/>
              </a:pPr>
              <a:endParaRPr lang="id-ID" sz="1335" noProof="1">
                <a:cs typeface="+mn-ea"/>
                <a:sym typeface="+mn-lt"/>
              </a:endParaRPr>
            </a:p>
          </p:txBody>
        </p:sp>
        <p:sp>
          <p:nvSpPr>
            <p:cNvPr id="21" name="Isosceles Triangle 48"/>
            <p:cNvSpPr/>
            <p:nvPr/>
          </p:nvSpPr>
          <p:spPr>
            <a:xfrm rot="10800000" flipH="1">
              <a:off x="14070" y="6383"/>
              <a:ext cx="197" cy="347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eaLnBrk="1" fontAlgn="auto" hangingPunct="1">
                <a:defRPr/>
              </a:pPr>
              <a:endParaRPr lang="id-ID" sz="1465" noProof="1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052320" y="1926590"/>
            <a:ext cx="2475230" cy="1247140"/>
            <a:chOff x="2137" y="2900"/>
            <a:chExt cx="3898" cy="1964"/>
          </a:xfrm>
        </p:grpSpPr>
        <p:sp>
          <p:nvSpPr>
            <p:cNvPr id="24" name="Content Placeholder 2"/>
            <p:cNvSpPr txBox="1">
              <a:spLocks noChangeArrowheads="1"/>
            </p:cNvSpPr>
            <p:nvPr/>
          </p:nvSpPr>
          <p:spPr bwMode="auto">
            <a:xfrm>
              <a:off x="2137" y="3697"/>
              <a:ext cx="3898" cy="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，无需调整格式，简单快捷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itle 13"/>
            <p:cNvSpPr txBox="1">
              <a:spLocks noChangeArrowheads="1"/>
            </p:cNvSpPr>
            <p:nvPr/>
          </p:nvSpPr>
          <p:spPr bwMode="auto">
            <a:xfrm>
              <a:off x="2183" y="2900"/>
              <a:ext cx="3193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请输入您的标题</a:t>
              </a:r>
              <a:endParaRPr lang="zh-CN" altLang="en-US" b="1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735320" y="1926590"/>
            <a:ext cx="2475230" cy="1247140"/>
            <a:chOff x="2137" y="2900"/>
            <a:chExt cx="3898" cy="1964"/>
          </a:xfrm>
        </p:grpSpPr>
        <p:sp>
          <p:nvSpPr>
            <p:cNvPr id="28" name="Content Placeholder 2"/>
            <p:cNvSpPr txBox="1">
              <a:spLocks noChangeArrowheads="1"/>
            </p:cNvSpPr>
            <p:nvPr/>
          </p:nvSpPr>
          <p:spPr bwMode="auto">
            <a:xfrm>
              <a:off x="2137" y="3697"/>
              <a:ext cx="3898" cy="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，无需调整格式，简单快捷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Title 13"/>
            <p:cNvSpPr txBox="1">
              <a:spLocks noChangeArrowheads="1"/>
            </p:cNvSpPr>
            <p:nvPr/>
          </p:nvSpPr>
          <p:spPr bwMode="auto">
            <a:xfrm>
              <a:off x="2183" y="2900"/>
              <a:ext cx="3193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请输入您的标题</a:t>
              </a:r>
              <a:endParaRPr lang="zh-CN" altLang="en-US" b="1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020820" y="4424045"/>
            <a:ext cx="2475230" cy="1247140"/>
            <a:chOff x="2137" y="2900"/>
            <a:chExt cx="3898" cy="1964"/>
          </a:xfrm>
        </p:grpSpPr>
        <p:sp>
          <p:nvSpPr>
            <p:cNvPr id="33" name="Content Placeholder 2"/>
            <p:cNvSpPr txBox="1">
              <a:spLocks noChangeArrowheads="1"/>
            </p:cNvSpPr>
            <p:nvPr/>
          </p:nvSpPr>
          <p:spPr bwMode="auto">
            <a:xfrm>
              <a:off x="2137" y="3697"/>
              <a:ext cx="3898" cy="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，无需调整格式，简单快捷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Title 13"/>
            <p:cNvSpPr txBox="1">
              <a:spLocks noChangeArrowheads="1"/>
            </p:cNvSpPr>
            <p:nvPr/>
          </p:nvSpPr>
          <p:spPr bwMode="auto">
            <a:xfrm>
              <a:off x="2183" y="2900"/>
              <a:ext cx="3193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请输入您的标题</a:t>
              </a:r>
              <a:endParaRPr lang="zh-CN" altLang="en-US" b="1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03820" y="4424045"/>
            <a:ext cx="2475230" cy="1247140"/>
            <a:chOff x="2137" y="2900"/>
            <a:chExt cx="3898" cy="1964"/>
          </a:xfrm>
        </p:grpSpPr>
        <p:sp>
          <p:nvSpPr>
            <p:cNvPr id="36" name="Content Placeholder 2"/>
            <p:cNvSpPr txBox="1">
              <a:spLocks noChangeArrowheads="1"/>
            </p:cNvSpPr>
            <p:nvPr/>
          </p:nvSpPr>
          <p:spPr bwMode="auto">
            <a:xfrm>
              <a:off x="2137" y="3697"/>
              <a:ext cx="3898" cy="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此处文字</a:t>
              </a:r>
              <a:r>
                <a:rPr lang="zh-CN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内容可以根据您的需要进行更换修改</a:t>
              </a:r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，无需调整格式，简单快捷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Title 13"/>
            <p:cNvSpPr txBox="1">
              <a:spLocks noChangeArrowheads="1"/>
            </p:cNvSpPr>
            <p:nvPr/>
          </p:nvSpPr>
          <p:spPr bwMode="auto">
            <a:xfrm>
              <a:off x="2183" y="2900"/>
              <a:ext cx="3193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b="1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请输入您的标题</a:t>
              </a:r>
              <a:endParaRPr lang="zh-CN" altLang="en-US" b="1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12738" y="447675"/>
            <a:ext cx="11564620" cy="883285"/>
          </a:xfrm>
          <a:prstGeom prst="roundRect">
            <a:avLst>
              <a:gd name="adj" fmla="val 32710"/>
            </a:avLst>
          </a:prstGeom>
          <a:solidFill>
            <a:schemeClr val="bg1">
              <a:lumMod val="85000"/>
            </a:schemeClr>
          </a:solidFill>
          <a:ln w="187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 descr="E:\设计\PPT\图片1.png图片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5143" y="655955"/>
            <a:ext cx="11179810" cy="5833110"/>
          </a:xfrm>
          <a:prstGeom prst="rect">
            <a:avLst/>
          </a:prstGeom>
          <a:effectLst>
            <a:outerShdw blurRad="1066800" sx="102000" sy="102000" algn="ctr" rotWithShape="0">
              <a:prstClr val="black">
                <a:alpha val="19000"/>
              </a:prstClr>
            </a:outerShdw>
          </a:effectLst>
        </p:spPr>
      </p:pic>
      <p:sp>
        <p:nvSpPr>
          <p:cNvPr id="15" name="TextBox 4"/>
          <p:cNvSpPr txBox="1"/>
          <p:nvPr/>
        </p:nvSpPr>
        <p:spPr>
          <a:xfrm>
            <a:off x="1024890" y="1342390"/>
            <a:ext cx="419227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altLang="zh-CN" sz="2000" b="1" dirty="0">
                <a:solidFill>
                  <a:srgbClr val="333333"/>
                </a:solidFill>
                <a:cs typeface="+mn-ea"/>
                <a:sym typeface="+mn-lt"/>
              </a:rPr>
              <a:t>PART</a:t>
            </a:r>
            <a:r>
              <a:rPr lang="en-US" altLang="zh-CN" sz="7200" b="1" dirty="0">
                <a:solidFill>
                  <a:srgbClr val="FFC000"/>
                </a:solidFill>
                <a:cs typeface="+mn-ea"/>
                <a:sym typeface="+mn-lt"/>
              </a:rPr>
              <a:t> </a:t>
            </a:r>
            <a:r>
              <a:rPr lang="en-US" altLang="zh-CN" sz="16600" b="1" dirty="0">
                <a:ln w="25400">
                  <a:solidFill>
                    <a:srgbClr val="FFC000"/>
                  </a:solidFill>
                </a:ln>
                <a:solidFill>
                  <a:srgbClr val="FFC000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16" name="TextBox 4"/>
          <p:cNvSpPr txBox="1"/>
          <p:nvPr/>
        </p:nvSpPr>
        <p:spPr>
          <a:xfrm>
            <a:off x="1024890" y="3839210"/>
            <a:ext cx="45586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altLang="en-US" sz="4000" b="1" dirty="0">
                <a:solidFill>
                  <a:srgbClr val="333333"/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91565" y="4565015"/>
            <a:ext cx="359537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910570" y="1031240"/>
            <a:ext cx="372110" cy="270510"/>
            <a:chOff x="17695" y="764"/>
            <a:chExt cx="586" cy="42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7695" y="977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7695" y="1190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7695" y="764"/>
              <a:ext cx="58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图片 29" descr="E:\设计\PPT\城市金币.png城市金币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582603" y="1701483"/>
            <a:ext cx="5699760" cy="431419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1096645" y="1031240"/>
            <a:ext cx="62738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20XX</a:t>
            </a:r>
          </a:p>
          <a:p>
            <a:r>
              <a:rPr lang="en-US" altLang="zh-CN" sz="1200" dirty="0">
                <a:solidFill>
                  <a:srgbClr val="333333"/>
                </a:solidFill>
                <a:cs typeface="+mn-ea"/>
                <a:sym typeface="+mn-lt"/>
              </a:rPr>
              <a:t>02/13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275715" y="5215255"/>
            <a:ext cx="647700" cy="647700"/>
            <a:chOff x="2009" y="7987"/>
            <a:chExt cx="1020" cy="1020"/>
          </a:xfrm>
        </p:grpSpPr>
        <p:sp>
          <p:nvSpPr>
            <p:cNvPr id="31" name="椭圆 30"/>
            <p:cNvSpPr/>
            <p:nvPr/>
          </p:nvSpPr>
          <p:spPr>
            <a:xfrm>
              <a:off x="2009" y="7987"/>
              <a:ext cx="102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271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下箭头 32"/>
            <p:cNvSpPr/>
            <p:nvPr/>
          </p:nvSpPr>
          <p:spPr>
            <a:xfrm>
              <a:off x="2349" y="8327"/>
              <a:ext cx="340" cy="340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06095" y="6160135"/>
            <a:ext cx="111791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US" altLang="zh-CN" sz="1000" dirty="0">
                <a:solidFill>
                  <a:srgbClr val="333333"/>
                </a:solidFill>
                <a:cs typeface="+mn-ea"/>
                <a:sym typeface="+mn-lt"/>
              </a:rPr>
              <a:t>CLICK HERE TO CHANGE YPUR TYITLERCLICK HERE TO CHANGE YPUR TYITLER</a:t>
            </a:r>
          </a:p>
          <a:p>
            <a:pPr algn="dist"/>
            <a:endParaRPr lang="en-US" altLang="zh-CN" sz="1000" dirty="0">
              <a:solidFill>
                <a:srgbClr val="33333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15" grpId="0"/>
      <p:bldP spid="15" grpId="1"/>
      <p:bldP spid="16" grpId="0"/>
      <p:bldP spid="16" grpId="1"/>
      <p:bldP spid="17" grpId="0"/>
      <p:bldP spid="17" grpId="1"/>
      <p:bldP spid="32" grpId="0"/>
      <p:bldP spid="32" grpId="1"/>
      <p:bldP spid="34" grpId="0"/>
      <p:bldP spid="34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0BE21FC-30D8-4DF4-B751-5150EC90886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20000 (8)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klh30a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2349</Words>
  <Application>Microsoft Office PowerPoint</Application>
  <PresentationFormat>自定义</PresentationFormat>
  <Paragraphs>298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385</cp:revision>
  <dcterms:created xsi:type="dcterms:W3CDTF">2016-11-16T05:49:00Z</dcterms:created>
  <dcterms:modified xsi:type="dcterms:W3CDTF">2022-03-24T13:16:20Z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6736194</vt:lpwstr>
  </property>
  <property fmtid="{D5CDD505-2E9C-101B-9397-08002B2CF9AE}" pid="3" name="NXPowerLiteSettings">
    <vt:lpwstr>C880073804F000</vt:lpwstr>
  </property>
  <property fmtid="{D5CDD505-2E9C-101B-9397-08002B2CF9AE}" pid="4" name="NXPowerLiteVersion">
    <vt:lpwstr>D8.0.2</vt:lpwstr>
  </property>
  <property fmtid="{D5CDD505-2E9C-101B-9397-08002B2CF9AE}" pid="5" name="KSOProductBuildVer">
    <vt:lpwstr>2052-11.1.0.9929</vt:lpwstr>
  </property>
</Properties>
</file>