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  <p:sldMasterId id="2147483660" r:id="rId3"/>
  </p:sldMasterIdLst>
  <p:notesMasterIdLst>
    <p:notesMasterId r:id="rId30"/>
  </p:notesMasterIdLst>
  <p:sldIdLst>
    <p:sldId id="286" r:id="rId4"/>
    <p:sldId id="288" r:id="rId5"/>
    <p:sldId id="287" r:id="rId6"/>
    <p:sldId id="289" r:id="rId7"/>
    <p:sldId id="293" r:id="rId8"/>
    <p:sldId id="294" r:id="rId9"/>
    <p:sldId id="295" r:id="rId10"/>
    <p:sldId id="290" r:id="rId11"/>
    <p:sldId id="296" r:id="rId12"/>
    <p:sldId id="297" r:id="rId13"/>
    <p:sldId id="298" r:id="rId14"/>
    <p:sldId id="299" r:id="rId15"/>
    <p:sldId id="291" r:id="rId16"/>
    <p:sldId id="300" r:id="rId17"/>
    <p:sldId id="301" r:id="rId18"/>
    <p:sldId id="302" r:id="rId19"/>
    <p:sldId id="303" r:id="rId20"/>
    <p:sldId id="292" r:id="rId21"/>
    <p:sldId id="304" r:id="rId22"/>
    <p:sldId id="305" r:id="rId23"/>
    <p:sldId id="306" r:id="rId24"/>
    <p:sldId id="307" r:id="rId25"/>
    <p:sldId id="308" r:id="rId26"/>
    <p:sldId id="309" r:id="rId27"/>
    <p:sldId id="310" r:id="rId28"/>
    <p:sldId id="311" r:id="rId29"/>
  </p:sldIdLst>
  <p:sldSz cx="12192000" cy="6858000"/>
  <p:notesSz cx="6858000" cy="9144000"/>
  <p:custDataLst>
    <p:tags r:id="rId3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5B5D"/>
    <a:srgbClr val="D1B0A7"/>
    <a:srgbClr val="D1AC9A"/>
    <a:srgbClr val="CDB0A0"/>
    <a:srgbClr val="DAB2A1"/>
    <a:srgbClr val="515459"/>
    <a:srgbClr val="D8B6AC"/>
    <a:srgbClr val="CFF3FF"/>
    <a:srgbClr val="97B7E6"/>
    <a:srgbClr val="B1D2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7" autoAdjust="0"/>
    <p:restoredTop sz="96314" autoAdjust="0"/>
  </p:normalViewPr>
  <p:slideViewPr>
    <p:cSldViewPr snapToGrid="0">
      <p:cViewPr varScale="1">
        <p:scale>
          <a:sx n="106" d="100"/>
          <a:sy n="106" d="100"/>
        </p:scale>
        <p:origin x="78" y="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gs" Target="tags/tag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577D22-AD28-43FC-8EB4-B134A7D334C3}" type="datetimeFigureOut">
              <a:rPr lang="zh-CN" altLang="en-US" smtClean="0"/>
              <a:t>2022/4/19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8C8EFA-96ED-4A18-B46D-8BDC030E3A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6364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79915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4510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8306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8867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9402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6397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124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7601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3965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0712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1875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249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1289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5321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689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96504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2662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81643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285404" y="6739570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业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www.YPPPT.com/hangye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358389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0246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 defTabSz="914400"/>
              <a:t>2022/4/19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063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 defTabSz="914400"/>
              <a:t>2022/4/19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611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1B0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mc:AlternateContent xmlns:mc="http://schemas.openxmlformats.org/markup-compatibility/2006">
    <mc:Choice xmlns="" xmlns:p14="http://schemas.microsoft.com/office/powerpoint/2010/main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224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2022/4/19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187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png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5BB70FFB-EFC8-4F72-B658-4D1483C05B8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770DFA5-0F28-4F61-965D-99DF617C7DD7}"/>
              </a:ext>
            </a:extLst>
          </p:cNvPr>
          <p:cNvSpPr/>
          <p:nvPr/>
        </p:nvSpPr>
        <p:spPr>
          <a:xfrm>
            <a:off x="754380" y="762000"/>
            <a:ext cx="10683240" cy="5334000"/>
          </a:xfrm>
          <a:prstGeom prst="rect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5A36540-8271-46D7-9FEE-F7D91E5662C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1913" y="-2682240"/>
            <a:ext cx="12430266" cy="877824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500B949E-14B4-4758-B43C-5106B0A24A92}"/>
              </a:ext>
            </a:extLst>
          </p:cNvPr>
          <p:cNvSpPr txBox="1"/>
          <p:nvPr/>
        </p:nvSpPr>
        <p:spPr>
          <a:xfrm>
            <a:off x="1548652" y="1707487"/>
            <a:ext cx="23469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YP</a:t>
            </a:r>
            <a:r>
              <a:rPr lang="en-US" altLang="zh-CN" sz="1200" dirty="0" smtClean="0">
                <a:solidFill>
                  <a:schemeClr val="bg1"/>
                </a:solidFill>
                <a:cs typeface="+mn-ea"/>
                <a:sym typeface="+mn-lt"/>
              </a:rPr>
              <a:t>PPT.COM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B608EBC-D6FC-4712-A312-E31746F1090D}"/>
              </a:ext>
            </a:extLst>
          </p:cNvPr>
          <p:cNvSpPr txBox="1"/>
          <p:nvPr/>
        </p:nvSpPr>
        <p:spPr>
          <a:xfrm>
            <a:off x="10702230" y="4280940"/>
            <a:ext cx="400110" cy="14640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chemeClr val="bg1"/>
                </a:solidFill>
                <a:cs typeface="+mn-ea"/>
                <a:sym typeface="+mn-lt"/>
              </a:rPr>
              <a:t>20XX.XX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000A9D6F-1926-4C94-B15C-403424E74B2B}"/>
              </a:ext>
            </a:extLst>
          </p:cNvPr>
          <p:cNvSpPr txBox="1"/>
          <p:nvPr/>
        </p:nvSpPr>
        <p:spPr>
          <a:xfrm>
            <a:off x="1462101" y="2159522"/>
            <a:ext cx="46319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新品</a:t>
            </a:r>
            <a:r>
              <a:rPr lang="zh-CN" altLang="en-US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发</a:t>
            </a:r>
            <a:r>
              <a:rPr lang="zh-CN" altLang="en-US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布</a:t>
            </a:r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AF6C63B-FD4E-4FAA-A87A-9FA34BE94F41}"/>
              </a:ext>
            </a:extLst>
          </p:cNvPr>
          <p:cNvCxnSpPr>
            <a:cxnSpLocks/>
          </p:cNvCxnSpPr>
          <p:nvPr/>
        </p:nvCxnSpPr>
        <p:spPr>
          <a:xfrm>
            <a:off x="7256116" y="5560884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510EED21-ED0B-463C-A671-2F19D2E4C684}"/>
              </a:ext>
            </a:extLst>
          </p:cNvPr>
          <p:cNvSpPr txBox="1"/>
          <p:nvPr/>
        </p:nvSpPr>
        <p:spPr>
          <a:xfrm>
            <a:off x="7151053" y="5202683"/>
            <a:ext cx="16932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100" dirty="0">
                <a:solidFill>
                  <a:schemeClr val="bg1">
                    <a:alpha val="39000"/>
                  </a:schemeClr>
                </a:solidFill>
                <a:cs typeface="+mn-ea"/>
                <a:sym typeface="+mn-lt"/>
              </a:rPr>
              <a:t>KEEP MOVING ON</a:t>
            </a:r>
            <a:endParaRPr lang="zh-CN" altLang="en-US" sz="1100" dirty="0">
              <a:solidFill>
                <a:schemeClr val="bg1">
                  <a:alpha val="39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B8C79535-B9B8-49CF-9F71-F87EF9850EEC}"/>
              </a:ext>
            </a:extLst>
          </p:cNvPr>
          <p:cNvCxnSpPr>
            <a:cxnSpLocks/>
          </p:cNvCxnSpPr>
          <p:nvPr/>
        </p:nvCxnSpPr>
        <p:spPr>
          <a:xfrm>
            <a:off x="7255693" y="5109157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B4452CA9-7AF8-443A-B5F2-DB01D46B3BD9}"/>
              </a:ext>
            </a:extLst>
          </p:cNvPr>
          <p:cNvSpPr txBox="1"/>
          <p:nvPr/>
        </p:nvSpPr>
        <p:spPr>
          <a:xfrm>
            <a:off x="7163596" y="4754849"/>
            <a:ext cx="11977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50" dirty="0">
                <a:solidFill>
                  <a:schemeClr val="bg1">
                    <a:alpha val="39000"/>
                  </a:schemeClr>
                </a:solidFill>
                <a:cs typeface="+mn-ea"/>
                <a:sym typeface="+mn-lt"/>
              </a:rPr>
              <a:t>DAY </a:t>
            </a:r>
            <a:r>
              <a:rPr lang="en-US" altLang="zh-CN" sz="1050" dirty="0" err="1">
                <a:solidFill>
                  <a:schemeClr val="bg1">
                    <a:alpha val="39000"/>
                  </a:schemeClr>
                </a:solidFill>
                <a:cs typeface="+mn-ea"/>
                <a:sym typeface="+mn-lt"/>
              </a:rPr>
              <a:t>DAY</a:t>
            </a:r>
            <a:r>
              <a:rPr lang="en-US" altLang="zh-CN" sz="1050" dirty="0">
                <a:solidFill>
                  <a:schemeClr val="bg1">
                    <a:alpha val="39000"/>
                  </a:schemeClr>
                </a:solidFill>
                <a:cs typeface="+mn-ea"/>
                <a:sym typeface="+mn-lt"/>
              </a:rPr>
              <a:t> UP</a:t>
            </a:r>
            <a:endParaRPr lang="zh-CN" altLang="en-US" sz="1050" dirty="0">
              <a:solidFill>
                <a:schemeClr val="bg1">
                  <a:alpha val="39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9276CDEE-84EA-47A5-9BD4-EA7FFBB98A99}"/>
              </a:ext>
            </a:extLst>
          </p:cNvPr>
          <p:cNvCxnSpPr>
            <a:cxnSpLocks/>
          </p:cNvCxnSpPr>
          <p:nvPr/>
        </p:nvCxnSpPr>
        <p:spPr>
          <a:xfrm>
            <a:off x="7255693" y="4651644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B69EC2F-38B6-4D95-9785-67EDC1FBA846}"/>
              </a:ext>
            </a:extLst>
          </p:cNvPr>
          <p:cNvSpPr txBox="1"/>
          <p:nvPr/>
        </p:nvSpPr>
        <p:spPr>
          <a:xfrm>
            <a:off x="7150459" y="4199917"/>
            <a:ext cx="179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1">
                    <a:alpha val="39000"/>
                  </a:schemeClr>
                </a:solidFill>
                <a:cs typeface="+mn-ea"/>
                <a:sym typeface="+mn-lt"/>
              </a:rPr>
              <a:t>CHANPIN</a:t>
            </a:r>
            <a:endParaRPr lang="zh-CN" altLang="en-US" dirty="0">
              <a:solidFill>
                <a:schemeClr val="bg1">
                  <a:alpha val="39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4" name="直接连接符 2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F4B5C564-2264-48F5-85B1-FE6AE9D8B4B1}"/>
              </a:ext>
            </a:extLst>
          </p:cNvPr>
          <p:cNvCxnSpPr>
            <a:cxnSpLocks/>
          </p:cNvCxnSpPr>
          <p:nvPr/>
        </p:nvCxnSpPr>
        <p:spPr>
          <a:xfrm>
            <a:off x="1548652" y="3738275"/>
            <a:ext cx="415585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B98DDAC5-0F6F-4403-B403-A2D82921D944}"/>
              </a:ext>
            </a:extLst>
          </p:cNvPr>
          <p:cNvCxnSpPr>
            <a:cxnSpLocks/>
          </p:cNvCxnSpPr>
          <p:nvPr/>
        </p:nvCxnSpPr>
        <p:spPr>
          <a:xfrm>
            <a:off x="1555075" y="4754849"/>
            <a:ext cx="423172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388BBB0-00DA-474F-97ED-6D67EA8B8F31}"/>
              </a:ext>
            </a:extLst>
          </p:cNvPr>
          <p:cNvSpPr/>
          <p:nvPr/>
        </p:nvSpPr>
        <p:spPr>
          <a:xfrm>
            <a:off x="1644046" y="3949189"/>
            <a:ext cx="146825" cy="5609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BB45954F-C620-4B38-A301-14F6340B9DEB}"/>
              </a:ext>
            </a:extLst>
          </p:cNvPr>
          <p:cNvSpPr txBox="1"/>
          <p:nvPr/>
        </p:nvSpPr>
        <p:spPr>
          <a:xfrm>
            <a:off x="1967744" y="3908136"/>
            <a:ext cx="3339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珠宝首饰展示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93F7ABE7-DA01-473C-9A90-90EAF17FAA00}"/>
              </a:ext>
            </a:extLst>
          </p:cNvPr>
          <p:cNvSpPr txBox="1"/>
          <p:nvPr/>
        </p:nvSpPr>
        <p:spPr>
          <a:xfrm rot="16200000">
            <a:off x="2227905" y="4317163"/>
            <a:ext cx="400110" cy="15773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chemeClr val="bg1"/>
                </a:solidFill>
                <a:cs typeface="+mn-ea"/>
                <a:sym typeface="+mn-lt"/>
              </a:rPr>
              <a:t>20XX.XX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39286810"/>
      </p:ext>
    </p:extLst>
  </p:cSld>
  <p:clrMapOvr>
    <a:masterClrMapping/>
  </p:clrMapOvr>
  <mc:AlternateContent xmlns:mc="http://schemas.openxmlformats.org/markup-compatibility/2006">
    <mc:Choice xmlns="" xmlns:a16="http://schemas.microsoft.com/office/drawing/2014/main" xmlns:a14="http://schemas.microsoft.com/office/drawing/2010/main" xmlns:p14="http://schemas.microsoft.com/office/powerpoint/2010/main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6" grpId="0"/>
      <p:bldP spid="18" grpId="0"/>
      <p:bldP spid="26" grpId="0" animBg="1"/>
      <p:bldP spid="27" grpId="0"/>
      <p:bldP spid="3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868E9404-7022-4C1A-B016-31E0CB6CB76E}"/>
              </a:ext>
            </a:extLst>
          </p:cNvPr>
          <p:cNvSpPr/>
          <p:nvPr/>
        </p:nvSpPr>
        <p:spPr>
          <a:xfrm>
            <a:off x="3962854" y="0"/>
            <a:ext cx="4266292" cy="6858000"/>
          </a:xfrm>
          <a:prstGeom prst="rect">
            <a:avLst/>
          </a:prstGeom>
          <a:solidFill>
            <a:srgbClr val="6E5B5D"/>
          </a:solidFill>
          <a:ln>
            <a:solidFill>
              <a:srgbClr val="6E5B5D"/>
            </a:solidFill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FA7A4CC-D263-4C96-8809-8422D16BA6FF}"/>
              </a:ext>
            </a:extLst>
          </p:cNvPr>
          <p:cNvCxnSpPr>
            <a:cxnSpLocks/>
          </p:cNvCxnSpPr>
          <p:nvPr/>
        </p:nvCxnSpPr>
        <p:spPr>
          <a:xfrm>
            <a:off x="639598" y="648166"/>
            <a:ext cx="0" cy="859338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9B4C378-6951-47F7-84DA-D64C2E3CD204}"/>
              </a:ext>
            </a:extLst>
          </p:cNvPr>
          <p:cNvSpPr/>
          <p:nvPr/>
        </p:nvSpPr>
        <p:spPr>
          <a:xfrm>
            <a:off x="513849" y="529780"/>
            <a:ext cx="236772" cy="236772"/>
          </a:xfrm>
          <a:prstGeom prst="ellipse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9B543F0-5B2E-4816-A85B-81A55C891811}"/>
              </a:ext>
            </a:extLst>
          </p:cNvPr>
          <p:cNvCxnSpPr>
            <a:cxnSpLocks/>
          </p:cNvCxnSpPr>
          <p:nvPr/>
        </p:nvCxnSpPr>
        <p:spPr>
          <a:xfrm>
            <a:off x="619438" y="648166"/>
            <a:ext cx="0" cy="859338"/>
          </a:xfrm>
          <a:prstGeom prst="line">
            <a:avLst/>
          </a:prstGeom>
          <a:ln>
            <a:solidFill>
              <a:srgbClr val="6E5B5D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122E259-0E09-40FF-8FCB-A01282484FBF}"/>
              </a:ext>
            </a:extLst>
          </p:cNvPr>
          <p:cNvSpPr txBox="1"/>
          <p:nvPr/>
        </p:nvSpPr>
        <p:spPr>
          <a:xfrm>
            <a:off x="442854" y="1507504"/>
            <a:ext cx="400110" cy="14640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rgbClr val="6E5B5D"/>
                </a:solidFill>
                <a:cs typeface="+mn-ea"/>
                <a:sym typeface="+mn-lt"/>
              </a:rPr>
              <a:t>20XX.XX</a:t>
            </a:r>
            <a:endParaRPr lang="zh-CN" altLang="en-US" sz="1400" dirty="0">
              <a:solidFill>
                <a:srgbClr val="6E5B5D"/>
              </a:solidFill>
              <a:cs typeface="+mn-ea"/>
              <a:sym typeface="+mn-lt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79330EE-13C7-49F3-823E-FCB03EBA86AC}"/>
              </a:ext>
            </a:extLst>
          </p:cNvPr>
          <p:cNvCxnSpPr>
            <a:cxnSpLocks/>
          </p:cNvCxnSpPr>
          <p:nvPr/>
        </p:nvCxnSpPr>
        <p:spPr>
          <a:xfrm>
            <a:off x="11573858" y="5270276"/>
            <a:ext cx="0" cy="859338"/>
          </a:xfrm>
          <a:prstGeom prst="line">
            <a:avLst/>
          </a:prstGeom>
          <a:ln>
            <a:solidFill>
              <a:srgbClr val="6E5B5D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5472FAD-4750-4BCC-A6D1-00CE3DB11BB9}"/>
              </a:ext>
            </a:extLst>
          </p:cNvPr>
          <p:cNvSpPr/>
          <p:nvPr/>
        </p:nvSpPr>
        <p:spPr>
          <a:xfrm>
            <a:off x="11460058" y="6066273"/>
            <a:ext cx="236772" cy="236772"/>
          </a:xfrm>
          <a:prstGeom prst="ellipse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13B4B75-550E-420F-9557-B8798035874F}"/>
              </a:ext>
            </a:extLst>
          </p:cNvPr>
          <p:cNvSpPr txBox="1"/>
          <p:nvPr/>
        </p:nvSpPr>
        <p:spPr>
          <a:xfrm>
            <a:off x="11349036" y="2971544"/>
            <a:ext cx="400110" cy="21253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rgbClr val="6E5B5D"/>
                </a:solidFill>
                <a:cs typeface="+mn-ea"/>
                <a:sym typeface="+mn-lt"/>
              </a:rPr>
              <a:t>YPPPT.COM</a:t>
            </a:r>
            <a:endParaRPr lang="en-US" altLang="zh-CN" sz="1400" dirty="0">
              <a:solidFill>
                <a:srgbClr val="6E5B5D"/>
              </a:solidFill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D9358A9-1AD4-4E57-8048-98CDB0B6DD2D}"/>
              </a:ext>
            </a:extLst>
          </p:cNvPr>
          <p:cNvSpPr/>
          <p:nvPr/>
        </p:nvSpPr>
        <p:spPr>
          <a:xfrm>
            <a:off x="7174631" y="1660703"/>
            <a:ext cx="3285770" cy="3609573"/>
          </a:xfrm>
          <a:prstGeom prst="rect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507CFDC-B365-49CD-B9A5-F36981EB3800}"/>
              </a:ext>
            </a:extLst>
          </p:cNvPr>
          <p:cNvSpPr txBox="1"/>
          <p:nvPr/>
        </p:nvSpPr>
        <p:spPr>
          <a:xfrm>
            <a:off x="8407799" y="1660703"/>
            <a:ext cx="179912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990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E</a:t>
            </a:r>
            <a:endParaRPr lang="zh-CN" altLang="en-US" sz="19900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1EBA8F0-6D8E-4F32-AC18-18EFE856C512}"/>
              </a:ext>
            </a:extLst>
          </p:cNvPr>
          <p:cNvSpPr txBox="1"/>
          <p:nvPr/>
        </p:nvSpPr>
        <p:spPr>
          <a:xfrm flipH="1">
            <a:off x="8000413" y="2436362"/>
            <a:ext cx="461665" cy="207113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CHANPIN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6A792BEE-6E6A-4A87-A6EE-442AEB327C3F}"/>
              </a:ext>
            </a:extLst>
          </p:cNvPr>
          <p:cNvCxnSpPr/>
          <p:nvPr/>
        </p:nvCxnSpPr>
        <p:spPr>
          <a:xfrm>
            <a:off x="7655368" y="2756781"/>
            <a:ext cx="0" cy="1488134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FCE9F5C0-77FE-4E96-8ADA-A8C01FF521B1}"/>
              </a:ext>
            </a:extLst>
          </p:cNvPr>
          <p:cNvSpPr/>
          <p:nvPr/>
        </p:nvSpPr>
        <p:spPr>
          <a:xfrm>
            <a:off x="7554443" y="4270724"/>
            <a:ext cx="236772" cy="2367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18" name="直接连接符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69ACFBF9-3EC2-4D19-8B71-582DE6DD8B2F}"/>
              </a:ext>
            </a:extLst>
          </p:cNvPr>
          <p:cNvCxnSpPr/>
          <p:nvPr/>
        </p:nvCxnSpPr>
        <p:spPr>
          <a:xfrm>
            <a:off x="6773758" y="1129651"/>
            <a:ext cx="0" cy="1488134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椭圆 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E8F209CD-E3C6-4012-9F85-66FADE42DE0B}"/>
              </a:ext>
            </a:extLst>
          </p:cNvPr>
          <p:cNvSpPr/>
          <p:nvPr/>
        </p:nvSpPr>
        <p:spPr>
          <a:xfrm>
            <a:off x="6655372" y="1071151"/>
            <a:ext cx="236772" cy="2367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5B6397B0-59FB-4726-BDB5-0A8D9A31C5A7}"/>
              </a:ext>
            </a:extLst>
          </p:cNvPr>
          <p:cNvSpPr/>
          <p:nvPr/>
        </p:nvSpPr>
        <p:spPr>
          <a:xfrm>
            <a:off x="2261524" y="1177868"/>
            <a:ext cx="2180660" cy="1350295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80F68088-829A-4A8E-8201-E4EE61F8AD3A}"/>
              </a:ext>
            </a:extLst>
          </p:cNvPr>
          <p:cNvSpPr/>
          <p:nvPr/>
        </p:nvSpPr>
        <p:spPr>
          <a:xfrm>
            <a:off x="2192408" y="2946923"/>
            <a:ext cx="2180660" cy="1350295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D767CCA-E2A2-4937-A4A0-9F50167FE88F}"/>
              </a:ext>
            </a:extLst>
          </p:cNvPr>
          <p:cNvSpPr/>
          <p:nvPr/>
        </p:nvSpPr>
        <p:spPr>
          <a:xfrm>
            <a:off x="2192408" y="4715978"/>
            <a:ext cx="2180660" cy="1350295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cxnSp>
        <p:nvCxnSpPr>
          <p:cNvPr id="47" name="直接连接符 4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8203F5D9-C472-4075-B824-EBA0C5E58817}"/>
              </a:ext>
            </a:extLst>
          </p:cNvPr>
          <p:cNvCxnSpPr>
            <a:cxnSpLocks/>
          </p:cNvCxnSpPr>
          <p:nvPr/>
        </p:nvCxnSpPr>
        <p:spPr>
          <a:xfrm>
            <a:off x="4944918" y="5868463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本框 4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F53523E5-1752-453F-B1BC-CAF6C2CCDD73}"/>
              </a:ext>
            </a:extLst>
          </p:cNvPr>
          <p:cNvSpPr txBox="1"/>
          <p:nvPr/>
        </p:nvSpPr>
        <p:spPr>
          <a:xfrm>
            <a:off x="4839855" y="5510262"/>
            <a:ext cx="16932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10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KEEP MOVING ON</a:t>
            </a:r>
            <a:endParaRPr lang="zh-CN" altLang="en-US" sz="1100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49" name="直接连接符 4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9FB64A2C-3AE5-494A-A21F-61264199B841}"/>
              </a:ext>
            </a:extLst>
          </p:cNvPr>
          <p:cNvCxnSpPr>
            <a:cxnSpLocks/>
          </p:cNvCxnSpPr>
          <p:nvPr/>
        </p:nvCxnSpPr>
        <p:spPr>
          <a:xfrm>
            <a:off x="4944495" y="5416736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文本框 4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9893EA71-5A01-4A94-A751-673C9C4B26B5}"/>
              </a:ext>
            </a:extLst>
          </p:cNvPr>
          <p:cNvSpPr txBox="1"/>
          <p:nvPr/>
        </p:nvSpPr>
        <p:spPr>
          <a:xfrm>
            <a:off x="4852398" y="5062428"/>
            <a:ext cx="11977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5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DAY </a:t>
            </a:r>
            <a:r>
              <a:rPr lang="en-US" altLang="zh-CN" sz="1050" dirty="0" err="1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DAY</a:t>
            </a:r>
            <a:r>
              <a:rPr lang="en-US" altLang="zh-CN" sz="105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 UP</a:t>
            </a:r>
            <a:endParaRPr lang="zh-CN" altLang="en-US" sz="1050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51" name="直接连接符 5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3B126ED-6E2F-47E5-A650-3DD6465E529A}"/>
              </a:ext>
            </a:extLst>
          </p:cNvPr>
          <p:cNvCxnSpPr>
            <a:cxnSpLocks/>
          </p:cNvCxnSpPr>
          <p:nvPr/>
        </p:nvCxnSpPr>
        <p:spPr>
          <a:xfrm>
            <a:off x="4944495" y="4959223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文本框 5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421BA9A-ECFB-40A9-8836-C59956EFAE74}"/>
              </a:ext>
            </a:extLst>
          </p:cNvPr>
          <p:cNvSpPr txBox="1"/>
          <p:nvPr/>
        </p:nvSpPr>
        <p:spPr>
          <a:xfrm>
            <a:off x="4839261" y="4507496"/>
            <a:ext cx="179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CHANPIN</a:t>
            </a:r>
            <a:endParaRPr lang="zh-CN" altLang="en-US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5D9B37FF-3282-449C-9510-669F5720ED2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9382" y="1541257"/>
            <a:ext cx="2660768" cy="2847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545861"/>
      </p:ext>
    </p:extLst>
  </p:cSld>
  <p:clrMapOvr>
    <a:masterClrMapping/>
  </p:clrMapOvr>
  <mc:AlternateContent xmlns:mc="http://schemas.openxmlformats.org/markup-compatibility/2006">
    <mc:Choice xmlns="" xmlns:a16="http://schemas.microsoft.com/office/drawing/2014/main" xmlns:a14="http://schemas.microsoft.com/office/drawing/2010/main" xmlns:p14="http://schemas.microsoft.com/office/powerpoint/2010/main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7" grpId="0" animBg="1"/>
      <p:bldP spid="19" grpId="0" animBg="1"/>
      <p:bldP spid="48" grpId="0"/>
      <p:bldP spid="50" grpId="0"/>
      <p:bldP spid="5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868E9404-7022-4C1A-B016-31E0CB6CB76E}"/>
              </a:ext>
            </a:extLst>
          </p:cNvPr>
          <p:cNvSpPr/>
          <p:nvPr/>
        </p:nvSpPr>
        <p:spPr>
          <a:xfrm>
            <a:off x="3962854" y="0"/>
            <a:ext cx="4266292" cy="6858000"/>
          </a:xfrm>
          <a:prstGeom prst="rect">
            <a:avLst/>
          </a:prstGeom>
          <a:solidFill>
            <a:srgbClr val="6E5B5D"/>
          </a:solidFill>
          <a:ln>
            <a:solidFill>
              <a:srgbClr val="6E5B5D"/>
            </a:solidFill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FA7A4CC-D263-4C96-8809-8422D16BA6FF}"/>
              </a:ext>
            </a:extLst>
          </p:cNvPr>
          <p:cNvCxnSpPr>
            <a:cxnSpLocks/>
          </p:cNvCxnSpPr>
          <p:nvPr/>
        </p:nvCxnSpPr>
        <p:spPr>
          <a:xfrm>
            <a:off x="639598" y="648166"/>
            <a:ext cx="0" cy="859338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9B4C378-6951-47F7-84DA-D64C2E3CD204}"/>
              </a:ext>
            </a:extLst>
          </p:cNvPr>
          <p:cNvSpPr/>
          <p:nvPr/>
        </p:nvSpPr>
        <p:spPr>
          <a:xfrm>
            <a:off x="513849" y="529780"/>
            <a:ext cx="236772" cy="236772"/>
          </a:xfrm>
          <a:prstGeom prst="ellipse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9B543F0-5B2E-4816-A85B-81A55C891811}"/>
              </a:ext>
            </a:extLst>
          </p:cNvPr>
          <p:cNvCxnSpPr>
            <a:cxnSpLocks/>
          </p:cNvCxnSpPr>
          <p:nvPr/>
        </p:nvCxnSpPr>
        <p:spPr>
          <a:xfrm>
            <a:off x="619438" y="648166"/>
            <a:ext cx="0" cy="859338"/>
          </a:xfrm>
          <a:prstGeom prst="line">
            <a:avLst/>
          </a:prstGeom>
          <a:ln>
            <a:solidFill>
              <a:srgbClr val="6E5B5D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122E259-0E09-40FF-8FCB-A01282484FBF}"/>
              </a:ext>
            </a:extLst>
          </p:cNvPr>
          <p:cNvSpPr txBox="1"/>
          <p:nvPr/>
        </p:nvSpPr>
        <p:spPr>
          <a:xfrm>
            <a:off x="442854" y="1507504"/>
            <a:ext cx="400110" cy="14640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rgbClr val="6E5B5D"/>
                </a:solidFill>
                <a:cs typeface="+mn-ea"/>
                <a:sym typeface="+mn-lt"/>
              </a:rPr>
              <a:t>20XX.XX</a:t>
            </a:r>
            <a:endParaRPr lang="zh-CN" altLang="en-US" sz="1400" dirty="0">
              <a:solidFill>
                <a:srgbClr val="6E5B5D"/>
              </a:solidFill>
              <a:cs typeface="+mn-ea"/>
              <a:sym typeface="+mn-lt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79330EE-13C7-49F3-823E-FCB03EBA86AC}"/>
              </a:ext>
            </a:extLst>
          </p:cNvPr>
          <p:cNvCxnSpPr>
            <a:cxnSpLocks/>
          </p:cNvCxnSpPr>
          <p:nvPr/>
        </p:nvCxnSpPr>
        <p:spPr>
          <a:xfrm>
            <a:off x="11573858" y="5270276"/>
            <a:ext cx="0" cy="859338"/>
          </a:xfrm>
          <a:prstGeom prst="line">
            <a:avLst/>
          </a:prstGeom>
          <a:ln>
            <a:solidFill>
              <a:srgbClr val="6E5B5D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5472FAD-4750-4BCC-A6D1-00CE3DB11BB9}"/>
              </a:ext>
            </a:extLst>
          </p:cNvPr>
          <p:cNvSpPr/>
          <p:nvPr/>
        </p:nvSpPr>
        <p:spPr>
          <a:xfrm>
            <a:off x="11460058" y="6066273"/>
            <a:ext cx="236772" cy="236772"/>
          </a:xfrm>
          <a:prstGeom prst="ellipse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13B4B75-550E-420F-9557-B8798035874F}"/>
              </a:ext>
            </a:extLst>
          </p:cNvPr>
          <p:cNvSpPr txBox="1"/>
          <p:nvPr/>
        </p:nvSpPr>
        <p:spPr>
          <a:xfrm>
            <a:off x="11349036" y="2971544"/>
            <a:ext cx="400110" cy="21253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rgbClr val="6E5B5D"/>
                </a:solidFill>
                <a:cs typeface="+mn-ea"/>
                <a:sym typeface="+mn-lt"/>
              </a:rPr>
              <a:t>YPPPT.COM</a:t>
            </a:r>
            <a:endParaRPr lang="en-US" altLang="zh-CN" sz="1400" dirty="0">
              <a:solidFill>
                <a:srgbClr val="6E5B5D"/>
              </a:solidFill>
              <a:cs typeface="+mn-ea"/>
              <a:sym typeface="+mn-lt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95A25BDC-00A2-4251-BAF5-77A2F0BD14B6}"/>
              </a:ext>
            </a:extLst>
          </p:cNvPr>
          <p:cNvSpPr/>
          <p:nvPr/>
        </p:nvSpPr>
        <p:spPr>
          <a:xfrm>
            <a:off x="1800594" y="2186101"/>
            <a:ext cx="5350013" cy="3222105"/>
          </a:xfrm>
          <a:prstGeom prst="rect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62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AA9D237-453C-4E44-8FAF-3C025CD10D4F}"/>
              </a:ext>
            </a:extLst>
          </p:cNvPr>
          <p:cNvSpPr txBox="1"/>
          <p:nvPr/>
        </p:nvSpPr>
        <p:spPr>
          <a:xfrm>
            <a:off x="1931167" y="2118584"/>
            <a:ext cx="179912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990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F</a:t>
            </a:r>
            <a:endParaRPr lang="zh-CN" altLang="en-US" sz="19900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68704A25-2152-4C67-936E-978B5FD16D8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1088" y="2012192"/>
            <a:ext cx="1881754" cy="1568128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602E5688-6DF1-45A5-B7EF-5492F75E6DAB}"/>
              </a:ext>
            </a:extLst>
          </p:cNvPr>
          <p:cNvSpPr txBox="1"/>
          <p:nvPr/>
        </p:nvSpPr>
        <p:spPr>
          <a:xfrm flipH="1">
            <a:off x="5702404" y="2794211"/>
            <a:ext cx="461665" cy="207113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CHANPIN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E0A34A9A-1F2B-479F-8686-4D70C15483A8}"/>
              </a:ext>
            </a:extLst>
          </p:cNvPr>
          <p:cNvCxnSpPr/>
          <p:nvPr/>
        </p:nvCxnSpPr>
        <p:spPr>
          <a:xfrm>
            <a:off x="5357359" y="3114630"/>
            <a:ext cx="0" cy="1488134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3806E28-9564-42F9-985B-4CC7C86B559D}"/>
              </a:ext>
            </a:extLst>
          </p:cNvPr>
          <p:cNvSpPr/>
          <p:nvPr/>
        </p:nvSpPr>
        <p:spPr>
          <a:xfrm>
            <a:off x="5256434" y="4628573"/>
            <a:ext cx="236772" cy="2367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867E728D-4A37-4FFB-BBD3-3EA54550A6F3}"/>
              </a:ext>
            </a:extLst>
          </p:cNvPr>
          <p:cNvSpPr/>
          <p:nvPr/>
        </p:nvSpPr>
        <p:spPr>
          <a:xfrm>
            <a:off x="6595020" y="2679314"/>
            <a:ext cx="3630068" cy="2247788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cxnSp>
        <p:nvCxnSpPr>
          <p:cNvPr id="21" name="直接连接符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8E7ED0C1-4874-4C65-B025-7F41202419FC}"/>
              </a:ext>
            </a:extLst>
          </p:cNvPr>
          <p:cNvCxnSpPr>
            <a:cxnSpLocks/>
          </p:cNvCxnSpPr>
          <p:nvPr/>
        </p:nvCxnSpPr>
        <p:spPr>
          <a:xfrm>
            <a:off x="3234613" y="5146180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F724C621-C83B-44D1-894A-A26F1A8C400A}"/>
              </a:ext>
            </a:extLst>
          </p:cNvPr>
          <p:cNvSpPr txBox="1"/>
          <p:nvPr/>
        </p:nvSpPr>
        <p:spPr>
          <a:xfrm>
            <a:off x="3129550" y="4787979"/>
            <a:ext cx="16932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10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KEEP MOVING ON</a:t>
            </a:r>
            <a:endParaRPr lang="zh-CN" altLang="en-US" sz="1100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3" name="直接连接符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4EEB0EAD-3C82-4313-AD08-532B4581943F}"/>
              </a:ext>
            </a:extLst>
          </p:cNvPr>
          <p:cNvCxnSpPr>
            <a:cxnSpLocks/>
          </p:cNvCxnSpPr>
          <p:nvPr/>
        </p:nvCxnSpPr>
        <p:spPr>
          <a:xfrm>
            <a:off x="3234190" y="4694453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67398834-16FC-4757-BF81-E6FAB81AF1D4}"/>
              </a:ext>
            </a:extLst>
          </p:cNvPr>
          <p:cNvSpPr txBox="1"/>
          <p:nvPr/>
        </p:nvSpPr>
        <p:spPr>
          <a:xfrm>
            <a:off x="3142093" y="4340145"/>
            <a:ext cx="11977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5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DAY </a:t>
            </a:r>
            <a:r>
              <a:rPr lang="en-US" altLang="zh-CN" sz="1050" dirty="0" err="1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DAY</a:t>
            </a:r>
            <a:r>
              <a:rPr lang="en-US" altLang="zh-CN" sz="105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 UP</a:t>
            </a:r>
            <a:endParaRPr lang="zh-CN" altLang="en-US" sz="1050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5" name="直接连接符 2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5A0C6EAF-D12C-4058-A6C2-7E42F5803118}"/>
              </a:ext>
            </a:extLst>
          </p:cNvPr>
          <p:cNvCxnSpPr>
            <a:cxnSpLocks/>
          </p:cNvCxnSpPr>
          <p:nvPr/>
        </p:nvCxnSpPr>
        <p:spPr>
          <a:xfrm>
            <a:off x="3234190" y="4236940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03129BDF-BBDE-4139-843F-B396DE3309F0}"/>
              </a:ext>
            </a:extLst>
          </p:cNvPr>
          <p:cNvCxnSpPr/>
          <p:nvPr/>
        </p:nvCxnSpPr>
        <p:spPr>
          <a:xfrm>
            <a:off x="7634445" y="1593138"/>
            <a:ext cx="0" cy="1488134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椭圆 2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43EDCE1-220C-4AFF-9E1B-DB417D169FDA}"/>
              </a:ext>
            </a:extLst>
          </p:cNvPr>
          <p:cNvSpPr/>
          <p:nvPr/>
        </p:nvSpPr>
        <p:spPr>
          <a:xfrm>
            <a:off x="7516059" y="1534638"/>
            <a:ext cx="236772" cy="2367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29" name="直接连接符 2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49CD2BF-B0DD-409D-81D2-12BCFE8D70E2}"/>
              </a:ext>
            </a:extLst>
          </p:cNvPr>
          <p:cNvCxnSpPr/>
          <p:nvPr/>
        </p:nvCxnSpPr>
        <p:spPr>
          <a:xfrm>
            <a:off x="10634222" y="4175516"/>
            <a:ext cx="0" cy="1488134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椭圆 2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1D2F8347-79AB-4DE1-AAAB-3748D8F495C9}"/>
              </a:ext>
            </a:extLst>
          </p:cNvPr>
          <p:cNvSpPr/>
          <p:nvPr/>
        </p:nvSpPr>
        <p:spPr>
          <a:xfrm>
            <a:off x="10533297" y="5689459"/>
            <a:ext cx="236772" cy="2367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0889D929-DBEE-43B3-946C-BD8A7C500E8C}"/>
              </a:ext>
            </a:extLst>
          </p:cNvPr>
          <p:cNvSpPr/>
          <p:nvPr/>
        </p:nvSpPr>
        <p:spPr>
          <a:xfrm>
            <a:off x="8146097" y="1965056"/>
            <a:ext cx="2306985" cy="1428516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66874214"/>
      </p:ext>
    </p:extLst>
  </p:cSld>
  <p:clrMapOvr>
    <a:masterClrMapping/>
  </p:clrMapOvr>
  <mc:AlternateContent xmlns:mc="http://schemas.openxmlformats.org/markup-compatibility/2006">
    <mc:Choice xmlns="" xmlns:a16="http://schemas.microsoft.com/office/drawing/2014/main" xmlns:a14="http://schemas.microsoft.com/office/drawing/2010/main" xmlns:p14="http://schemas.microsoft.com/office/powerpoint/2010/main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7" grpId="0" animBg="1"/>
      <p:bldP spid="22" grpId="0"/>
      <p:bldP spid="24" grpId="0"/>
      <p:bldP spid="28" grpId="0" animBg="1"/>
      <p:bldP spid="3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868E9404-7022-4C1A-B016-31E0CB6CB76E}"/>
              </a:ext>
            </a:extLst>
          </p:cNvPr>
          <p:cNvSpPr/>
          <p:nvPr/>
        </p:nvSpPr>
        <p:spPr>
          <a:xfrm>
            <a:off x="3962854" y="0"/>
            <a:ext cx="4266292" cy="6858000"/>
          </a:xfrm>
          <a:prstGeom prst="rect">
            <a:avLst/>
          </a:prstGeom>
          <a:solidFill>
            <a:srgbClr val="6E5B5D"/>
          </a:solidFill>
          <a:ln>
            <a:solidFill>
              <a:srgbClr val="6E5B5D"/>
            </a:solidFill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FA7A4CC-D263-4C96-8809-8422D16BA6FF}"/>
              </a:ext>
            </a:extLst>
          </p:cNvPr>
          <p:cNvCxnSpPr>
            <a:cxnSpLocks/>
          </p:cNvCxnSpPr>
          <p:nvPr/>
        </p:nvCxnSpPr>
        <p:spPr>
          <a:xfrm>
            <a:off x="639598" y="648166"/>
            <a:ext cx="0" cy="859338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9B4C378-6951-47F7-84DA-D64C2E3CD204}"/>
              </a:ext>
            </a:extLst>
          </p:cNvPr>
          <p:cNvSpPr/>
          <p:nvPr/>
        </p:nvSpPr>
        <p:spPr>
          <a:xfrm>
            <a:off x="513849" y="529780"/>
            <a:ext cx="236772" cy="236772"/>
          </a:xfrm>
          <a:prstGeom prst="ellipse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9B543F0-5B2E-4816-A85B-81A55C891811}"/>
              </a:ext>
            </a:extLst>
          </p:cNvPr>
          <p:cNvCxnSpPr>
            <a:cxnSpLocks/>
          </p:cNvCxnSpPr>
          <p:nvPr/>
        </p:nvCxnSpPr>
        <p:spPr>
          <a:xfrm>
            <a:off x="619438" y="648166"/>
            <a:ext cx="0" cy="859338"/>
          </a:xfrm>
          <a:prstGeom prst="line">
            <a:avLst/>
          </a:prstGeom>
          <a:ln>
            <a:solidFill>
              <a:srgbClr val="6E5B5D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122E259-0E09-40FF-8FCB-A01282484FBF}"/>
              </a:ext>
            </a:extLst>
          </p:cNvPr>
          <p:cNvSpPr txBox="1"/>
          <p:nvPr/>
        </p:nvSpPr>
        <p:spPr>
          <a:xfrm>
            <a:off x="442854" y="1507504"/>
            <a:ext cx="400110" cy="14640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rgbClr val="6E5B5D"/>
                </a:solidFill>
                <a:cs typeface="+mn-ea"/>
                <a:sym typeface="+mn-lt"/>
              </a:rPr>
              <a:t>20XX.XX</a:t>
            </a:r>
            <a:endParaRPr lang="zh-CN" altLang="en-US" sz="1400" dirty="0">
              <a:solidFill>
                <a:srgbClr val="6E5B5D"/>
              </a:solidFill>
              <a:cs typeface="+mn-ea"/>
              <a:sym typeface="+mn-lt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79330EE-13C7-49F3-823E-FCB03EBA86AC}"/>
              </a:ext>
            </a:extLst>
          </p:cNvPr>
          <p:cNvCxnSpPr>
            <a:cxnSpLocks/>
          </p:cNvCxnSpPr>
          <p:nvPr/>
        </p:nvCxnSpPr>
        <p:spPr>
          <a:xfrm>
            <a:off x="11573858" y="5270276"/>
            <a:ext cx="0" cy="859338"/>
          </a:xfrm>
          <a:prstGeom prst="line">
            <a:avLst/>
          </a:prstGeom>
          <a:ln>
            <a:solidFill>
              <a:srgbClr val="6E5B5D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5472FAD-4750-4BCC-A6D1-00CE3DB11BB9}"/>
              </a:ext>
            </a:extLst>
          </p:cNvPr>
          <p:cNvSpPr/>
          <p:nvPr/>
        </p:nvSpPr>
        <p:spPr>
          <a:xfrm>
            <a:off x="11460058" y="6066273"/>
            <a:ext cx="236772" cy="236772"/>
          </a:xfrm>
          <a:prstGeom prst="ellipse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13B4B75-550E-420F-9557-B8798035874F}"/>
              </a:ext>
            </a:extLst>
          </p:cNvPr>
          <p:cNvSpPr txBox="1"/>
          <p:nvPr/>
        </p:nvSpPr>
        <p:spPr>
          <a:xfrm>
            <a:off x="11349036" y="2971544"/>
            <a:ext cx="400110" cy="21253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rgbClr val="6E5B5D"/>
                </a:solidFill>
                <a:cs typeface="+mn-ea"/>
                <a:sym typeface="+mn-lt"/>
              </a:rPr>
              <a:t>YPPPT.COM</a:t>
            </a:r>
            <a:endParaRPr lang="en-US" altLang="zh-CN" sz="1400" dirty="0">
              <a:solidFill>
                <a:srgbClr val="6E5B5D"/>
              </a:solidFill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14CBDAA-581B-4614-A9CE-27C97B920C58}"/>
              </a:ext>
            </a:extLst>
          </p:cNvPr>
          <p:cNvSpPr/>
          <p:nvPr/>
        </p:nvSpPr>
        <p:spPr>
          <a:xfrm>
            <a:off x="2208947" y="1487272"/>
            <a:ext cx="3285770" cy="3609573"/>
          </a:xfrm>
          <a:prstGeom prst="rect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EE3F0228-ACF3-4BD8-B552-C6C966291780}"/>
              </a:ext>
            </a:extLst>
          </p:cNvPr>
          <p:cNvSpPr txBox="1"/>
          <p:nvPr/>
        </p:nvSpPr>
        <p:spPr>
          <a:xfrm>
            <a:off x="2596871" y="1609297"/>
            <a:ext cx="179912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990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G</a:t>
            </a:r>
            <a:endParaRPr lang="zh-CN" altLang="en-US" sz="19900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4E45529-E031-4632-9985-61A7D6560162}"/>
              </a:ext>
            </a:extLst>
          </p:cNvPr>
          <p:cNvGrpSpPr/>
          <p:nvPr/>
        </p:nvGrpSpPr>
        <p:grpSpPr>
          <a:xfrm rot="5400000">
            <a:off x="3227066" y="1077487"/>
            <a:ext cx="236772" cy="1750715"/>
            <a:chOff x="5256434" y="3114630"/>
            <a:chExt cx="236772" cy="1750715"/>
          </a:xfrm>
        </p:grpSpPr>
        <p:cxnSp>
          <p:nvCxnSpPr>
            <p:cNvPr id="15" name="直接连接符 1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059DA4B-4880-4D06-9850-FC39671A2F0E}"/>
                </a:ext>
              </a:extLst>
            </p:cNvPr>
            <p:cNvCxnSpPr/>
            <p:nvPr/>
          </p:nvCxnSpPr>
          <p:spPr>
            <a:xfrm>
              <a:off x="5357359" y="3114630"/>
              <a:ext cx="0" cy="1488134"/>
            </a:xfrm>
            <a:prstGeom prst="line">
              <a:avLst/>
            </a:prstGeom>
            <a:ln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4C1CD2C-7281-45A9-A053-06B8AF55733D}"/>
                </a:ext>
              </a:extLst>
            </p:cNvPr>
            <p:cNvSpPr/>
            <p:nvPr/>
          </p:nvSpPr>
          <p:spPr>
            <a:xfrm>
              <a:off x="5256434" y="4628573"/>
              <a:ext cx="236772" cy="23677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1D92681-08E0-43BC-A80D-2E02B5445395}"/>
              </a:ext>
            </a:extLst>
          </p:cNvPr>
          <p:cNvGrpSpPr/>
          <p:nvPr/>
        </p:nvGrpSpPr>
        <p:grpSpPr>
          <a:xfrm rot="16200000">
            <a:off x="4142346" y="3918813"/>
            <a:ext cx="236772" cy="1750715"/>
            <a:chOff x="5256434" y="3114630"/>
            <a:chExt cx="236772" cy="1750715"/>
          </a:xfrm>
        </p:grpSpPr>
        <p:cxnSp>
          <p:nvCxnSpPr>
            <p:cNvPr id="18" name="直接连接符 1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2CFA03B-7E27-4769-9112-868405856AA6}"/>
                </a:ext>
              </a:extLst>
            </p:cNvPr>
            <p:cNvCxnSpPr/>
            <p:nvPr/>
          </p:nvCxnSpPr>
          <p:spPr>
            <a:xfrm>
              <a:off x="5357359" y="3114630"/>
              <a:ext cx="0" cy="1488134"/>
            </a:xfrm>
            <a:prstGeom prst="line">
              <a:avLst/>
            </a:prstGeom>
            <a:ln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椭圆 1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02E3928C-75E7-4DEA-A8E5-1E9F1A5796BC}"/>
                </a:ext>
              </a:extLst>
            </p:cNvPr>
            <p:cNvSpPr/>
            <p:nvPr/>
          </p:nvSpPr>
          <p:spPr>
            <a:xfrm>
              <a:off x="5256434" y="4628573"/>
              <a:ext cx="236772" cy="23677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0" name="文本框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B24AC19-AB1B-4B73-A8D2-96E1E5FEE650}"/>
              </a:ext>
            </a:extLst>
          </p:cNvPr>
          <p:cNvSpPr txBox="1"/>
          <p:nvPr/>
        </p:nvSpPr>
        <p:spPr>
          <a:xfrm flipH="1">
            <a:off x="4783915" y="2182217"/>
            <a:ext cx="461665" cy="207113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CHANPIN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6BB5363-A314-4F10-9CFD-368D9D3B8D8B}"/>
              </a:ext>
            </a:extLst>
          </p:cNvPr>
          <p:cNvSpPr/>
          <p:nvPr/>
        </p:nvSpPr>
        <p:spPr>
          <a:xfrm>
            <a:off x="5880178" y="4520100"/>
            <a:ext cx="2599289" cy="1609514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 t="-3863" b="-3800"/>
            </a:stretch>
          </a:blip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4AEFEF32-8EA3-4116-B673-7B7C326CEA26}"/>
              </a:ext>
            </a:extLst>
          </p:cNvPr>
          <p:cNvSpPr/>
          <p:nvPr/>
        </p:nvSpPr>
        <p:spPr>
          <a:xfrm>
            <a:off x="6687914" y="2864892"/>
            <a:ext cx="3853385" cy="2386067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cxnSp>
        <p:nvCxnSpPr>
          <p:cNvPr id="35" name="直接连接符 3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E25E8B6C-390B-439E-B041-C2766FC4553D}"/>
              </a:ext>
            </a:extLst>
          </p:cNvPr>
          <p:cNvCxnSpPr>
            <a:cxnSpLocks/>
          </p:cNvCxnSpPr>
          <p:nvPr/>
        </p:nvCxnSpPr>
        <p:spPr>
          <a:xfrm>
            <a:off x="5986587" y="2569061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4482B7F8-4A94-4A13-9696-DF71595224D6}"/>
              </a:ext>
            </a:extLst>
          </p:cNvPr>
          <p:cNvSpPr txBox="1"/>
          <p:nvPr/>
        </p:nvSpPr>
        <p:spPr>
          <a:xfrm>
            <a:off x="5881524" y="2210860"/>
            <a:ext cx="16932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10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KEEP MOVING ON</a:t>
            </a:r>
            <a:endParaRPr lang="zh-CN" altLang="en-US" sz="1100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37" name="直接连接符 3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46AB887A-D82E-4F7B-A20B-0CFB6EF27F8C}"/>
              </a:ext>
            </a:extLst>
          </p:cNvPr>
          <p:cNvCxnSpPr>
            <a:cxnSpLocks/>
          </p:cNvCxnSpPr>
          <p:nvPr/>
        </p:nvCxnSpPr>
        <p:spPr>
          <a:xfrm>
            <a:off x="5986164" y="2117334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E5024D4C-BD53-4164-A0EE-BDD8570D0F76}"/>
              </a:ext>
            </a:extLst>
          </p:cNvPr>
          <p:cNvSpPr txBox="1"/>
          <p:nvPr/>
        </p:nvSpPr>
        <p:spPr>
          <a:xfrm>
            <a:off x="5894067" y="1763026"/>
            <a:ext cx="11977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5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DAY </a:t>
            </a:r>
            <a:r>
              <a:rPr lang="en-US" altLang="zh-CN" sz="1050" dirty="0" err="1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DAY</a:t>
            </a:r>
            <a:r>
              <a:rPr lang="en-US" altLang="zh-CN" sz="105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 UP</a:t>
            </a:r>
            <a:endParaRPr lang="zh-CN" altLang="en-US" sz="1050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39" name="直接连接符 3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EF6867C-389F-4D43-B467-C41D4DA8E3F0}"/>
              </a:ext>
            </a:extLst>
          </p:cNvPr>
          <p:cNvCxnSpPr>
            <a:cxnSpLocks/>
          </p:cNvCxnSpPr>
          <p:nvPr/>
        </p:nvCxnSpPr>
        <p:spPr>
          <a:xfrm>
            <a:off x="5986164" y="1659821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93DA5D40-7BC4-45B1-9343-285B606B4CBA}"/>
              </a:ext>
            </a:extLst>
          </p:cNvPr>
          <p:cNvSpPr txBox="1"/>
          <p:nvPr/>
        </p:nvSpPr>
        <p:spPr>
          <a:xfrm>
            <a:off x="5880930" y="1208094"/>
            <a:ext cx="179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CHANPIN</a:t>
            </a:r>
            <a:endParaRPr lang="zh-CN" altLang="en-US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09445616"/>
      </p:ext>
    </p:extLst>
  </p:cSld>
  <p:clrMapOvr>
    <a:masterClrMapping/>
  </p:clrMapOvr>
  <mc:AlternateContent xmlns:mc="http://schemas.openxmlformats.org/markup-compatibility/2006">
    <mc:Choice xmlns="" xmlns:a16="http://schemas.microsoft.com/office/drawing/2014/main" xmlns:a14="http://schemas.microsoft.com/office/drawing/2010/main" xmlns:p14="http://schemas.microsoft.com/office/powerpoint/2010/main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" grpId="0"/>
      <p:bldP spid="36" grpId="0"/>
      <p:bldP spid="38" grpId="0"/>
      <p:bldP spid="4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974B8A6-7589-4336-B306-3C64D59F3F8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E64B24B-2651-449D-A24C-B02500485D93}"/>
              </a:ext>
            </a:extLst>
          </p:cNvPr>
          <p:cNvSpPr/>
          <p:nvPr/>
        </p:nvSpPr>
        <p:spPr>
          <a:xfrm>
            <a:off x="1423308" y="0"/>
            <a:ext cx="1264920" cy="6858000"/>
          </a:xfrm>
          <a:prstGeom prst="rect">
            <a:avLst/>
          </a:prstGeom>
          <a:solidFill>
            <a:srgbClr val="D8B6AC"/>
          </a:soli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C7C15A8-65B1-4AFC-A106-41D24B862BA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5768" y="1767840"/>
            <a:ext cx="2545080" cy="3817620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99579560-859B-40CC-A95F-8FFE3ED3CD58}"/>
              </a:ext>
            </a:extLst>
          </p:cNvPr>
          <p:cNvGrpSpPr/>
          <p:nvPr/>
        </p:nvGrpSpPr>
        <p:grpSpPr>
          <a:xfrm>
            <a:off x="7932818" y="2189079"/>
            <a:ext cx="2371576" cy="2085605"/>
            <a:chOff x="-2940231" y="5312498"/>
            <a:chExt cx="2489966" cy="2189719"/>
          </a:xfrm>
        </p:grpSpPr>
        <p:sp>
          <p:nvSpPr>
            <p:cNvPr id="56" name="文本框 5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8516B02-A1D4-4862-9CA6-47535C578B47}"/>
                </a:ext>
              </a:extLst>
            </p:cNvPr>
            <p:cNvSpPr txBox="1"/>
            <p:nvPr/>
          </p:nvSpPr>
          <p:spPr>
            <a:xfrm>
              <a:off x="-2940231" y="5312498"/>
              <a:ext cx="1133826" cy="1316902"/>
            </a:xfrm>
            <a:custGeom>
              <a:avLst/>
              <a:gdLst/>
              <a:ahLst/>
              <a:cxnLst/>
              <a:rect l="l" t="t" r="r" b="b"/>
              <a:pathLst>
                <a:path w="1133826" h="1316902">
                  <a:moveTo>
                    <a:pt x="569903" y="0"/>
                  </a:moveTo>
                  <a:cubicBezTo>
                    <a:pt x="761327" y="0"/>
                    <a:pt x="903170" y="89675"/>
                    <a:pt x="995432" y="269024"/>
                  </a:cubicBezTo>
                  <a:cubicBezTo>
                    <a:pt x="1087695" y="448373"/>
                    <a:pt x="1133826" y="712586"/>
                    <a:pt x="1133826" y="1061663"/>
                  </a:cubicBezTo>
                  <a:cubicBezTo>
                    <a:pt x="1133826" y="1107656"/>
                    <a:pt x="1133113" y="1152249"/>
                    <a:pt x="1131686" y="1195443"/>
                  </a:cubicBezTo>
                  <a:lnTo>
                    <a:pt x="1125468" y="1316902"/>
                  </a:lnTo>
                  <a:lnTo>
                    <a:pt x="860572" y="1316902"/>
                  </a:lnTo>
                  <a:lnTo>
                    <a:pt x="868365" y="1233182"/>
                  </a:lnTo>
                  <a:cubicBezTo>
                    <a:pt x="871703" y="1177707"/>
                    <a:pt x="873371" y="1120533"/>
                    <a:pt x="873371" y="1061663"/>
                  </a:cubicBezTo>
                  <a:cubicBezTo>
                    <a:pt x="873371" y="819091"/>
                    <a:pt x="846935" y="619446"/>
                    <a:pt x="794062" y="462727"/>
                  </a:cubicBezTo>
                  <a:cubicBezTo>
                    <a:pt x="741190" y="306008"/>
                    <a:pt x="666470" y="227649"/>
                    <a:pt x="569903" y="227649"/>
                  </a:cubicBezTo>
                  <a:cubicBezTo>
                    <a:pt x="467133" y="227649"/>
                    <a:pt x="388877" y="308247"/>
                    <a:pt x="335134" y="469445"/>
                  </a:cubicBezTo>
                  <a:cubicBezTo>
                    <a:pt x="281391" y="630642"/>
                    <a:pt x="254519" y="828048"/>
                    <a:pt x="254519" y="1061663"/>
                  </a:cubicBezTo>
                  <a:cubicBezTo>
                    <a:pt x="254519" y="1140046"/>
                    <a:pt x="256108" y="1213073"/>
                    <a:pt x="259284" y="1280744"/>
                  </a:cubicBezTo>
                  <a:lnTo>
                    <a:pt x="261494" y="1316902"/>
                  </a:lnTo>
                  <a:lnTo>
                    <a:pt x="8542" y="1316902"/>
                  </a:lnTo>
                  <a:lnTo>
                    <a:pt x="2226" y="1197094"/>
                  </a:lnTo>
                  <a:cubicBezTo>
                    <a:pt x="742" y="1153407"/>
                    <a:pt x="0" y="1108263"/>
                    <a:pt x="0" y="1061663"/>
                  </a:cubicBezTo>
                  <a:cubicBezTo>
                    <a:pt x="0" y="778166"/>
                    <a:pt x="41699" y="530349"/>
                    <a:pt x="125099" y="318209"/>
                  </a:cubicBezTo>
                  <a:cubicBezTo>
                    <a:pt x="208499" y="106070"/>
                    <a:pt x="356767" y="0"/>
                    <a:pt x="569903" y="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39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5" name="文本框 5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4011DCBB-7FB0-4D4F-8E2B-9226231A19B1}"/>
                </a:ext>
              </a:extLst>
            </p:cNvPr>
            <p:cNvSpPr txBox="1"/>
            <p:nvPr/>
          </p:nvSpPr>
          <p:spPr>
            <a:xfrm>
              <a:off x="-1569309" y="5339322"/>
              <a:ext cx="1082761" cy="1290078"/>
            </a:xfrm>
            <a:custGeom>
              <a:avLst/>
              <a:gdLst/>
              <a:ahLst/>
              <a:cxnLst/>
              <a:rect l="l" t="t" r="r" b="b"/>
              <a:pathLst>
                <a:path w="1082761" h="1290078">
                  <a:moveTo>
                    <a:pt x="540168" y="0"/>
                  </a:moveTo>
                  <a:cubicBezTo>
                    <a:pt x="607648" y="0"/>
                    <a:pt x="675641" y="12653"/>
                    <a:pt x="744150" y="37958"/>
                  </a:cubicBezTo>
                  <a:cubicBezTo>
                    <a:pt x="812658" y="63262"/>
                    <a:pt x="871544" y="100547"/>
                    <a:pt x="920808" y="149811"/>
                  </a:cubicBezTo>
                  <a:cubicBezTo>
                    <a:pt x="970073" y="199076"/>
                    <a:pt x="1009929" y="256253"/>
                    <a:pt x="1040377" y="321343"/>
                  </a:cubicBezTo>
                  <a:cubicBezTo>
                    <a:pt x="1070825" y="386433"/>
                    <a:pt x="1083960" y="464776"/>
                    <a:pt x="1079782" y="556374"/>
                  </a:cubicBezTo>
                  <a:cubicBezTo>
                    <a:pt x="1077693" y="609420"/>
                    <a:pt x="1070983" y="658574"/>
                    <a:pt x="1059652" y="703835"/>
                  </a:cubicBezTo>
                  <a:cubicBezTo>
                    <a:pt x="1048321" y="749095"/>
                    <a:pt x="1032203" y="791064"/>
                    <a:pt x="1011298" y="829741"/>
                  </a:cubicBezTo>
                  <a:cubicBezTo>
                    <a:pt x="990392" y="868419"/>
                    <a:pt x="969384" y="899990"/>
                    <a:pt x="948273" y="924456"/>
                  </a:cubicBezTo>
                  <a:cubicBezTo>
                    <a:pt x="927162" y="948922"/>
                    <a:pt x="898178" y="970041"/>
                    <a:pt x="861321" y="987813"/>
                  </a:cubicBezTo>
                  <a:cubicBezTo>
                    <a:pt x="842892" y="996699"/>
                    <a:pt x="829612" y="1002715"/>
                    <a:pt x="821482" y="1005860"/>
                  </a:cubicBezTo>
                  <a:lnTo>
                    <a:pt x="813752" y="1008240"/>
                  </a:lnTo>
                  <a:lnTo>
                    <a:pt x="817429" y="1012952"/>
                  </a:lnTo>
                  <a:lnTo>
                    <a:pt x="900180" y="1058624"/>
                  </a:lnTo>
                  <a:cubicBezTo>
                    <a:pt x="953290" y="1087395"/>
                    <a:pt x="998281" y="1132331"/>
                    <a:pt x="1035155" y="1193433"/>
                  </a:cubicBezTo>
                  <a:cubicBezTo>
                    <a:pt x="1053592" y="1223984"/>
                    <a:pt x="1068610" y="1253383"/>
                    <a:pt x="1080210" y="1281631"/>
                  </a:cubicBezTo>
                  <a:lnTo>
                    <a:pt x="1082761" y="1290078"/>
                  </a:lnTo>
                  <a:lnTo>
                    <a:pt x="824049" y="1290078"/>
                  </a:lnTo>
                  <a:lnTo>
                    <a:pt x="790747" y="1245633"/>
                  </a:lnTo>
                  <a:cubicBezTo>
                    <a:pt x="753399" y="1208285"/>
                    <a:pt x="709713" y="1181271"/>
                    <a:pt x="659689" y="1164591"/>
                  </a:cubicBezTo>
                  <a:cubicBezTo>
                    <a:pt x="609665" y="1147911"/>
                    <a:pt x="571740" y="1139104"/>
                    <a:pt x="545913" y="1138170"/>
                  </a:cubicBezTo>
                  <a:cubicBezTo>
                    <a:pt x="520086" y="1137237"/>
                    <a:pt x="507172" y="1136770"/>
                    <a:pt x="507172" y="1136770"/>
                  </a:cubicBezTo>
                  <a:lnTo>
                    <a:pt x="298752" y="1142752"/>
                  </a:lnTo>
                  <a:cubicBezTo>
                    <a:pt x="262701" y="1142752"/>
                    <a:pt x="233227" y="1131769"/>
                    <a:pt x="210328" y="1109803"/>
                  </a:cubicBezTo>
                  <a:cubicBezTo>
                    <a:pt x="187428" y="1087838"/>
                    <a:pt x="176959" y="1061156"/>
                    <a:pt x="178922" y="1029758"/>
                  </a:cubicBezTo>
                  <a:cubicBezTo>
                    <a:pt x="178922" y="1002191"/>
                    <a:pt x="187420" y="979916"/>
                    <a:pt x="204417" y="962936"/>
                  </a:cubicBezTo>
                  <a:cubicBezTo>
                    <a:pt x="221413" y="945955"/>
                    <a:pt x="239581" y="934236"/>
                    <a:pt x="258919" y="927780"/>
                  </a:cubicBezTo>
                  <a:cubicBezTo>
                    <a:pt x="278258" y="921323"/>
                    <a:pt x="304338" y="918095"/>
                    <a:pt x="337160" y="918095"/>
                  </a:cubicBezTo>
                  <a:lnTo>
                    <a:pt x="488941" y="921086"/>
                  </a:lnTo>
                  <a:cubicBezTo>
                    <a:pt x="539836" y="921086"/>
                    <a:pt x="577192" y="917557"/>
                    <a:pt x="601009" y="910498"/>
                  </a:cubicBezTo>
                  <a:cubicBezTo>
                    <a:pt x="624826" y="903440"/>
                    <a:pt x="652544" y="890614"/>
                    <a:pt x="684163" y="872019"/>
                  </a:cubicBezTo>
                  <a:cubicBezTo>
                    <a:pt x="715782" y="853424"/>
                    <a:pt x="751761" y="823989"/>
                    <a:pt x="792100" y="783713"/>
                  </a:cubicBezTo>
                  <a:cubicBezTo>
                    <a:pt x="832439" y="743438"/>
                    <a:pt x="851651" y="669636"/>
                    <a:pt x="849737" y="562308"/>
                  </a:cubicBezTo>
                  <a:cubicBezTo>
                    <a:pt x="847822" y="454980"/>
                    <a:pt x="815561" y="370884"/>
                    <a:pt x="752956" y="310020"/>
                  </a:cubicBezTo>
                  <a:cubicBezTo>
                    <a:pt x="690351" y="249155"/>
                    <a:pt x="618599" y="219720"/>
                    <a:pt x="537699" y="221714"/>
                  </a:cubicBezTo>
                  <a:cubicBezTo>
                    <a:pt x="474904" y="223487"/>
                    <a:pt x="416873" y="243340"/>
                    <a:pt x="363604" y="281273"/>
                  </a:cubicBezTo>
                  <a:cubicBezTo>
                    <a:pt x="310336" y="319206"/>
                    <a:pt x="275678" y="370251"/>
                    <a:pt x="259631" y="434407"/>
                  </a:cubicBezTo>
                  <a:lnTo>
                    <a:pt x="226113" y="571329"/>
                  </a:lnTo>
                  <a:cubicBezTo>
                    <a:pt x="214814" y="593991"/>
                    <a:pt x="201940" y="610378"/>
                    <a:pt x="187491" y="620490"/>
                  </a:cubicBezTo>
                  <a:cubicBezTo>
                    <a:pt x="173043" y="630603"/>
                    <a:pt x="150056" y="636213"/>
                    <a:pt x="118532" y="637321"/>
                  </a:cubicBezTo>
                  <a:cubicBezTo>
                    <a:pt x="87008" y="638428"/>
                    <a:pt x="60588" y="627746"/>
                    <a:pt x="39271" y="605274"/>
                  </a:cubicBezTo>
                  <a:cubicBezTo>
                    <a:pt x="17954" y="582802"/>
                    <a:pt x="5104" y="553834"/>
                    <a:pt x="720" y="518369"/>
                  </a:cubicBezTo>
                  <a:cubicBezTo>
                    <a:pt x="-3663" y="482904"/>
                    <a:pt x="11980" y="426669"/>
                    <a:pt x="47650" y="349662"/>
                  </a:cubicBezTo>
                  <a:cubicBezTo>
                    <a:pt x="68571" y="305763"/>
                    <a:pt x="87562" y="268256"/>
                    <a:pt x="104622" y="237144"/>
                  </a:cubicBezTo>
                  <a:cubicBezTo>
                    <a:pt x="121681" y="206031"/>
                    <a:pt x="151829" y="169902"/>
                    <a:pt x="195064" y="128756"/>
                  </a:cubicBezTo>
                  <a:cubicBezTo>
                    <a:pt x="238299" y="87610"/>
                    <a:pt x="290768" y="55864"/>
                    <a:pt x="352471" y="33519"/>
                  </a:cubicBezTo>
                  <a:cubicBezTo>
                    <a:pt x="414174" y="11173"/>
                    <a:pt x="476740" y="0"/>
                    <a:pt x="540168" y="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39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1" name="文本框 5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6C0BFB3-6D8A-409B-BD41-4FE77062F63D}"/>
                </a:ext>
              </a:extLst>
            </p:cNvPr>
            <p:cNvSpPr txBox="1"/>
            <p:nvPr/>
          </p:nvSpPr>
          <p:spPr>
            <a:xfrm>
              <a:off x="-2931689" y="6629400"/>
              <a:ext cx="1116926" cy="863157"/>
            </a:xfrm>
            <a:custGeom>
              <a:avLst/>
              <a:gdLst/>
              <a:ahLst/>
              <a:cxnLst/>
              <a:rect l="l" t="t" r="r" b="b"/>
              <a:pathLst>
                <a:path w="1116926" h="863157">
                  <a:moveTo>
                    <a:pt x="0" y="0"/>
                  </a:moveTo>
                  <a:lnTo>
                    <a:pt x="252952" y="0"/>
                  </a:lnTo>
                  <a:lnTo>
                    <a:pt x="256699" y="61332"/>
                  </a:lnTo>
                  <a:cubicBezTo>
                    <a:pt x="268613" y="217121"/>
                    <a:pt x="290455" y="339435"/>
                    <a:pt x="322224" y="428275"/>
                  </a:cubicBezTo>
                  <a:cubicBezTo>
                    <a:pt x="373055" y="570418"/>
                    <a:pt x="452768" y="641490"/>
                    <a:pt x="561361" y="641490"/>
                  </a:cubicBezTo>
                  <a:cubicBezTo>
                    <a:pt x="656884" y="641490"/>
                    <a:pt x="731342" y="550906"/>
                    <a:pt x="784737" y="369737"/>
                  </a:cubicBezTo>
                  <a:cubicBezTo>
                    <a:pt x="811435" y="279153"/>
                    <a:pt x="831458" y="181779"/>
                    <a:pt x="844806" y="77616"/>
                  </a:cubicBezTo>
                  <a:lnTo>
                    <a:pt x="852030" y="0"/>
                  </a:lnTo>
                  <a:lnTo>
                    <a:pt x="1116926" y="0"/>
                  </a:lnTo>
                  <a:lnTo>
                    <a:pt x="1116725" y="3924"/>
                  </a:lnTo>
                  <a:cubicBezTo>
                    <a:pt x="1099607" y="246296"/>
                    <a:pt x="1056811" y="438292"/>
                    <a:pt x="988339" y="579914"/>
                  </a:cubicBezTo>
                  <a:cubicBezTo>
                    <a:pt x="897042" y="768742"/>
                    <a:pt x="754716" y="863157"/>
                    <a:pt x="561361" y="863157"/>
                  </a:cubicBezTo>
                  <a:cubicBezTo>
                    <a:pt x="228918" y="863157"/>
                    <a:pt x="41918" y="577733"/>
                    <a:pt x="363" y="688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39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8" name="文本框 3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D209658-36B7-4299-B7F5-B8E2EBE4585B}"/>
                </a:ext>
              </a:extLst>
            </p:cNvPr>
            <p:cNvSpPr txBox="1"/>
            <p:nvPr/>
          </p:nvSpPr>
          <p:spPr>
            <a:xfrm>
              <a:off x="-1584525" y="6629400"/>
              <a:ext cx="1134260" cy="872817"/>
            </a:xfrm>
            <a:custGeom>
              <a:avLst/>
              <a:gdLst/>
              <a:ahLst/>
              <a:cxnLst/>
              <a:rect l="l" t="t" r="r" b="b"/>
              <a:pathLst>
                <a:path w="1134260" h="872817">
                  <a:moveTo>
                    <a:pt x="839264" y="0"/>
                  </a:moveTo>
                  <a:lnTo>
                    <a:pt x="1097976" y="0"/>
                  </a:lnTo>
                  <a:lnTo>
                    <a:pt x="1119970" y="72844"/>
                  </a:lnTo>
                  <a:cubicBezTo>
                    <a:pt x="1129497" y="124736"/>
                    <a:pt x="1134260" y="176335"/>
                    <a:pt x="1134260" y="227641"/>
                  </a:cubicBezTo>
                  <a:cubicBezTo>
                    <a:pt x="1134260" y="295152"/>
                    <a:pt x="1128547" y="354339"/>
                    <a:pt x="1117121" y="405201"/>
                  </a:cubicBezTo>
                  <a:cubicBezTo>
                    <a:pt x="1105695" y="456064"/>
                    <a:pt x="1086412" y="509697"/>
                    <a:pt x="1059272" y="566098"/>
                  </a:cubicBezTo>
                  <a:cubicBezTo>
                    <a:pt x="1032131" y="622500"/>
                    <a:pt x="1002458" y="667333"/>
                    <a:pt x="970254" y="700598"/>
                  </a:cubicBezTo>
                  <a:cubicBezTo>
                    <a:pt x="938049" y="733863"/>
                    <a:pt x="898485" y="764058"/>
                    <a:pt x="851563" y="791183"/>
                  </a:cubicBezTo>
                  <a:cubicBezTo>
                    <a:pt x="804641" y="818307"/>
                    <a:pt x="756484" y="838034"/>
                    <a:pt x="707093" y="850362"/>
                  </a:cubicBezTo>
                  <a:cubicBezTo>
                    <a:pt x="657702" y="862690"/>
                    <a:pt x="609601" y="869930"/>
                    <a:pt x="562789" y="872082"/>
                  </a:cubicBezTo>
                  <a:cubicBezTo>
                    <a:pt x="490309" y="876070"/>
                    <a:pt x="421263" y="863837"/>
                    <a:pt x="355651" y="835383"/>
                  </a:cubicBezTo>
                  <a:cubicBezTo>
                    <a:pt x="290039" y="806929"/>
                    <a:pt x="231738" y="768260"/>
                    <a:pt x="180749" y="719375"/>
                  </a:cubicBezTo>
                  <a:cubicBezTo>
                    <a:pt x="129759" y="670491"/>
                    <a:pt x="91098" y="618108"/>
                    <a:pt x="64764" y="562229"/>
                  </a:cubicBezTo>
                  <a:cubicBezTo>
                    <a:pt x="38431" y="506349"/>
                    <a:pt x="20627" y="458050"/>
                    <a:pt x="11354" y="417332"/>
                  </a:cubicBezTo>
                  <a:cubicBezTo>
                    <a:pt x="2080" y="376613"/>
                    <a:pt x="-1512" y="340840"/>
                    <a:pt x="577" y="310012"/>
                  </a:cubicBezTo>
                  <a:cubicBezTo>
                    <a:pt x="2824" y="271461"/>
                    <a:pt x="15073" y="241061"/>
                    <a:pt x="37323" y="218810"/>
                  </a:cubicBezTo>
                  <a:cubicBezTo>
                    <a:pt x="59574" y="196560"/>
                    <a:pt x="86208" y="185434"/>
                    <a:pt x="117226" y="185434"/>
                  </a:cubicBezTo>
                  <a:cubicBezTo>
                    <a:pt x="130076" y="185434"/>
                    <a:pt x="150150" y="189984"/>
                    <a:pt x="177449" y="199084"/>
                  </a:cubicBezTo>
                  <a:cubicBezTo>
                    <a:pt x="204748" y="208183"/>
                    <a:pt x="223003" y="224966"/>
                    <a:pt x="232213" y="249432"/>
                  </a:cubicBezTo>
                  <a:lnTo>
                    <a:pt x="277505" y="424904"/>
                  </a:lnTo>
                  <a:cubicBezTo>
                    <a:pt x="293805" y="485895"/>
                    <a:pt x="329389" y="536972"/>
                    <a:pt x="384255" y="578133"/>
                  </a:cubicBezTo>
                  <a:cubicBezTo>
                    <a:pt x="439122" y="619295"/>
                    <a:pt x="494978" y="642535"/>
                    <a:pt x="551822" y="647852"/>
                  </a:cubicBezTo>
                  <a:cubicBezTo>
                    <a:pt x="591956" y="649530"/>
                    <a:pt x="632919" y="642195"/>
                    <a:pt x="674714" y="625847"/>
                  </a:cubicBezTo>
                  <a:cubicBezTo>
                    <a:pt x="716509" y="609499"/>
                    <a:pt x="752915" y="586276"/>
                    <a:pt x="783933" y="556176"/>
                  </a:cubicBezTo>
                  <a:cubicBezTo>
                    <a:pt x="814951" y="526076"/>
                    <a:pt x="843184" y="484162"/>
                    <a:pt x="868631" y="430435"/>
                  </a:cubicBezTo>
                  <a:cubicBezTo>
                    <a:pt x="894078" y="376708"/>
                    <a:pt x="908250" y="321240"/>
                    <a:pt x="911146" y="264031"/>
                  </a:cubicBezTo>
                  <a:cubicBezTo>
                    <a:pt x="914042" y="206822"/>
                    <a:pt x="907941" y="155144"/>
                    <a:pt x="892844" y="108997"/>
                  </a:cubicBezTo>
                  <a:cubicBezTo>
                    <a:pt x="882557" y="76524"/>
                    <a:pt x="870174" y="47500"/>
                    <a:pt x="855693" y="21926"/>
                  </a:cubicBezTo>
                  <a:lnTo>
                    <a:pt x="83926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39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20" name="直接连接符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975075EE-A186-4FBF-B4D0-78FCB5E1751F}"/>
              </a:ext>
            </a:extLst>
          </p:cNvPr>
          <p:cNvCxnSpPr>
            <a:cxnSpLocks/>
          </p:cNvCxnSpPr>
          <p:nvPr/>
        </p:nvCxnSpPr>
        <p:spPr>
          <a:xfrm>
            <a:off x="5125304" y="5333970"/>
            <a:ext cx="1588652" cy="0"/>
          </a:xfrm>
          <a:prstGeom prst="line">
            <a:avLst/>
          </a:prstGeom>
          <a:ln w="3810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477C1A93-9F25-4731-A48F-A6FAE34D8884}"/>
              </a:ext>
            </a:extLst>
          </p:cNvPr>
          <p:cNvSpPr txBox="1"/>
          <p:nvPr/>
        </p:nvSpPr>
        <p:spPr>
          <a:xfrm>
            <a:off x="5020241" y="4975769"/>
            <a:ext cx="16932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KEEP MOVING ON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287FC73-1546-4BF6-9032-39E32A6E7B3B}"/>
              </a:ext>
            </a:extLst>
          </p:cNvPr>
          <p:cNvCxnSpPr>
            <a:cxnSpLocks/>
          </p:cNvCxnSpPr>
          <p:nvPr/>
        </p:nvCxnSpPr>
        <p:spPr>
          <a:xfrm>
            <a:off x="5124881" y="4882243"/>
            <a:ext cx="1588652" cy="0"/>
          </a:xfrm>
          <a:prstGeom prst="line">
            <a:avLst/>
          </a:prstGeom>
          <a:ln w="3810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44F07940-F666-4236-8292-9A9DE75A0287}"/>
              </a:ext>
            </a:extLst>
          </p:cNvPr>
          <p:cNvSpPr txBox="1"/>
          <p:nvPr/>
        </p:nvSpPr>
        <p:spPr>
          <a:xfrm>
            <a:off x="5032784" y="4527935"/>
            <a:ext cx="11977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DAY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DAY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 UP</a:t>
            </a:r>
            <a:endParaRPr lang="zh-CN" altLang="en-US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24" name="直接连接符 2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B54DC751-9D74-4B48-B5D7-FF00E8FBA909}"/>
              </a:ext>
            </a:extLst>
          </p:cNvPr>
          <p:cNvCxnSpPr>
            <a:cxnSpLocks/>
          </p:cNvCxnSpPr>
          <p:nvPr/>
        </p:nvCxnSpPr>
        <p:spPr>
          <a:xfrm>
            <a:off x="5124881" y="4424730"/>
            <a:ext cx="1588652" cy="0"/>
          </a:xfrm>
          <a:prstGeom prst="line">
            <a:avLst/>
          </a:prstGeom>
          <a:ln w="3810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55C7F2E4-F307-4144-BDC5-B1ED7552BE81}"/>
              </a:ext>
            </a:extLst>
          </p:cNvPr>
          <p:cNvSpPr txBox="1"/>
          <p:nvPr/>
        </p:nvSpPr>
        <p:spPr>
          <a:xfrm>
            <a:off x="5019647" y="3973003"/>
            <a:ext cx="1799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PART THREE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58A5FFF6-4E37-4A3E-8C36-BD1258406D53}"/>
              </a:ext>
            </a:extLst>
          </p:cNvPr>
          <p:cNvSpPr txBox="1"/>
          <p:nvPr/>
        </p:nvSpPr>
        <p:spPr>
          <a:xfrm>
            <a:off x="10620188" y="2688008"/>
            <a:ext cx="400110" cy="14640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chemeClr val="bg1"/>
                </a:solidFill>
                <a:cs typeface="+mn-ea"/>
                <a:sym typeface="+mn-lt"/>
              </a:rPr>
              <a:t>20XX.XX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E0F9EE7-000C-473A-A957-4B353468CBB3}"/>
              </a:ext>
            </a:extLst>
          </p:cNvPr>
          <p:cNvSpPr txBox="1"/>
          <p:nvPr/>
        </p:nvSpPr>
        <p:spPr>
          <a:xfrm rot="16200000">
            <a:off x="2457395" y="623001"/>
            <a:ext cx="461665" cy="12990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20XX.XX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cxnSp>
        <p:nvCxnSpPr>
          <p:cNvPr id="30" name="直接连接符 2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F8A1A57F-752A-409D-B1E6-5F22AEC49773}"/>
              </a:ext>
            </a:extLst>
          </p:cNvPr>
          <p:cNvCxnSpPr>
            <a:cxnSpLocks/>
          </p:cNvCxnSpPr>
          <p:nvPr/>
        </p:nvCxnSpPr>
        <p:spPr>
          <a:xfrm>
            <a:off x="2083532" y="1501708"/>
            <a:ext cx="120939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BCF0A1C-1250-4895-97C3-1B41F00577B9}"/>
              </a:ext>
            </a:extLst>
          </p:cNvPr>
          <p:cNvCxnSpPr/>
          <p:nvPr/>
        </p:nvCxnSpPr>
        <p:spPr>
          <a:xfrm>
            <a:off x="5760720" y="1041706"/>
            <a:ext cx="0" cy="1488134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14D0D84-C9C9-441F-A36C-8AFB3F56A637}"/>
              </a:ext>
            </a:extLst>
          </p:cNvPr>
          <p:cNvCxnSpPr/>
          <p:nvPr/>
        </p:nvCxnSpPr>
        <p:spPr>
          <a:xfrm>
            <a:off x="11487763" y="3560334"/>
            <a:ext cx="0" cy="1488134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12D708B3-CE54-4140-AE87-38915CC6DE2D}"/>
              </a:ext>
            </a:extLst>
          </p:cNvPr>
          <p:cNvCxnSpPr>
            <a:cxnSpLocks/>
          </p:cNvCxnSpPr>
          <p:nvPr/>
        </p:nvCxnSpPr>
        <p:spPr>
          <a:xfrm>
            <a:off x="8035465" y="1440309"/>
            <a:ext cx="0" cy="859338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1BBD4E3C-7301-4E4A-93E3-25E94F62B342}"/>
              </a:ext>
            </a:extLst>
          </p:cNvPr>
          <p:cNvCxnSpPr>
            <a:cxnSpLocks/>
          </p:cNvCxnSpPr>
          <p:nvPr/>
        </p:nvCxnSpPr>
        <p:spPr>
          <a:xfrm>
            <a:off x="662747" y="1041706"/>
            <a:ext cx="0" cy="859338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3D06307-38D7-4B5D-B9F3-496EA02D1601}"/>
              </a:ext>
            </a:extLst>
          </p:cNvPr>
          <p:cNvCxnSpPr>
            <a:cxnSpLocks/>
          </p:cNvCxnSpPr>
          <p:nvPr/>
        </p:nvCxnSpPr>
        <p:spPr>
          <a:xfrm>
            <a:off x="9827612" y="4236272"/>
            <a:ext cx="0" cy="859338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椭圆 4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7FB6FEC-FF14-4655-8AB9-5D53C489F179}"/>
              </a:ext>
            </a:extLst>
          </p:cNvPr>
          <p:cNvSpPr/>
          <p:nvPr/>
        </p:nvSpPr>
        <p:spPr>
          <a:xfrm>
            <a:off x="5659795" y="2555649"/>
            <a:ext cx="236772" cy="2367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2" name="椭圆 4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4869B947-776A-401C-AF65-624EED901526}"/>
              </a:ext>
            </a:extLst>
          </p:cNvPr>
          <p:cNvSpPr/>
          <p:nvPr/>
        </p:nvSpPr>
        <p:spPr>
          <a:xfrm>
            <a:off x="536998" y="923320"/>
            <a:ext cx="236772" cy="2367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3" name="椭圆 4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8BF8608-9A4C-4651-9BCA-AA7CAF863B27}"/>
              </a:ext>
            </a:extLst>
          </p:cNvPr>
          <p:cNvSpPr/>
          <p:nvPr/>
        </p:nvSpPr>
        <p:spPr>
          <a:xfrm>
            <a:off x="7917079" y="1256661"/>
            <a:ext cx="236772" cy="2367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4" name="椭圆 4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8F7FBADB-8D05-41C7-AC30-00A7FD25EDBC}"/>
              </a:ext>
            </a:extLst>
          </p:cNvPr>
          <p:cNvSpPr/>
          <p:nvPr/>
        </p:nvSpPr>
        <p:spPr>
          <a:xfrm>
            <a:off x="11369377" y="3501834"/>
            <a:ext cx="236772" cy="2367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45" name="直接连接符 4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AAFF541-3D9E-4995-986A-DF2E6854E90D}"/>
              </a:ext>
            </a:extLst>
          </p:cNvPr>
          <p:cNvCxnSpPr>
            <a:cxnSpLocks/>
          </p:cNvCxnSpPr>
          <p:nvPr/>
        </p:nvCxnSpPr>
        <p:spPr>
          <a:xfrm>
            <a:off x="8162725" y="5067511"/>
            <a:ext cx="0" cy="859338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椭圆 4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25EB3D5-51E5-491D-BB98-2F166B91DF4E}"/>
              </a:ext>
            </a:extLst>
          </p:cNvPr>
          <p:cNvSpPr/>
          <p:nvPr/>
        </p:nvSpPr>
        <p:spPr>
          <a:xfrm>
            <a:off x="9683332" y="5143449"/>
            <a:ext cx="236772" cy="2367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7" name="椭圆 4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04F6227-047C-4A57-87E6-536812499C76}"/>
              </a:ext>
            </a:extLst>
          </p:cNvPr>
          <p:cNvSpPr/>
          <p:nvPr/>
        </p:nvSpPr>
        <p:spPr>
          <a:xfrm>
            <a:off x="8058653" y="4949125"/>
            <a:ext cx="236772" cy="2367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矩形 4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B8F589E4-D496-4A9D-9EE0-B3F5B8AD2B3B}"/>
              </a:ext>
            </a:extLst>
          </p:cNvPr>
          <p:cNvSpPr/>
          <p:nvPr/>
        </p:nvSpPr>
        <p:spPr>
          <a:xfrm>
            <a:off x="1946473" y="5189220"/>
            <a:ext cx="198120" cy="792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文本框 4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74B3C80-DF6D-44F0-8827-7F225F0303B6}"/>
              </a:ext>
            </a:extLst>
          </p:cNvPr>
          <p:cNvSpPr txBox="1"/>
          <p:nvPr/>
        </p:nvSpPr>
        <p:spPr>
          <a:xfrm>
            <a:off x="5124881" y="5639885"/>
            <a:ext cx="23469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200" dirty="0" smtClean="0">
                <a:solidFill>
                  <a:schemeClr val="bg1"/>
                </a:solidFill>
                <a:cs typeface="+mn-ea"/>
                <a:sym typeface="+mn-lt"/>
              </a:rPr>
              <a:t>YPPPT.COM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63696843"/>
      </p:ext>
    </p:extLst>
  </p:cSld>
  <p:clrMapOvr>
    <a:masterClrMapping/>
  </p:clrMapOvr>
  <mc:AlternateContent xmlns:mc="http://schemas.openxmlformats.org/markup-compatibility/2006">
    <mc:Choice xmlns="" xmlns:a16="http://schemas.microsoft.com/office/drawing/2014/main" xmlns:a14="http://schemas.microsoft.com/office/drawing/2010/main" xmlns:p14="http://schemas.microsoft.com/office/powerpoint/2010/main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1" grpId="0"/>
      <p:bldP spid="23" grpId="0"/>
      <p:bldP spid="25" grpId="0"/>
      <p:bldP spid="29" grpId="0"/>
      <p:bldP spid="41" grpId="0" animBg="1"/>
      <p:bldP spid="42" grpId="0" animBg="1"/>
      <p:bldP spid="43" grpId="0" animBg="1"/>
      <p:bldP spid="44" grpId="0" animBg="1"/>
      <p:bldP spid="46" grpId="0" animBg="1"/>
      <p:bldP spid="47" grpId="0" animBg="1"/>
      <p:bldP spid="4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868E9404-7022-4C1A-B016-31E0CB6CB76E}"/>
              </a:ext>
            </a:extLst>
          </p:cNvPr>
          <p:cNvSpPr/>
          <p:nvPr/>
        </p:nvSpPr>
        <p:spPr>
          <a:xfrm>
            <a:off x="3962854" y="0"/>
            <a:ext cx="4266292" cy="6858000"/>
          </a:xfrm>
          <a:prstGeom prst="rect">
            <a:avLst/>
          </a:prstGeom>
          <a:solidFill>
            <a:srgbClr val="6E5B5D"/>
          </a:solidFill>
          <a:ln>
            <a:solidFill>
              <a:srgbClr val="6E5B5D"/>
            </a:solidFill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FA7A4CC-D263-4C96-8809-8422D16BA6FF}"/>
              </a:ext>
            </a:extLst>
          </p:cNvPr>
          <p:cNvCxnSpPr>
            <a:cxnSpLocks/>
          </p:cNvCxnSpPr>
          <p:nvPr/>
        </p:nvCxnSpPr>
        <p:spPr>
          <a:xfrm>
            <a:off x="639598" y="648166"/>
            <a:ext cx="0" cy="859338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9B4C378-6951-47F7-84DA-D64C2E3CD204}"/>
              </a:ext>
            </a:extLst>
          </p:cNvPr>
          <p:cNvSpPr/>
          <p:nvPr/>
        </p:nvSpPr>
        <p:spPr>
          <a:xfrm>
            <a:off x="513849" y="529780"/>
            <a:ext cx="236772" cy="236772"/>
          </a:xfrm>
          <a:prstGeom prst="ellipse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9B543F0-5B2E-4816-A85B-81A55C891811}"/>
              </a:ext>
            </a:extLst>
          </p:cNvPr>
          <p:cNvCxnSpPr>
            <a:cxnSpLocks/>
          </p:cNvCxnSpPr>
          <p:nvPr/>
        </p:nvCxnSpPr>
        <p:spPr>
          <a:xfrm>
            <a:off x="619438" y="648166"/>
            <a:ext cx="0" cy="859338"/>
          </a:xfrm>
          <a:prstGeom prst="line">
            <a:avLst/>
          </a:prstGeom>
          <a:ln>
            <a:solidFill>
              <a:srgbClr val="6E5B5D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122E259-0E09-40FF-8FCB-A01282484FBF}"/>
              </a:ext>
            </a:extLst>
          </p:cNvPr>
          <p:cNvSpPr txBox="1"/>
          <p:nvPr/>
        </p:nvSpPr>
        <p:spPr>
          <a:xfrm>
            <a:off x="442854" y="1507504"/>
            <a:ext cx="400110" cy="14640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rgbClr val="6E5B5D"/>
                </a:solidFill>
                <a:cs typeface="+mn-ea"/>
                <a:sym typeface="+mn-lt"/>
              </a:rPr>
              <a:t>20XX.XX</a:t>
            </a:r>
            <a:endParaRPr lang="zh-CN" altLang="en-US" sz="1400" dirty="0">
              <a:solidFill>
                <a:srgbClr val="6E5B5D"/>
              </a:solidFill>
              <a:cs typeface="+mn-ea"/>
              <a:sym typeface="+mn-lt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79330EE-13C7-49F3-823E-FCB03EBA86AC}"/>
              </a:ext>
            </a:extLst>
          </p:cNvPr>
          <p:cNvCxnSpPr>
            <a:cxnSpLocks/>
          </p:cNvCxnSpPr>
          <p:nvPr/>
        </p:nvCxnSpPr>
        <p:spPr>
          <a:xfrm>
            <a:off x="11573858" y="5270276"/>
            <a:ext cx="0" cy="859338"/>
          </a:xfrm>
          <a:prstGeom prst="line">
            <a:avLst/>
          </a:prstGeom>
          <a:ln>
            <a:solidFill>
              <a:srgbClr val="6E5B5D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5472FAD-4750-4BCC-A6D1-00CE3DB11BB9}"/>
              </a:ext>
            </a:extLst>
          </p:cNvPr>
          <p:cNvSpPr/>
          <p:nvPr/>
        </p:nvSpPr>
        <p:spPr>
          <a:xfrm>
            <a:off x="11460058" y="6066273"/>
            <a:ext cx="236772" cy="236772"/>
          </a:xfrm>
          <a:prstGeom prst="ellipse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13B4B75-550E-420F-9557-B8798035874F}"/>
              </a:ext>
            </a:extLst>
          </p:cNvPr>
          <p:cNvSpPr txBox="1"/>
          <p:nvPr/>
        </p:nvSpPr>
        <p:spPr>
          <a:xfrm>
            <a:off x="11349036" y="2971544"/>
            <a:ext cx="400110" cy="21253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rgbClr val="6E5B5D"/>
                </a:solidFill>
                <a:cs typeface="+mn-ea"/>
                <a:sym typeface="+mn-lt"/>
              </a:rPr>
              <a:t>YPPPT.COM</a:t>
            </a:r>
            <a:endParaRPr lang="en-US" altLang="zh-CN" sz="1400" dirty="0">
              <a:solidFill>
                <a:srgbClr val="6E5B5D"/>
              </a:solidFill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E080C46-4E9E-4D14-AD5A-0E320F6CDA9A}"/>
              </a:ext>
            </a:extLst>
          </p:cNvPr>
          <p:cNvSpPr/>
          <p:nvPr/>
        </p:nvSpPr>
        <p:spPr>
          <a:xfrm>
            <a:off x="1859540" y="2048361"/>
            <a:ext cx="8472919" cy="3519063"/>
          </a:xfrm>
          <a:prstGeom prst="rect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35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EB56D22-1AB9-4B68-AB91-872C043A99A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1841" y="2320205"/>
            <a:ext cx="3561148" cy="3561148"/>
          </a:xfrm>
          <a:prstGeom prst="rect">
            <a:avLst/>
          </a:prstGeom>
        </p:spPr>
      </p:pic>
      <p:cxnSp>
        <p:nvCxnSpPr>
          <p:cNvPr id="14" name="直接连接符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695219E7-E15D-4582-BD52-407C506C18C2}"/>
              </a:ext>
            </a:extLst>
          </p:cNvPr>
          <p:cNvCxnSpPr>
            <a:cxnSpLocks/>
          </p:cNvCxnSpPr>
          <p:nvPr/>
        </p:nvCxnSpPr>
        <p:spPr>
          <a:xfrm>
            <a:off x="5986587" y="2569061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5448F094-9A0E-4A0E-AB08-BF03C4E28139}"/>
              </a:ext>
            </a:extLst>
          </p:cNvPr>
          <p:cNvSpPr txBox="1"/>
          <p:nvPr/>
        </p:nvSpPr>
        <p:spPr>
          <a:xfrm>
            <a:off x="5881524" y="2210860"/>
            <a:ext cx="16932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10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KEEP MOVING ON</a:t>
            </a:r>
            <a:endParaRPr lang="zh-CN" altLang="en-US" sz="1100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A1AB19F-0C68-4BE2-93D7-B6B3C96BFA0E}"/>
              </a:ext>
            </a:extLst>
          </p:cNvPr>
          <p:cNvCxnSpPr>
            <a:cxnSpLocks/>
          </p:cNvCxnSpPr>
          <p:nvPr/>
        </p:nvCxnSpPr>
        <p:spPr>
          <a:xfrm>
            <a:off x="5986164" y="2117334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548654F-8737-4641-AB2F-8E43F717633C}"/>
              </a:ext>
            </a:extLst>
          </p:cNvPr>
          <p:cNvSpPr txBox="1"/>
          <p:nvPr/>
        </p:nvSpPr>
        <p:spPr>
          <a:xfrm>
            <a:off x="5894067" y="1763026"/>
            <a:ext cx="11977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5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DAY </a:t>
            </a:r>
            <a:r>
              <a:rPr lang="en-US" altLang="zh-CN" sz="1050" dirty="0" err="1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DAY</a:t>
            </a:r>
            <a:r>
              <a:rPr lang="en-US" altLang="zh-CN" sz="105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 UP</a:t>
            </a:r>
            <a:endParaRPr lang="zh-CN" altLang="en-US" sz="1050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8" name="直接连接符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191A378-0F6E-4D2C-90A6-CA707BC45285}"/>
              </a:ext>
            </a:extLst>
          </p:cNvPr>
          <p:cNvCxnSpPr>
            <a:cxnSpLocks/>
          </p:cNvCxnSpPr>
          <p:nvPr/>
        </p:nvCxnSpPr>
        <p:spPr>
          <a:xfrm>
            <a:off x="5986164" y="1659821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42C7D06-7B9A-4045-8F2B-5EE0043214D1}"/>
              </a:ext>
            </a:extLst>
          </p:cNvPr>
          <p:cNvSpPr txBox="1"/>
          <p:nvPr/>
        </p:nvSpPr>
        <p:spPr>
          <a:xfrm>
            <a:off x="5880930" y="1208094"/>
            <a:ext cx="179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CHANPIN</a:t>
            </a:r>
            <a:endParaRPr lang="zh-CN" altLang="en-US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0CFA458-C2AC-4AC9-B9F2-A52448AE7F4E}"/>
              </a:ext>
            </a:extLst>
          </p:cNvPr>
          <p:cNvSpPr txBox="1"/>
          <p:nvPr/>
        </p:nvSpPr>
        <p:spPr>
          <a:xfrm>
            <a:off x="5810266" y="2320205"/>
            <a:ext cx="179912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990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H</a:t>
            </a:r>
            <a:endParaRPr lang="zh-CN" altLang="en-US" sz="19900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F4A860E6-DF09-4EC2-8202-F45D2D09D3BA}"/>
              </a:ext>
            </a:extLst>
          </p:cNvPr>
          <p:cNvSpPr/>
          <p:nvPr/>
        </p:nvSpPr>
        <p:spPr>
          <a:xfrm>
            <a:off x="2372769" y="3235747"/>
            <a:ext cx="1888226" cy="2908892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419100" dist="1143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5664003E-9D96-4F17-86E2-AA3AEA699554}"/>
              </a:ext>
            </a:extLst>
          </p:cNvPr>
          <p:cNvSpPr/>
          <p:nvPr/>
        </p:nvSpPr>
        <p:spPr>
          <a:xfrm>
            <a:off x="3605568" y="1392762"/>
            <a:ext cx="1888226" cy="2908892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419100" dist="1143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32088138"/>
      </p:ext>
    </p:extLst>
  </p:cSld>
  <p:clrMapOvr>
    <a:masterClrMapping/>
  </p:clrMapOvr>
  <mc:AlternateContent xmlns:mc="http://schemas.openxmlformats.org/markup-compatibility/2006">
    <mc:Choice xmlns="" xmlns:a16="http://schemas.microsoft.com/office/drawing/2014/main" xmlns:a14="http://schemas.microsoft.com/office/drawing/2010/main" xmlns:p14="http://schemas.microsoft.com/office/powerpoint/2010/main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9" grpId="0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868E9404-7022-4C1A-B016-31E0CB6CB76E}"/>
              </a:ext>
            </a:extLst>
          </p:cNvPr>
          <p:cNvSpPr/>
          <p:nvPr/>
        </p:nvSpPr>
        <p:spPr>
          <a:xfrm>
            <a:off x="3962854" y="0"/>
            <a:ext cx="4266292" cy="6858000"/>
          </a:xfrm>
          <a:prstGeom prst="rect">
            <a:avLst/>
          </a:prstGeom>
          <a:solidFill>
            <a:srgbClr val="6E5B5D"/>
          </a:solidFill>
          <a:ln>
            <a:solidFill>
              <a:srgbClr val="6E5B5D"/>
            </a:solidFill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FA7A4CC-D263-4C96-8809-8422D16BA6FF}"/>
              </a:ext>
            </a:extLst>
          </p:cNvPr>
          <p:cNvCxnSpPr>
            <a:cxnSpLocks/>
          </p:cNvCxnSpPr>
          <p:nvPr/>
        </p:nvCxnSpPr>
        <p:spPr>
          <a:xfrm>
            <a:off x="639598" y="648166"/>
            <a:ext cx="0" cy="859338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9B4C378-6951-47F7-84DA-D64C2E3CD204}"/>
              </a:ext>
            </a:extLst>
          </p:cNvPr>
          <p:cNvSpPr/>
          <p:nvPr/>
        </p:nvSpPr>
        <p:spPr>
          <a:xfrm>
            <a:off x="513849" y="529780"/>
            <a:ext cx="236772" cy="236772"/>
          </a:xfrm>
          <a:prstGeom prst="ellipse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9B543F0-5B2E-4816-A85B-81A55C891811}"/>
              </a:ext>
            </a:extLst>
          </p:cNvPr>
          <p:cNvCxnSpPr>
            <a:cxnSpLocks/>
          </p:cNvCxnSpPr>
          <p:nvPr/>
        </p:nvCxnSpPr>
        <p:spPr>
          <a:xfrm>
            <a:off x="619438" y="648166"/>
            <a:ext cx="0" cy="859338"/>
          </a:xfrm>
          <a:prstGeom prst="line">
            <a:avLst/>
          </a:prstGeom>
          <a:ln>
            <a:solidFill>
              <a:srgbClr val="6E5B5D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122E259-0E09-40FF-8FCB-A01282484FBF}"/>
              </a:ext>
            </a:extLst>
          </p:cNvPr>
          <p:cNvSpPr txBox="1"/>
          <p:nvPr/>
        </p:nvSpPr>
        <p:spPr>
          <a:xfrm>
            <a:off x="442854" y="1507504"/>
            <a:ext cx="400110" cy="14640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rgbClr val="6E5B5D"/>
                </a:solidFill>
                <a:cs typeface="+mn-ea"/>
                <a:sym typeface="+mn-lt"/>
              </a:rPr>
              <a:t>20XX.XX</a:t>
            </a:r>
            <a:endParaRPr lang="zh-CN" altLang="en-US" sz="1400" dirty="0">
              <a:solidFill>
                <a:srgbClr val="6E5B5D"/>
              </a:solidFill>
              <a:cs typeface="+mn-ea"/>
              <a:sym typeface="+mn-lt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79330EE-13C7-49F3-823E-FCB03EBA86AC}"/>
              </a:ext>
            </a:extLst>
          </p:cNvPr>
          <p:cNvCxnSpPr>
            <a:cxnSpLocks/>
          </p:cNvCxnSpPr>
          <p:nvPr/>
        </p:nvCxnSpPr>
        <p:spPr>
          <a:xfrm>
            <a:off x="11573858" y="5270276"/>
            <a:ext cx="0" cy="859338"/>
          </a:xfrm>
          <a:prstGeom prst="line">
            <a:avLst/>
          </a:prstGeom>
          <a:ln>
            <a:solidFill>
              <a:srgbClr val="6E5B5D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5472FAD-4750-4BCC-A6D1-00CE3DB11BB9}"/>
              </a:ext>
            </a:extLst>
          </p:cNvPr>
          <p:cNvSpPr/>
          <p:nvPr/>
        </p:nvSpPr>
        <p:spPr>
          <a:xfrm>
            <a:off x="11460058" y="6066273"/>
            <a:ext cx="236772" cy="236772"/>
          </a:xfrm>
          <a:prstGeom prst="ellipse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13B4B75-550E-420F-9557-B8798035874F}"/>
              </a:ext>
            </a:extLst>
          </p:cNvPr>
          <p:cNvSpPr txBox="1"/>
          <p:nvPr/>
        </p:nvSpPr>
        <p:spPr>
          <a:xfrm>
            <a:off x="11349036" y="2971544"/>
            <a:ext cx="400110" cy="21253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rgbClr val="6E5B5D"/>
                </a:solidFill>
                <a:cs typeface="+mn-ea"/>
                <a:sym typeface="+mn-lt"/>
              </a:rPr>
              <a:t>YPPPT.COM</a:t>
            </a:r>
            <a:endParaRPr lang="en-US" altLang="zh-CN" sz="1400" dirty="0">
              <a:solidFill>
                <a:srgbClr val="6E5B5D"/>
              </a:solidFill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E0EF1C7-2B82-48D2-82E7-D9A3E01122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4065" y="711837"/>
            <a:ext cx="1923870" cy="1923870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5C4F5CE5-5182-4030-8C7F-1629E8C5810B}"/>
              </a:ext>
            </a:extLst>
          </p:cNvPr>
          <p:cNvSpPr/>
          <p:nvPr/>
        </p:nvSpPr>
        <p:spPr>
          <a:xfrm>
            <a:off x="7674410" y="3228577"/>
            <a:ext cx="2180660" cy="1350295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E08E17F-6D91-49E5-9B2C-AB01EDCD5B5A}"/>
              </a:ext>
            </a:extLst>
          </p:cNvPr>
          <p:cNvSpPr/>
          <p:nvPr/>
        </p:nvSpPr>
        <p:spPr>
          <a:xfrm>
            <a:off x="2771067" y="3228578"/>
            <a:ext cx="2180660" cy="1350295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2D67BED-4B2B-4901-A666-677AA0BB07B6}"/>
              </a:ext>
            </a:extLst>
          </p:cNvPr>
          <p:cNvSpPr/>
          <p:nvPr/>
        </p:nvSpPr>
        <p:spPr>
          <a:xfrm>
            <a:off x="4187676" y="2574206"/>
            <a:ext cx="3853385" cy="2386067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9EDC59F5-41FE-41DC-88BB-D24EBF5DCABD}"/>
              </a:ext>
            </a:extLst>
          </p:cNvPr>
          <p:cNvSpPr txBox="1"/>
          <p:nvPr/>
        </p:nvSpPr>
        <p:spPr>
          <a:xfrm>
            <a:off x="4745767" y="5204703"/>
            <a:ext cx="2595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CHANPIN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57068B93-E9E5-4789-B609-39878273B905}"/>
              </a:ext>
            </a:extLst>
          </p:cNvPr>
          <p:cNvCxnSpPr>
            <a:cxnSpLocks/>
          </p:cNvCxnSpPr>
          <p:nvPr/>
        </p:nvCxnSpPr>
        <p:spPr>
          <a:xfrm>
            <a:off x="2035250" y="2850073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E57B1E97-E215-4C9C-AB6F-A17B119E2D22}"/>
              </a:ext>
            </a:extLst>
          </p:cNvPr>
          <p:cNvSpPr txBox="1"/>
          <p:nvPr/>
        </p:nvSpPr>
        <p:spPr>
          <a:xfrm>
            <a:off x="1930187" y="2491872"/>
            <a:ext cx="16932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10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KEEP MOVING ON</a:t>
            </a:r>
            <a:endParaRPr lang="zh-CN" altLang="en-US" sz="1100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42183397-A681-4B41-BE1A-F78ED9497BFF}"/>
              </a:ext>
            </a:extLst>
          </p:cNvPr>
          <p:cNvCxnSpPr>
            <a:cxnSpLocks/>
          </p:cNvCxnSpPr>
          <p:nvPr/>
        </p:nvCxnSpPr>
        <p:spPr>
          <a:xfrm>
            <a:off x="2034827" y="2398346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F8925EAB-D6D0-4CD4-A38B-54BE8ECB7075}"/>
              </a:ext>
            </a:extLst>
          </p:cNvPr>
          <p:cNvSpPr txBox="1"/>
          <p:nvPr/>
        </p:nvSpPr>
        <p:spPr>
          <a:xfrm>
            <a:off x="1942730" y="2044038"/>
            <a:ext cx="11977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5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DAY </a:t>
            </a:r>
            <a:r>
              <a:rPr lang="en-US" altLang="zh-CN" sz="1050" dirty="0" err="1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DAY</a:t>
            </a:r>
            <a:r>
              <a:rPr lang="en-US" altLang="zh-CN" sz="105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 UP</a:t>
            </a:r>
            <a:endParaRPr lang="zh-CN" altLang="en-US" sz="1050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1" name="直接连接符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B991A33-AA86-41BD-88EE-B4D34100BF62}"/>
              </a:ext>
            </a:extLst>
          </p:cNvPr>
          <p:cNvCxnSpPr>
            <a:cxnSpLocks/>
          </p:cNvCxnSpPr>
          <p:nvPr/>
        </p:nvCxnSpPr>
        <p:spPr>
          <a:xfrm>
            <a:off x="2034827" y="1940833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9D8B651F-4580-40AB-8207-C8D556620BEC}"/>
              </a:ext>
            </a:extLst>
          </p:cNvPr>
          <p:cNvSpPr txBox="1"/>
          <p:nvPr/>
        </p:nvSpPr>
        <p:spPr>
          <a:xfrm>
            <a:off x="1929593" y="1489106"/>
            <a:ext cx="179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CHANPIN</a:t>
            </a:r>
            <a:endParaRPr lang="zh-CN" altLang="en-US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3" name="直接连接符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4034CC1A-EE81-475C-B4B6-5DE1BFB566FB}"/>
              </a:ext>
            </a:extLst>
          </p:cNvPr>
          <p:cNvCxnSpPr>
            <a:cxnSpLocks/>
          </p:cNvCxnSpPr>
          <p:nvPr/>
        </p:nvCxnSpPr>
        <p:spPr>
          <a:xfrm>
            <a:off x="8574786" y="6179521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5EBD007F-D737-4171-81EE-BEF4B233400D}"/>
              </a:ext>
            </a:extLst>
          </p:cNvPr>
          <p:cNvSpPr txBox="1"/>
          <p:nvPr/>
        </p:nvSpPr>
        <p:spPr>
          <a:xfrm>
            <a:off x="8469723" y="5821320"/>
            <a:ext cx="16932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10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KEEP MOVING ON</a:t>
            </a:r>
            <a:endParaRPr lang="zh-CN" altLang="en-US" sz="1100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5" name="直接连接符 2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2DD4234-5D89-460D-9A05-1C30A0C264C9}"/>
              </a:ext>
            </a:extLst>
          </p:cNvPr>
          <p:cNvCxnSpPr>
            <a:cxnSpLocks/>
          </p:cNvCxnSpPr>
          <p:nvPr/>
        </p:nvCxnSpPr>
        <p:spPr>
          <a:xfrm>
            <a:off x="8574363" y="5727794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F6704C1-7D46-4410-AE9E-EF91D6B55059}"/>
              </a:ext>
            </a:extLst>
          </p:cNvPr>
          <p:cNvSpPr txBox="1"/>
          <p:nvPr/>
        </p:nvSpPr>
        <p:spPr>
          <a:xfrm>
            <a:off x="8482266" y="5373486"/>
            <a:ext cx="11977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5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DAY </a:t>
            </a:r>
            <a:r>
              <a:rPr lang="en-US" altLang="zh-CN" sz="1050" dirty="0" err="1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DAY</a:t>
            </a:r>
            <a:r>
              <a:rPr lang="en-US" altLang="zh-CN" sz="105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 UP</a:t>
            </a:r>
            <a:endParaRPr lang="zh-CN" altLang="en-US" sz="1050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7" name="直接连接符 2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FE2BAB9-6B5F-45F3-9B62-693555786CC0}"/>
              </a:ext>
            </a:extLst>
          </p:cNvPr>
          <p:cNvCxnSpPr>
            <a:cxnSpLocks/>
          </p:cNvCxnSpPr>
          <p:nvPr/>
        </p:nvCxnSpPr>
        <p:spPr>
          <a:xfrm>
            <a:off x="8574363" y="5270281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5B8A3DF3-D89C-4C3F-8C0D-2D4ECEB30DA0}"/>
              </a:ext>
            </a:extLst>
          </p:cNvPr>
          <p:cNvSpPr txBox="1"/>
          <p:nvPr/>
        </p:nvSpPr>
        <p:spPr>
          <a:xfrm>
            <a:off x="8469129" y="4818554"/>
            <a:ext cx="179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CHANPIN</a:t>
            </a:r>
            <a:endParaRPr lang="zh-CN" altLang="en-US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20785239"/>
      </p:ext>
    </p:extLst>
  </p:cSld>
  <p:clrMapOvr>
    <a:masterClrMapping/>
  </p:clrMapOvr>
  <mc:AlternateContent xmlns:mc="http://schemas.openxmlformats.org/markup-compatibility/2006">
    <mc:Choice xmlns="" xmlns:a16="http://schemas.microsoft.com/office/drawing/2014/main" xmlns:a14="http://schemas.microsoft.com/office/drawing/2010/main" xmlns:p14="http://schemas.microsoft.com/office/powerpoint/2010/main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0" grpId="0"/>
      <p:bldP spid="22" grpId="0"/>
      <p:bldP spid="24" grpId="0"/>
      <p:bldP spid="26" grpId="0"/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868E9404-7022-4C1A-B016-31E0CB6CB76E}"/>
              </a:ext>
            </a:extLst>
          </p:cNvPr>
          <p:cNvSpPr/>
          <p:nvPr/>
        </p:nvSpPr>
        <p:spPr>
          <a:xfrm>
            <a:off x="3962854" y="0"/>
            <a:ext cx="4266292" cy="6858000"/>
          </a:xfrm>
          <a:prstGeom prst="rect">
            <a:avLst/>
          </a:prstGeom>
          <a:solidFill>
            <a:srgbClr val="6E5B5D"/>
          </a:solidFill>
          <a:ln>
            <a:solidFill>
              <a:srgbClr val="6E5B5D"/>
            </a:solidFill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FA7A4CC-D263-4C96-8809-8422D16BA6FF}"/>
              </a:ext>
            </a:extLst>
          </p:cNvPr>
          <p:cNvCxnSpPr>
            <a:cxnSpLocks/>
          </p:cNvCxnSpPr>
          <p:nvPr/>
        </p:nvCxnSpPr>
        <p:spPr>
          <a:xfrm>
            <a:off x="639598" y="648166"/>
            <a:ext cx="0" cy="859338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9B4C378-6951-47F7-84DA-D64C2E3CD204}"/>
              </a:ext>
            </a:extLst>
          </p:cNvPr>
          <p:cNvSpPr/>
          <p:nvPr/>
        </p:nvSpPr>
        <p:spPr>
          <a:xfrm>
            <a:off x="513849" y="529780"/>
            <a:ext cx="236772" cy="236772"/>
          </a:xfrm>
          <a:prstGeom prst="ellipse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9B543F0-5B2E-4816-A85B-81A55C891811}"/>
              </a:ext>
            </a:extLst>
          </p:cNvPr>
          <p:cNvCxnSpPr>
            <a:cxnSpLocks/>
          </p:cNvCxnSpPr>
          <p:nvPr/>
        </p:nvCxnSpPr>
        <p:spPr>
          <a:xfrm>
            <a:off x="619438" y="648166"/>
            <a:ext cx="0" cy="859338"/>
          </a:xfrm>
          <a:prstGeom prst="line">
            <a:avLst/>
          </a:prstGeom>
          <a:ln>
            <a:solidFill>
              <a:srgbClr val="6E5B5D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122E259-0E09-40FF-8FCB-A01282484FBF}"/>
              </a:ext>
            </a:extLst>
          </p:cNvPr>
          <p:cNvSpPr txBox="1"/>
          <p:nvPr/>
        </p:nvSpPr>
        <p:spPr>
          <a:xfrm>
            <a:off x="442854" y="1507504"/>
            <a:ext cx="400110" cy="14640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rgbClr val="6E5B5D"/>
                </a:solidFill>
                <a:cs typeface="+mn-ea"/>
                <a:sym typeface="+mn-lt"/>
              </a:rPr>
              <a:t>20XX.XX</a:t>
            </a:r>
            <a:endParaRPr lang="zh-CN" altLang="en-US" sz="1400" dirty="0">
              <a:solidFill>
                <a:srgbClr val="6E5B5D"/>
              </a:solidFill>
              <a:cs typeface="+mn-ea"/>
              <a:sym typeface="+mn-lt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79330EE-13C7-49F3-823E-FCB03EBA86AC}"/>
              </a:ext>
            </a:extLst>
          </p:cNvPr>
          <p:cNvCxnSpPr>
            <a:cxnSpLocks/>
          </p:cNvCxnSpPr>
          <p:nvPr/>
        </p:nvCxnSpPr>
        <p:spPr>
          <a:xfrm>
            <a:off x="11573858" y="5270276"/>
            <a:ext cx="0" cy="859338"/>
          </a:xfrm>
          <a:prstGeom prst="line">
            <a:avLst/>
          </a:prstGeom>
          <a:ln>
            <a:solidFill>
              <a:srgbClr val="6E5B5D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5472FAD-4750-4BCC-A6D1-00CE3DB11BB9}"/>
              </a:ext>
            </a:extLst>
          </p:cNvPr>
          <p:cNvSpPr/>
          <p:nvPr/>
        </p:nvSpPr>
        <p:spPr>
          <a:xfrm>
            <a:off x="11460058" y="6066273"/>
            <a:ext cx="236772" cy="236772"/>
          </a:xfrm>
          <a:prstGeom prst="ellipse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13B4B75-550E-420F-9557-B8798035874F}"/>
              </a:ext>
            </a:extLst>
          </p:cNvPr>
          <p:cNvSpPr txBox="1"/>
          <p:nvPr/>
        </p:nvSpPr>
        <p:spPr>
          <a:xfrm>
            <a:off x="11349036" y="2971544"/>
            <a:ext cx="400110" cy="21253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rgbClr val="6E5B5D"/>
                </a:solidFill>
                <a:cs typeface="+mn-ea"/>
                <a:sym typeface="+mn-lt"/>
              </a:rPr>
              <a:t>YPPPT.COM</a:t>
            </a:r>
            <a:endParaRPr lang="en-US" altLang="zh-CN" sz="1400" dirty="0">
              <a:solidFill>
                <a:srgbClr val="6E5B5D"/>
              </a:solidFill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92A6B8D2-8375-4BAA-8A95-43FD91455698}"/>
              </a:ext>
            </a:extLst>
          </p:cNvPr>
          <p:cNvSpPr/>
          <p:nvPr/>
        </p:nvSpPr>
        <p:spPr>
          <a:xfrm>
            <a:off x="2173194" y="1490136"/>
            <a:ext cx="3285770" cy="3609573"/>
          </a:xfrm>
          <a:prstGeom prst="rect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5BE58843-4D70-48FE-827E-4CA4D76EF265}"/>
              </a:ext>
            </a:extLst>
          </p:cNvPr>
          <p:cNvSpPr txBox="1"/>
          <p:nvPr/>
        </p:nvSpPr>
        <p:spPr>
          <a:xfrm>
            <a:off x="3394788" y="1681078"/>
            <a:ext cx="179912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990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I</a:t>
            </a:r>
            <a:endParaRPr lang="zh-CN" altLang="en-US" sz="19900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40C0655-9840-44B7-9883-3EF8C59FD1CE}"/>
              </a:ext>
            </a:extLst>
          </p:cNvPr>
          <p:cNvSpPr txBox="1"/>
          <p:nvPr/>
        </p:nvSpPr>
        <p:spPr>
          <a:xfrm flipH="1">
            <a:off x="3354414" y="2522949"/>
            <a:ext cx="461665" cy="207113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CHANPIN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EE21381-482D-49B2-8BA2-3DC8056CA327}"/>
              </a:ext>
            </a:extLst>
          </p:cNvPr>
          <p:cNvCxnSpPr/>
          <p:nvPr/>
        </p:nvCxnSpPr>
        <p:spPr>
          <a:xfrm>
            <a:off x="3009369" y="2843368"/>
            <a:ext cx="0" cy="1488134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B96270E6-7DF0-4966-AA9D-B8BC84AB12B3}"/>
              </a:ext>
            </a:extLst>
          </p:cNvPr>
          <p:cNvSpPr/>
          <p:nvPr/>
        </p:nvSpPr>
        <p:spPr>
          <a:xfrm>
            <a:off x="2908444" y="4357311"/>
            <a:ext cx="236772" cy="2367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8B968C82-97FE-4BCE-A01A-A787D344FF2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56960" y="1678754"/>
            <a:ext cx="1341990" cy="975996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7054AB1-0EDC-4E6B-9B97-40EA7A87D9E6}"/>
              </a:ext>
            </a:extLst>
          </p:cNvPr>
          <p:cNvSpPr/>
          <p:nvPr/>
        </p:nvSpPr>
        <p:spPr>
          <a:xfrm>
            <a:off x="4946610" y="4142385"/>
            <a:ext cx="2930498" cy="1814603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E2F8230C-0643-4DD8-B885-44C09707B027}"/>
              </a:ext>
            </a:extLst>
          </p:cNvPr>
          <p:cNvSpPr/>
          <p:nvPr/>
        </p:nvSpPr>
        <p:spPr>
          <a:xfrm>
            <a:off x="7875432" y="3487331"/>
            <a:ext cx="2599289" cy="1609514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0ABC50FC-B7E7-42C1-BBE7-FFAB0828221A}"/>
              </a:ext>
            </a:extLst>
          </p:cNvPr>
          <p:cNvCxnSpPr>
            <a:cxnSpLocks/>
          </p:cNvCxnSpPr>
          <p:nvPr/>
        </p:nvCxnSpPr>
        <p:spPr>
          <a:xfrm>
            <a:off x="5905492" y="3746650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321ED86-73CE-490B-A2D2-EC19D829F913}"/>
              </a:ext>
            </a:extLst>
          </p:cNvPr>
          <p:cNvSpPr txBox="1"/>
          <p:nvPr/>
        </p:nvSpPr>
        <p:spPr>
          <a:xfrm>
            <a:off x="5800429" y="3388449"/>
            <a:ext cx="16932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10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KEEP MOVING ON</a:t>
            </a:r>
            <a:endParaRPr lang="zh-CN" altLang="en-US" sz="1100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FA71BE02-9A8D-4ACB-8F25-14AF3AF7F5C1}"/>
              </a:ext>
            </a:extLst>
          </p:cNvPr>
          <p:cNvCxnSpPr>
            <a:cxnSpLocks/>
          </p:cNvCxnSpPr>
          <p:nvPr/>
        </p:nvCxnSpPr>
        <p:spPr>
          <a:xfrm>
            <a:off x="5905069" y="3294923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93524203-C5F4-4255-91C7-D0CF90912A67}"/>
              </a:ext>
            </a:extLst>
          </p:cNvPr>
          <p:cNvSpPr txBox="1"/>
          <p:nvPr/>
        </p:nvSpPr>
        <p:spPr>
          <a:xfrm>
            <a:off x="5812972" y="2940615"/>
            <a:ext cx="11977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5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DAY </a:t>
            </a:r>
            <a:r>
              <a:rPr lang="en-US" altLang="zh-CN" sz="1050" dirty="0" err="1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DAY</a:t>
            </a:r>
            <a:r>
              <a:rPr lang="en-US" altLang="zh-CN" sz="105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 UP</a:t>
            </a:r>
            <a:endParaRPr lang="zh-CN" altLang="en-US" sz="1050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4" name="直接连接符 2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7FA618A-F511-46B4-8277-ACBEE9094F36}"/>
              </a:ext>
            </a:extLst>
          </p:cNvPr>
          <p:cNvCxnSpPr>
            <a:cxnSpLocks/>
          </p:cNvCxnSpPr>
          <p:nvPr/>
        </p:nvCxnSpPr>
        <p:spPr>
          <a:xfrm>
            <a:off x="5905069" y="2837410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48818368-C5A3-4EBF-96E8-2BEA8F0569E1}"/>
              </a:ext>
            </a:extLst>
          </p:cNvPr>
          <p:cNvSpPr txBox="1"/>
          <p:nvPr/>
        </p:nvSpPr>
        <p:spPr>
          <a:xfrm>
            <a:off x="5799835" y="2385683"/>
            <a:ext cx="179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CHANPIN</a:t>
            </a:r>
            <a:endParaRPr lang="zh-CN" altLang="en-US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6" name="直接连接符 2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BF53209-52D7-4E29-BD6D-EE784456C455}"/>
              </a:ext>
            </a:extLst>
          </p:cNvPr>
          <p:cNvCxnSpPr>
            <a:cxnSpLocks/>
          </p:cNvCxnSpPr>
          <p:nvPr/>
        </p:nvCxnSpPr>
        <p:spPr>
          <a:xfrm>
            <a:off x="8120236" y="2645509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8EFA9B9-12EC-41B6-BD1E-78B3C65BA006}"/>
              </a:ext>
            </a:extLst>
          </p:cNvPr>
          <p:cNvSpPr txBox="1"/>
          <p:nvPr/>
        </p:nvSpPr>
        <p:spPr>
          <a:xfrm>
            <a:off x="8015173" y="2287308"/>
            <a:ext cx="16932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10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KEEP MOVING ON</a:t>
            </a:r>
            <a:endParaRPr lang="zh-CN" altLang="en-US" sz="1100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8" name="直接连接符 2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EC44B953-F293-4B4E-99F1-95CEBF109EFF}"/>
              </a:ext>
            </a:extLst>
          </p:cNvPr>
          <p:cNvCxnSpPr>
            <a:cxnSpLocks/>
          </p:cNvCxnSpPr>
          <p:nvPr/>
        </p:nvCxnSpPr>
        <p:spPr>
          <a:xfrm>
            <a:off x="8119813" y="2193782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8902DAE8-0024-4458-AA32-2B0915532A7E}"/>
              </a:ext>
            </a:extLst>
          </p:cNvPr>
          <p:cNvSpPr txBox="1"/>
          <p:nvPr/>
        </p:nvSpPr>
        <p:spPr>
          <a:xfrm>
            <a:off x="8027716" y="1839474"/>
            <a:ext cx="11977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5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DAY </a:t>
            </a:r>
            <a:r>
              <a:rPr lang="en-US" altLang="zh-CN" sz="1050" dirty="0" err="1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DAY</a:t>
            </a:r>
            <a:r>
              <a:rPr lang="en-US" altLang="zh-CN" sz="105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 UP</a:t>
            </a:r>
            <a:endParaRPr lang="zh-CN" altLang="en-US" sz="1050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30" name="直接连接符 2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05E505B5-F398-460F-8525-A22BF4A766AE}"/>
              </a:ext>
            </a:extLst>
          </p:cNvPr>
          <p:cNvCxnSpPr>
            <a:cxnSpLocks/>
          </p:cNvCxnSpPr>
          <p:nvPr/>
        </p:nvCxnSpPr>
        <p:spPr>
          <a:xfrm>
            <a:off x="8119813" y="1736269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0029D0CE-9F8A-4D39-82EE-A0AA90F69F14}"/>
              </a:ext>
            </a:extLst>
          </p:cNvPr>
          <p:cNvSpPr txBox="1"/>
          <p:nvPr/>
        </p:nvSpPr>
        <p:spPr>
          <a:xfrm>
            <a:off x="8014579" y="1284542"/>
            <a:ext cx="179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CHANPIN</a:t>
            </a:r>
            <a:endParaRPr lang="zh-CN" altLang="en-US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32" name="直接连接符 3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6C3CDD2-E518-4F3E-86E9-FB005B853F69}"/>
              </a:ext>
            </a:extLst>
          </p:cNvPr>
          <p:cNvCxnSpPr>
            <a:cxnSpLocks/>
          </p:cNvCxnSpPr>
          <p:nvPr/>
        </p:nvCxnSpPr>
        <p:spPr>
          <a:xfrm>
            <a:off x="7642152" y="1537140"/>
            <a:ext cx="0" cy="859338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椭圆 3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B592ECBF-2C44-4670-A92D-1D439B51F1DD}"/>
              </a:ext>
            </a:extLst>
          </p:cNvPr>
          <p:cNvSpPr/>
          <p:nvPr/>
        </p:nvSpPr>
        <p:spPr>
          <a:xfrm>
            <a:off x="7523766" y="1353492"/>
            <a:ext cx="236772" cy="2367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7464047"/>
      </p:ext>
    </p:extLst>
  </p:cSld>
  <p:clrMapOvr>
    <a:masterClrMapping/>
  </p:clrMapOvr>
  <mc:AlternateContent xmlns:mc="http://schemas.openxmlformats.org/markup-compatibility/2006">
    <mc:Choice xmlns="" xmlns:a16="http://schemas.microsoft.com/office/drawing/2014/main" xmlns:a14="http://schemas.microsoft.com/office/drawing/2010/main" xmlns:p14="http://schemas.microsoft.com/office/powerpoint/2010/main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7" grpId="0" animBg="1"/>
      <p:bldP spid="21" grpId="0"/>
      <p:bldP spid="23" grpId="0"/>
      <p:bldP spid="25" grpId="0"/>
      <p:bldP spid="27" grpId="0"/>
      <p:bldP spid="29" grpId="0"/>
      <p:bldP spid="31" grpId="0"/>
      <p:bldP spid="3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868E9404-7022-4C1A-B016-31E0CB6CB76E}"/>
              </a:ext>
            </a:extLst>
          </p:cNvPr>
          <p:cNvSpPr/>
          <p:nvPr/>
        </p:nvSpPr>
        <p:spPr>
          <a:xfrm>
            <a:off x="3962854" y="0"/>
            <a:ext cx="4266292" cy="6858000"/>
          </a:xfrm>
          <a:prstGeom prst="rect">
            <a:avLst/>
          </a:prstGeom>
          <a:solidFill>
            <a:srgbClr val="6E5B5D"/>
          </a:solidFill>
          <a:ln>
            <a:solidFill>
              <a:srgbClr val="6E5B5D"/>
            </a:solidFill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FA7A4CC-D263-4C96-8809-8422D16BA6FF}"/>
              </a:ext>
            </a:extLst>
          </p:cNvPr>
          <p:cNvCxnSpPr>
            <a:cxnSpLocks/>
          </p:cNvCxnSpPr>
          <p:nvPr/>
        </p:nvCxnSpPr>
        <p:spPr>
          <a:xfrm>
            <a:off x="639598" y="648166"/>
            <a:ext cx="0" cy="859338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9B4C378-6951-47F7-84DA-D64C2E3CD204}"/>
              </a:ext>
            </a:extLst>
          </p:cNvPr>
          <p:cNvSpPr/>
          <p:nvPr/>
        </p:nvSpPr>
        <p:spPr>
          <a:xfrm>
            <a:off x="513849" y="529780"/>
            <a:ext cx="236772" cy="236772"/>
          </a:xfrm>
          <a:prstGeom prst="ellipse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9B543F0-5B2E-4816-A85B-81A55C891811}"/>
              </a:ext>
            </a:extLst>
          </p:cNvPr>
          <p:cNvCxnSpPr>
            <a:cxnSpLocks/>
          </p:cNvCxnSpPr>
          <p:nvPr/>
        </p:nvCxnSpPr>
        <p:spPr>
          <a:xfrm>
            <a:off x="619438" y="648166"/>
            <a:ext cx="0" cy="859338"/>
          </a:xfrm>
          <a:prstGeom prst="line">
            <a:avLst/>
          </a:prstGeom>
          <a:ln>
            <a:solidFill>
              <a:srgbClr val="6E5B5D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122E259-0E09-40FF-8FCB-A01282484FBF}"/>
              </a:ext>
            </a:extLst>
          </p:cNvPr>
          <p:cNvSpPr txBox="1"/>
          <p:nvPr/>
        </p:nvSpPr>
        <p:spPr>
          <a:xfrm>
            <a:off x="442854" y="1507504"/>
            <a:ext cx="400110" cy="14640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rgbClr val="6E5B5D"/>
                </a:solidFill>
                <a:cs typeface="+mn-ea"/>
                <a:sym typeface="+mn-lt"/>
              </a:rPr>
              <a:t>20XX.XX</a:t>
            </a:r>
            <a:endParaRPr lang="zh-CN" altLang="en-US" sz="1400" dirty="0">
              <a:solidFill>
                <a:srgbClr val="6E5B5D"/>
              </a:solidFill>
              <a:cs typeface="+mn-ea"/>
              <a:sym typeface="+mn-lt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79330EE-13C7-49F3-823E-FCB03EBA86AC}"/>
              </a:ext>
            </a:extLst>
          </p:cNvPr>
          <p:cNvCxnSpPr>
            <a:cxnSpLocks/>
          </p:cNvCxnSpPr>
          <p:nvPr/>
        </p:nvCxnSpPr>
        <p:spPr>
          <a:xfrm>
            <a:off x="11573858" y="5270276"/>
            <a:ext cx="0" cy="859338"/>
          </a:xfrm>
          <a:prstGeom prst="line">
            <a:avLst/>
          </a:prstGeom>
          <a:ln>
            <a:solidFill>
              <a:srgbClr val="6E5B5D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5472FAD-4750-4BCC-A6D1-00CE3DB11BB9}"/>
              </a:ext>
            </a:extLst>
          </p:cNvPr>
          <p:cNvSpPr/>
          <p:nvPr/>
        </p:nvSpPr>
        <p:spPr>
          <a:xfrm>
            <a:off x="11460058" y="6066273"/>
            <a:ext cx="236772" cy="236772"/>
          </a:xfrm>
          <a:prstGeom prst="ellipse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13B4B75-550E-420F-9557-B8798035874F}"/>
              </a:ext>
            </a:extLst>
          </p:cNvPr>
          <p:cNvSpPr txBox="1"/>
          <p:nvPr/>
        </p:nvSpPr>
        <p:spPr>
          <a:xfrm>
            <a:off x="11349036" y="2971544"/>
            <a:ext cx="400110" cy="21253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rgbClr val="6E5B5D"/>
                </a:solidFill>
                <a:cs typeface="+mn-ea"/>
                <a:sym typeface="+mn-lt"/>
              </a:rPr>
              <a:t>YPPPT.COM</a:t>
            </a:r>
            <a:endParaRPr lang="en-US" altLang="zh-CN" sz="1400" dirty="0">
              <a:solidFill>
                <a:srgbClr val="6E5B5D"/>
              </a:solidFill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8858F58A-91F9-4896-B949-DBBA34E124F1}"/>
              </a:ext>
            </a:extLst>
          </p:cNvPr>
          <p:cNvSpPr/>
          <p:nvPr/>
        </p:nvSpPr>
        <p:spPr>
          <a:xfrm>
            <a:off x="5100810" y="986309"/>
            <a:ext cx="4544992" cy="2814320"/>
          </a:xfrm>
          <a:prstGeom prst="rect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282489E-8829-4F30-8ACF-31D51BA214BD}"/>
              </a:ext>
            </a:extLst>
          </p:cNvPr>
          <p:cNvSpPr/>
          <p:nvPr/>
        </p:nvSpPr>
        <p:spPr>
          <a:xfrm>
            <a:off x="5809104" y="2190314"/>
            <a:ext cx="3020350" cy="2814320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44B648BD-4D66-4234-A7B5-2F6A095B3C7E}"/>
              </a:ext>
            </a:extLst>
          </p:cNvPr>
          <p:cNvCxnSpPr>
            <a:cxnSpLocks/>
          </p:cNvCxnSpPr>
          <p:nvPr/>
        </p:nvCxnSpPr>
        <p:spPr>
          <a:xfrm>
            <a:off x="9139435" y="2804528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9205B5B-3598-4B29-ADAA-80C9671C36F3}"/>
              </a:ext>
            </a:extLst>
          </p:cNvPr>
          <p:cNvSpPr txBox="1"/>
          <p:nvPr/>
        </p:nvSpPr>
        <p:spPr>
          <a:xfrm>
            <a:off x="9034372" y="2446327"/>
            <a:ext cx="16932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100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KEEP MOVING ON</a:t>
            </a:r>
            <a:endParaRPr lang="zh-CN" altLang="en-US" sz="1100" dirty="0">
              <a:solidFill>
                <a:schemeClr val="bg1">
                  <a:alpha val="8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994EDCE9-4F8F-4335-A4D9-74E2C506986D}"/>
              </a:ext>
            </a:extLst>
          </p:cNvPr>
          <p:cNvCxnSpPr>
            <a:cxnSpLocks/>
          </p:cNvCxnSpPr>
          <p:nvPr/>
        </p:nvCxnSpPr>
        <p:spPr>
          <a:xfrm>
            <a:off x="9139012" y="2352801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EC7114CA-52C3-4E14-B936-1A2787ADA575}"/>
              </a:ext>
            </a:extLst>
          </p:cNvPr>
          <p:cNvSpPr txBox="1"/>
          <p:nvPr/>
        </p:nvSpPr>
        <p:spPr>
          <a:xfrm>
            <a:off x="9046915" y="1998493"/>
            <a:ext cx="11977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50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DAY </a:t>
            </a:r>
            <a:r>
              <a:rPr lang="en-US" altLang="zh-CN" sz="1050" dirty="0" err="1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DAY</a:t>
            </a:r>
            <a:r>
              <a:rPr lang="en-US" altLang="zh-CN" sz="1050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 UP</a:t>
            </a:r>
            <a:endParaRPr lang="zh-CN" altLang="en-US" sz="1050" dirty="0">
              <a:solidFill>
                <a:schemeClr val="bg1">
                  <a:alpha val="8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01BEC4A0-B55B-4D3E-BFDC-85548C12D457}"/>
              </a:ext>
            </a:extLst>
          </p:cNvPr>
          <p:cNvCxnSpPr>
            <a:cxnSpLocks/>
          </p:cNvCxnSpPr>
          <p:nvPr/>
        </p:nvCxnSpPr>
        <p:spPr>
          <a:xfrm>
            <a:off x="9139012" y="1895288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F1D466B-5285-48BD-BB8B-43ED58A3481E}"/>
              </a:ext>
            </a:extLst>
          </p:cNvPr>
          <p:cNvSpPr txBox="1"/>
          <p:nvPr/>
        </p:nvSpPr>
        <p:spPr>
          <a:xfrm>
            <a:off x="9033778" y="1443561"/>
            <a:ext cx="179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CHANPIN</a:t>
            </a:r>
            <a:endParaRPr lang="zh-CN" altLang="en-US" dirty="0">
              <a:solidFill>
                <a:schemeClr val="bg1">
                  <a:alpha val="8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908C840C-9644-4899-87A3-946360E62223}"/>
              </a:ext>
            </a:extLst>
          </p:cNvPr>
          <p:cNvSpPr/>
          <p:nvPr/>
        </p:nvSpPr>
        <p:spPr>
          <a:xfrm>
            <a:off x="3192138" y="2707937"/>
            <a:ext cx="2306985" cy="1428516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4EF37621-62B0-4486-B133-3E956374CD94}"/>
              </a:ext>
            </a:extLst>
          </p:cNvPr>
          <p:cNvCxnSpPr>
            <a:cxnSpLocks/>
          </p:cNvCxnSpPr>
          <p:nvPr/>
        </p:nvCxnSpPr>
        <p:spPr>
          <a:xfrm>
            <a:off x="6096771" y="2542315"/>
            <a:ext cx="0" cy="859338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椭圆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B83E19C7-1C44-4FFB-8F0D-6A172FF35C58}"/>
              </a:ext>
            </a:extLst>
          </p:cNvPr>
          <p:cNvSpPr/>
          <p:nvPr/>
        </p:nvSpPr>
        <p:spPr>
          <a:xfrm>
            <a:off x="5978385" y="2358667"/>
            <a:ext cx="236772" cy="2367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938F9A4D-3174-48C7-B711-E31B05A81020}"/>
              </a:ext>
            </a:extLst>
          </p:cNvPr>
          <p:cNvSpPr txBox="1"/>
          <p:nvPr/>
        </p:nvSpPr>
        <p:spPr>
          <a:xfrm flipH="1">
            <a:off x="2667816" y="2796022"/>
            <a:ext cx="369332" cy="142851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CHANPIN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4FA93450-CD87-451E-92CF-609177C77564}"/>
              </a:ext>
            </a:extLst>
          </p:cNvPr>
          <p:cNvSpPr txBox="1"/>
          <p:nvPr/>
        </p:nvSpPr>
        <p:spPr>
          <a:xfrm>
            <a:off x="1315523" y="2023415"/>
            <a:ext cx="179912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990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j</a:t>
            </a:r>
            <a:endParaRPr lang="zh-CN" altLang="en-US" sz="19900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6" name="直接连接符 2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72ADCD2-D967-4CE4-9760-0905C3695461}"/>
              </a:ext>
            </a:extLst>
          </p:cNvPr>
          <p:cNvCxnSpPr>
            <a:cxnSpLocks/>
          </p:cNvCxnSpPr>
          <p:nvPr/>
        </p:nvCxnSpPr>
        <p:spPr>
          <a:xfrm>
            <a:off x="3192138" y="5811888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BAF6BCF-5CCA-4DFF-B0BE-4516E4575326}"/>
              </a:ext>
            </a:extLst>
          </p:cNvPr>
          <p:cNvSpPr txBox="1"/>
          <p:nvPr/>
        </p:nvSpPr>
        <p:spPr>
          <a:xfrm>
            <a:off x="3087075" y="5453687"/>
            <a:ext cx="16932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100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KEEP MOVING ON</a:t>
            </a:r>
            <a:endParaRPr lang="zh-CN" altLang="en-US" sz="1100" dirty="0">
              <a:solidFill>
                <a:schemeClr val="bg1">
                  <a:alpha val="8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8" name="直接连接符 2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5494A232-5B0F-432C-9AD2-520C082E0F97}"/>
              </a:ext>
            </a:extLst>
          </p:cNvPr>
          <p:cNvCxnSpPr>
            <a:cxnSpLocks/>
          </p:cNvCxnSpPr>
          <p:nvPr/>
        </p:nvCxnSpPr>
        <p:spPr>
          <a:xfrm>
            <a:off x="3191715" y="5360161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5BD110F-53C8-42C7-BE56-EA8AADA517F0}"/>
              </a:ext>
            </a:extLst>
          </p:cNvPr>
          <p:cNvSpPr txBox="1"/>
          <p:nvPr/>
        </p:nvSpPr>
        <p:spPr>
          <a:xfrm>
            <a:off x="3099618" y="5005853"/>
            <a:ext cx="11977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50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DAY </a:t>
            </a:r>
            <a:r>
              <a:rPr lang="en-US" altLang="zh-CN" sz="1050" dirty="0" err="1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DAY</a:t>
            </a:r>
            <a:r>
              <a:rPr lang="en-US" altLang="zh-CN" sz="1050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 UP</a:t>
            </a:r>
            <a:endParaRPr lang="zh-CN" altLang="en-US" sz="1050" dirty="0">
              <a:solidFill>
                <a:schemeClr val="bg1">
                  <a:alpha val="8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30" name="直接连接符 2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17A7E988-15C6-4C48-A6FA-E08F74E4EDA6}"/>
              </a:ext>
            </a:extLst>
          </p:cNvPr>
          <p:cNvCxnSpPr>
            <a:cxnSpLocks/>
          </p:cNvCxnSpPr>
          <p:nvPr/>
        </p:nvCxnSpPr>
        <p:spPr>
          <a:xfrm>
            <a:off x="3191715" y="4902648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0C7602C2-8EA4-4355-B8FB-8604C36C38C4}"/>
              </a:ext>
            </a:extLst>
          </p:cNvPr>
          <p:cNvSpPr txBox="1"/>
          <p:nvPr/>
        </p:nvSpPr>
        <p:spPr>
          <a:xfrm>
            <a:off x="3086481" y="4450921"/>
            <a:ext cx="179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CHANPIN</a:t>
            </a:r>
            <a:endParaRPr lang="zh-CN" altLang="en-US" dirty="0">
              <a:solidFill>
                <a:schemeClr val="bg1">
                  <a:alpha val="8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2" name="图片 3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81DE643E-F5AA-43DD-B90B-0F2EA2BD662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4138" y="4038140"/>
            <a:ext cx="1946053" cy="1621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253531"/>
      </p:ext>
    </p:extLst>
  </p:cSld>
  <p:clrMapOvr>
    <a:masterClrMapping/>
  </p:clrMapOvr>
  <mc:AlternateContent xmlns:mc="http://schemas.openxmlformats.org/markup-compatibility/2006">
    <mc:Choice xmlns="" xmlns:a16="http://schemas.microsoft.com/office/drawing/2014/main" xmlns:a14="http://schemas.microsoft.com/office/drawing/2010/main" xmlns:p14="http://schemas.microsoft.com/office/powerpoint/2010/main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0" grpId="0"/>
      <p:bldP spid="23" grpId="0" animBg="1"/>
      <p:bldP spid="24" grpId="0"/>
      <p:bldP spid="25" grpId="0"/>
      <p:bldP spid="27" grpId="0"/>
      <p:bldP spid="29" grpId="0"/>
      <p:bldP spid="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974B8A6-7589-4336-B306-3C64D59F3F8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E64B24B-2651-449D-A24C-B02500485D93}"/>
              </a:ext>
            </a:extLst>
          </p:cNvPr>
          <p:cNvSpPr/>
          <p:nvPr/>
        </p:nvSpPr>
        <p:spPr>
          <a:xfrm>
            <a:off x="1423308" y="0"/>
            <a:ext cx="1264920" cy="6858000"/>
          </a:xfrm>
          <a:prstGeom prst="rect">
            <a:avLst/>
          </a:prstGeom>
          <a:solidFill>
            <a:srgbClr val="D8B6AC"/>
          </a:soli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C7C15A8-65B1-4AFC-A106-41D24B862BA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5768" y="1767840"/>
            <a:ext cx="2545080" cy="3817620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40AB2172-7F8B-4405-8237-31BF3E04EA76}"/>
              </a:ext>
            </a:extLst>
          </p:cNvPr>
          <p:cNvGrpSpPr/>
          <p:nvPr/>
        </p:nvGrpSpPr>
        <p:grpSpPr>
          <a:xfrm>
            <a:off x="7896392" y="2373573"/>
            <a:ext cx="2433710" cy="2125082"/>
            <a:chOff x="-2940231" y="5312498"/>
            <a:chExt cx="2528342" cy="2207713"/>
          </a:xfrm>
        </p:grpSpPr>
        <p:sp>
          <p:nvSpPr>
            <p:cNvPr id="58" name="文本框 5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958A56FB-0A32-4362-9B37-FAAA64F0AFDD}"/>
                </a:ext>
              </a:extLst>
            </p:cNvPr>
            <p:cNvSpPr txBox="1"/>
            <p:nvPr/>
          </p:nvSpPr>
          <p:spPr>
            <a:xfrm>
              <a:off x="-2940231" y="5312498"/>
              <a:ext cx="1133826" cy="1393102"/>
            </a:xfrm>
            <a:custGeom>
              <a:avLst/>
              <a:gdLst/>
              <a:ahLst/>
              <a:cxnLst/>
              <a:rect l="l" t="t" r="r" b="b"/>
              <a:pathLst>
                <a:path w="1133826" h="1393102">
                  <a:moveTo>
                    <a:pt x="569903" y="0"/>
                  </a:moveTo>
                  <a:cubicBezTo>
                    <a:pt x="761327" y="0"/>
                    <a:pt x="903170" y="89675"/>
                    <a:pt x="995432" y="269024"/>
                  </a:cubicBezTo>
                  <a:cubicBezTo>
                    <a:pt x="1087695" y="448373"/>
                    <a:pt x="1133826" y="712586"/>
                    <a:pt x="1133826" y="1061662"/>
                  </a:cubicBezTo>
                  <a:cubicBezTo>
                    <a:pt x="1133826" y="1153647"/>
                    <a:pt x="1130973" y="1240035"/>
                    <a:pt x="1125267" y="1320826"/>
                  </a:cubicBezTo>
                  <a:lnTo>
                    <a:pt x="1118657" y="1393102"/>
                  </a:lnTo>
                  <a:lnTo>
                    <a:pt x="853480" y="1393102"/>
                  </a:lnTo>
                  <a:lnTo>
                    <a:pt x="868365" y="1233182"/>
                  </a:lnTo>
                  <a:cubicBezTo>
                    <a:pt x="871703" y="1177706"/>
                    <a:pt x="873371" y="1120533"/>
                    <a:pt x="873371" y="1061662"/>
                  </a:cubicBezTo>
                  <a:cubicBezTo>
                    <a:pt x="873371" y="819091"/>
                    <a:pt x="846935" y="619446"/>
                    <a:pt x="794062" y="462727"/>
                  </a:cubicBezTo>
                  <a:cubicBezTo>
                    <a:pt x="741190" y="306008"/>
                    <a:pt x="666470" y="227649"/>
                    <a:pt x="569903" y="227649"/>
                  </a:cubicBezTo>
                  <a:cubicBezTo>
                    <a:pt x="467133" y="227649"/>
                    <a:pt x="388877" y="308247"/>
                    <a:pt x="335134" y="469445"/>
                  </a:cubicBezTo>
                  <a:cubicBezTo>
                    <a:pt x="281391" y="630642"/>
                    <a:pt x="254519" y="828048"/>
                    <a:pt x="254519" y="1061662"/>
                  </a:cubicBezTo>
                  <a:cubicBezTo>
                    <a:pt x="254519" y="1179237"/>
                    <a:pt x="258093" y="1284761"/>
                    <a:pt x="265241" y="1378234"/>
                  </a:cubicBezTo>
                  <a:lnTo>
                    <a:pt x="266627" y="1393102"/>
                  </a:lnTo>
                  <a:lnTo>
                    <a:pt x="15446" y="1393102"/>
                  </a:lnTo>
                  <a:lnTo>
                    <a:pt x="8905" y="1323786"/>
                  </a:lnTo>
                  <a:cubicBezTo>
                    <a:pt x="2968" y="1242237"/>
                    <a:pt x="0" y="1154862"/>
                    <a:pt x="0" y="1061662"/>
                  </a:cubicBezTo>
                  <a:cubicBezTo>
                    <a:pt x="0" y="778166"/>
                    <a:pt x="41699" y="530349"/>
                    <a:pt x="125099" y="318209"/>
                  </a:cubicBezTo>
                  <a:cubicBezTo>
                    <a:pt x="208499" y="106070"/>
                    <a:pt x="356767" y="0"/>
                    <a:pt x="569903" y="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39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7" name="文本框 5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1FAA612B-F392-4F10-BA4D-AA82188F89AE}"/>
                </a:ext>
              </a:extLst>
            </p:cNvPr>
            <p:cNvSpPr txBox="1"/>
            <p:nvPr/>
          </p:nvSpPr>
          <p:spPr>
            <a:xfrm>
              <a:off x="-1577116" y="5350189"/>
              <a:ext cx="950952" cy="1355411"/>
            </a:xfrm>
            <a:custGeom>
              <a:avLst/>
              <a:gdLst/>
              <a:ahLst/>
              <a:cxnLst/>
              <a:rect l="l" t="t" r="r" b="b"/>
              <a:pathLst>
                <a:path w="950952" h="1355411">
                  <a:moveTo>
                    <a:pt x="803228" y="640"/>
                  </a:moveTo>
                  <a:cubicBezTo>
                    <a:pt x="814196" y="1554"/>
                    <a:pt x="825725" y="3447"/>
                    <a:pt x="837816" y="6320"/>
                  </a:cubicBezTo>
                  <a:cubicBezTo>
                    <a:pt x="885925" y="17777"/>
                    <a:pt x="916809" y="38414"/>
                    <a:pt x="930466" y="68229"/>
                  </a:cubicBezTo>
                  <a:cubicBezTo>
                    <a:pt x="944123" y="98044"/>
                    <a:pt x="950952" y="151344"/>
                    <a:pt x="950952" y="228128"/>
                  </a:cubicBezTo>
                  <a:lnTo>
                    <a:pt x="950952" y="1355411"/>
                  </a:lnTo>
                  <a:lnTo>
                    <a:pt x="729238" y="1355411"/>
                  </a:lnTo>
                  <a:lnTo>
                    <a:pt x="729238" y="294310"/>
                  </a:lnTo>
                  <a:lnTo>
                    <a:pt x="241254" y="1355411"/>
                  </a:lnTo>
                  <a:lnTo>
                    <a:pt x="0" y="1355411"/>
                  </a:lnTo>
                  <a:lnTo>
                    <a:pt x="505531" y="344350"/>
                  </a:lnTo>
                  <a:cubicBezTo>
                    <a:pt x="567091" y="221229"/>
                    <a:pt x="610571" y="141160"/>
                    <a:pt x="635971" y="104144"/>
                  </a:cubicBezTo>
                  <a:cubicBezTo>
                    <a:pt x="661371" y="67129"/>
                    <a:pt x="689271" y="38698"/>
                    <a:pt x="719672" y="18853"/>
                  </a:cubicBezTo>
                  <a:cubicBezTo>
                    <a:pt x="742472" y="3970"/>
                    <a:pt x="770324" y="-2101"/>
                    <a:pt x="803228" y="64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39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1" name="文本框 5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BA0AAC27-65D4-42B6-9F6B-14DC45173E54}"/>
                </a:ext>
              </a:extLst>
            </p:cNvPr>
            <p:cNvSpPr txBox="1"/>
            <p:nvPr/>
          </p:nvSpPr>
          <p:spPr>
            <a:xfrm>
              <a:off x="-2924784" y="6705600"/>
              <a:ext cx="1103211" cy="786957"/>
            </a:xfrm>
            <a:custGeom>
              <a:avLst/>
              <a:gdLst/>
              <a:ahLst/>
              <a:cxnLst/>
              <a:rect l="l" t="t" r="r" b="b"/>
              <a:pathLst>
                <a:path w="1103211" h="786957">
                  <a:moveTo>
                    <a:pt x="0" y="0"/>
                  </a:moveTo>
                  <a:lnTo>
                    <a:pt x="251181" y="0"/>
                  </a:lnTo>
                  <a:lnTo>
                    <a:pt x="258135" y="74588"/>
                  </a:lnTo>
                  <a:cubicBezTo>
                    <a:pt x="270843" y="188508"/>
                    <a:pt x="289905" y="281003"/>
                    <a:pt x="315320" y="352075"/>
                  </a:cubicBezTo>
                  <a:cubicBezTo>
                    <a:pt x="366151" y="494218"/>
                    <a:pt x="445864" y="565290"/>
                    <a:pt x="554457" y="565290"/>
                  </a:cubicBezTo>
                  <a:cubicBezTo>
                    <a:pt x="649980" y="565290"/>
                    <a:pt x="724438" y="474706"/>
                    <a:pt x="777833" y="293537"/>
                  </a:cubicBezTo>
                  <a:cubicBezTo>
                    <a:pt x="804531" y="202953"/>
                    <a:pt x="824554" y="105579"/>
                    <a:pt x="837902" y="1416"/>
                  </a:cubicBezTo>
                  <a:lnTo>
                    <a:pt x="838034" y="0"/>
                  </a:lnTo>
                  <a:lnTo>
                    <a:pt x="1103211" y="0"/>
                  </a:lnTo>
                  <a:lnTo>
                    <a:pt x="1099122" y="44712"/>
                  </a:lnTo>
                  <a:cubicBezTo>
                    <a:pt x="1077724" y="232696"/>
                    <a:pt x="1038495" y="385696"/>
                    <a:pt x="981434" y="503714"/>
                  </a:cubicBezTo>
                  <a:cubicBezTo>
                    <a:pt x="890138" y="692542"/>
                    <a:pt x="747812" y="786957"/>
                    <a:pt x="554457" y="786957"/>
                  </a:cubicBezTo>
                  <a:cubicBezTo>
                    <a:pt x="245760" y="786957"/>
                    <a:pt x="62471" y="540852"/>
                    <a:pt x="4590" y="4864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39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8" name="文本框 3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E21C1FD4-220C-4F8F-B78F-74BA5E76E1C0}"/>
                </a:ext>
              </a:extLst>
            </p:cNvPr>
            <p:cNvSpPr txBox="1"/>
            <p:nvPr/>
          </p:nvSpPr>
          <p:spPr>
            <a:xfrm>
              <a:off x="-1643680" y="6705600"/>
              <a:ext cx="1231791" cy="814611"/>
            </a:xfrm>
            <a:custGeom>
              <a:avLst/>
              <a:gdLst/>
              <a:ahLst/>
              <a:cxnLst/>
              <a:rect l="l" t="t" r="r" b="b"/>
              <a:pathLst>
                <a:path w="1231791" h="814611">
                  <a:moveTo>
                    <a:pt x="66565" y="0"/>
                  </a:moveTo>
                  <a:lnTo>
                    <a:pt x="307819" y="0"/>
                  </a:lnTo>
                  <a:lnTo>
                    <a:pt x="283915" y="51978"/>
                  </a:lnTo>
                  <a:cubicBezTo>
                    <a:pt x="268248" y="82774"/>
                    <a:pt x="260668" y="99977"/>
                    <a:pt x="261174" y="103584"/>
                  </a:cubicBezTo>
                  <a:cubicBezTo>
                    <a:pt x="261680" y="107193"/>
                    <a:pt x="261981" y="109036"/>
                    <a:pt x="262076" y="109115"/>
                  </a:cubicBezTo>
                  <a:cubicBezTo>
                    <a:pt x="262171" y="109195"/>
                    <a:pt x="304156" y="109234"/>
                    <a:pt x="388030" y="109234"/>
                  </a:cubicBezTo>
                  <a:lnTo>
                    <a:pt x="795803" y="109234"/>
                  </a:lnTo>
                  <a:lnTo>
                    <a:pt x="795803" y="0"/>
                  </a:lnTo>
                  <a:lnTo>
                    <a:pt x="1017517" y="0"/>
                  </a:lnTo>
                  <a:lnTo>
                    <a:pt x="1017517" y="109234"/>
                  </a:lnTo>
                  <a:lnTo>
                    <a:pt x="1133216" y="109234"/>
                  </a:lnTo>
                  <a:cubicBezTo>
                    <a:pt x="1162810" y="109234"/>
                    <a:pt x="1187197" y="120288"/>
                    <a:pt x="1206377" y="142396"/>
                  </a:cubicBezTo>
                  <a:cubicBezTo>
                    <a:pt x="1225557" y="164505"/>
                    <a:pt x="1233881" y="192776"/>
                    <a:pt x="1231349" y="227213"/>
                  </a:cubicBezTo>
                  <a:cubicBezTo>
                    <a:pt x="1228944" y="243924"/>
                    <a:pt x="1219670" y="264386"/>
                    <a:pt x="1203528" y="288599"/>
                  </a:cubicBezTo>
                  <a:cubicBezTo>
                    <a:pt x="1187387" y="312812"/>
                    <a:pt x="1163949" y="324919"/>
                    <a:pt x="1133216" y="324919"/>
                  </a:cubicBezTo>
                  <a:lnTo>
                    <a:pt x="1017517" y="324919"/>
                  </a:lnTo>
                  <a:lnTo>
                    <a:pt x="1017517" y="696942"/>
                  </a:lnTo>
                  <a:cubicBezTo>
                    <a:pt x="1017517" y="782779"/>
                    <a:pt x="980564" y="821654"/>
                    <a:pt x="906660" y="813567"/>
                  </a:cubicBezTo>
                  <a:cubicBezTo>
                    <a:pt x="832755" y="805480"/>
                    <a:pt x="795803" y="768599"/>
                    <a:pt x="795803" y="702924"/>
                  </a:cubicBezTo>
                  <a:lnTo>
                    <a:pt x="795803" y="324728"/>
                  </a:lnTo>
                  <a:lnTo>
                    <a:pt x="305042" y="321928"/>
                  </a:lnTo>
                  <a:lnTo>
                    <a:pt x="163848" y="324919"/>
                  </a:lnTo>
                  <a:cubicBezTo>
                    <a:pt x="100483" y="322608"/>
                    <a:pt x="56362" y="306244"/>
                    <a:pt x="31484" y="275828"/>
                  </a:cubicBezTo>
                  <a:cubicBezTo>
                    <a:pt x="8474" y="245190"/>
                    <a:pt x="-1923" y="211735"/>
                    <a:pt x="292" y="175463"/>
                  </a:cubicBezTo>
                  <a:lnTo>
                    <a:pt x="6369" y="120391"/>
                  </a:lnTo>
                  <a:lnTo>
                    <a:pt x="6656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39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20" name="直接连接符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975075EE-A186-4FBF-B4D0-78FCB5E1751F}"/>
              </a:ext>
            </a:extLst>
          </p:cNvPr>
          <p:cNvCxnSpPr>
            <a:cxnSpLocks/>
          </p:cNvCxnSpPr>
          <p:nvPr/>
        </p:nvCxnSpPr>
        <p:spPr>
          <a:xfrm>
            <a:off x="5125304" y="5333970"/>
            <a:ext cx="1588652" cy="0"/>
          </a:xfrm>
          <a:prstGeom prst="line">
            <a:avLst/>
          </a:prstGeom>
          <a:ln w="3810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477C1A93-9F25-4731-A48F-A6FAE34D8884}"/>
              </a:ext>
            </a:extLst>
          </p:cNvPr>
          <p:cNvSpPr txBox="1"/>
          <p:nvPr/>
        </p:nvSpPr>
        <p:spPr>
          <a:xfrm>
            <a:off x="5020241" y="4975769"/>
            <a:ext cx="16932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KEEP MOVING ON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287FC73-1546-4BF6-9032-39E32A6E7B3B}"/>
              </a:ext>
            </a:extLst>
          </p:cNvPr>
          <p:cNvCxnSpPr>
            <a:cxnSpLocks/>
          </p:cNvCxnSpPr>
          <p:nvPr/>
        </p:nvCxnSpPr>
        <p:spPr>
          <a:xfrm>
            <a:off x="5124881" y="4882243"/>
            <a:ext cx="1588652" cy="0"/>
          </a:xfrm>
          <a:prstGeom prst="line">
            <a:avLst/>
          </a:prstGeom>
          <a:ln w="3810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44F07940-F666-4236-8292-9A9DE75A0287}"/>
              </a:ext>
            </a:extLst>
          </p:cNvPr>
          <p:cNvSpPr txBox="1"/>
          <p:nvPr/>
        </p:nvSpPr>
        <p:spPr>
          <a:xfrm>
            <a:off x="5032784" y="4527935"/>
            <a:ext cx="11977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DAY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DAY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 UP</a:t>
            </a:r>
            <a:endParaRPr lang="zh-CN" altLang="en-US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24" name="直接连接符 2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B54DC751-9D74-4B48-B5D7-FF00E8FBA909}"/>
              </a:ext>
            </a:extLst>
          </p:cNvPr>
          <p:cNvCxnSpPr>
            <a:cxnSpLocks/>
          </p:cNvCxnSpPr>
          <p:nvPr/>
        </p:nvCxnSpPr>
        <p:spPr>
          <a:xfrm>
            <a:off x="5124881" y="4424730"/>
            <a:ext cx="1588652" cy="0"/>
          </a:xfrm>
          <a:prstGeom prst="line">
            <a:avLst/>
          </a:prstGeom>
          <a:ln w="3810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55C7F2E4-F307-4144-BDC5-B1ED7552BE81}"/>
              </a:ext>
            </a:extLst>
          </p:cNvPr>
          <p:cNvSpPr txBox="1"/>
          <p:nvPr/>
        </p:nvSpPr>
        <p:spPr>
          <a:xfrm>
            <a:off x="5019647" y="3973003"/>
            <a:ext cx="1799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PART FOUR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58A5FFF6-4E37-4A3E-8C36-BD1258406D53}"/>
              </a:ext>
            </a:extLst>
          </p:cNvPr>
          <p:cNvSpPr txBox="1"/>
          <p:nvPr/>
        </p:nvSpPr>
        <p:spPr>
          <a:xfrm>
            <a:off x="10620188" y="2688008"/>
            <a:ext cx="400110" cy="14640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chemeClr val="bg1"/>
                </a:solidFill>
                <a:cs typeface="+mn-ea"/>
                <a:sym typeface="+mn-lt"/>
              </a:rPr>
              <a:t>20XX.XX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E0F9EE7-000C-473A-A957-4B353468CBB3}"/>
              </a:ext>
            </a:extLst>
          </p:cNvPr>
          <p:cNvSpPr txBox="1"/>
          <p:nvPr/>
        </p:nvSpPr>
        <p:spPr>
          <a:xfrm rot="16200000">
            <a:off x="2457395" y="623001"/>
            <a:ext cx="461665" cy="12990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20XX.XX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cxnSp>
        <p:nvCxnSpPr>
          <p:cNvPr id="30" name="直接连接符 2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F8A1A57F-752A-409D-B1E6-5F22AEC49773}"/>
              </a:ext>
            </a:extLst>
          </p:cNvPr>
          <p:cNvCxnSpPr>
            <a:cxnSpLocks/>
          </p:cNvCxnSpPr>
          <p:nvPr/>
        </p:nvCxnSpPr>
        <p:spPr>
          <a:xfrm>
            <a:off x="2083532" y="1501708"/>
            <a:ext cx="120939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BCF0A1C-1250-4895-97C3-1B41F00577B9}"/>
              </a:ext>
            </a:extLst>
          </p:cNvPr>
          <p:cNvCxnSpPr/>
          <p:nvPr/>
        </p:nvCxnSpPr>
        <p:spPr>
          <a:xfrm>
            <a:off x="5760720" y="1041706"/>
            <a:ext cx="0" cy="1488134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14D0D84-C9C9-441F-A36C-8AFB3F56A637}"/>
              </a:ext>
            </a:extLst>
          </p:cNvPr>
          <p:cNvCxnSpPr/>
          <p:nvPr/>
        </p:nvCxnSpPr>
        <p:spPr>
          <a:xfrm>
            <a:off x="11487763" y="3560334"/>
            <a:ext cx="0" cy="1488134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12D708B3-CE54-4140-AE87-38915CC6DE2D}"/>
              </a:ext>
            </a:extLst>
          </p:cNvPr>
          <p:cNvCxnSpPr>
            <a:cxnSpLocks/>
          </p:cNvCxnSpPr>
          <p:nvPr/>
        </p:nvCxnSpPr>
        <p:spPr>
          <a:xfrm>
            <a:off x="8035465" y="1440309"/>
            <a:ext cx="0" cy="859338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1BBD4E3C-7301-4E4A-93E3-25E94F62B342}"/>
              </a:ext>
            </a:extLst>
          </p:cNvPr>
          <p:cNvCxnSpPr>
            <a:cxnSpLocks/>
          </p:cNvCxnSpPr>
          <p:nvPr/>
        </p:nvCxnSpPr>
        <p:spPr>
          <a:xfrm>
            <a:off x="662747" y="1041706"/>
            <a:ext cx="0" cy="859338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3D06307-38D7-4B5D-B9F3-496EA02D1601}"/>
              </a:ext>
            </a:extLst>
          </p:cNvPr>
          <p:cNvCxnSpPr>
            <a:cxnSpLocks/>
          </p:cNvCxnSpPr>
          <p:nvPr/>
        </p:nvCxnSpPr>
        <p:spPr>
          <a:xfrm>
            <a:off x="9827612" y="4236272"/>
            <a:ext cx="0" cy="859338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椭圆 4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7FB6FEC-FF14-4655-8AB9-5D53C489F179}"/>
              </a:ext>
            </a:extLst>
          </p:cNvPr>
          <p:cNvSpPr/>
          <p:nvPr/>
        </p:nvSpPr>
        <p:spPr>
          <a:xfrm>
            <a:off x="5659795" y="2555649"/>
            <a:ext cx="236772" cy="2367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2" name="椭圆 4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4869B947-776A-401C-AF65-624EED901526}"/>
              </a:ext>
            </a:extLst>
          </p:cNvPr>
          <p:cNvSpPr/>
          <p:nvPr/>
        </p:nvSpPr>
        <p:spPr>
          <a:xfrm>
            <a:off x="536998" y="923320"/>
            <a:ext cx="236772" cy="2367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3" name="椭圆 4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8BF8608-9A4C-4651-9BCA-AA7CAF863B27}"/>
              </a:ext>
            </a:extLst>
          </p:cNvPr>
          <p:cNvSpPr/>
          <p:nvPr/>
        </p:nvSpPr>
        <p:spPr>
          <a:xfrm>
            <a:off x="7917079" y="1256661"/>
            <a:ext cx="236772" cy="2367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4" name="椭圆 4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8F7FBADB-8D05-41C7-AC30-00A7FD25EDBC}"/>
              </a:ext>
            </a:extLst>
          </p:cNvPr>
          <p:cNvSpPr/>
          <p:nvPr/>
        </p:nvSpPr>
        <p:spPr>
          <a:xfrm>
            <a:off x="11369377" y="3501834"/>
            <a:ext cx="236772" cy="2367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45" name="直接连接符 4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AAFF541-3D9E-4995-986A-DF2E6854E90D}"/>
              </a:ext>
            </a:extLst>
          </p:cNvPr>
          <p:cNvCxnSpPr>
            <a:cxnSpLocks/>
          </p:cNvCxnSpPr>
          <p:nvPr/>
        </p:nvCxnSpPr>
        <p:spPr>
          <a:xfrm>
            <a:off x="8162725" y="5067511"/>
            <a:ext cx="0" cy="859338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椭圆 4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25EB3D5-51E5-491D-BB98-2F166B91DF4E}"/>
              </a:ext>
            </a:extLst>
          </p:cNvPr>
          <p:cNvSpPr/>
          <p:nvPr/>
        </p:nvSpPr>
        <p:spPr>
          <a:xfrm>
            <a:off x="9683332" y="5143449"/>
            <a:ext cx="236772" cy="2367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7" name="椭圆 4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04F6227-047C-4A57-87E6-536812499C76}"/>
              </a:ext>
            </a:extLst>
          </p:cNvPr>
          <p:cNvSpPr/>
          <p:nvPr/>
        </p:nvSpPr>
        <p:spPr>
          <a:xfrm>
            <a:off x="8058653" y="4949125"/>
            <a:ext cx="236772" cy="2367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矩形 4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B8F589E4-D496-4A9D-9EE0-B3F5B8AD2B3B}"/>
              </a:ext>
            </a:extLst>
          </p:cNvPr>
          <p:cNvSpPr/>
          <p:nvPr/>
        </p:nvSpPr>
        <p:spPr>
          <a:xfrm>
            <a:off x="1946473" y="5189220"/>
            <a:ext cx="198120" cy="792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文本框 4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74B3C80-DF6D-44F0-8827-7F225F0303B6}"/>
              </a:ext>
            </a:extLst>
          </p:cNvPr>
          <p:cNvSpPr txBox="1"/>
          <p:nvPr/>
        </p:nvSpPr>
        <p:spPr>
          <a:xfrm>
            <a:off x="5124881" y="5639885"/>
            <a:ext cx="23469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200" dirty="0" smtClean="0">
                <a:solidFill>
                  <a:schemeClr val="bg1"/>
                </a:solidFill>
                <a:cs typeface="+mn-ea"/>
                <a:sym typeface="+mn-lt"/>
              </a:rPr>
              <a:t>YPPPT.COM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58763655"/>
      </p:ext>
    </p:extLst>
  </p:cSld>
  <p:clrMapOvr>
    <a:masterClrMapping/>
  </p:clrMapOvr>
  <mc:AlternateContent xmlns:mc="http://schemas.openxmlformats.org/markup-compatibility/2006">
    <mc:Choice xmlns="" xmlns:a16="http://schemas.microsoft.com/office/drawing/2014/main" xmlns:a14="http://schemas.microsoft.com/office/drawing/2010/main" xmlns:p14="http://schemas.microsoft.com/office/powerpoint/2010/main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1" grpId="0"/>
      <p:bldP spid="23" grpId="0"/>
      <p:bldP spid="25" grpId="0"/>
      <p:bldP spid="29" grpId="0"/>
      <p:bldP spid="41" grpId="0" animBg="1"/>
      <p:bldP spid="42" grpId="0" animBg="1"/>
      <p:bldP spid="43" grpId="0" animBg="1"/>
      <p:bldP spid="44" grpId="0" animBg="1"/>
      <p:bldP spid="46" grpId="0" animBg="1"/>
      <p:bldP spid="47" grpId="0" animBg="1"/>
      <p:bldP spid="4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868E9404-7022-4C1A-B016-31E0CB6CB76E}"/>
              </a:ext>
            </a:extLst>
          </p:cNvPr>
          <p:cNvSpPr/>
          <p:nvPr/>
        </p:nvSpPr>
        <p:spPr>
          <a:xfrm>
            <a:off x="3962854" y="0"/>
            <a:ext cx="4266292" cy="6858000"/>
          </a:xfrm>
          <a:prstGeom prst="rect">
            <a:avLst/>
          </a:prstGeom>
          <a:solidFill>
            <a:srgbClr val="6E5B5D"/>
          </a:solidFill>
          <a:ln>
            <a:solidFill>
              <a:srgbClr val="6E5B5D"/>
            </a:solidFill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FA7A4CC-D263-4C96-8809-8422D16BA6FF}"/>
              </a:ext>
            </a:extLst>
          </p:cNvPr>
          <p:cNvCxnSpPr>
            <a:cxnSpLocks/>
          </p:cNvCxnSpPr>
          <p:nvPr/>
        </p:nvCxnSpPr>
        <p:spPr>
          <a:xfrm>
            <a:off x="639598" y="648166"/>
            <a:ext cx="0" cy="859338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9B4C378-6951-47F7-84DA-D64C2E3CD204}"/>
              </a:ext>
            </a:extLst>
          </p:cNvPr>
          <p:cNvSpPr/>
          <p:nvPr/>
        </p:nvSpPr>
        <p:spPr>
          <a:xfrm>
            <a:off x="513849" y="529780"/>
            <a:ext cx="236772" cy="236772"/>
          </a:xfrm>
          <a:prstGeom prst="ellipse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9B543F0-5B2E-4816-A85B-81A55C891811}"/>
              </a:ext>
            </a:extLst>
          </p:cNvPr>
          <p:cNvCxnSpPr>
            <a:cxnSpLocks/>
          </p:cNvCxnSpPr>
          <p:nvPr/>
        </p:nvCxnSpPr>
        <p:spPr>
          <a:xfrm>
            <a:off x="619438" y="648166"/>
            <a:ext cx="0" cy="859338"/>
          </a:xfrm>
          <a:prstGeom prst="line">
            <a:avLst/>
          </a:prstGeom>
          <a:ln>
            <a:solidFill>
              <a:srgbClr val="6E5B5D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122E259-0E09-40FF-8FCB-A01282484FBF}"/>
              </a:ext>
            </a:extLst>
          </p:cNvPr>
          <p:cNvSpPr txBox="1"/>
          <p:nvPr/>
        </p:nvSpPr>
        <p:spPr>
          <a:xfrm>
            <a:off x="442854" y="1507504"/>
            <a:ext cx="400110" cy="14640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rgbClr val="6E5B5D"/>
                </a:solidFill>
                <a:cs typeface="+mn-ea"/>
                <a:sym typeface="+mn-lt"/>
              </a:rPr>
              <a:t>20XX.XX</a:t>
            </a:r>
            <a:endParaRPr lang="zh-CN" altLang="en-US" sz="1400" dirty="0">
              <a:solidFill>
                <a:srgbClr val="6E5B5D"/>
              </a:solidFill>
              <a:cs typeface="+mn-ea"/>
              <a:sym typeface="+mn-lt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79330EE-13C7-49F3-823E-FCB03EBA86AC}"/>
              </a:ext>
            </a:extLst>
          </p:cNvPr>
          <p:cNvCxnSpPr>
            <a:cxnSpLocks/>
          </p:cNvCxnSpPr>
          <p:nvPr/>
        </p:nvCxnSpPr>
        <p:spPr>
          <a:xfrm>
            <a:off x="11573858" y="5270276"/>
            <a:ext cx="0" cy="859338"/>
          </a:xfrm>
          <a:prstGeom prst="line">
            <a:avLst/>
          </a:prstGeom>
          <a:ln>
            <a:solidFill>
              <a:srgbClr val="6E5B5D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5472FAD-4750-4BCC-A6D1-00CE3DB11BB9}"/>
              </a:ext>
            </a:extLst>
          </p:cNvPr>
          <p:cNvSpPr/>
          <p:nvPr/>
        </p:nvSpPr>
        <p:spPr>
          <a:xfrm>
            <a:off x="11460058" y="6066273"/>
            <a:ext cx="236772" cy="236772"/>
          </a:xfrm>
          <a:prstGeom prst="ellipse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13B4B75-550E-420F-9557-B8798035874F}"/>
              </a:ext>
            </a:extLst>
          </p:cNvPr>
          <p:cNvSpPr txBox="1"/>
          <p:nvPr/>
        </p:nvSpPr>
        <p:spPr>
          <a:xfrm>
            <a:off x="11349036" y="2971544"/>
            <a:ext cx="400110" cy="21253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rgbClr val="6E5B5D"/>
                </a:solidFill>
                <a:cs typeface="+mn-ea"/>
                <a:sym typeface="+mn-lt"/>
              </a:rPr>
              <a:t>YPPPT.COM</a:t>
            </a:r>
            <a:endParaRPr lang="en-US" altLang="zh-CN" sz="1400" dirty="0">
              <a:solidFill>
                <a:srgbClr val="6E5B5D"/>
              </a:solidFill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7BB246E-6A26-41CA-98B5-832C4195AD8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4319" y="784985"/>
            <a:ext cx="2071087" cy="3273407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63F9D050-AC45-4799-86FC-571497FBACE3}"/>
              </a:ext>
            </a:extLst>
          </p:cNvPr>
          <p:cNvSpPr/>
          <p:nvPr/>
        </p:nvSpPr>
        <p:spPr>
          <a:xfrm>
            <a:off x="1981690" y="2239524"/>
            <a:ext cx="4544992" cy="2814320"/>
          </a:xfrm>
          <a:prstGeom prst="rect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5A9C975-FA32-4760-8098-213E82C48CDE}"/>
              </a:ext>
            </a:extLst>
          </p:cNvPr>
          <p:cNvSpPr/>
          <p:nvPr/>
        </p:nvSpPr>
        <p:spPr>
          <a:xfrm>
            <a:off x="4895571" y="3415071"/>
            <a:ext cx="3664936" cy="2269378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25CAF4C-3FFF-4D4D-B44F-38D0D48C0CD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317" t="-1160"/>
          <a:stretch/>
        </p:blipFill>
        <p:spPr>
          <a:xfrm>
            <a:off x="2403087" y="3041646"/>
            <a:ext cx="2071087" cy="3273407"/>
          </a:xfrm>
          <a:prstGeom prst="rect">
            <a:avLst/>
          </a:prstGeom>
        </p:spPr>
      </p:pic>
      <p:cxnSp>
        <p:nvCxnSpPr>
          <p:cNvPr id="16" name="直接连接符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EE70D4C5-D274-4EEF-8855-26038E911499}"/>
              </a:ext>
            </a:extLst>
          </p:cNvPr>
          <p:cNvCxnSpPr>
            <a:cxnSpLocks/>
          </p:cNvCxnSpPr>
          <p:nvPr/>
        </p:nvCxnSpPr>
        <p:spPr>
          <a:xfrm>
            <a:off x="5898460" y="3041646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4AACDE5E-F4A9-4291-B224-426963CD9F40}"/>
              </a:ext>
            </a:extLst>
          </p:cNvPr>
          <p:cNvSpPr txBox="1"/>
          <p:nvPr/>
        </p:nvSpPr>
        <p:spPr>
          <a:xfrm>
            <a:off x="5793397" y="2683445"/>
            <a:ext cx="16932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100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KEEP MOVING ON</a:t>
            </a:r>
            <a:endParaRPr lang="zh-CN" altLang="en-US" sz="1100" dirty="0">
              <a:solidFill>
                <a:schemeClr val="bg1">
                  <a:alpha val="8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8" name="直接连接符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B1DE3297-81B4-434C-8865-4FF3D7B1CF15}"/>
              </a:ext>
            </a:extLst>
          </p:cNvPr>
          <p:cNvCxnSpPr>
            <a:cxnSpLocks/>
          </p:cNvCxnSpPr>
          <p:nvPr/>
        </p:nvCxnSpPr>
        <p:spPr>
          <a:xfrm>
            <a:off x="5898037" y="2589919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8E6FF15-966B-4F4F-B88C-9C6BD59F0598}"/>
              </a:ext>
            </a:extLst>
          </p:cNvPr>
          <p:cNvSpPr txBox="1"/>
          <p:nvPr/>
        </p:nvSpPr>
        <p:spPr>
          <a:xfrm>
            <a:off x="5805940" y="2235611"/>
            <a:ext cx="11977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50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DAY </a:t>
            </a:r>
            <a:r>
              <a:rPr lang="en-US" altLang="zh-CN" sz="1050" dirty="0" err="1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DAY</a:t>
            </a:r>
            <a:r>
              <a:rPr lang="en-US" altLang="zh-CN" sz="1050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 UP</a:t>
            </a:r>
            <a:endParaRPr lang="zh-CN" altLang="en-US" sz="1050" dirty="0">
              <a:solidFill>
                <a:schemeClr val="bg1">
                  <a:alpha val="8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F8B4E7D7-9152-451E-B309-4254346F90DD}"/>
              </a:ext>
            </a:extLst>
          </p:cNvPr>
          <p:cNvCxnSpPr>
            <a:cxnSpLocks/>
          </p:cNvCxnSpPr>
          <p:nvPr/>
        </p:nvCxnSpPr>
        <p:spPr>
          <a:xfrm>
            <a:off x="5898037" y="2132406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32BC70A-5410-458B-834F-459B3ABE8CCC}"/>
              </a:ext>
            </a:extLst>
          </p:cNvPr>
          <p:cNvSpPr txBox="1"/>
          <p:nvPr/>
        </p:nvSpPr>
        <p:spPr>
          <a:xfrm>
            <a:off x="5792803" y="1680679"/>
            <a:ext cx="179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CHANPIN</a:t>
            </a:r>
            <a:endParaRPr lang="zh-CN" altLang="en-US" dirty="0">
              <a:solidFill>
                <a:schemeClr val="bg1">
                  <a:alpha val="8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FCD9AFF2-D46E-457F-A167-E819873036CA}"/>
              </a:ext>
            </a:extLst>
          </p:cNvPr>
          <p:cNvSpPr txBox="1"/>
          <p:nvPr/>
        </p:nvSpPr>
        <p:spPr>
          <a:xfrm flipH="1">
            <a:off x="2394558" y="2971544"/>
            <a:ext cx="369332" cy="142851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CHANPIN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23" name="直接连接符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6920B6E6-EA6A-4A6B-8B3B-4D89025D861B}"/>
              </a:ext>
            </a:extLst>
          </p:cNvPr>
          <p:cNvCxnSpPr/>
          <p:nvPr/>
        </p:nvCxnSpPr>
        <p:spPr>
          <a:xfrm>
            <a:off x="4933892" y="1152137"/>
            <a:ext cx="0" cy="1488134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椭圆 2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E8113E8-3BE6-49B9-BC88-C232ACCE39E7}"/>
              </a:ext>
            </a:extLst>
          </p:cNvPr>
          <p:cNvSpPr/>
          <p:nvPr/>
        </p:nvSpPr>
        <p:spPr>
          <a:xfrm>
            <a:off x="4832967" y="2666080"/>
            <a:ext cx="236772" cy="2367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25" name="直接连接符 2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52E432A-518D-438C-80BF-4C2DB4EFA84E}"/>
              </a:ext>
            </a:extLst>
          </p:cNvPr>
          <p:cNvCxnSpPr>
            <a:cxnSpLocks/>
          </p:cNvCxnSpPr>
          <p:nvPr/>
        </p:nvCxnSpPr>
        <p:spPr>
          <a:xfrm>
            <a:off x="9196825" y="4699910"/>
            <a:ext cx="0" cy="859338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椭圆 2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0FB398C5-B5D8-4487-A91F-D8B0B0C50B7F}"/>
              </a:ext>
            </a:extLst>
          </p:cNvPr>
          <p:cNvSpPr/>
          <p:nvPr/>
        </p:nvSpPr>
        <p:spPr>
          <a:xfrm>
            <a:off x="9078439" y="4516262"/>
            <a:ext cx="236772" cy="2367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52CD377A-A925-4682-B3D9-1DA7428354DB}"/>
              </a:ext>
            </a:extLst>
          </p:cNvPr>
          <p:cNvSpPr/>
          <p:nvPr/>
        </p:nvSpPr>
        <p:spPr>
          <a:xfrm>
            <a:off x="7799614" y="2467622"/>
            <a:ext cx="2599289" cy="1609514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8735B659-8069-45E6-8138-299C01AC69B8}"/>
              </a:ext>
            </a:extLst>
          </p:cNvPr>
          <p:cNvSpPr txBox="1"/>
          <p:nvPr/>
        </p:nvSpPr>
        <p:spPr>
          <a:xfrm>
            <a:off x="3086445" y="1404871"/>
            <a:ext cx="17991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800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k</a:t>
            </a:r>
            <a:endParaRPr lang="zh-CN" altLang="en-US" sz="8000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4785844"/>
      </p:ext>
    </p:extLst>
  </p:cSld>
  <p:clrMapOvr>
    <a:masterClrMapping/>
  </p:clrMapOvr>
  <mc:AlternateContent xmlns:mc="http://schemas.openxmlformats.org/markup-compatibility/2006">
    <mc:Choice xmlns="" xmlns:a16="http://schemas.microsoft.com/office/drawing/2014/main" xmlns:a14="http://schemas.microsoft.com/office/drawing/2010/main" xmlns:p14="http://schemas.microsoft.com/office/powerpoint/2010/main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1" grpId="0"/>
      <p:bldP spid="22" grpId="0"/>
      <p:bldP spid="24" grpId="0" animBg="1"/>
      <p:bldP spid="26" grpId="0" animBg="1"/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ED118120-19D5-4383-A0AB-5D7D4A3BA5D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cxnSp>
        <p:nvCxnSpPr>
          <p:cNvPr id="11" name="直接连接符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024804A9-398B-4E6F-AFD5-685BD3F2329A}"/>
              </a:ext>
            </a:extLst>
          </p:cNvPr>
          <p:cNvCxnSpPr>
            <a:cxnSpLocks/>
          </p:cNvCxnSpPr>
          <p:nvPr/>
        </p:nvCxnSpPr>
        <p:spPr>
          <a:xfrm>
            <a:off x="8960828" y="2247234"/>
            <a:ext cx="0" cy="859338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E6CCE538-0E5C-4960-ADAA-3253A0C7B684}"/>
              </a:ext>
            </a:extLst>
          </p:cNvPr>
          <p:cNvSpPr/>
          <p:nvPr/>
        </p:nvSpPr>
        <p:spPr>
          <a:xfrm>
            <a:off x="8842442" y="2063586"/>
            <a:ext cx="236772" cy="2367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E4A19F51-C659-4080-BFDE-5AE92D22577E}"/>
              </a:ext>
            </a:extLst>
          </p:cNvPr>
          <p:cNvSpPr txBox="1"/>
          <p:nvPr/>
        </p:nvSpPr>
        <p:spPr>
          <a:xfrm>
            <a:off x="9176108" y="2006167"/>
            <a:ext cx="17430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PART ONE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44DE0107-913C-4528-BCD5-0A8755BD5545}"/>
              </a:ext>
            </a:extLst>
          </p:cNvPr>
          <p:cNvCxnSpPr>
            <a:cxnSpLocks/>
          </p:cNvCxnSpPr>
          <p:nvPr/>
        </p:nvCxnSpPr>
        <p:spPr>
          <a:xfrm>
            <a:off x="8960828" y="3036380"/>
            <a:ext cx="0" cy="859338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05EAA40-25E0-4326-8625-90554A2267CD}"/>
              </a:ext>
            </a:extLst>
          </p:cNvPr>
          <p:cNvSpPr/>
          <p:nvPr/>
        </p:nvSpPr>
        <p:spPr>
          <a:xfrm>
            <a:off x="8842442" y="2852732"/>
            <a:ext cx="236772" cy="2367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5BF383B-AC45-46D3-997D-92AD9A1F0E97}"/>
              </a:ext>
            </a:extLst>
          </p:cNvPr>
          <p:cNvSpPr txBox="1"/>
          <p:nvPr/>
        </p:nvSpPr>
        <p:spPr>
          <a:xfrm>
            <a:off x="9176108" y="2795313"/>
            <a:ext cx="17430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PART TWO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5DEA8B68-E453-499D-B1EF-D3821B5DE5F7}"/>
              </a:ext>
            </a:extLst>
          </p:cNvPr>
          <p:cNvCxnSpPr>
            <a:cxnSpLocks/>
          </p:cNvCxnSpPr>
          <p:nvPr/>
        </p:nvCxnSpPr>
        <p:spPr>
          <a:xfrm>
            <a:off x="8990400" y="4136785"/>
            <a:ext cx="0" cy="859338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椭圆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2202066-5983-4A3A-A7D4-2FE831CF5096}"/>
              </a:ext>
            </a:extLst>
          </p:cNvPr>
          <p:cNvSpPr/>
          <p:nvPr/>
        </p:nvSpPr>
        <p:spPr>
          <a:xfrm>
            <a:off x="8872014" y="3953137"/>
            <a:ext cx="236772" cy="2367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E0408E46-F02F-4507-BBA2-F4F42C3C6A10}"/>
              </a:ext>
            </a:extLst>
          </p:cNvPr>
          <p:cNvSpPr txBox="1"/>
          <p:nvPr/>
        </p:nvSpPr>
        <p:spPr>
          <a:xfrm>
            <a:off x="9205680" y="3895718"/>
            <a:ext cx="17430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PART THREE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92596A18-B8DD-4774-93A4-5C5E1334B7CF}"/>
              </a:ext>
            </a:extLst>
          </p:cNvPr>
          <p:cNvCxnSpPr>
            <a:cxnSpLocks/>
          </p:cNvCxnSpPr>
          <p:nvPr/>
        </p:nvCxnSpPr>
        <p:spPr>
          <a:xfrm>
            <a:off x="8990400" y="4925931"/>
            <a:ext cx="0" cy="859338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椭圆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44C8B42F-206D-4742-A814-F0A850030CC5}"/>
              </a:ext>
            </a:extLst>
          </p:cNvPr>
          <p:cNvSpPr/>
          <p:nvPr/>
        </p:nvSpPr>
        <p:spPr>
          <a:xfrm>
            <a:off x="8872014" y="4742283"/>
            <a:ext cx="236772" cy="2367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F103B12F-A3B0-49A6-93B3-7D58CCF2243A}"/>
              </a:ext>
            </a:extLst>
          </p:cNvPr>
          <p:cNvSpPr txBox="1"/>
          <p:nvPr/>
        </p:nvSpPr>
        <p:spPr>
          <a:xfrm>
            <a:off x="9205680" y="4684864"/>
            <a:ext cx="17430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PART FOUR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F65AFAB-A0BF-41A4-AB53-FD3A1319EE2D}"/>
              </a:ext>
            </a:extLst>
          </p:cNvPr>
          <p:cNvSpPr/>
          <p:nvPr/>
        </p:nvSpPr>
        <p:spPr>
          <a:xfrm>
            <a:off x="0" y="0"/>
            <a:ext cx="2688228" cy="6858000"/>
          </a:xfrm>
          <a:prstGeom prst="rect">
            <a:avLst/>
          </a:prstGeom>
          <a:solidFill>
            <a:srgbClr val="6E5B5D"/>
          </a:solidFill>
          <a:ln>
            <a:solidFill>
              <a:srgbClr val="6E5B5D"/>
            </a:solidFill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C492874-0138-4819-8DAF-07717371C1C0}"/>
              </a:ext>
            </a:extLst>
          </p:cNvPr>
          <p:cNvCxnSpPr>
            <a:cxnSpLocks/>
          </p:cNvCxnSpPr>
          <p:nvPr/>
        </p:nvCxnSpPr>
        <p:spPr>
          <a:xfrm>
            <a:off x="4626485" y="3177322"/>
            <a:ext cx="343439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01FBF1CB-E8E2-475C-A67A-2F006B4400D0}"/>
              </a:ext>
            </a:extLst>
          </p:cNvPr>
          <p:cNvCxnSpPr>
            <a:cxnSpLocks/>
          </p:cNvCxnSpPr>
          <p:nvPr/>
        </p:nvCxnSpPr>
        <p:spPr>
          <a:xfrm>
            <a:off x="4626485" y="4404239"/>
            <a:ext cx="343439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66B5814B-248D-4E29-9C2F-46AB0922AEE9}"/>
              </a:ext>
            </a:extLst>
          </p:cNvPr>
          <p:cNvSpPr txBox="1"/>
          <p:nvPr/>
        </p:nvSpPr>
        <p:spPr>
          <a:xfrm>
            <a:off x="5055308" y="3328135"/>
            <a:ext cx="27355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 dirty="0">
                <a:solidFill>
                  <a:schemeClr val="bg1"/>
                </a:solidFill>
                <a:cs typeface="+mn-ea"/>
                <a:sym typeface="+mn-lt"/>
              </a:rPr>
              <a:t>CONTENTS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83F0895F-8FCD-489C-B3A6-7CE530FE84EC}"/>
              </a:ext>
            </a:extLst>
          </p:cNvPr>
          <p:cNvSpPr txBox="1"/>
          <p:nvPr/>
        </p:nvSpPr>
        <p:spPr>
          <a:xfrm>
            <a:off x="5098353" y="3912910"/>
            <a:ext cx="25479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200" dirty="0" smtClean="0">
                <a:solidFill>
                  <a:schemeClr val="bg1">
                    <a:alpha val="72000"/>
                  </a:schemeClr>
                </a:solidFill>
                <a:cs typeface="+mn-ea"/>
                <a:sym typeface="+mn-lt"/>
              </a:rPr>
              <a:t>YPPPT.COM</a:t>
            </a:r>
            <a:endParaRPr lang="zh-CN" altLang="en-US" sz="1200" dirty="0">
              <a:solidFill>
                <a:schemeClr val="bg1">
                  <a:alpha val="72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91B57C63-3188-4A45-BCA8-102E7280E9D9}"/>
              </a:ext>
            </a:extLst>
          </p:cNvPr>
          <p:cNvSpPr/>
          <p:nvPr/>
        </p:nvSpPr>
        <p:spPr>
          <a:xfrm>
            <a:off x="4715456" y="3461388"/>
            <a:ext cx="184038" cy="7030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EA76EA1-047F-4761-9A1E-2AD28663311F}"/>
              </a:ext>
            </a:extLst>
          </p:cNvPr>
          <p:cNvSpPr txBox="1"/>
          <p:nvPr/>
        </p:nvSpPr>
        <p:spPr>
          <a:xfrm rot="16200000">
            <a:off x="5247580" y="2027812"/>
            <a:ext cx="400110" cy="15773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chemeClr val="bg1"/>
                </a:solidFill>
                <a:cs typeface="+mn-ea"/>
                <a:sym typeface="+mn-lt"/>
              </a:rPr>
              <a:t>20XX.XX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326814B-5827-4CBC-9817-77441ACAB111}"/>
              </a:ext>
            </a:extLst>
          </p:cNvPr>
          <p:cNvSpPr txBox="1"/>
          <p:nvPr/>
        </p:nvSpPr>
        <p:spPr>
          <a:xfrm>
            <a:off x="393884" y="2711427"/>
            <a:ext cx="400110" cy="222146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chemeClr val="bg1"/>
                </a:solidFill>
                <a:cs typeface="+mn-ea"/>
                <a:sym typeface="+mn-lt"/>
              </a:rPr>
              <a:t>YPPPT.COM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35" name="直接连接符 3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1810BF6D-7A41-4B98-92DA-03877422FC54}"/>
              </a:ext>
            </a:extLst>
          </p:cNvPr>
          <p:cNvCxnSpPr/>
          <p:nvPr/>
        </p:nvCxnSpPr>
        <p:spPr>
          <a:xfrm>
            <a:off x="589702" y="573834"/>
            <a:ext cx="0" cy="1488134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椭圆 3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4ECB5D5B-6B28-470A-B2B9-F80D683BC72F}"/>
              </a:ext>
            </a:extLst>
          </p:cNvPr>
          <p:cNvSpPr/>
          <p:nvPr/>
        </p:nvSpPr>
        <p:spPr>
          <a:xfrm>
            <a:off x="488777" y="2087777"/>
            <a:ext cx="236772" cy="2367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37" name="直接连接符 3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81500951-33FF-467E-86A5-9490B0960412}"/>
              </a:ext>
            </a:extLst>
          </p:cNvPr>
          <p:cNvCxnSpPr>
            <a:cxnSpLocks/>
          </p:cNvCxnSpPr>
          <p:nvPr/>
        </p:nvCxnSpPr>
        <p:spPr>
          <a:xfrm>
            <a:off x="567620" y="5438152"/>
            <a:ext cx="0" cy="859338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椭圆 3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45F5D326-E976-40CE-8AD8-55629D2974FB}"/>
              </a:ext>
            </a:extLst>
          </p:cNvPr>
          <p:cNvSpPr/>
          <p:nvPr/>
        </p:nvSpPr>
        <p:spPr>
          <a:xfrm>
            <a:off x="441871" y="5319766"/>
            <a:ext cx="236772" cy="2367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0" name="图片 3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1E5A28B2-7B1A-4612-99D7-A9C57ECAA2E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4371" y="1047750"/>
            <a:ext cx="3353701" cy="4762500"/>
          </a:xfrm>
          <a:prstGeom prst="rect">
            <a:avLst/>
          </a:prstGeom>
        </p:spPr>
      </p:pic>
      <p:sp>
        <p:nvSpPr>
          <p:cNvPr id="42" name="文本框 4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47D591D2-FEED-4168-8B63-8F689DB4B060}"/>
              </a:ext>
            </a:extLst>
          </p:cNvPr>
          <p:cNvSpPr txBox="1"/>
          <p:nvPr/>
        </p:nvSpPr>
        <p:spPr>
          <a:xfrm rot="16200000">
            <a:off x="5247580" y="4055414"/>
            <a:ext cx="400110" cy="15773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CHANPIN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91649925"/>
      </p:ext>
    </p:extLst>
  </p:cSld>
  <p:clrMapOvr>
    <a:masterClrMapping/>
  </p:clrMapOvr>
  <mc:AlternateContent xmlns:mc="http://schemas.openxmlformats.org/markup-compatibility/2006">
    <mc:Choice xmlns="" xmlns:a16="http://schemas.microsoft.com/office/drawing/2014/main" xmlns:a14="http://schemas.microsoft.com/office/drawing/2010/main" xmlns:p14="http://schemas.microsoft.com/office/powerpoint/2010/main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5" grpId="0" animBg="1"/>
      <p:bldP spid="16" grpId="0"/>
      <p:bldP spid="18" grpId="0" animBg="1"/>
      <p:bldP spid="19" grpId="0"/>
      <p:bldP spid="21" grpId="0" animBg="1"/>
      <p:bldP spid="22" grpId="0"/>
      <p:bldP spid="28" grpId="0" animBg="1"/>
      <p:bldP spid="8" grpId="0"/>
      <p:bldP spid="9" grpId="0"/>
      <p:bldP spid="10" grpId="0" animBg="1"/>
      <p:bldP spid="23" grpId="0"/>
      <p:bldP spid="36" grpId="0" animBg="1"/>
      <p:bldP spid="38" grpId="0" animBg="1"/>
      <p:bldP spid="4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868E9404-7022-4C1A-B016-31E0CB6CB76E}"/>
              </a:ext>
            </a:extLst>
          </p:cNvPr>
          <p:cNvSpPr/>
          <p:nvPr/>
        </p:nvSpPr>
        <p:spPr>
          <a:xfrm>
            <a:off x="3962854" y="0"/>
            <a:ext cx="4266292" cy="6858000"/>
          </a:xfrm>
          <a:prstGeom prst="rect">
            <a:avLst/>
          </a:prstGeom>
          <a:solidFill>
            <a:srgbClr val="6E5B5D"/>
          </a:solidFill>
          <a:ln>
            <a:solidFill>
              <a:srgbClr val="6E5B5D"/>
            </a:solidFill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FA7A4CC-D263-4C96-8809-8422D16BA6FF}"/>
              </a:ext>
            </a:extLst>
          </p:cNvPr>
          <p:cNvCxnSpPr>
            <a:cxnSpLocks/>
          </p:cNvCxnSpPr>
          <p:nvPr/>
        </p:nvCxnSpPr>
        <p:spPr>
          <a:xfrm>
            <a:off x="639598" y="648166"/>
            <a:ext cx="0" cy="859338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9B4C378-6951-47F7-84DA-D64C2E3CD204}"/>
              </a:ext>
            </a:extLst>
          </p:cNvPr>
          <p:cNvSpPr/>
          <p:nvPr/>
        </p:nvSpPr>
        <p:spPr>
          <a:xfrm>
            <a:off x="513849" y="529780"/>
            <a:ext cx="236772" cy="236772"/>
          </a:xfrm>
          <a:prstGeom prst="ellipse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9B543F0-5B2E-4816-A85B-81A55C891811}"/>
              </a:ext>
            </a:extLst>
          </p:cNvPr>
          <p:cNvCxnSpPr>
            <a:cxnSpLocks/>
          </p:cNvCxnSpPr>
          <p:nvPr/>
        </p:nvCxnSpPr>
        <p:spPr>
          <a:xfrm>
            <a:off x="619438" y="648166"/>
            <a:ext cx="0" cy="859338"/>
          </a:xfrm>
          <a:prstGeom prst="line">
            <a:avLst/>
          </a:prstGeom>
          <a:ln>
            <a:solidFill>
              <a:srgbClr val="6E5B5D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122E259-0E09-40FF-8FCB-A01282484FBF}"/>
              </a:ext>
            </a:extLst>
          </p:cNvPr>
          <p:cNvSpPr txBox="1"/>
          <p:nvPr/>
        </p:nvSpPr>
        <p:spPr>
          <a:xfrm>
            <a:off x="442854" y="1507504"/>
            <a:ext cx="400110" cy="14640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rgbClr val="6E5B5D"/>
                </a:solidFill>
                <a:cs typeface="+mn-ea"/>
                <a:sym typeface="+mn-lt"/>
              </a:rPr>
              <a:t>20XX.XX</a:t>
            </a:r>
            <a:endParaRPr lang="zh-CN" altLang="en-US" sz="1400" dirty="0">
              <a:solidFill>
                <a:srgbClr val="6E5B5D"/>
              </a:solidFill>
              <a:cs typeface="+mn-ea"/>
              <a:sym typeface="+mn-lt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79330EE-13C7-49F3-823E-FCB03EBA86AC}"/>
              </a:ext>
            </a:extLst>
          </p:cNvPr>
          <p:cNvCxnSpPr>
            <a:cxnSpLocks/>
          </p:cNvCxnSpPr>
          <p:nvPr/>
        </p:nvCxnSpPr>
        <p:spPr>
          <a:xfrm>
            <a:off x="11573858" y="5270276"/>
            <a:ext cx="0" cy="859338"/>
          </a:xfrm>
          <a:prstGeom prst="line">
            <a:avLst/>
          </a:prstGeom>
          <a:ln>
            <a:solidFill>
              <a:srgbClr val="6E5B5D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5472FAD-4750-4BCC-A6D1-00CE3DB11BB9}"/>
              </a:ext>
            </a:extLst>
          </p:cNvPr>
          <p:cNvSpPr/>
          <p:nvPr/>
        </p:nvSpPr>
        <p:spPr>
          <a:xfrm>
            <a:off x="11460058" y="6066273"/>
            <a:ext cx="236772" cy="236772"/>
          </a:xfrm>
          <a:prstGeom prst="ellipse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13B4B75-550E-420F-9557-B8798035874F}"/>
              </a:ext>
            </a:extLst>
          </p:cNvPr>
          <p:cNvSpPr txBox="1"/>
          <p:nvPr/>
        </p:nvSpPr>
        <p:spPr>
          <a:xfrm>
            <a:off x="11349036" y="2971544"/>
            <a:ext cx="400110" cy="21253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rgbClr val="6E5B5D"/>
                </a:solidFill>
                <a:cs typeface="+mn-ea"/>
                <a:sym typeface="+mn-lt"/>
              </a:rPr>
              <a:t>YPPPT.COM</a:t>
            </a:r>
            <a:endParaRPr lang="en-US" altLang="zh-CN" sz="1400" dirty="0">
              <a:solidFill>
                <a:srgbClr val="6E5B5D"/>
              </a:solidFill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44F4FA6-4150-44BD-AF81-51BAC85742DC}"/>
              </a:ext>
            </a:extLst>
          </p:cNvPr>
          <p:cNvSpPr txBox="1"/>
          <p:nvPr/>
        </p:nvSpPr>
        <p:spPr>
          <a:xfrm>
            <a:off x="5361686" y="2855240"/>
            <a:ext cx="179912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990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L</a:t>
            </a:r>
            <a:endParaRPr lang="zh-CN" altLang="en-US" sz="19900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2532F8E-89B4-45E2-85BF-D22722301D8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57433" y="1303773"/>
            <a:ext cx="3336152" cy="4762500"/>
          </a:xfrm>
          <a:prstGeom prst="rect">
            <a:avLst/>
          </a:prstGeom>
        </p:spPr>
      </p:pic>
      <p:cxnSp>
        <p:nvCxnSpPr>
          <p:cNvPr id="14" name="直接连接符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5D16E31E-876D-46A6-8A8B-54AE62A893F2}"/>
              </a:ext>
            </a:extLst>
          </p:cNvPr>
          <p:cNvCxnSpPr>
            <a:cxnSpLocks/>
          </p:cNvCxnSpPr>
          <p:nvPr/>
        </p:nvCxnSpPr>
        <p:spPr>
          <a:xfrm>
            <a:off x="5692060" y="3022159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77531B4-3C60-47FF-8E1A-10B0BD803013}"/>
              </a:ext>
            </a:extLst>
          </p:cNvPr>
          <p:cNvSpPr txBox="1"/>
          <p:nvPr/>
        </p:nvSpPr>
        <p:spPr>
          <a:xfrm>
            <a:off x="5586997" y="2663958"/>
            <a:ext cx="16932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100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KEEP MOVING ON</a:t>
            </a:r>
            <a:endParaRPr lang="zh-CN" altLang="en-US" sz="1100" dirty="0">
              <a:solidFill>
                <a:schemeClr val="bg1">
                  <a:alpha val="8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F8ACCA8B-83D4-4F48-82F3-A098A3A8A651}"/>
              </a:ext>
            </a:extLst>
          </p:cNvPr>
          <p:cNvCxnSpPr>
            <a:cxnSpLocks/>
          </p:cNvCxnSpPr>
          <p:nvPr/>
        </p:nvCxnSpPr>
        <p:spPr>
          <a:xfrm>
            <a:off x="5691637" y="2570432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5BD3BC36-1E01-4B61-B848-18A124D7FAFF}"/>
              </a:ext>
            </a:extLst>
          </p:cNvPr>
          <p:cNvSpPr txBox="1"/>
          <p:nvPr/>
        </p:nvSpPr>
        <p:spPr>
          <a:xfrm>
            <a:off x="5599540" y="2216124"/>
            <a:ext cx="11977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50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DAY </a:t>
            </a:r>
            <a:r>
              <a:rPr lang="en-US" altLang="zh-CN" sz="1050" dirty="0" err="1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DAY</a:t>
            </a:r>
            <a:r>
              <a:rPr lang="en-US" altLang="zh-CN" sz="1050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 UP</a:t>
            </a:r>
            <a:endParaRPr lang="zh-CN" altLang="en-US" sz="1050" dirty="0">
              <a:solidFill>
                <a:schemeClr val="bg1">
                  <a:alpha val="8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8" name="直接连接符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059D1483-EA7C-47AC-9BD6-AE040164CF9A}"/>
              </a:ext>
            </a:extLst>
          </p:cNvPr>
          <p:cNvCxnSpPr>
            <a:cxnSpLocks/>
          </p:cNvCxnSpPr>
          <p:nvPr/>
        </p:nvCxnSpPr>
        <p:spPr>
          <a:xfrm>
            <a:off x="5691637" y="2112919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337437A-930C-4766-A493-FC716B503040}"/>
              </a:ext>
            </a:extLst>
          </p:cNvPr>
          <p:cNvSpPr txBox="1"/>
          <p:nvPr/>
        </p:nvSpPr>
        <p:spPr>
          <a:xfrm>
            <a:off x="5586403" y="1661192"/>
            <a:ext cx="179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CHANPIN</a:t>
            </a:r>
            <a:endParaRPr lang="zh-CN" altLang="en-US" dirty="0">
              <a:solidFill>
                <a:schemeClr val="bg1">
                  <a:alpha val="8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EF6B265-CE4F-45AF-8D3D-7808C717964D}"/>
              </a:ext>
            </a:extLst>
          </p:cNvPr>
          <p:cNvSpPr/>
          <p:nvPr/>
        </p:nvSpPr>
        <p:spPr>
          <a:xfrm>
            <a:off x="1891095" y="2470361"/>
            <a:ext cx="3357935" cy="2079279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9EC1EF15-02F6-4D4D-ABDD-F0DBE5FA0560}"/>
              </a:ext>
            </a:extLst>
          </p:cNvPr>
          <p:cNvSpPr/>
          <p:nvPr/>
        </p:nvSpPr>
        <p:spPr>
          <a:xfrm>
            <a:off x="2450768" y="4871173"/>
            <a:ext cx="2080126" cy="1288042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9D67328E-4129-4FE9-B956-977B0CBB3E1C}"/>
              </a:ext>
            </a:extLst>
          </p:cNvPr>
          <p:cNvSpPr/>
          <p:nvPr/>
        </p:nvSpPr>
        <p:spPr>
          <a:xfrm>
            <a:off x="2477442" y="860786"/>
            <a:ext cx="2080126" cy="1288042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6896270"/>
      </p:ext>
    </p:extLst>
  </p:cSld>
  <p:clrMapOvr>
    <a:masterClrMapping/>
  </p:clrMapOvr>
  <mc:AlternateContent xmlns:mc="http://schemas.openxmlformats.org/markup-compatibility/2006">
    <mc:Choice xmlns="" xmlns:a16="http://schemas.microsoft.com/office/drawing/2014/main" xmlns:a14="http://schemas.microsoft.com/office/drawing/2010/main" xmlns:p14="http://schemas.microsoft.com/office/powerpoint/2010/main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7" grpId="0"/>
      <p:bldP spid="1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868E9404-7022-4C1A-B016-31E0CB6CB76E}"/>
              </a:ext>
            </a:extLst>
          </p:cNvPr>
          <p:cNvSpPr/>
          <p:nvPr/>
        </p:nvSpPr>
        <p:spPr>
          <a:xfrm>
            <a:off x="3962854" y="0"/>
            <a:ext cx="4266292" cy="6858000"/>
          </a:xfrm>
          <a:prstGeom prst="rect">
            <a:avLst/>
          </a:prstGeom>
          <a:solidFill>
            <a:srgbClr val="6E5B5D"/>
          </a:solidFill>
          <a:ln>
            <a:solidFill>
              <a:srgbClr val="6E5B5D"/>
            </a:solidFill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FA7A4CC-D263-4C96-8809-8422D16BA6FF}"/>
              </a:ext>
            </a:extLst>
          </p:cNvPr>
          <p:cNvCxnSpPr>
            <a:cxnSpLocks/>
          </p:cNvCxnSpPr>
          <p:nvPr/>
        </p:nvCxnSpPr>
        <p:spPr>
          <a:xfrm>
            <a:off x="639598" y="648166"/>
            <a:ext cx="0" cy="859338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9B4C378-6951-47F7-84DA-D64C2E3CD204}"/>
              </a:ext>
            </a:extLst>
          </p:cNvPr>
          <p:cNvSpPr/>
          <p:nvPr/>
        </p:nvSpPr>
        <p:spPr>
          <a:xfrm>
            <a:off x="513849" y="529780"/>
            <a:ext cx="236772" cy="236772"/>
          </a:xfrm>
          <a:prstGeom prst="ellipse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9B543F0-5B2E-4816-A85B-81A55C891811}"/>
              </a:ext>
            </a:extLst>
          </p:cNvPr>
          <p:cNvCxnSpPr>
            <a:cxnSpLocks/>
          </p:cNvCxnSpPr>
          <p:nvPr/>
        </p:nvCxnSpPr>
        <p:spPr>
          <a:xfrm>
            <a:off x="619438" y="648166"/>
            <a:ext cx="0" cy="859338"/>
          </a:xfrm>
          <a:prstGeom prst="line">
            <a:avLst/>
          </a:prstGeom>
          <a:ln>
            <a:solidFill>
              <a:srgbClr val="6E5B5D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122E259-0E09-40FF-8FCB-A01282484FBF}"/>
              </a:ext>
            </a:extLst>
          </p:cNvPr>
          <p:cNvSpPr txBox="1"/>
          <p:nvPr/>
        </p:nvSpPr>
        <p:spPr>
          <a:xfrm>
            <a:off x="442854" y="1507504"/>
            <a:ext cx="400110" cy="14640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rgbClr val="6E5B5D"/>
                </a:solidFill>
                <a:cs typeface="+mn-ea"/>
                <a:sym typeface="+mn-lt"/>
              </a:rPr>
              <a:t>20XX.XX</a:t>
            </a:r>
            <a:endParaRPr lang="zh-CN" altLang="en-US" sz="1400" dirty="0">
              <a:solidFill>
                <a:srgbClr val="6E5B5D"/>
              </a:solidFill>
              <a:cs typeface="+mn-ea"/>
              <a:sym typeface="+mn-lt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79330EE-13C7-49F3-823E-FCB03EBA86AC}"/>
              </a:ext>
            </a:extLst>
          </p:cNvPr>
          <p:cNvCxnSpPr>
            <a:cxnSpLocks/>
          </p:cNvCxnSpPr>
          <p:nvPr/>
        </p:nvCxnSpPr>
        <p:spPr>
          <a:xfrm>
            <a:off x="11573858" y="5270276"/>
            <a:ext cx="0" cy="859338"/>
          </a:xfrm>
          <a:prstGeom prst="line">
            <a:avLst/>
          </a:prstGeom>
          <a:ln>
            <a:solidFill>
              <a:srgbClr val="6E5B5D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5472FAD-4750-4BCC-A6D1-00CE3DB11BB9}"/>
              </a:ext>
            </a:extLst>
          </p:cNvPr>
          <p:cNvSpPr/>
          <p:nvPr/>
        </p:nvSpPr>
        <p:spPr>
          <a:xfrm>
            <a:off x="11460058" y="6066273"/>
            <a:ext cx="236772" cy="236772"/>
          </a:xfrm>
          <a:prstGeom prst="ellipse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13B4B75-550E-420F-9557-B8798035874F}"/>
              </a:ext>
            </a:extLst>
          </p:cNvPr>
          <p:cNvSpPr txBox="1"/>
          <p:nvPr/>
        </p:nvSpPr>
        <p:spPr>
          <a:xfrm>
            <a:off x="11349036" y="2971544"/>
            <a:ext cx="400110" cy="21253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rgbClr val="6E5B5D"/>
                </a:solidFill>
                <a:cs typeface="+mn-ea"/>
                <a:sym typeface="+mn-lt"/>
              </a:rPr>
              <a:t>YPPPT.COM</a:t>
            </a:r>
            <a:endParaRPr lang="en-US" altLang="zh-CN" sz="1400" dirty="0">
              <a:solidFill>
                <a:srgbClr val="6E5B5D"/>
              </a:solidFill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2A7CECC-06BF-4D64-B24E-4FB2F54DF661}"/>
              </a:ext>
            </a:extLst>
          </p:cNvPr>
          <p:cNvSpPr/>
          <p:nvPr/>
        </p:nvSpPr>
        <p:spPr>
          <a:xfrm>
            <a:off x="2432519" y="1336874"/>
            <a:ext cx="3020350" cy="2814320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808A3A2-C635-45DD-9507-F9165B025F58}"/>
              </a:ext>
            </a:extLst>
          </p:cNvPr>
          <p:cNvSpPr/>
          <p:nvPr/>
        </p:nvSpPr>
        <p:spPr>
          <a:xfrm>
            <a:off x="7541219" y="3615973"/>
            <a:ext cx="2512724" cy="2341321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E8997FE5-6456-4808-8A76-6EF4BAA036E6}"/>
              </a:ext>
            </a:extLst>
          </p:cNvPr>
          <p:cNvSpPr txBox="1"/>
          <p:nvPr/>
        </p:nvSpPr>
        <p:spPr>
          <a:xfrm>
            <a:off x="4318408" y="2433317"/>
            <a:ext cx="2855750" cy="3734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390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M</a:t>
            </a:r>
            <a:endParaRPr lang="zh-CN" altLang="en-US" sz="23900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EF837C51-6FB6-4F86-BE3D-C67D93431B16}"/>
              </a:ext>
            </a:extLst>
          </p:cNvPr>
          <p:cNvCxnSpPr>
            <a:cxnSpLocks/>
          </p:cNvCxnSpPr>
          <p:nvPr/>
        </p:nvCxnSpPr>
        <p:spPr>
          <a:xfrm>
            <a:off x="6218911" y="2933260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6FB97BCF-0897-42BD-AD51-5B42D01C66E5}"/>
              </a:ext>
            </a:extLst>
          </p:cNvPr>
          <p:cNvSpPr txBox="1"/>
          <p:nvPr/>
        </p:nvSpPr>
        <p:spPr>
          <a:xfrm>
            <a:off x="6113848" y="2575059"/>
            <a:ext cx="16932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100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KEEP MOVING ON</a:t>
            </a:r>
            <a:endParaRPr lang="zh-CN" altLang="en-US" sz="1100" dirty="0">
              <a:solidFill>
                <a:schemeClr val="bg1">
                  <a:alpha val="8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4" name="直接连接符 2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4CF3E7CE-013A-42C5-A05C-9AB1331C1117}"/>
              </a:ext>
            </a:extLst>
          </p:cNvPr>
          <p:cNvCxnSpPr>
            <a:cxnSpLocks/>
          </p:cNvCxnSpPr>
          <p:nvPr/>
        </p:nvCxnSpPr>
        <p:spPr>
          <a:xfrm>
            <a:off x="6218488" y="2481533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BE0B5C2-E205-456D-817D-6D654CB49F90}"/>
              </a:ext>
            </a:extLst>
          </p:cNvPr>
          <p:cNvSpPr txBox="1"/>
          <p:nvPr/>
        </p:nvSpPr>
        <p:spPr>
          <a:xfrm>
            <a:off x="6126391" y="2127225"/>
            <a:ext cx="11977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50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DAY </a:t>
            </a:r>
            <a:r>
              <a:rPr lang="en-US" altLang="zh-CN" sz="1050" dirty="0" err="1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DAY</a:t>
            </a:r>
            <a:r>
              <a:rPr lang="en-US" altLang="zh-CN" sz="1050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 UP</a:t>
            </a:r>
            <a:endParaRPr lang="zh-CN" altLang="en-US" sz="1050" dirty="0">
              <a:solidFill>
                <a:schemeClr val="bg1">
                  <a:alpha val="8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6" name="直接连接符 2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C6C1CF3-A742-49C4-8146-21D8A8C26406}"/>
              </a:ext>
            </a:extLst>
          </p:cNvPr>
          <p:cNvCxnSpPr>
            <a:cxnSpLocks/>
          </p:cNvCxnSpPr>
          <p:nvPr/>
        </p:nvCxnSpPr>
        <p:spPr>
          <a:xfrm>
            <a:off x="6218488" y="2024020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5F960C9A-FAF7-4BC0-A652-B06A7BBE0567}"/>
              </a:ext>
            </a:extLst>
          </p:cNvPr>
          <p:cNvSpPr txBox="1"/>
          <p:nvPr/>
        </p:nvSpPr>
        <p:spPr>
          <a:xfrm>
            <a:off x="6113254" y="1572293"/>
            <a:ext cx="179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CHANPIN</a:t>
            </a:r>
            <a:endParaRPr lang="zh-CN" altLang="en-US" dirty="0">
              <a:solidFill>
                <a:schemeClr val="bg1">
                  <a:alpha val="8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044F2FDC-8C7F-468A-9BE2-2D00F0CAFF11}"/>
              </a:ext>
            </a:extLst>
          </p:cNvPr>
          <p:cNvSpPr txBox="1"/>
          <p:nvPr/>
        </p:nvSpPr>
        <p:spPr>
          <a:xfrm flipH="1">
            <a:off x="1747229" y="2187457"/>
            <a:ext cx="369332" cy="142851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CHANPIN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E6EF97AE-FF5A-429C-9786-7276B31BBDD2}"/>
              </a:ext>
            </a:extLst>
          </p:cNvPr>
          <p:cNvSpPr txBox="1"/>
          <p:nvPr/>
        </p:nvSpPr>
        <p:spPr>
          <a:xfrm flipH="1">
            <a:off x="8573917" y="1756959"/>
            <a:ext cx="369332" cy="142851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200" dirty="0">
                <a:solidFill>
                  <a:srgbClr val="6E5B5D"/>
                </a:solidFill>
                <a:cs typeface="+mn-ea"/>
                <a:sym typeface="+mn-lt"/>
              </a:rPr>
              <a:t>CHANPIN</a:t>
            </a:r>
            <a:endParaRPr lang="zh-CN" altLang="en-US" sz="1200" dirty="0">
              <a:solidFill>
                <a:srgbClr val="6E5B5D"/>
              </a:solidFill>
              <a:cs typeface="+mn-ea"/>
              <a:sym typeface="+mn-lt"/>
            </a:endParaRPr>
          </a:p>
        </p:txBody>
      </p:sp>
      <p:grpSp>
        <p:nvGrpSpPr>
          <p:cNvPr id="32" name="组合 3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02E46CA-5CB0-4B12-BEFD-CDFB0E71599D}"/>
              </a:ext>
            </a:extLst>
          </p:cNvPr>
          <p:cNvGrpSpPr/>
          <p:nvPr/>
        </p:nvGrpSpPr>
        <p:grpSpPr>
          <a:xfrm rot="5400000">
            <a:off x="3035819" y="4645769"/>
            <a:ext cx="236772" cy="1750715"/>
            <a:chOff x="5256434" y="3114630"/>
            <a:chExt cx="236772" cy="1750715"/>
          </a:xfrm>
        </p:grpSpPr>
        <p:cxnSp>
          <p:nvCxnSpPr>
            <p:cNvPr id="33" name="直接连接符 3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4B26F7E4-B3DA-4081-B769-B08A2F859A5A}"/>
                </a:ext>
              </a:extLst>
            </p:cNvPr>
            <p:cNvCxnSpPr/>
            <p:nvPr/>
          </p:nvCxnSpPr>
          <p:spPr>
            <a:xfrm>
              <a:off x="5357359" y="3114630"/>
              <a:ext cx="0" cy="1488134"/>
            </a:xfrm>
            <a:prstGeom prst="line">
              <a:avLst/>
            </a:prstGeom>
            <a:ln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椭圆 3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E793094E-0C2E-4B12-A2F3-B147C0FA634E}"/>
                </a:ext>
              </a:extLst>
            </p:cNvPr>
            <p:cNvSpPr/>
            <p:nvPr/>
          </p:nvSpPr>
          <p:spPr>
            <a:xfrm>
              <a:off x="5256434" y="4628573"/>
              <a:ext cx="236772" cy="23677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5" name="文本框 3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A89FE7B-DDBA-43F4-9673-B806DE759083}"/>
              </a:ext>
            </a:extLst>
          </p:cNvPr>
          <p:cNvSpPr txBox="1"/>
          <p:nvPr/>
        </p:nvSpPr>
        <p:spPr>
          <a:xfrm>
            <a:off x="2552649" y="4906297"/>
            <a:ext cx="179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CHANPIN</a:t>
            </a:r>
            <a:endParaRPr lang="zh-CN" altLang="en-US" dirty="0">
              <a:solidFill>
                <a:schemeClr val="bg1">
                  <a:alpha val="8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07580670"/>
      </p:ext>
    </p:extLst>
  </p:cSld>
  <p:clrMapOvr>
    <a:masterClrMapping/>
  </p:clrMapOvr>
  <mc:AlternateContent xmlns:mc="http://schemas.openxmlformats.org/markup-compatibility/2006">
    <mc:Choice xmlns="" xmlns:a16="http://schemas.microsoft.com/office/drawing/2014/main" xmlns:a14="http://schemas.microsoft.com/office/drawing/2010/main" xmlns:p14="http://schemas.microsoft.com/office/powerpoint/2010/main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3" grpId="0"/>
      <p:bldP spid="25" grpId="0"/>
      <p:bldP spid="27" grpId="0"/>
      <p:bldP spid="28" grpId="0"/>
      <p:bldP spid="29" grpId="0"/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868E9404-7022-4C1A-B016-31E0CB6CB76E}"/>
              </a:ext>
            </a:extLst>
          </p:cNvPr>
          <p:cNvSpPr/>
          <p:nvPr/>
        </p:nvSpPr>
        <p:spPr>
          <a:xfrm>
            <a:off x="3962854" y="0"/>
            <a:ext cx="4266292" cy="6858000"/>
          </a:xfrm>
          <a:prstGeom prst="rect">
            <a:avLst/>
          </a:prstGeom>
          <a:solidFill>
            <a:srgbClr val="6E5B5D"/>
          </a:solidFill>
          <a:ln>
            <a:solidFill>
              <a:srgbClr val="6E5B5D"/>
            </a:solidFill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FA7A4CC-D263-4C96-8809-8422D16BA6FF}"/>
              </a:ext>
            </a:extLst>
          </p:cNvPr>
          <p:cNvCxnSpPr>
            <a:cxnSpLocks/>
          </p:cNvCxnSpPr>
          <p:nvPr/>
        </p:nvCxnSpPr>
        <p:spPr>
          <a:xfrm>
            <a:off x="639598" y="648166"/>
            <a:ext cx="0" cy="859338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9B4C378-6951-47F7-84DA-D64C2E3CD204}"/>
              </a:ext>
            </a:extLst>
          </p:cNvPr>
          <p:cNvSpPr/>
          <p:nvPr/>
        </p:nvSpPr>
        <p:spPr>
          <a:xfrm>
            <a:off x="513849" y="529780"/>
            <a:ext cx="236772" cy="236772"/>
          </a:xfrm>
          <a:prstGeom prst="ellipse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9B543F0-5B2E-4816-A85B-81A55C891811}"/>
              </a:ext>
            </a:extLst>
          </p:cNvPr>
          <p:cNvCxnSpPr>
            <a:cxnSpLocks/>
          </p:cNvCxnSpPr>
          <p:nvPr/>
        </p:nvCxnSpPr>
        <p:spPr>
          <a:xfrm>
            <a:off x="619438" y="648166"/>
            <a:ext cx="0" cy="859338"/>
          </a:xfrm>
          <a:prstGeom prst="line">
            <a:avLst/>
          </a:prstGeom>
          <a:ln>
            <a:solidFill>
              <a:srgbClr val="6E5B5D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122E259-0E09-40FF-8FCB-A01282484FBF}"/>
              </a:ext>
            </a:extLst>
          </p:cNvPr>
          <p:cNvSpPr txBox="1"/>
          <p:nvPr/>
        </p:nvSpPr>
        <p:spPr>
          <a:xfrm>
            <a:off x="442854" y="1507504"/>
            <a:ext cx="400110" cy="14640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rgbClr val="6E5B5D"/>
                </a:solidFill>
                <a:cs typeface="+mn-ea"/>
                <a:sym typeface="+mn-lt"/>
              </a:rPr>
              <a:t>20XX.XX</a:t>
            </a:r>
            <a:endParaRPr lang="zh-CN" altLang="en-US" sz="1400" dirty="0">
              <a:solidFill>
                <a:srgbClr val="6E5B5D"/>
              </a:solidFill>
              <a:cs typeface="+mn-ea"/>
              <a:sym typeface="+mn-lt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79330EE-13C7-49F3-823E-FCB03EBA86AC}"/>
              </a:ext>
            </a:extLst>
          </p:cNvPr>
          <p:cNvCxnSpPr>
            <a:cxnSpLocks/>
          </p:cNvCxnSpPr>
          <p:nvPr/>
        </p:nvCxnSpPr>
        <p:spPr>
          <a:xfrm>
            <a:off x="11573858" y="5270276"/>
            <a:ext cx="0" cy="859338"/>
          </a:xfrm>
          <a:prstGeom prst="line">
            <a:avLst/>
          </a:prstGeom>
          <a:ln>
            <a:solidFill>
              <a:srgbClr val="6E5B5D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5472FAD-4750-4BCC-A6D1-00CE3DB11BB9}"/>
              </a:ext>
            </a:extLst>
          </p:cNvPr>
          <p:cNvSpPr/>
          <p:nvPr/>
        </p:nvSpPr>
        <p:spPr>
          <a:xfrm>
            <a:off x="11460058" y="6066273"/>
            <a:ext cx="236772" cy="236772"/>
          </a:xfrm>
          <a:prstGeom prst="ellipse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13B4B75-550E-420F-9557-B8798035874F}"/>
              </a:ext>
            </a:extLst>
          </p:cNvPr>
          <p:cNvSpPr txBox="1"/>
          <p:nvPr/>
        </p:nvSpPr>
        <p:spPr>
          <a:xfrm>
            <a:off x="11349036" y="2971544"/>
            <a:ext cx="400110" cy="21253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rgbClr val="6E5B5D"/>
                </a:solidFill>
                <a:cs typeface="+mn-ea"/>
                <a:sym typeface="+mn-lt"/>
              </a:rPr>
              <a:t>YPPPT.COM</a:t>
            </a:r>
            <a:endParaRPr lang="en-US" altLang="zh-CN" sz="1400" dirty="0">
              <a:solidFill>
                <a:srgbClr val="6E5B5D"/>
              </a:solidFill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6ED57C6-61F2-4C7F-B4A1-3108F01EEB9B}"/>
              </a:ext>
            </a:extLst>
          </p:cNvPr>
          <p:cNvSpPr txBox="1"/>
          <p:nvPr/>
        </p:nvSpPr>
        <p:spPr>
          <a:xfrm>
            <a:off x="6801271" y="583204"/>
            <a:ext cx="285575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380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N</a:t>
            </a:r>
            <a:endParaRPr lang="zh-CN" altLang="en-US" sz="13800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FE86BA8-05F2-4B57-8F39-CDEEFCCB4302}"/>
              </a:ext>
            </a:extLst>
          </p:cNvPr>
          <p:cNvSpPr/>
          <p:nvPr/>
        </p:nvSpPr>
        <p:spPr>
          <a:xfrm>
            <a:off x="6396678" y="3087451"/>
            <a:ext cx="3664936" cy="2269378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8B4DB29B-9DAB-461C-8309-DE665B797964}"/>
              </a:ext>
            </a:extLst>
          </p:cNvPr>
          <p:cNvSpPr/>
          <p:nvPr/>
        </p:nvSpPr>
        <p:spPr>
          <a:xfrm>
            <a:off x="2281965" y="1608872"/>
            <a:ext cx="4544992" cy="2814320"/>
          </a:xfrm>
          <a:prstGeom prst="rect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A18A3E3-21AF-40CA-9BCA-BB033B12F5C8}"/>
              </a:ext>
            </a:extLst>
          </p:cNvPr>
          <p:cNvSpPr/>
          <p:nvPr/>
        </p:nvSpPr>
        <p:spPr>
          <a:xfrm>
            <a:off x="3081049" y="2211275"/>
            <a:ext cx="2599289" cy="1609514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0618428B-E6B1-40ED-AF08-3F0A658ADE01}"/>
              </a:ext>
            </a:extLst>
          </p:cNvPr>
          <p:cNvSpPr txBox="1"/>
          <p:nvPr/>
        </p:nvSpPr>
        <p:spPr>
          <a:xfrm flipH="1">
            <a:off x="6003880" y="2388678"/>
            <a:ext cx="369332" cy="142851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CHANPIN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8" name="直接连接符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F945153A-5611-46A0-A8BD-CF7D688CD86B}"/>
              </a:ext>
            </a:extLst>
          </p:cNvPr>
          <p:cNvCxnSpPr>
            <a:cxnSpLocks/>
          </p:cNvCxnSpPr>
          <p:nvPr/>
        </p:nvCxnSpPr>
        <p:spPr>
          <a:xfrm>
            <a:off x="4351777" y="6162864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B787C73F-B169-46BB-8521-C4EA95CD6AF3}"/>
              </a:ext>
            </a:extLst>
          </p:cNvPr>
          <p:cNvSpPr txBox="1"/>
          <p:nvPr/>
        </p:nvSpPr>
        <p:spPr>
          <a:xfrm>
            <a:off x="4246714" y="5804663"/>
            <a:ext cx="16932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100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KEEP MOVING ON</a:t>
            </a:r>
            <a:endParaRPr lang="zh-CN" altLang="en-US" sz="1100" dirty="0">
              <a:solidFill>
                <a:schemeClr val="bg1">
                  <a:alpha val="8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4551197D-7A45-4F5D-993B-1932AA7516B9}"/>
              </a:ext>
            </a:extLst>
          </p:cNvPr>
          <p:cNvCxnSpPr>
            <a:cxnSpLocks/>
          </p:cNvCxnSpPr>
          <p:nvPr/>
        </p:nvCxnSpPr>
        <p:spPr>
          <a:xfrm>
            <a:off x="4351354" y="5711137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0244EAF5-235B-4D72-A6A2-8D8656B92608}"/>
              </a:ext>
            </a:extLst>
          </p:cNvPr>
          <p:cNvSpPr txBox="1"/>
          <p:nvPr/>
        </p:nvSpPr>
        <p:spPr>
          <a:xfrm>
            <a:off x="4259257" y="5356829"/>
            <a:ext cx="11977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50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DAY </a:t>
            </a:r>
            <a:r>
              <a:rPr lang="en-US" altLang="zh-CN" sz="1050" dirty="0" err="1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DAY</a:t>
            </a:r>
            <a:r>
              <a:rPr lang="en-US" altLang="zh-CN" sz="1050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 UP</a:t>
            </a:r>
            <a:endParaRPr lang="zh-CN" altLang="en-US" sz="1050" dirty="0">
              <a:solidFill>
                <a:schemeClr val="bg1">
                  <a:alpha val="8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6BD4A83E-4373-4183-B9A9-C8E07B641C6D}"/>
              </a:ext>
            </a:extLst>
          </p:cNvPr>
          <p:cNvCxnSpPr>
            <a:cxnSpLocks/>
          </p:cNvCxnSpPr>
          <p:nvPr/>
        </p:nvCxnSpPr>
        <p:spPr>
          <a:xfrm>
            <a:off x="4351354" y="5253624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93B3BAC9-79C1-4D6D-878C-28D6AD5B9D9D}"/>
              </a:ext>
            </a:extLst>
          </p:cNvPr>
          <p:cNvSpPr txBox="1"/>
          <p:nvPr/>
        </p:nvSpPr>
        <p:spPr>
          <a:xfrm>
            <a:off x="4246120" y="4801897"/>
            <a:ext cx="179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CHANPIN</a:t>
            </a:r>
            <a:endParaRPr lang="zh-CN" altLang="en-US" dirty="0">
              <a:solidFill>
                <a:schemeClr val="bg1">
                  <a:alpha val="8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4" name="图片 2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05BC08C-2A44-4139-A1FF-F5EC03E499C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99308" y="811718"/>
            <a:ext cx="861915" cy="1499267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4F3B9AD-9EE0-4DD7-92CB-FEBFCBD2FEB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9166" y="3721507"/>
            <a:ext cx="1962386" cy="1635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64514"/>
      </p:ext>
    </p:extLst>
  </p:cSld>
  <p:clrMapOvr>
    <a:masterClrMapping/>
  </p:clrMapOvr>
  <mc:AlternateContent xmlns:mc="http://schemas.openxmlformats.org/markup-compatibility/2006">
    <mc:Choice xmlns="" xmlns:a16="http://schemas.microsoft.com/office/drawing/2014/main" xmlns:a14="http://schemas.microsoft.com/office/drawing/2010/main" xmlns:p14="http://schemas.microsoft.com/office/powerpoint/2010/main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  <p:bldP spid="19" grpId="0"/>
      <p:bldP spid="21" grpId="0"/>
      <p:bldP spid="2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868E9404-7022-4C1A-B016-31E0CB6CB76E}"/>
              </a:ext>
            </a:extLst>
          </p:cNvPr>
          <p:cNvSpPr/>
          <p:nvPr/>
        </p:nvSpPr>
        <p:spPr>
          <a:xfrm>
            <a:off x="3962854" y="0"/>
            <a:ext cx="4266292" cy="6858000"/>
          </a:xfrm>
          <a:prstGeom prst="rect">
            <a:avLst/>
          </a:prstGeom>
          <a:solidFill>
            <a:srgbClr val="6E5B5D"/>
          </a:solidFill>
          <a:ln>
            <a:solidFill>
              <a:srgbClr val="6E5B5D"/>
            </a:solidFill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FA7A4CC-D263-4C96-8809-8422D16BA6FF}"/>
              </a:ext>
            </a:extLst>
          </p:cNvPr>
          <p:cNvCxnSpPr>
            <a:cxnSpLocks/>
          </p:cNvCxnSpPr>
          <p:nvPr/>
        </p:nvCxnSpPr>
        <p:spPr>
          <a:xfrm>
            <a:off x="639598" y="648166"/>
            <a:ext cx="0" cy="859338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9B4C378-6951-47F7-84DA-D64C2E3CD204}"/>
              </a:ext>
            </a:extLst>
          </p:cNvPr>
          <p:cNvSpPr/>
          <p:nvPr/>
        </p:nvSpPr>
        <p:spPr>
          <a:xfrm>
            <a:off x="513849" y="529780"/>
            <a:ext cx="236772" cy="236772"/>
          </a:xfrm>
          <a:prstGeom prst="ellipse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9B543F0-5B2E-4816-A85B-81A55C891811}"/>
              </a:ext>
            </a:extLst>
          </p:cNvPr>
          <p:cNvCxnSpPr>
            <a:cxnSpLocks/>
          </p:cNvCxnSpPr>
          <p:nvPr/>
        </p:nvCxnSpPr>
        <p:spPr>
          <a:xfrm>
            <a:off x="619438" y="648166"/>
            <a:ext cx="0" cy="859338"/>
          </a:xfrm>
          <a:prstGeom prst="line">
            <a:avLst/>
          </a:prstGeom>
          <a:ln>
            <a:solidFill>
              <a:srgbClr val="6E5B5D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122E259-0E09-40FF-8FCB-A01282484FBF}"/>
              </a:ext>
            </a:extLst>
          </p:cNvPr>
          <p:cNvSpPr txBox="1"/>
          <p:nvPr/>
        </p:nvSpPr>
        <p:spPr>
          <a:xfrm>
            <a:off x="442854" y="1507504"/>
            <a:ext cx="400110" cy="14640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rgbClr val="6E5B5D"/>
                </a:solidFill>
                <a:cs typeface="+mn-ea"/>
                <a:sym typeface="+mn-lt"/>
              </a:rPr>
              <a:t>20XX.XX</a:t>
            </a:r>
            <a:endParaRPr lang="zh-CN" altLang="en-US" sz="1400" dirty="0">
              <a:solidFill>
                <a:srgbClr val="6E5B5D"/>
              </a:solidFill>
              <a:cs typeface="+mn-ea"/>
              <a:sym typeface="+mn-lt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79330EE-13C7-49F3-823E-FCB03EBA86AC}"/>
              </a:ext>
            </a:extLst>
          </p:cNvPr>
          <p:cNvCxnSpPr>
            <a:cxnSpLocks/>
          </p:cNvCxnSpPr>
          <p:nvPr/>
        </p:nvCxnSpPr>
        <p:spPr>
          <a:xfrm>
            <a:off x="11573858" y="5270276"/>
            <a:ext cx="0" cy="859338"/>
          </a:xfrm>
          <a:prstGeom prst="line">
            <a:avLst/>
          </a:prstGeom>
          <a:ln>
            <a:solidFill>
              <a:srgbClr val="6E5B5D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5472FAD-4750-4BCC-A6D1-00CE3DB11BB9}"/>
              </a:ext>
            </a:extLst>
          </p:cNvPr>
          <p:cNvSpPr/>
          <p:nvPr/>
        </p:nvSpPr>
        <p:spPr>
          <a:xfrm>
            <a:off x="11460058" y="6066273"/>
            <a:ext cx="236772" cy="236772"/>
          </a:xfrm>
          <a:prstGeom prst="ellipse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13B4B75-550E-420F-9557-B8798035874F}"/>
              </a:ext>
            </a:extLst>
          </p:cNvPr>
          <p:cNvSpPr txBox="1"/>
          <p:nvPr/>
        </p:nvSpPr>
        <p:spPr>
          <a:xfrm>
            <a:off x="11349036" y="2971544"/>
            <a:ext cx="400110" cy="21253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rgbClr val="6E5B5D"/>
                </a:solidFill>
                <a:cs typeface="+mn-ea"/>
                <a:sym typeface="+mn-lt"/>
              </a:rPr>
              <a:t>YPPPT.COM</a:t>
            </a:r>
            <a:endParaRPr lang="en-US" altLang="zh-CN" sz="1400" dirty="0">
              <a:solidFill>
                <a:srgbClr val="6E5B5D"/>
              </a:solidFill>
              <a:cs typeface="+mn-ea"/>
              <a:sym typeface="+mn-lt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E3A7E464-8D71-411F-A324-D8EB074AA22B}"/>
              </a:ext>
            </a:extLst>
          </p:cNvPr>
          <p:cNvSpPr/>
          <p:nvPr/>
        </p:nvSpPr>
        <p:spPr>
          <a:xfrm>
            <a:off x="2656765" y="1372101"/>
            <a:ext cx="2366235" cy="3551086"/>
          </a:xfrm>
          <a:prstGeom prst="rect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0F904AF-E7C0-4CE8-B69C-18CE51791497}"/>
              </a:ext>
            </a:extLst>
          </p:cNvPr>
          <p:cNvSpPr txBox="1"/>
          <p:nvPr/>
        </p:nvSpPr>
        <p:spPr>
          <a:xfrm>
            <a:off x="2370600" y="2086176"/>
            <a:ext cx="285575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380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O</a:t>
            </a:r>
            <a:endParaRPr lang="zh-CN" altLang="en-US" sz="13800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48ECBCDE-80C8-4A05-85A4-4786B766441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71229" y="1372101"/>
            <a:ext cx="2720904" cy="1978846"/>
          </a:xfrm>
          <a:prstGeom prst="rect">
            <a:avLst/>
          </a:prstGeom>
        </p:spPr>
      </p:pic>
      <p:cxnSp>
        <p:nvCxnSpPr>
          <p:cNvPr id="17" name="直接连接符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52B9B0A9-5AF2-4C80-B72F-C47B94A320B2}"/>
              </a:ext>
            </a:extLst>
          </p:cNvPr>
          <p:cNvCxnSpPr>
            <a:cxnSpLocks/>
          </p:cNvCxnSpPr>
          <p:nvPr/>
        </p:nvCxnSpPr>
        <p:spPr>
          <a:xfrm>
            <a:off x="5512515" y="2705505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62631073-BCA5-4DF2-97E2-F5B2C410FB00}"/>
              </a:ext>
            </a:extLst>
          </p:cNvPr>
          <p:cNvSpPr txBox="1"/>
          <p:nvPr/>
        </p:nvSpPr>
        <p:spPr>
          <a:xfrm>
            <a:off x="5407452" y="2347304"/>
            <a:ext cx="16932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100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KEEP MOVING ON</a:t>
            </a:r>
            <a:endParaRPr lang="zh-CN" altLang="en-US" sz="1100" dirty="0">
              <a:solidFill>
                <a:schemeClr val="bg1">
                  <a:alpha val="8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F1000A8B-9D32-418D-B4A6-7D44877BC24B}"/>
              </a:ext>
            </a:extLst>
          </p:cNvPr>
          <p:cNvCxnSpPr>
            <a:cxnSpLocks/>
          </p:cNvCxnSpPr>
          <p:nvPr/>
        </p:nvCxnSpPr>
        <p:spPr>
          <a:xfrm>
            <a:off x="5512092" y="2253778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43D25FEE-0760-4907-860B-F9B5804E5676}"/>
              </a:ext>
            </a:extLst>
          </p:cNvPr>
          <p:cNvSpPr txBox="1"/>
          <p:nvPr/>
        </p:nvSpPr>
        <p:spPr>
          <a:xfrm>
            <a:off x="5419995" y="1899470"/>
            <a:ext cx="11977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50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DAY </a:t>
            </a:r>
            <a:r>
              <a:rPr lang="en-US" altLang="zh-CN" sz="1050" dirty="0" err="1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DAY</a:t>
            </a:r>
            <a:r>
              <a:rPr lang="en-US" altLang="zh-CN" sz="1050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 UP</a:t>
            </a:r>
            <a:endParaRPr lang="zh-CN" altLang="en-US" sz="1050" dirty="0">
              <a:solidFill>
                <a:schemeClr val="bg1">
                  <a:alpha val="8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1" name="直接连接符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83687DFD-0CE1-40E4-A1F6-9B7328EBD2F7}"/>
              </a:ext>
            </a:extLst>
          </p:cNvPr>
          <p:cNvCxnSpPr>
            <a:cxnSpLocks/>
          </p:cNvCxnSpPr>
          <p:nvPr/>
        </p:nvCxnSpPr>
        <p:spPr>
          <a:xfrm>
            <a:off x="5512092" y="1796265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E84E76A7-02BC-460A-B404-4A0CF86324C4}"/>
              </a:ext>
            </a:extLst>
          </p:cNvPr>
          <p:cNvSpPr txBox="1"/>
          <p:nvPr/>
        </p:nvSpPr>
        <p:spPr>
          <a:xfrm>
            <a:off x="5406858" y="1344538"/>
            <a:ext cx="179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CHANPIN</a:t>
            </a:r>
            <a:endParaRPr lang="zh-CN" altLang="en-US" dirty="0">
              <a:solidFill>
                <a:schemeClr val="bg1">
                  <a:alpha val="8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2D19197-4F4C-42D7-9CF2-EC2F22515F80}"/>
              </a:ext>
            </a:extLst>
          </p:cNvPr>
          <p:cNvSpPr/>
          <p:nvPr/>
        </p:nvSpPr>
        <p:spPr>
          <a:xfrm>
            <a:off x="4597378" y="4180869"/>
            <a:ext cx="3357935" cy="2079279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4135C5DE-EEF4-4824-95B9-DDF6E5266480}"/>
              </a:ext>
            </a:extLst>
          </p:cNvPr>
          <p:cNvSpPr/>
          <p:nvPr/>
        </p:nvSpPr>
        <p:spPr>
          <a:xfrm>
            <a:off x="7401739" y="3236036"/>
            <a:ext cx="3051720" cy="1889665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B5C5C716-BCFC-4D99-A987-1F4CA5881E7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3091" y="-482638"/>
            <a:ext cx="3813782" cy="5051297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B66C4C62-C105-45B2-AA6B-EED98CE54679}"/>
              </a:ext>
            </a:extLst>
          </p:cNvPr>
          <p:cNvSpPr txBox="1"/>
          <p:nvPr/>
        </p:nvSpPr>
        <p:spPr>
          <a:xfrm flipH="1">
            <a:off x="4828882" y="4602257"/>
            <a:ext cx="369332" cy="142851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CHANPIN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20779509"/>
      </p:ext>
    </p:extLst>
  </p:cSld>
  <p:clrMapOvr>
    <a:masterClrMapping/>
  </p:clrMapOvr>
  <mc:AlternateContent xmlns:mc="http://schemas.openxmlformats.org/markup-compatibility/2006">
    <mc:Choice xmlns="" xmlns:a16="http://schemas.microsoft.com/office/drawing/2014/main" xmlns:a14="http://schemas.microsoft.com/office/drawing/2010/main" xmlns:p14="http://schemas.microsoft.com/office/powerpoint/2010/main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/>
      <p:bldP spid="20" grpId="0"/>
      <p:bldP spid="22" grpId="0"/>
      <p:bldP spid="1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868E9404-7022-4C1A-B016-31E0CB6CB76E}"/>
              </a:ext>
            </a:extLst>
          </p:cNvPr>
          <p:cNvSpPr/>
          <p:nvPr/>
        </p:nvSpPr>
        <p:spPr>
          <a:xfrm>
            <a:off x="3962854" y="0"/>
            <a:ext cx="4266292" cy="6858000"/>
          </a:xfrm>
          <a:prstGeom prst="rect">
            <a:avLst/>
          </a:prstGeom>
          <a:solidFill>
            <a:srgbClr val="6E5B5D"/>
          </a:solidFill>
          <a:ln>
            <a:solidFill>
              <a:srgbClr val="6E5B5D"/>
            </a:solidFill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FA7A4CC-D263-4C96-8809-8422D16BA6FF}"/>
              </a:ext>
            </a:extLst>
          </p:cNvPr>
          <p:cNvCxnSpPr>
            <a:cxnSpLocks/>
          </p:cNvCxnSpPr>
          <p:nvPr/>
        </p:nvCxnSpPr>
        <p:spPr>
          <a:xfrm>
            <a:off x="639598" y="648166"/>
            <a:ext cx="0" cy="859338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9B4C378-6951-47F7-84DA-D64C2E3CD204}"/>
              </a:ext>
            </a:extLst>
          </p:cNvPr>
          <p:cNvSpPr/>
          <p:nvPr/>
        </p:nvSpPr>
        <p:spPr>
          <a:xfrm>
            <a:off x="513849" y="529780"/>
            <a:ext cx="236772" cy="236772"/>
          </a:xfrm>
          <a:prstGeom prst="ellipse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9B543F0-5B2E-4816-A85B-81A55C891811}"/>
              </a:ext>
            </a:extLst>
          </p:cNvPr>
          <p:cNvCxnSpPr>
            <a:cxnSpLocks/>
          </p:cNvCxnSpPr>
          <p:nvPr/>
        </p:nvCxnSpPr>
        <p:spPr>
          <a:xfrm>
            <a:off x="619438" y="648166"/>
            <a:ext cx="0" cy="859338"/>
          </a:xfrm>
          <a:prstGeom prst="line">
            <a:avLst/>
          </a:prstGeom>
          <a:ln>
            <a:solidFill>
              <a:srgbClr val="6E5B5D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122E259-0E09-40FF-8FCB-A01282484FBF}"/>
              </a:ext>
            </a:extLst>
          </p:cNvPr>
          <p:cNvSpPr txBox="1"/>
          <p:nvPr/>
        </p:nvSpPr>
        <p:spPr>
          <a:xfrm>
            <a:off x="442854" y="1507504"/>
            <a:ext cx="400110" cy="14640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rgbClr val="6E5B5D"/>
                </a:solidFill>
                <a:cs typeface="+mn-ea"/>
                <a:sym typeface="+mn-lt"/>
              </a:rPr>
              <a:t>20XX.XX</a:t>
            </a:r>
            <a:endParaRPr lang="zh-CN" altLang="en-US" sz="1400" dirty="0">
              <a:solidFill>
                <a:srgbClr val="6E5B5D"/>
              </a:solidFill>
              <a:cs typeface="+mn-ea"/>
              <a:sym typeface="+mn-lt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79330EE-13C7-49F3-823E-FCB03EBA86AC}"/>
              </a:ext>
            </a:extLst>
          </p:cNvPr>
          <p:cNvCxnSpPr>
            <a:cxnSpLocks/>
          </p:cNvCxnSpPr>
          <p:nvPr/>
        </p:nvCxnSpPr>
        <p:spPr>
          <a:xfrm>
            <a:off x="11573858" y="5270276"/>
            <a:ext cx="0" cy="859338"/>
          </a:xfrm>
          <a:prstGeom prst="line">
            <a:avLst/>
          </a:prstGeom>
          <a:ln>
            <a:solidFill>
              <a:srgbClr val="6E5B5D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5472FAD-4750-4BCC-A6D1-00CE3DB11BB9}"/>
              </a:ext>
            </a:extLst>
          </p:cNvPr>
          <p:cNvSpPr/>
          <p:nvPr/>
        </p:nvSpPr>
        <p:spPr>
          <a:xfrm>
            <a:off x="11460058" y="6066273"/>
            <a:ext cx="236772" cy="236772"/>
          </a:xfrm>
          <a:prstGeom prst="ellipse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13B4B75-550E-420F-9557-B8798035874F}"/>
              </a:ext>
            </a:extLst>
          </p:cNvPr>
          <p:cNvSpPr txBox="1"/>
          <p:nvPr/>
        </p:nvSpPr>
        <p:spPr>
          <a:xfrm>
            <a:off x="11349036" y="2971544"/>
            <a:ext cx="400110" cy="21253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rgbClr val="6E5B5D"/>
                </a:solidFill>
                <a:cs typeface="+mn-ea"/>
                <a:sym typeface="+mn-lt"/>
              </a:rPr>
              <a:t>YPPPT.COM</a:t>
            </a:r>
            <a:endParaRPr lang="en-US" altLang="zh-CN" sz="1400" dirty="0">
              <a:solidFill>
                <a:srgbClr val="6E5B5D"/>
              </a:solidFill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861B7D1-9D23-46F9-87F2-3F7A5E287D68}"/>
              </a:ext>
            </a:extLst>
          </p:cNvPr>
          <p:cNvSpPr/>
          <p:nvPr/>
        </p:nvSpPr>
        <p:spPr>
          <a:xfrm>
            <a:off x="2097888" y="2455956"/>
            <a:ext cx="3020350" cy="2814320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E5B9AF76-118B-47AE-947A-45C8DD8ED1A6}"/>
              </a:ext>
            </a:extLst>
          </p:cNvPr>
          <p:cNvSpPr txBox="1"/>
          <p:nvPr/>
        </p:nvSpPr>
        <p:spPr>
          <a:xfrm flipH="1">
            <a:off x="4678891" y="3598117"/>
            <a:ext cx="369332" cy="142851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CHANPIN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00962A33-93E0-46BC-B0BF-37F3A6E53629}"/>
              </a:ext>
            </a:extLst>
          </p:cNvPr>
          <p:cNvCxnSpPr/>
          <p:nvPr/>
        </p:nvCxnSpPr>
        <p:spPr>
          <a:xfrm>
            <a:off x="6700955" y="1796671"/>
            <a:ext cx="0" cy="1488134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6C7319B6-E208-4448-A2D4-FE24305C023F}"/>
              </a:ext>
            </a:extLst>
          </p:cNvPr>
          <p:cNvCxnSpPr>
            <a:cxnSpLocks/>
          </p:cNvCxnSpPr>
          <p:nvPr/>
        </p:nvCxnSpPr>
        <p:spPr>
          <a:xfrm>
            <a:off x="8894732" y="1133057"/>
            <a:ext cx="0" cy="859338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48C2E1BC-66F0-4CFE-9C6D-D0CEE17BA187}"/>
              </a:ext>
            </a:extLst>
          </p:cNvPr>
          <p:cNvSpPr/>
          <p:nvPr/>
        </p:nvSpPr>
        <p:spPr>
          <a:xfrm>
            <a:off x="6600030" y="3310614"/>
            <a:ext cx="236772" cy="2367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99AC167-D78C-4B90-8EDB-6518BA15932A}"/>
              </a:ext>
            </a:extLst>
          </p:cNvPr>
          <p:cNvSpPr/>
          <p:nvPr/>
        </p:nvSpPr>
        <p:spPr>
          <a:xfrm>
            <a:off x="8776346" y="949409"/>
            <a:ext cx="236772" cy="2367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B6569FB5-8DC7-4C5C-8675-B37C28E0BDEC}"/>
              </a:ext>
            </a:extLst>
          </p:cNvPr>
          <p:cNvSpPr/>
          <p:nvPr/>
        </p:nvSpPr>
        <p:spPr>
          <a:xfrm>
            <a:off x="7446379" y="1937872"/>
            <a:ext cx="2599289" cy="1609514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1C53CC63-F0F1-4579-B038-E7BA8D427890}"/>
              </a:ext>
            </a:extLst>
          </p:cNvPr>
          <p:cNvSpPr/>
          <p:nvPr/>
        </p:nvSpPr>
        <p:spPr>
          <a:xfrm>
            <a:off x="7446379" y="3873600"/>
            <a:ext cx="2546527" cy="1576844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21" name="直接连接符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E02067B6-CE87-4E14-A99D-7555EF4786EA}"/>
              </a:ext>
            </a:extLst>
          </p:cNvPr>
          <p:cNvCxnSpPr>
            <a:cxnSpLocks/>
          </p:cNvCxnSpPr>
          <p:nvPr/>
        </p:nvCxnSpPr>
        <p:spPr>
          <a:xfrm>
            <a:off x="6042899" y="6027520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6DDD6513-4896-44F6-94C6-6A5E8AE74E6F}"/>
              </a:ext>
            </a:extLst>
          </p:cNvPr>
          <p:cNvSpPr txBox="1"/>
          <p:nvPr/>
        </p:nvSpPr>
        <p:spPr>
          <a:xfrm>
            <a:off x="5937836" y="5669319"/>
            <a:ext cx="16932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100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KEEP MOVING ON</a:t>
            </a:r>
            <a:endParaRPr lang="zh-CN" altLang="en-US" sz="1100" dirty="0">
              <a:solidFill>
                <a:schemeClr val="bg1">
                  <a:alpha val="8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3" name="直接连接符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E2C21D0A-246C-4EE8-8BC2-F38F6722BFD1}"/>
              </a:ext>
            </a:extLst>
          </p:cNvPr>
          <p:cNvCxnSpPr>
            <a:cxnSpLocks/>
          </p:cNvCxnSpPr>
          <p:nvPr/>
        </p:nvCxnSpPr>
        <p:spPr>
          <a:xfrm>
            <a:off x="6042476" y="5575793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1CA1F94-20D7-499F-911F-EF0E985F30D7}"/>
              </a:ext>
            </a:extLst>
          </p:cNvPr>
          <p:cNvSpPr txBox="1"/>
          <p:nvPr/>
        </p:nvSpPr>
        <p:spPr>
          <a:xfrm>
            <a:off x="5950379" y="5221485"/>
            <a:ext cx="11977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50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DAY </a:t>
            </a:r>
            <a:r>
              <a:rPr lang="en-US" altLang="zh-CN" sz="1050" dirty="0" err="1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DAY</a:t>
            </a:r>
            <a:r>
              <a:rPr lang="en-US" altLang="zh-CN" sz="1050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 UP</a:t>
            </a:r>
            <a:endParaRPr lang="zh-CN" altLang="en-US" sz="1050" dirty="0">
              <a:solidFill>
                <a:schemeClr val="bg1">
                  <a:alpha val="8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5" name="直接连接符 2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859EFE46-2B0D-4CBE-8364-98179B5F9675}"/>
              </a:ext>
            </a:extLst>
          </p:cNvPr>
          <p:cNvCxnSpPr>
            <a:cxnSpLocks/>
          </p:cNvCxnSpPr>
          <p:nvPr/>
        </p:nvCxnSpPr>
        <p:spPr>
          <a:xfrm>
            <a:off x="6042476" y="5118280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15CAF36A-75AF-431E-8A60-22EE10242F72}"/>
              </a:ext>
            </a:extLst>
          </p:cNvPr>
          <p:cNvSpPr txBox="1"/>
          <p:nvPr/>
        </p:nvSpPr>
        <p:spPr>
          <a:xfrm>
            <a:off x="5937242" y="4666553"/>
            <a:ext cx="179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CHANPIN</a:t>
            </a:r>
            <a:endParaRPr lang="zh-CN" altLang="en-US" dirty="0">
              <a:solidFill>
                <a:schemeClr val="bg1">
                  <a:alpha val="8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9F210AD2-85D2-48F3-A829-BF1A3DE79D80}"/>
              </a:ext>
            </a:extLst>
          </p:cNvPr>
          <p:cNvSpPr txBox="1"/>
          <p:nvPr/>
        </p:nvSpPr>
        <p:spPr>
          <a:xfrm>
            <a:off x="3759489" y="908399"/>
            <a:ext cx="285575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380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P</a:t>
            </a:r>
            <a:endParaRPr lang="zh-CN" altLang="en-US" sz="13800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F98C99CA-B25E-4979-847F-2F701EB2F6C2}"/>
              </a:ext>
            </a:extLst>
          </p:cNvPr>
          <p:cNvSpPr txBox="1"/>
          <p:nvPr/>
        </p:nvSpPr>
        <p:spPr>
          <a:xfrm>
            <a:off x="7855934" y="4237792"/>
            <a:ext cx="285575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380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Q</a:t>
            </a:r>
            <a:endParaRPr lang="zh-CN" altLang="en-US" sz="13800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9" name="图片 2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E47DBA1-5C6D-4240-9394-0E7315BBF68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3438" y="3157780"/>
            <a:ext cx="1888836" cy="1888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819889"/>
      </p:ext>
    </p:extLst>
  </p:cSld>
  <p:clrMapOvr>
    <a:masterClrMapping/>
  </p:clrMapOvr>
  <mc:AlternateContent xmlns:mc="http://schemas.openxmlformats.org/markup-compatibility/2006">
    <mc:Choice xmlns="" xmlns:a16="http://schemas.microsoft.com/office/drawing/2014/main" xmlns:a14="http://schemas.microsoft.com/office/drawing/2010/main" xmlns:p14="http://schemas.microsoft.com/office/powerpoint/2010/main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 animBg="1"/>
      <p:bldP spid="18" grpId="0" animBg="1"/>
      <p:bldP spid="22" grpId="0"/>
      <p:bldP spid="24" grpId="0"/>
      <p:bldP spid="26" grpId="0"/>
      <p:bldP spid="27" grpId="0"/>
      <p:bldP spid="2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5BB70FFB-EFC8-4F72-B658-4D1483C05B8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770DFA5-0F28-4F61-965D-99DF617C7DD7}"/>
              </a:ext>
            </a:extLst>
          </p:cNvPr>
          <p:cNvSpPr/>
          <p:nvPr/>
        </p:nvSpPr>
        <p:spPr>
          <a:xfrm>
            <a:off x="754380" y="762000"/>
            <a:ext cx="10683240" cy="5334000"/>
          </a:xfrm>
          <a:prstGeom prst="rect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5A36540-8271-46D7-9FEE-F7D91E5662C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1913" y="-2682240"/>
            <a:ext cx="12430266" cy="877824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500B949E-14B4-4758-B43C-5106B0A24A92}"/>
              </a:ext>
            </a:extLst>
          </p:cNvPr>
          <p:cNvSpPr txBox="1"/>
          <p:nvPr/>
        </p:nvSpPr>
        <p:spPr>
          <a:xfrm>
            <a:off x="1548652" y="1707487"/>
            <a:ext cx="23469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YP</a:t>
            </a:r>
            <a:r>
              <a:rPr lang="en-US" altLang="zh-CN" sz="1200" dirty="0" smtClean="0">
                <a:solidFill>
                  <a:schemeClr val="bg1"/>
                </a:solidFill>
                <a:cs typeface="+mn-ea"/>
                <a:sym typeface="+mn-lt"/>
              </a:rPr>
              <a:t>PPT.COM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B608EBC-D6FC-4712-A312-E31746F1090D}"/>
              </a:ext>
            </a:extLst>
          </p:cNvPr>
          <p:cNvSpPr txBox="1"/>
          <p:nvPr/>
        </p:nvSpPr>
        <p:spPr>
          <a:xfrm>
            <a:off x="10702230" y="4280940"/>
            <a:ext cx="400110" cy="14640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chemeClr val="bg1"/>
                </a:solidFill>
                <a:cs typeface="+mn-ea"/>
                <a:sym typeface="+mn-lt"/>
              </a:rPr>
              <a:t>20XX.XX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000A9D6F-1926-4C94-B15C-403424E74B2B}"/>
              </a:ext>
            </a:extLst>
          </p:cNvPr>
          <p:cNvSpPr txBox="1"/>
          <p:nvPr/>
        </p:nvSpPr>
        <p:spPr>
          <a:xfrm>
            <a:off x="1462101" y="2223022"/>
            <a:ext cx="46319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谢谢大家</a:t>
            </a:r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AF6C63B-FD4E-4FAA-A87A-9FA34BE94F41}"/>
              </a:ext>
            </a:extLst>
          </p:cNvPr>
          <p:cNvCxnSpPr>
            <a:cxnSpLocks/>
          </p:cNvCxnSpPr>
          <p:nvPr/>
        </p:nvCxnSpPr>
        <p:spPr>
          <a:xfrm>
            <a:off x="7256116" y="5560884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510EED21-ED0B-463C-A671-2F19D2E4C684}"/>
              </a:ext>
            </a:extLst>
          </p:cNvPr>
          <p:cNvSpPr txBox="1"/>
          <p:nvPr/>
        </p:nvSpPr>
        <p:spPr>
          <a:xfrm>
            <a:off x="7151053" y="5202683"/>
            <a:ext cx="16932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100" dirty="0">
                <a:solidFill>
                  <a:schemeClr val="bg1">
                    <a:alpha val="39000"/>
                  </a:schemeClr>
                </a:solidFill>
                <a:cs typeface="+mn-ea"/>
                <a:sym typeface="+mn-lt"/>
              </a:rPr>
              <a:t>KEEP MOVING ON</a:t>
            </a:r>
            <a:endParaRPr lang="zh-CN" altLang="en-US" sz="1100" dirty="0">
              <a:solidFill>
                <a:schemeClr val="bg1">
                  <a:alpha val="39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B8C79535-B9B8-49CF-9F71-F87EF9850EEC}"/>
              </a:ext>
            </a:extLst>
          </p:cNvPr>
          <p:cNvCxnSpPr>
            <a:cxnSpLocks/>
          </p:cNvCxnSpPr>
          <p:nvPr/>
        </p:nvCxnSpPr>
        <p:spPr>
          <a:xfrm>
            <a:off x="7255693" y="5109157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B4452CA9-7AF8-443A-B5F2-DB01D46B3BD9}"/>
              </a:ext>
            </a:extLst>
          </p:cNvPr>
          <p:cNvSpPr txBox="1"/>
          <p:nvPr/>
        </p:nvSpPr>
        <p:spPr>
          <a:xfrm>
            <a:off x="7163596" y="4754849"/>
            <a:ext cx="11977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50" dirty="0">
                <a:solidFill>
                  <a:schemeClr val="bg1">
                    <a:alpha val="39000"/>
                  </a:schemeClr>
                </a:solidFill>
                <a:cs typeface="+mn-ea"/>
                <a:sym typeface="+mn-lt"/>
              </a:rPr>
              <a:t>DAY </a:t>
            </a:r>
            <a:r>
              <a:rPr lang="en-US" altLang="zh-CN" sz="1050" dirty="0" err="1">
                <a:solidFill>
                  <a:schemeClr val="bg1">
                    <a:alpha val="39000"/>
                  </a:schemeClr>
                </a:solidFill>
                <a:cs typeface="+mn-ea"/>
                <a:sym typeface="+mn-lt"/>
              </a:rPr>
              <a:t>DAY</a:t>
            </a:r>
            <a:r>
              <a:rPr lang="en-US" altLang="zh-CN" sz="1050" dirty="0">
                <a:solidFill>
                  <a:schemeClr val="bg1">
                    <a:alpha val="39000"/>
                  </a:schemeClr>
                </a:solidFill>
                <a:cs typeface="+mn-ea"/>
                <a:sym typeface="+mn-lt"/>
              </a:rPr>
              <a:t> UP</a:t>
            </a:r>
            <a:endParaRPr lang="zh-CN" altLang="en-US" sz="1050" dirty="0">
              <a:solidFill>
                <a:schemeClr val="bg1">
                  <a:alpha val="39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9276CDEE-84EA-47A5-9BD4-EA7FFBB98A99}"/>
              </a:ext>
            </a:extLst>
          </p:cNvPr>
          <p:cNvCxnSpPr>
            <a:cxnSpLocks/>
          </p:cNvCxnSpPr>
          <p:nvPr/>
        </p:nvCxnSpPr>
        <p:spPr>
          <a:xfrm>
            <a:off x="7255693" y="4651644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B69EC2F-38B6-4D95-9785-67EDC1FBA846}"/>
              </a:ext>
            </a:extLst>
          </p:cNvPr>
          <p:cNvSpPr txBox="1"/>
          <p:nvPr/>
        </p:nvSpPr>
        <p:spPr>
          <a:xfrm>
            <a:off x="7150459" y="4199917"/>
            <a:ext cx="179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1">
                    <a:alpha val="39000"/>
                  </a:schemeClr>
                </a:solidFill>
                <a:cs typeface="+mn-ea"/>
                <a:sym typeface="+mn-lt"/>
              </a:rPr>
              <a:t>CHANPIN</a:t>
            </a:r>
            <a:endParaRPr lang="zh-CN" altLang="en-US" dirty="0">
              <a:solidFill>
                <a:schemeClr val="bg1">
                  <a:alpha val="39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4" name="直接连接符 2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F4B5C564-2264-48F5-85B1-FE6AE9D8B4B1}"/>
              </a:ext>
            </a:extLst>
          </p:cNvPr>
          <p:cNvCxnSpPr>
            <a:cxnSpLocks/>
          </p:cNvCxnSpPr>
          <p:nvPr/>
        </p:nvCxnSpPr>
        <p:spPr>
          <a:xfrm>
            <a:off x="1548652" y="3738275"/>
            <a:ext cx="415585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B98DDAC5-0F6F-4403-B403-A2D82921D944}"/>
              </a:ext>
            </a:extLst>
          </p:cNvPr>
          <p:cNvCxnSpPr>
            <a:cxnSpLocks/>
          </p:cNvCxnSpPr>
          <p:nvPr/>
        </p:nvCxnSpPr>
        <p:spPr>
          <a:xfrm>
            <a:off x="1555075" y="4754849"/>
            <a:ext cx="423172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388BBB0-00DA-474F-97ED-6D67EA8B8F31}"/>
              </a:ext>
            </a:extLst>
          </p:cNvPr>
          <p:cNvSpPr/>
          <p:nvPr/>
        </p:nvSpPr>
        <p:spPr>
          <a:xfrm>
            <a:off x="1644046" y="3949189"/>
            <a:ext cx="146825" cy="5609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BB45954F-C620-4B38-A301-14F6340B9DEB}"/>
              </a:ext>
            </a:extLst>
          </p:cNvPr>
          <p:cNvSpPr txBox="1"/>
          <p:nvPr/>
        </p:nvSpPr>
        <p:spPr>
          <a:xfrm>
            <a:off x="1967744" y="3908136"/>
            <a:ext cx="3339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珠宝首饰展示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93F7ABE7-DA01-473C-9A90-90EAF17FAA00}"/>
              </a:ext>
            </a:extLst>
          </p:cNvPr>
          <p:cNvSpPr txBox="1"/>
          <p:nvPr/>
        </p:nvSpPr>
        <p:spPr>
          <a:xfrm rot="16200000">
            <a:off x="2227905" y="4317163"/>
            <a:ext cx="400110" cy="15773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chemeClr val="bg1"/>
                </a:solidFill>
                <a:cs typeface="+mn-ea"/>
                <a:sym typeface="+mn-lt"/>
              </a:rPr>
              <a:t>20XX.XX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00715396"/>
      </p:ext>
    </p:extLst>
  </p:cSld>
  <p:clrMapOvr>
    <a:masterClrMapping/>
  </p:clrMapOvr>
  <mc:AlternateContent xmlns:mc="http://schemas.openxmlformats.org/markup-compatibility/2006">
    <mc:Choice xmlns="" xmlns:a16="http://schemas.microsoft.com/office/drawing/2014/main" xmlns:a14="http://schemas.microsoft.com/office/drawing/2010/main" xmlns:p14="http://schemas.microsoft.com/office/powerpoint/2010/main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6" grpId="0"/>
      <p:bldP spid="18" grpId="0"/>
      <p:bldP spid="26" grpId="0" animBg="1"/>
      <p:bldP spid="27" grpId="0"/>
      <p:bldP spid="3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0194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974B8A6-7589-4336-B306-3C64D59F3F8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E64B24B-2651-449D-A24C-B02500485D93}"/>
              </a:ext>
            </a:extLst>
          </p:cNvPr>
          <p:cNvSpPr/>
          <p:nvPr/>
        </p:nvSpPr>
        <p:spPr>
          <a:xfrm>
            <a:off x="1423308" y="0"/>
            <a:ext cx="1264920" cy="6858000"/>
          </a:xfrm>
          <a:prstGeom prst="rect">
            <a:avLst/>
          </a:prstGeom>
          <a:solidFill>
            <a:srgbClr val="D8B6AC"/>
          </a:soli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C7C15A8-65B1-4AFC-A106-41D24B862BA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5768" y="1767840"/>
            <a:ext cx="2545080" cy="3817620"/>
          </a:xfrm>
          <a:prstGeom prst="rect">
            <a:avLst/>
          </a:prstGeom>
        </p:spPr>
      </p:pic>
      <p:grpSp>
        <p:nvGrpSpPr>
          <p:cNvPr id="50" name="组合 4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F2E76C3B-1897-4949-9FF5-236177BF3C05}"/>
              </a:ext>
            </a:extLst>
          </p:cNvPr>
          <p:cNvGrpSpPr/>
          <p:nvPr/>
        </p:nvGrpSpPr>
        <p:grpSpPr>
          <a:xfrm>
            <a:off x="8410711" y="2244671"/>
            <a:ext cx="2013022" cy="2203892"/>
            <a:chOff x="8410711" y="2244671"/>
            <a:chExt cx="2013022" cy="2203892"/>
          </a:xfrm>
        </p:grpSpPr>
        <p:sp>
          <p:nvSpPr>
            <p:cNvPr id="19" name="文本框 1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86A5AE2A-B19A-4C53-ABE4-E1008EF1DD57}"/>
                </a:ext>
              </a:extLst>
            </p:cNvPr>
            <p:cNvSpPr txBox="1"/>
            <p:nvPr/>
          </p:nvSpPr>
          <p:spPr>
            <a:xfrm>
              <a:off x="8410711" y="2244671"/>
              <a:ext cx="1133826" cy="1375549"/>
            </a:xfrm>
            <a:custGeom>
              <a:avLst/>
              <a:gdLst/>
              <a:ahLst/>
              <a:cxnLst/>
              <a:rect l="l" t="t" r="r" b="b"/>
              <a:pathLst>
                <a:path w="1133826" h="1375549">
                  <a:moveTo>
                    <a:pt x="569904" y="0"/>
                  </a:moveTo>
                  <a:cubicBezTo>
                    <a:pt x="761328" y="0"/>
                    <a:pt x="903171" y="89675"/>
                    <a:pt x="995433" y="269024"/>
                  </a:cubicBezTo>
                  <a:cubicBezTo>
                    <a:pt x="1087695" y="448373"/>
                    <a:pt x="1133826" y="712586"/>
                    <a:pt x="1133826" y="1061663"/>
                  </a:cubicBezTo>
                  <a:cubicBezTo>
                    <a:pt x="1133826" y="1153648"/>
                    <a:pt x="1130973" y="1240036"/>
                    <a:pt x="1125267" y="1320826"/>
                  </a:cubicBezTo>
                  <a:lnTo>
                    <a:pt x="1120263" y="1375549"/>
                  </a:lnTo>
                  <a:lnTo>
                    <a:pt x="855114" y="1375549"/>
                  </a:lnTo>
                  <a:lnTo>
                    <a:pt x="868365" y="1233182"/>
                  </a:lnTo>
                  <a:cubicBezTo>
                    <a:pt x="871703" y="1177706"/>
                    <a:pt x="873371" y="1120533"/>
                    <a:pt x="873371" y="1061663"/>
                  </a:cubicBezTo>
                  <a:cubicBezTo>
                    <a:pt x="873371" y="819091"/>
                    <a:pt x="846935" y="619446"/>
                    <a:pt x="794063" y="462727"/>
                  </a:cubicBezTo>
                  <a:cubicBezTo>
                    <a:pt x="741190" y="306008"/>
                    <a:pt x="666470" y="227648"/>
                    <a:pt x="569904" y="227648"/>
                  </a:cubicBezTo>
                  <a:cubicBezTo>
                    <a:pt x="467134" y="227648"/>
                    <a:pt x="388877" y="308247"/>
                    <a:pt x="335134" y="469445"/>
                  </a:cubicBezTo>
                  <a:cubicBezTo>
                    <a:pt x="281391" y="630642"/>
                    <a:pt x="254520" y="828048"/>
                    <a:pt x="254520" y="1061663"/>
                  </a:cubicBezTo>
                  <a:cubicBezTo>
                    <a:pt x="254520" y="1140046"/>
                    <a:pt x="256109" y="1213073"/>
                    <a:pt x="259285" y="1280744"/>
                  </a:cubicBezTo>
                  <a:lnTo>
                    <a:pt x="265078" y="1375549"/>
                  </a:lnTo>
                  <a:lnTo>
                    <a:pt x="13790" y="1375549"/>
                  </a:lnTo>
                  <a:lnTo>
                    <a:pt x="8905" y="1323787"/>
                  </a:lnTo>
                  <a:cubicBezTo>
                    <a:pt x="2968" y="1242237"/>
                    <a:pt x="0" y="1154863"/>
                    <a:pt x="0" y="1061663"/>
                  </a:cubicBezTo>
                  <a:cubicBezTo>
                    <a:pt x="0" y="778166"/>
                    <a:pt x="41700" y="530349"/>
                    <a:pt x="125100" y="318209"/>
                  </a:cubicBezTo>
                  <a:cubicBezTo>
                    <a:pt x="208499" y="106070"/>
                    <a:pt x="356768" y="0"/>
                    <a:pt x="569904" y="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39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9B2797CF-C577-410A-A284-02DE5B2A1879}"/>
                </a:ext>
              </a:extLst>
            </p:cNvPr>
            <p:cNvSpPr txBox="1"/>
            <p:nvPr/>
          </p:nvSpPr>
          <p:spPr>
            <a:xfrm>
              <a:off x="9677562" y="2299647"/>
              <a:ext cx="746171" cy="1320573"/>
            </a:xfrm>
            <a:custGeom>
              <a:avLst/>
              <a:gdLst/>
              <a:ahLst/>
              <a:cxnLst/>
              <a:rect l="l" t="t" r="r" b="b"/>
              <a:pathLst>
                <a:path w="746171" h="1320573">
                  <a:moveTo>
                    <a:pt x="591558" y="844"/>
                  </a:moveTo>
                  <a:cubicBezTo>
                    <a:pt x="610711" y="-1458"/>
                    <a:pt x="631183" y="951"/>
                    <a:pt x="652975" y="8073"/>
                  </a:cubicBezTo>
                  <a:cubicBezTo>
                    <a:pt x="679277" y="17663"/>
                    <a:pt x="701385" y="37983"/>
                    <a:pt x="719299" y="69032"/>
                  </a:cubicBezTo>
                  <a:cubicBezTo>
                    <a:pt x="737213" y="100081"/>
                    <a:pt x="746171" y="133441"/>
                    <a:pt x="746171" y="169112"/>
                  </a:cubicBezTo>
                  <a:lnTo>
                    <a:pt x="746171" y="1320573"/>
                  </a:lnTo>
                  <a:lnTo>
                    <a:pt x="524457" y="1320573"/>
                  </a:lnTo>
                  <a:lnTo>
                    <a:pt x="524457" y="437400"/>
                  </a:lnTo>
                  <a:lnTo>
                    <a:pt x="524457" y="381188"/>
                  </a:lnTo>
                  <a:lnTo>
                    <a:pt x="527147" y="356392"/>
                  </a:lnTo>
                  <a:lnTo>
                    <a:pt x="522083" y="362957"/>
                  </a:lnTo>
                  <a:lnTo>
                    <a:pt x="189560" y="774860"/>
                  </a:lnTo>
                  <a:cubicBezTo>
                    <a:pt x="175950" y="790369"/>
                    <a:pt x="157094" y="803670"/>
                    <a:pt x="132992" y="814764"/>
                  </a:cubicBezTo>
                  <a:cubicBezTo>
                    <a:pt x="108890" y="825858"/>
                    <a:pt x="83237" y="823650"/>
                    <a:pt x="56033" y="808141"/>
                  </a:cubicBezTo>
                  <a:cubicBezTo>
                    <a:pt x="28829" y="792632"/>
                    <a:pt x="11168" y="766750"/>
                    <a:pt x="3050" y="730494"/>
                  </a:cubicBezTo>
                  <a:cubicBezTo>
                    <a:pt x="-5069" y="694238"/>
                    <a:pt x="3026" y="660395"/>
                    <a:pt x="27334" y="628966"/>
                  </a:cubicBezTo>
                  <a:lnTo>
                    <a:pt x="444649" y="110289"/>
                  </a:lnTo>
                  <a:cubicBezTo>
                    <a:pt x="473895" y="74808"/>
                    <a:pt x="505031" y="45341"/>
                    <a:pt x="538059" y="21888"/>
                  </a:cubicBezTo>
                  <a:cubicBezTo>
                    <a:pt x="554572" y="10162"/>
                    <a:pt x="572406" y="3147"/>
                    <a:pt x="591558" y="844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39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E026ED31-2C2E-416E-87E3-23FD085E07FA}"/>
                </a:ext>
              </a:extLst>
            </p:cNvPr>
            <p:cNvSpPr txBox="1"/>
            <p:nvPr/>
          </p:nvSpPr>
          <p:spPr>
            <a:xfrm>
              <a:off x="8424502" y="3620220"/>
              <a:ext cx="1106473" cy="804510"/>
            </a:xfrm>
            <a:custGeom>
              <a:avLst/>
              <a:gdLst/>
              <a:ahLst/>
              <a:cxnLst/>
              <a:rect l="l" t="t" r="r" b="b"/>
              <a:pathLst>
                <a:path w="1106473" h="804510">
                  <a:moveTo>
                    <a:pt x="0" y="0"/>
                  </a:moveTo>
                  <a:lnTo>
                    <a:pt x="251288" y="0"/>
                  </a:lnTo>
                  <a:lnTo>
                    <a:pt x="251452" y="2685"/>
                  </a:lnTo>
                  <a:cubicBezTo>
                    <a:pt x="263366" y="158474"/>
                    <a:pt x="285207" y="280788"/>
                    <a:pt x="316976" y="369628"/>
                  </a:cubicBezTo>
                  <a:cubicBezTo>
                    <a:pt x="367808" y="511771"/>
                    <a:pt x="447520" y="582843"/>
                    <a:pt x="556114" y="582843"/>
                  </a:cubicBezTo>
                  <a:cubicBezTo>
                    <a:pt x="651636" y="582843"/>
                    <a:pt x="726094" y="492259"/>
                    <a:pt x="779489" y="311090"/>
                  </a:cubicBezTo>
                  <a:cubicBezTo>
                    <a:pt x="806187" y="220506"/>
                    <a:pt x="826210" y="123132"/>
                    <a:pt x="839558" y="18969"/>
                  </a:cubicBezTo>
                  <a:lnTo>
                    <a:pt x="841324" y="0"/>
                  </a:lnTo>
                  <a:lnTo>
                    <a:pt x="1106473" y="0"/>
                  </a:lnTo>
                  <a:lnTo>
                    <a:pt x="1100778" y="62265"/>
                  </a:lnTo>
                  <a:cubicBezTo>
                    <a:pt x="1079380" y="250248"/>
                    <a:pt x="1040151" y="403249"/>
                    <a:pt x="983091" y="521267"/>
                  </a:cubicBezTo>
                  <a:cubicBezTo>
                    <a:pt x="891794" y="710095"/>
                    <a:pt x="749468" y="804510"/>
                    <a:pt x="556114" y="804510"/>
                  </a:cubicBezTo>
                  <a:cubicBezTo>
                    <a:pt x="247416" y="804510"/>
                    <a:pt x="64127" y="558405"/>
                    <a:pt x="6246" y="6619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39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071B2A4D-68E7-4E25-A2F9-9A19398EC1D6}"/>
                </a:ext>
              </a:extLst>
            </p:cNvPr>
            <p:cNvSpPr txBox="1"/>
            <p:nvPr/>
          </p:nvSpPr>
          <p:spPr>
            <a:xfrm>
              <a:off x="10202018" y="3620220"/>
              <a:ext cx="221714" cy="828343"/>
            </a:xfrm>
            <a:custGeom>
              <a:avLst/>
              <a:gdLst/>
              <a:ahLst/>
              <a:cxnLst/>
              <a:rect l="l" t="t" r="r" b="b"/>
              <a:pathLst>
                <a:path w="221714" h="828343">
                  <a:moveTo>
                    <a:pt x="0" y="0"/>
                  </a:moveTo>
                  <a:lnTo>
                    <a:pt x="221714" y="0"/>
                  </a:lnTo>
                  <a:lnTo>
                    <a:pt x="221714" y="717486"/>
                  </a:lnTo>
                  <a:cubicBezTo>
                    <a:pt x="221714" y="791390"/>
                    <a:pt x="184761" y="828343"/>
                    <a:pt x="110857" y="828343"/>
                  </a:cubicBezTo>
                  <a:cubicBezTo>
                    <a:pt x="36952" y="828343"/>
                    <a:pt x="0" y="791390"/>
                    <a:pt x="0" y="71748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39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20" name="直接连接符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975075EE-A186-4FBF-B4D0-78FCB5E1751F}"/>
              </a:ext>
            </a:extLst>
          </p:cNvPr>
          <p:cNvCxnSpPr>
            <a:cxnSpLocks/>
          </p:cNvCxnSpPr>
          <p:nvPr/>
        </p:nvCxnSpPr>
        <p:spPr>
          <a:xfrm>
            <a:off x="5125304" y="5333970"/>
            <a:ext cx="1588652" cy="0"/>
          </a:xfrm>
          <a:prstGeom prst="line">
            <a:avLst/>
          </a:prstGeom>
          <a:ln w="3810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477C1A93-9F25-4731-A48F-A6FAE34D8884}"/>
              </a:ext>
            </a:extLst>
          </p:cNvPr>
          <p:cNvSpPr txBox="1"/>
          <p:nvPr/>
        </p:nvSpPr>
        <p:spPr>
          <a:xfrm>
            <a:off x="5020241" y="4975769"/>
            <a:ext cx="16932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KEEP MOVING ON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287FC73-1546-4BF6-9032-39E32A6E7B3B}"/>
              </a:ext>
            </a:extLst>
          </p:cNvPr>
          <p:cNvCxnSpPr>
            <a:cxnSpLocks/>
          </p:cNvCxnSpPr>
          <p:nvPr/>
        </p:nvCxnSpPr>
        <p:spPr>
          <a:xfrm>
            <a:off x="5124881" y="4882243"/>
            <a:ext cx="1588652" cy="0"/>
          </a:xfrm>
          <a:prstGeom prst="line">
            <a:avLst/>
          </a:prstGeom>
          <a:ln w="3810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44F07940-F666-4236-8292-9A9DE75A0287}"/>
              </a:ext>
            </a:extLst>
          </p:cNvPr>
          <p:cNvSpPr txBox="1"/>
          <p:nvPr/>
        </p:nvSpPr>
        <p:spPr>
          <a:xfrm>
            <a:off x="5032784" y="4527935"/>
            <a:ext cx="11977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DAY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DAY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 UP</a:t>
            </a:r>
            <a:endParaRPr lang="zh-CN" altLang="en-US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24" name="直接连接符 2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B54DC751-9D74-4B48-B5D7-FF00E8FBA909}"/>
              </a:ext>
            </a:extLst>
          </p:cNvPr>
          <p:cNvCxnSpPr>
            <a:cxnSpLocks/>
          </p:cNvCxnSpPr>
          <p:nvPr/>
        </p:nvCxnSpPr>
        <p:spPr>
          <a:xfrm>
            <a:off x="5124881" y="4424730"/>
            <a:ext cx="1588652" cy="0"/>
          </a:xfrm>
          <a:prstGeom prst="line">
            <a:avLst/>
          </a:prstGeom>
          <a:ln w="3810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55C7F2E4-F307-4144-BDC5-B1ED7552BE81}"/>
              </a:ext>
            </a:extLst>
          </p:cNvPr>
          <p:cNvSpPr txBox="1"/>
          <p:nvPr/>
        </p:nvSpPr>
        <p:spPr>
          <a:xfrm>
            <a:off x="5019647" y="3973003"/>
            <a:ext cx="1799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PART ONE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58A5FFF6-4E37-4A3E-8C36-BD1258406D53}"/>
              </a:ext>
            </a:extLst>
          </p:cNvPr>
          <p:cNvSpPr txBox="1"/>
          <p:nvPr/>
        </p:nvSpPr>
        <p:spPr>
          <a:xfrm>
            <a:off x="10620188" y="2688008"/>
            <a:ext cx="400110" cy="14640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chemeClr val="bg1"/>
                </a:solidFill>
                <a:cs typeface="+mn-ea"/>
                <a:sym typeface="+mn-lt"/>
              </a:rPr>
              <a:t>20XX.XX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E0F9EE7-000C-473A-A957-4B353468CBB3}"/>
              </a:ext>
            </a:extLst>
          </p:cNvPr>
          <p:cNvSpPr txBox="1"/>
          <p:nvPr/>
        </p:nvSpPr>
        <p:spPr>
          <a:xfrm rot="16200000">
            <a:off x="2457395" y="623001"/>
            <a:ext cx="461665" cy="12990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20XX.XX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cxnSp>
        <p:nvCxnSpPr>
          <p:cNvPr id="30" name="直接连接符 2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F8A1A57F-752A-409D-B1E6-5F22AEC49773}"/>
              </a:ext>
            </a:extLst>
          </p:cNvPr>
          <p:cNvCxnSpPr>
            <a:cxnSpLocks/>
          </p:cNvCxnSpPr>
          <p:nvPr/>
        </p:nvCxnSpPr>
        <p:spPr>
          <a:xfrm>
            <a:off x="2083532" y="1501708"/>
            <a:ext cx="120939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BCF0A1C-1250-4895-97C3-1B41F00577B9}"/>
              </a:ext>
            </a:extLst>
          </p:cNvPr>
          <p:cNvCxnSpPr/>
          <p:nvPr/>
        </p:nvCxnSpPr>
        <p:spPr>
          <a:xfrm>
            <a:off x="5760720" y="1041706"/>
            <a:ext cx="0" cy="1488134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14D0D84-C9C9-441F-A36C-8AFB3F56A637}"/>
              </a:ext>
            </a:extLst>
          </p:cNvPr>
          <p:cNvCxnSpPr/>
          <p:nvPr/>
        </p:nvCxnSpPr>
        <p:spPr>
          <a:xfrm>
            <a:off x="11487763" y="3560334"/>
            <a:ext cx="0" cy="1488134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12D708B3-CE54-4140-AE87-38915CC6DE2D}"/>
              </a:ext>
            </a:extLst>
          </p:cNvPr>
          <p:cNvCxnSpPr>
            <a:cxnSpLocks/>
          </p:cNvCxnSpPr>
          <p:nvPr/>
        </p:nvCxnSpPr>
        <p:spPr>
          <a:xfrm>
            <a:off x="8035465" y="1440309"/>
            <a:ext cx="0" cy="859338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1BBD4E3C-7301-4E4A-93E3-25E94F62B342}"/>
              </a:ext>
            </a:extLst>
          </p:cNvPr>
          <p:cNvCxnSpPr>
            <a:cxnSpLocks/>
          </p:cNvCxnSpPr>
          <p:nvPr/>
        </p:nvCxnSpPr>
        <p:spPr>
          <a:xfrm>
            <a:off x="662747" y="1041706"/>
            <a:ext cx="0" cy="859338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3D06307-38D7-4B5D-B9F3-496EA02D1601}"/>
              </a:ext>
            </a:extLst>
          </p:cNvPr>
          <p:cNvCxnSpPr>
            <a:cxnSpLocks/>
          </p:cNvCxnSpPr>
          <p:nvPr/>
        </p:nvCxnSpPr>
        <p:spPr>
          <a:xfrm>
            <a:off x="9827612" y="4236272"/>
            <a:ext cx="0" cy="859338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椭圆 4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7FB6FEC-FF14-4655-8AB9-5D53C489F179}"/>
              </a:ext>
            </a:extLst>
          </p:cNvPr>
          <p:cNvSpPr/>
          <p:nvPr/>
        </p:nvSpPr>
        <p:spPr>
          <a:xfrm>
            <a:off x="5659795" y="2555649"/>
            <a:ext cx="236772" cy="2367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2" name="椭圆 4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4869B947-776A-401C-AF65-624EED901526}"/>
              </a:ext>
            </a:extLst>
          </p:cNvPr>
          <p:cNvSpPr/>
          <p:nvPr/>
        </p:nvSpPr>
        <p:spPr>
          <a:xfrm>
            <a:off x="536998" y="923320"/>
            <a:ext cx="236772" cy="2367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3" name="椭圆 4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8BF8608-9A4C-4651-9BCA-AA7CAF863B27}"/>
              </a:ext>
            </a:extLst>
          </p:cNvPr>
          <p:cNvSpPr/>
          <p:nvPr/>
        </p:nvSpPr>
        <p:spPr>
          <a:xfrm>
            <a:off x="7917079" y="1256661"/>
            <a:ext cx="236772" cy="2367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4" name="椭圆 4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8F7FBADB-8D05-41C7-AC30-00A7FD25EDBC}"/>
              </a:ext>
            </a:extLst>
          </p:cNvPr>
          <p:cNvSpPr/>
          <p:nvPr/>
        </p:nvSpPr>
        <p:spPr>
          <a:xfrm>
            <a:off x="11369377" y="3501834"/>
            <a:ext cx="236772" cy="2367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45" name="直接连接符 4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AAFF541-3D9E-4995-986A-DF2E6854E90D}"/>
              </a:ext>
            </a:extLst>
          </p:cNvPr>
          <p:cNvCxnSpPr>
            <a:cxnSpLocks/>
          </p:cNvCxnSpPr>
          <p:nvPr/>
        </p:nvCxnSpPr>
        <p:spPr>
          <a:xfrm>
            <a:off x="8162725" y="5067511"/>
            <a:ext cx="0" cy="859338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椭圆 4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25EB3D5-51E5-491D-BB98-2F166B91DF4E}"/>
              </a:ext>
            </a:extLst>
          </p:cNvPr>
          <p:cNvSpPr/>
          <p:nvPr/>
        </p:nvSpPr>
        <p:spPr>
          <a:xfrm>
            <a:off x="9683332" y="5143449"/>
            <a:ext cx="236772" cy="2367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7" name="椭圆 4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04F6227-047C-4A57-87E6-536812499C76}"/>
              </a:ext>
            </a:extLst>
          </p:cNvPr>
          <p:cNvSpPr/>
          <p:nvPr/>
        </p:nvSpPr>
        <p:spPr>
          <a:xfrm>
            <a:off x="8058653" y="4949125"/>
            <a:ext cx="236772" cy="2367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矩形 4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B8F589E4-D496-4A9D-9EE0-B3F5B8AD2B3B}"/>
              </a:ext>
            </a:extLst>
          </p:cNvPr>
          <p:cNvSpPr/>
          <p:nvPr/>
        </p:nvSpPr>
        <p:spPr>
          <a:xfrm>
            <a:off x="1946473" y="5189220"/>
            <a:ext cx="198120" cy="792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文本框 4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74B3C80-DF6D-44F0-8827-7F225F0303B6}"/>
              </a:ext>
            </a:extLst>
          </p:cNvPr>
          <p:cNvSpPr txBox="1"/>
          <p:nvPr/>
        </p:nvSpPr>
        <p:spPr>
          <a:xfrm>
            <a:off x="5124881" y="5639885"/>
            <a:ext cx="23469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200" dirty="0" smtClean="0">
                <a:solidFill>
                  <a:schemeClr val="bg1"/>
                </a:solidFill>
                <a:cs typeface="+mn-ea"/>
                <a:sym typeface="+mn-lt"/>
              </a:rPr>
              <a:t>YPPPT.COM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6681201"/>
      </p:ext>
    </p:extLst>
  </p:cSld>
  <p:clrMapOvr>
    <a:masterClrMapping/>
  </p:clrMapOvr>
  <mc:AlternateContent xmlns:mc="http://schemas.openxmlformats.org/markup-compatibility/2006">
    <mc:Choice xmlns="" xmlns:a16="http://schemas.microsoft.com/office/drawing/2014/main" xmlns:a14="http://schemas.microsoft.com/office/drawing/2010/main" xmlns:p14="http://schemas.microsoft.com/office/powerpoint/2010/main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1" grpId="0"/>
      <p:bldP spid="23" grpId="0"/>
      <p:bldP spid="25" grpId="0"/>
      <p:bldP spid="29" grpId="0"/>
      <p:bldP spid="41" grpId="0" animBg="1"/>
      <p:bldP spid="42" grpId="0" animBg="1"/>
      <p:bldP spid="43" grpId="0" animBg="1"/>
      <p:bldP spid="44" grpId="0" animBg="1"/>
      <p:bldP spid="46" grpId="0" animBg="1"/>
      <p:bldP spid="47" grpId="0" animBg="1"/>
      <p:bldP spid="4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868E9404-7022-4C1A-B016-31E0CB6CB76E}"/>
              </a:ext>
            </a:extLst>
          </p:cNvPr>
          <p:cNvSpPr/>
          <p:nvPr/>
        </p:nvSpPr>
        <p:spPr>
          <a:xfrm>
            <a:off x="3962854" y="0"/>
            <a:ext cx="4266292" cy="6858000"/>
          </a:xfrm>
          <a:prstGeom prst="rect">
            <a:avLst/>
          </a:prstGeom>
          <a:solidFill>
            <a:srgbClr val="6E5B5D"/>
          </a:solidFill>
          <a:ln>
            <a:solidFill>
              <a:srgbClr val="6E5B5D"/>
            </a:solidFill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FA7A4CC-D263-4C96-8809-8422D16BA6FF}"/>
              </a:ext>
            </a:extLst>
          </p:cNvPr>
          <p:cNvCxnSpPr>
            <a:cxnSpLocks/>
          </p:cNvCxnSpPr>
          <p:nvPr/>
        </p:nvCxnSpPr>
        <p:spPr>
          <a:xfrm>
            <a:off x="639598" y="648166"/>
            <a:ext cx="0" cy="859338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9B4C378-6951-47F7-84DA-D64C2E3CD204}"/>
              </a:ext>
            </a:extLst>
          </p:cNvPr>
          <p:cNvSpPr/>
          <p:nvPr/>
        </p:nvSpPr>
        <p:spPr>
          <a:xfrm>
            <a:off x="513849" y="529780"/>
            <a:ext cx="236772" cy="236772"/>
          </a:xfrm>
          <a:prstGeom prst="ellipse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9B543F0-5B2E-4816-A85B-81A55C891811}"/>
              </a:ext>
            </a:extLst>
          </p:cNvPr>
          <p:cNvCxnSpPr>
            <a:cxnSpLocks/>
          </p:cNvCxnSpPr>
          <p:nvPr/>
        </p:nvCxnSpPr>
        <p:spPr>
          <a:xfrm>
            <a:off x="619438" y="648166"/>
            <a:ext cx="0" cy="859338"/>
          </a:xfrm>
          <a:prstGeom prst="line">
            <a:avLst/>
          </a:prstGeom>
          <a:ln>
            <a:solidFill>
              <a:srgbClr val="6E5B5D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122E259-0E09-40FF-8FCB-A01282484FBF}"/>
              </a:ext>
            </a:extLst>
          </p:cNvPr>
          <p:cNvSpPr txBox="1"/>
          <p:nvPr/>
        </p:nvSpPr>
        <p:spPr>
          <a:xfrm>
            <a:off x="442854" y="1507504"/>
            <a:ext cx="400110" cy="14640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rgbClr val="6E5B5D"/>
                </a:solidFill>
                <a:cs typeface="+mn-ea"/>
                <a:sym typeface="+mn-lt"/>
              </a:rPr>
              <a:t>20XX.XX</a:t>
            </a:r>
            <a:endParaRPr lang="zh-CN" altLang="en-US" sz="1400" dirty="0">
              <a:solidFill>
                <a:srgbClr val="6E5B5D"/>
              </a:solidFill>
              <a:cs typeface="+mn-ea"/>
              <a:sym typeface="+mn-lt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79330EE-13C7-49F3-823E-FCB03EBA86AC}"/>
              </a:ext>
            </a:extLst>
          </p:cNvPr>
          <p:cNvCxnSpPr>
            <a:cxnSpLocks/>
          </p:cNvCxnSpPr>
          <p:nvPr/>
        </p:nvCxnSpPr>
        <p:spPr>
          <a:xfrm>
            <a:off x="11573858" y="5270276"/>
            <a:ext cx="0" cy="859338"/>
          </a:xfrm>
          <a:prstGeom prst="line">
            <a:avLst/>
          </a:prstGeom>
          <a:ln>
            <a:solidFill>
              <a:srgbClr val="6E5B5D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5472FAD-4750-4BCC-A6D1-00CE3DB11BB9}"/>
              </a:ext>
            </a:extLst>
          </p:cNvPr>
          <p:cNvSpPr/>
          <p:nvPr/>
        </p:nvSpPr>
        <p:spPr>
          <a:xfrm>
            <a:off x="11460058" y="6066273"/>
            <a:ext cx="236772" cy="236772"/>
          </a:xfrm>
          <a:prstGeom prst="ellipse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13B4B75-550E-420F-9557-B8798035874F}"/>
              </a:ext>
            </a:extLst>
          </p:cNvPr>
          <p:cNvSpPr txBox="1"/>
          <p:nvPr/>
        </p:nvSpPr>
        <p:spPr>
          <a:xfrm>
            <a:off x="11349036" y="2971544"/>
            <a:ext cx="400110" cy="21253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rgbClr val="6E5B5D"/>
                </a:solidFill>
                <a:cs typeface="+mn-ea"/>
                <a:sym typeface="+mn-lt"/>
              </a:rPr>
              <a:t>YPPPT.COM</a:t>
            </a:r>
            <a:endParaRPr lang="en-US" altLang="zh-CN" sz="1400" dirty="0">
              <a:solidFill>
                <a:srgbClr val="6E5B5D"/>
              </a:solidFill>
              <a:cs typeface="+mn-ea"/>
              <a:sym typeface="+mn-lt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03F0B459-AAE7-47D4-AE43-A0191BDE7642}"/>
              </a:ext>
            </a:extLst>
          </p:cNvPr>
          <p:cNvSpPr/>
          <p:nvPr/>
        </p:nvSpPr>
        <p:spPr>
          <a:xfrm>
            <a:off x="6545116" y="3433618"/>
            <a:ext cx="3664936" cy="2269378"/>
          </a:xfrm>
          <a:prstGeom prst="rect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F0C605ED-D664-4062-8263-3F1156E07A5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9288" y="3622822"/>
            <a:ext cx="2417116" cy="2014263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0DAAC22F-78DC-41A8-9E33-0CCD7DB1498A}"/>
              </a:ext>
            </a:extLst>
          </p:cNvPr>
          <p:cNvSpPr txBox="1"/>
          <p:nvPr/>
        </p:nvSpPr>
        <p:spPr>
          <a:xfrm>
            <a:off x="4866966" y="5900784"/>
            <a:ext cx="2595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CHANPIN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6227927-8421-4D3A-ADA8-837E63369C63}"/>
              </a:ext>
            </a:extLst>
          </p:cNvPr>
          <p:cNvSpPr/>
          <p:nvPr/>
        </p:nvSpPr>
        <p:spPr>
          <a:xfrm>
            <a:off x="1765607" y="910312"/>
            <a:ext cx="4544992" cy="2814320"/>
          </a:xfrm>
          <a:prstGeom prst="rect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AD47FE0-8B85-4895-B4AD-CAEFFCF9BF07}"/>
              </a:ext>
            </a:extLst>
          </p:cNvPr>
          <p:cNvSpPr/>
          <p:nvPr/>
        </p:nvSpPr>
        <p:spPr>
          <a:xfrm>
            <a:off x="2544307" y="1858764"/>
            <a:ext cx="3020350" cy="281432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33" name="直接连接符 3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601ACD99-A898-49E8-8AA8-1F74E50AF89F}"/>
              </a:ext>
            </a:extLst>
          </p:cNvPr>
          <p:cNvCxnSpPr>
            <a:cxnSpLocks/>
          </p:cNvCxnSpPr>
          <p:nvPr/>
        </p:nvCxnSpPr>
        <p:spPr>
          <a:xfrm>
            <a:off x="5874638" y="2472978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9DDD269-E9D0-4A30-9893-FF46BD24FBE2}"/>
              </a:ext>
            </a:extLst>
          </p:cNvPr>
          <p:cNvSpPr txBox="1"/>
          <p:nvPr/>
        </p:nvSpPr>
        <p:spPr>
          <a:xfrm>
            <a:off x="5769575" y="2114777"/>
            <a:ext cx="16932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100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KEEP MOVING ON</a:t>
            </a:r>
            <a:endParaRPr lang="zh-CN" altLang="en-US" sz="1100" dirty="0">
              <a:solidFill>
                <a:schemeClr val="bg1">
                  <a:alpha val="8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35" name="直接连接符 3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F5AFB2F9-92BF-4FB0-A102-6F2901A93922}"/>
              </a:ext>
            </a:extLst>
          </p:cNvPr>
          <p:cNvCxnSpPr>
            <a:cxnSpLocks/>
          </p:cNvCxnSpPr>
          <p:nvPr/>
        </p:nvCxnSpPr>
        <p:spPr>
          <a:xfrm>
            <a:off x="5874215" y="2021251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EB6E90CA-C19D-403D-BC72-ADDF43D10C5D}"/>
              </a:ext>
            </a:extLst>
          </p:cNvPr>
          <p:cNvSpPr txBox="1"/>
          <p:nvPr/>
        </p:nvSpPr>
        <p:spPr>
          <a:xfrm>
            <a:off x="5782118" y="1666943"/>
            <a:ext cx="11977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50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DAY </a:t>
            </a:r>
            <a:r>
              <a:rPr lang="en-US" altLang="zh-CN" sz="1050" dirty="0" err="1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DAY</a:t>
            </a:r>
            <a:r>
              <a:rPr lang="en-US" altLang="zh-CN" sz="1050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 UP</a:t>
            </a:r>
            <a:endParaRPr lang="zh-CN" altLang="en-US" sz="1050" dirty="0">
              <a:solidFill>
                <a:schemeClr val="bg1">
                  <a:alpha val="8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37" name="直接连接符 3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DAE2279-12C0-4E84-9C58-28D077ABB34C}"/>
              </a:ext>
            </a:extLst>
          </p:cNvPr>
          <p:cNvCxnSpPr>
            <a:cxnSpLocks/>
          </p:cNvCxnSpPr>
          <p:nvPr/>
        </p:nvCxnSpPr>
        <p:spPr>
          <a:xfrm>
            <a:off x="5874215" y="1563738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597C21E-EDAD-4A12-9792-099BEDA25144}"/>
              </a:ext>
            </a:extLst>
          </p:cNvPr>
          <p:cNvSpPr txBox="1"/>
          <p:nvPr/>
        </p:nvSpPr>
        <p:spPr>
          <a:xfrm>
            <a:off x="5768981" y="1112011"/>
            <a:ext cx="179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1">
                    <a:alpha val="80000"/>
                  </a:schemeClr>
                </a:solidFill>
                <a:cs typeface="+mn-ea"/>
                <a:sym typeface="+mn-lt"/>
              </a:rPr>
              <a:t>CHANPIN</a:t>
            </a:r>
            <a:endParaRPr lang="zh-CN" altLang="en-US" dirty="0">
              <a:solidFill>
                <a:schemeClr val="bg1">
                  <a:alpha val="8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40" name="直接连接符 3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009406AD-AE53-45CB-9604-9C63BD9B0373}"/>
              </a:ext>
            </a:extLst>
          </p:cNvPr>
          <p:cNvCxnSpPr/>
          <p:nvPr/>
        </p:nvCxnSpPr>
        <p:spPr>
          <a:xfrm>
            <a:off x="8988837" y="1202584"/>
            <a:ext cx="0" cy="1488134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椭圆 4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5B4498C2-2CA9-44E4-86C6-18DF24A90C9E}"/>
              </a:ext>
            </a:extLst>
          </p:cNvPr>
          <p:cNvSpPr/>
          <p:nvPr/>
        </p:nvSpPr>
        <p:spPr>
          <a:xfrm>
            <a:off x="8887912" y="2716527"/>
            <a:ext cx="236772" cy="2367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42" name="直接连接符 4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43E3D45-74B6-4E2B-83F0-FE36BDE7EFE8}"/>
              </a:ext>
            </a:extLst>
          </p:cNvPr>
          <p:cNvCxnSpPr>
            <a:cxnSpLocks/>
          </p:cNvCxnSpPr>
          <p:nvPr/>
        </p:nvCxnSpPr>
        <p:spPr>
          <a:xfrm>
            <a:off x="4445824" y="5217152"/>
            <a:ext cx="0" cy="859338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椭圆 4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6155A907-0685-4901-9764-32D400803E5A}"/>
              </a:ext>
            </a:extLst>
          </p:cNvPr>
          <p:cNvSpPr/>
          <p:nvPr/>
        </p:nvSpPr>
        <p:spPr>
          <a:xfrm>
            <a:off x="4327438" y="5033504"/>
            <a:ext cx="236772" cy="2367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18899739"/>
      </p:ext>
    </p:extLst>
  </p:cSld>
  <p:clrMapOvr>
    <a:masterClrMapping/>
  </p:clrMapOvr>
  <mc:AlternateContent xmlns:mc="http://schemas.openxmlformats.org/markup-compatibility/2006">
    <mc:Choice xmlns="" xmlns:a16="http://schemas.microsoft.com/office/drawing/2014/main" xmlns:a14="http://schemas.microsoft.com/office/drawing/2010/main" xmlns:p14="http://schemas.microsoft.com/office/powerpoint/2010/main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4" grpId="0"/>
      <p:bldP spid="36" grpId="0"/>
      <p:bldP spid="38" grpId="0"/>
      <p:bldP spid="41" grpId="0" animBg="1"/>
      <p:bldP spid="4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868E9404-7022-4C1A-B016-31E0CB6CB76E}"/>
              </a:ext>
            </a:extLst>
          </p:cNvPr>
          <p:cNvSpPr/>
          <p:nvPr/>
        </p:nvSpPr>
        <p:spPr>
          <a:xfrm>
            <a:off x="3962854" y="0"/>
            <a:ext cx="4266292" cy="6858000"/>
          </a:xfrm>
          <a:prstGeom prst="rect">
            <a:avLst/>
          </a:prstGeom>
          <a:solidFill>
            <a:srgbClr val="6E5B5D"/>
          </a:solidFill>
          <a:ln>
            <a:solidFill>
              <a:srgbClr val="6E5B5D"/>
            </a:solidFill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FA7A4CC-D263-4C96-8809-8422D16BA6FF}"/>
              </a:ext>
            </a:extLst>
          </p:cNvPr>
          <p:cNvCxnSpPr>
            <a:cxnSpLocks/>
          </p:cNvCxnSpPr>
          <p:nvPr/>
        </p:nvCxnSpPr>
        <p:spPr>
          <a:xfrm>
            <a:off x="639598" y="648166"/>
            <a:ext cx="0" cy="859338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9B4C378-6951-47F7-84DA-D64C2E3CD204}"/>
              </a:ext>
            </a:extLst>
          </p:cNvPr>
          <p:cNvSpPr/>
          <p:nvPr/>
        </p:nvSpPr>
        <p:spPr>
          <a:xfrm>
            <a:off x="513849" y="529780"/>
            <a:ext cx="236772" cy="236772"/>
          </a:xfrm>
          <a:prstGeom prst="ellipse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9B543F0-5B2E-4816-A85B-81A55C891811}"/>
              </a:ext>
            </a:extLst>
          </p:cNvPr>
          <p:cNvCxnSpPr>
            <a:cxnSpLocks/>
          </p:cNvCxnSpPr>
          <p:nvPr/>
        </p:nvCxnSpPr>
        <p:spPr>
          <a:xfrm>
            <a:off x="619438" y="648166"/>
            <a:ext cx="0" cy="859338"/>
          </a:xfrm>
          <a:prstGeom prst="line">
            <a:avLst/>
          </a:prstGeom>
          <a:ln>
            <a:solidFill>
              <a:srgbClr val="6E5B5D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122E259-0E09-40FF-8FCB-A01282484FBF}"/>
              </a:ext>
            </a:extLst>
          </p:cNvPr>
          <p:cNvSpPr txBox="1"/>
          <p:nvPr/>
        </p:nvSpPr>
        <p:spPr>
          <a:xfrm>
            <a:off x="442854" y="1507504"/>
            <a:ext cx="400110" cy="14640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rgbClr val="6E5B5D"/>
                </a:solidFill>
                <a:cs typeface="+mn-ea"/>
                <a:sym typeface="+mn-lt"/>
              </a:rPr>
              <a:t>20XX.XX</a:t>
            </a:r>
            <a:endParaRPr lang="zh-CN" altLang="en-US" sz="1400" dirty="0">
              <a:solidFill>
                <a:srgbClr val="6E5B5D"/>
              </a:solidFill>
              <a:cs typeface="+mn-ea"/>
              <a:sym typeface="+mn-lt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79330EE-13C7-49F3-823E-FCB03EBA86AC}"/>
              </a:ext>
            </a:extLst>
          </p:cNvPr>
          <p:cNvCxnSpPr>
            <a:cxnSpLocks/>
          </p:cNvCxnSpPr>
          <p:nvPr/>
        </p:nvCxnSpPr>
        <p:spPr>
          <a:xfrm>
            <a:off x="11573858" y="5270276"/>
            <a:ext cx="0" cy="859338"/>
          </a:xfrm>
          <a:prstGeom prst="line">
            <a:avLst/>
          </a:prstGeom>
          <a:ln>
            <a:solidFill>
              <a:srgbClr val="6E5B5D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5472FAD-4750-4BCC-A6D1-00CE3DB11BB9}"/>
              </a:ext>
            </a:extLst>
          </p:cNvPr>
          <p:cNvSpPr/>
          <p:nvPr/>
        </p:nvSpPr>
        <p:spPr>
          <a:xfrm>
            <a:off x="11460058" y="6066273"/>
            <a:ext cx="236772" cy="236772"/>
          </a:xfrm>
          <a:prstGeom prst="ellipse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13B4B75-550E-420F-9557-B8798035874F}"/>
              </a:ext>
            </a:extLst>
          </p:cNvPr>
          <p:cNvSpPr txBox="1"/>
          <p:nvPr/>
        </p:nvSpPr>
        <p:spPr>
          <a:xfrm>
            <a:off x="11349036" y="2971544"/>
            <a:ext cx="400110" cy="21253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rgbClr val="6E5B5D"/>
                </a:solidFill>
                <a:cs typeface="+mn-ea"/>
                <a:sym typeface="+mn-lt"/>
              </a:rPr>
              <a:t>YPPPT.COM</a:t>
            </a:r>
            <a:endParaRPr lang="en-US" altLang="zh-CN" sz="1400" dirty="0">
              <a:solidFill>
                <a:srgbClr val="6E5B5D"/>
              </a:solidFill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CF4E671-8E8D-4E57-BE4C-D63D7CF2C6FE}"/>
              </a:ext>
            </a:extLst>
          </p:cNvPr>
          <p:cNvSpPr/>
          <p:nvPr/>
        </p:nvSpPr>
        <p:spPr>
          <a:xfrm>
            <a:off x="6700885" y="1267072"/>
            <a:ext cx="3664936" cy="2269378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BB9F698A-8982-4BD7-BD63-CA3C3BAEAB1E}"/>
              </a:ext>
            </a:extLst>
          </p:cNvPr>
          <p:cNvSpPr/>
          <p:nvPr/>
        </p:nvSpPr>
        <p:spPr>
          <a:xfrm>
            <a:off x="6700885" y="3915281"/>
            <a:ext cx="3664936" cy="2269378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09976400-38B7-40E0-9FC3-30E2E9DA6CB4}"/>
              </a:ext>
            </a:extLst>
          </p:cNvPr>
          <p:cNvSpPr txBox="1"/>
          <p:nvPr/>
        </p:nvSpPr>
        <p:spPr>
          <a:xfrm flipH="1">
            <a:off x="5333658" y="2966023"/>
            <a:ext cx="461665" cy="289663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CHANPIN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612A515C-2D28-4A45-9E32-2FD64199538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0510" y="1303773"/>
            <a:ext cx="2808030" cy="4762500"/>
          </a:xfrm>
          <a:prstGeom prst="rect">
            <a:avLst/>
          </a:prstGeom>
        </p:spPr>
      </p:pic>
      <p:cxnSp>
        <p:nvCxnSpPr>
          <p:cNvPr id="17" name="直接连接符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44645773-28D9-4B71-9845-10D3161B46F1}"/>
              </a:ext>
            </a:extLst>
          </p:cNvPr>
          <p:cNvCxnSpPr>
            <a:cxnSpLocks/>
          </p:cNvCxnSpPr>
          <p:nvPr/>
        </p:nvCxnSpPr>
        <p:spPr>
          <a:xfrm>
            <a:off x="4385863" y="2508510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FD96C88-790B-436D-99CF-7728862BDBB8}"/>
              </a:ext>
            </a:extLst>
          </p:cNvPr>
          <p:cNvSpPr txBox="1"/>
          <p:nvPr/>
        </p:nvSpPr>
        <p:spPr>
          <a:xfrm>
            <a:off x="4280800" y="2150309"/>
            <a:ext cx="16932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10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KEEP MOVING ON</a:t>
            </a:r>
            <a:endParaRPr lang="zh-CN" altLang="en-US" sz="1100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5537CCF-FCDA-45D0-A671-F6D1837ADE9C}"/>
              </a:ext>
            </a:extLst>
          </p:cNvPr>
          <p:cNvCxnSpPr>
            <a:cxnSpLocks/>
          </p:cNvCxnSpPr>
          <p:nvPr/>
        </p:nvCxnSpPr>
        <p:spPr>
          <a:xfrm>
            <a:off x="4385440" y="2056783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8EC0B289-F78F-429E-9437-5BC0DD7ED9FE}"/>
              </a:ext>
            </a:extLst>
          </p:cNvPr>
          <p:cNvSpPr txBox="1"/>
          <p:nvPr/>
        </p:nvSpPr>
        <p:spPr>
          <a:xfrm>
            <a:off x="4293343" y="1702475"/>
            <a:ext cx="11977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5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DAY </a:t>
            </a:r>
            <a:r>
              <a:rPr lang="en-US" altLang="zh-CN" sz="1050" dirty="0" err="1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DAY</a:t>
            </a:r>
            <a:r>
              <a:rPr lang="en-US" altLang="zh-CN" sz="105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 UP</a:t>
            </a:r>
            <a:endParaRPr lang="zh-CN" altLang="en-US" sz="1050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1" name="直接连接符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FBF17A48-1446-4B56-B055-FCE87DA960F9}"/>
              </a:ext>
            </a:extLst>
          </p:cNvPr>
          <p:cNvCxnSpPr>
            <a:cxnSpLocks/>
          </p:cNvCxnSpPr>
          <p:nvPr/>
        </p:nvCxnSpPr>
        <p:spPr>
          <a:xfrm>
            <a:off x="4385440" y="1599270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EA880ED5-A7AF-4219-BBC9-DE25CDE1698E}"/>
              </a:ext>
            </a:extLst>
          </p:cNvPr>
          <p:cNvSpPr txBox="1"/>
          <p:nvPr/>
        </p:nvSpPr>
        <p:spPr>
          <a:xfrm>
            <a:off x="4280206" y="1147543"/>
            <a:ext cx="179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CHANPIN</a:t>
            </a:r>
            <a:endParaRPr lang="zh-CN" altLang="en-US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61007738"/>
      </p:ext>
    </p:extLst>
  </p:cSld>
  <p:clrMapOvr>
    <a:masterClrMapping/>
  </p:clrMapOvr>
  <mc:AlternateContent xmlns:mc="http://schemas.openxmlformats.org/markup-compatibility/2006">
    <mc:Choice xmlns="" xmlns:a16="http://schemas.microsoft.com/office/drawing/2014/main" xmlns:a14="http://schemas.microsoft.com/office/drawing/2010/main" xmlns:p14="http://schemas.microsoft.com/office/powerpoint/2010/main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  <p:bldP spid="20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868E9404-7022-4C1A-B016-31E0CB6CB76E}"/>
              </a:ext>
            </a:extLst>
          </p:cNvPr>
          <p:cNvSpPr/>
          <p:nvPr/>
        </p:nvSpPr>
        <p:spPr>
          <a:xfrm>
            <a:off x="3962854" y="0"/>
            <a:ext cx="4266292" cy="6858000"/>
          </a:xfrm>
          <a:prstGeom prst="rect">
            <a:avLst/>
          </a:prstGeom>
          <a:solidFill>
            <a:srgbClr val="6E5B5D"/>
          </a:solidFill>
          <a:ln>
            <a:solidFill>
              <a:srgbClr val="6E5B5D"/>
            </a:solidFill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FA7A4CC-D263-4C96-8809-8422D16BA6FF}"/>
              </a:ext>
            </a:extLst>
          </p:cNvPr>
          <p:cNvCxnSpPr>
            <a:cxnSpLocks/>
          </p:cNvCxnSpPr>
          <p:nvPr/>
        </p:nvCxnSpPr>
        <p:spPr>
          <a:xfrm>
            <a:off x="639598" y="648166"/>
            <a:ext cx="0" cy="859338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9B4C378-6951-47F7-84DA-D64C2E3CD204}"/>
              </a:ext>
            </a:extLst>
          </p:cNvPr>
          <p:cNvSpPr/>
          <p:nvPr/>
        </p:nvSpPr>
        <p:spPr>
          <a:xfrm>
            <a:off x="513849" y="529780"/>
            <a:ext cx="236772" cy="236772"/>
          </a:xfrm>
          <a:prstGeom prst="ellipse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9B543F0-5B2E-4816-A85B-81A55C891811}"/>
              </a:ext>
            </a:extLst>
          </p:cNvPr>
          <p:cNvCxnSpPr>
            <a:cxnSpLocks/>
          </p:cNvCxnSpPr>
          <p:nvPr/>
        </p:nvCxnSpPr>
        <p:spPr>
          <a:xfrm>
            <a:off x="619438" y="648166"/>
            <a:ext cx="0" cy="859338"/>
          </a:xfrm>
          <a:prstGeom prst="line">
            <a:avLst/>
          </a:prstGeom>
          <a:ln>
            <a:solidFill>
              <a:srgbClr val="6E5B5D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122E259-0E09-40FF-8FCB-A01282484FBF}"/>
              </a:ext>
            </a:extLst>
          </p:cNvPr>
          <p:cNvSpPr txBox="1"/>
          <p:nvPr/>
        </p:nvSpPr>
        <p:spPr>
          <a:xfrm>
            <a:off x="442854" y="1507504"/>
            <a:ext cx="400110" cy="14640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rgbClr val="6E5B5D"/>
                </a:solidFill>
                <a:cs typeface="+mn-ea"/>
                <a:sym typeface="+mn-lt"/>
              </a:rPr>
              <a:t>20XX.XX</a:t>
            </a:r>
            <a:endParaRPr lang="zh-CN" altLang="en-US" sz="1400" dirty="0">
              <a:solidFill>
                <a:srgbClr val="6E5B5D"/>
              </a:solidFill>
              <a:cs typeface="+mn-ea"/>
              <a:sym typeface="+mn-lt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79330EE-13C7-49F3-823E-FCB03EBA86AC}"/>
              </a:ext>
            </a:extLst>
          </p:cNvPr>
          <p:cNvCxnSpPr>
            <a:cxnSpLocks/>
          </p:cNvCxnSpPr>
          <p:nvPr/>
        </p:nvCxnSpPr>
        <p:spPr>
          <a:xfrm>
            <a:off x="11573858" y="5270276"/>
            <a:ext cx="0" cy="859338"/>
          </a:xfrm>
          <a:prstGeom prst="line">
            <a:avLst/>
          </a:prstGeom>
          <a:ln>
            <a:solidFill>
              <a:srgbClr val="6E5B5D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5472FAD-4750-4BCC-A6D1-00CE3DB11BB9}"/>
              </a:ext>
            </a:extLst>
          </p:cNvPr>
          <p:cNvSpPr/>
          <p:nvPr/>
        </p:nvSpPr>
        <p:spPr>
          <a:xfrm>
            <a:off x="11460058" y="6066273"/>
            <a:ext cx="236772" cy="236772"/>
          </a:xfrm>
          <a:prstGeom prst="ellipse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13B4B75-550E-420F-9557-B8798035874F}"/>
              </a:ext>
            </a:extLst>
          </p:cNvPr>
          <p:cNvSpPr txBox="1"/>
          <p:nvPr/>
        </p:nvSpPr>
        <p:spPr>
          <a:xfrm>
            <a:off x="11349036" y="2971544"/>
            <a:ext cx="400110" cy="21253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rgbClr val="6E5B5D"/>
                </a:solidFill>
                <a:cs typeface="+mn-ea"/>
                <a:sym typeface="+mn-lt"/>
              </a:rPr>
              <a:t>YPPPT.COM</a:t>
            </a:r>
            <a:endParaRPr lang="en-US" altLang="zh-CN" sz="1400" dirty="0">
              <a:solidFill>
                <a:srgbClr val="6E5B5D"/>
              </a:solidFill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B872DC19-B6AD-4418-AF2B-9664B04FC2FE}"/>
              </a:ext>
            </a:extLst>
          </p:cNvPr>
          <p:cNvSpPr txBox="1"/>
          <p:nvPr/>
        </p:nvSpPr>
        <p:spPr>
          <a:xfrm>
            <a:off x="2215505" y="2617291"/>
            <a:ext cx="179912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990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A</a:t>
            </a:r>
            <a:endParaRPr lang="zh-CN" altLang="en-US" sz="19900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7978755-118F-431B-8F79-F24474F2CB6A}"/>
              </a:ext>
            </a:extLst>
          </p:cNvPr>
          <p:cNvSpPr/>
          <p:nvPr/>
        </p:nvSpPr>
        <p:spPr>
          <a:xfrm>
            <a:off x="5696754" y="3166326"/>
            <a:ext cx="3664936" cy="2269378"/>
          </a:xfrm>
          <a:prstGeom prst="rect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167341A6-8BDF-4727-A3B0-54292F623CD8}"/>
              </a:ext>
            </a:extLst>
          </p:cNvPr>
          <p:cNvSpPr/>
          <p:nvPr/>
        </p:nvSpPr>
        <p:spPr>
          <a:xfrm>
            <a:off x="6420521" y="2263830"/>
            <a:ext cx="3664936" cy="2269378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93C1C12F-2505-4A24-9561-F00EC505D859}"/>
              </a:ext>
            </a:extLst>
          </p:cNvPr>
          <p:cNvCxnSpPr>
            <a:cxnSpLocks/>
          </p:cNvCxnSpPr>
          <p:nvPr/>
        </p:nvCxnSpPr>
        <p:spPr>
          <a:xfrm>
            <a:off x="8159301" y="6187170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404E6025-7FE3-4CA1-B674-DD0BC3A97EA1}"/>
              </a:ext>
            </a:extLst>
          </p:cNvPr>
          <p:cNvSpPr txBox="1"/>
          <p:nvPr/>
        </p:nvSpPr>
        <p:spPr>
          <a:xfrm>
            <a:off x="8054238" y="5828969"/>
            <a:ext cx="16932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10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KEEP MOVING ON</a:t>
            </a:r>
            <a:endParaRPr lang="zh-CN" altLang="en-US" sz="1100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8" name="直接连接符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918188C-55B5-4B63-B8F1-CF14A3C78B1A}"/>
              </a:ext>
            </a:extLst>
          </p:cNvPr>
          <p:cNvCxnSpPr>
            <a:cxnSpLocks/>
          </p:cNvCxnSpPr>
          <p:nvPr/>
        </p:nvCxnSpPr>
        <p:spPr>
          <a:xfrm>
            <a:off x="8158878" y="5735443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14DCD607-1692-44E4-9894-313524F9659A}"/>
              </a:ext>
            </a:extLst>
          </p:cNvPr>
          <p:cNvSpPr txBox="1"/>
          <p:nvPr/>
        </p:nvSpPr>
        <p:spPr>
          <a:xfrm>
            <a:off x="8066781" y="5381135"/>
            <a:ext cx="11977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5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DAY </a:t>
            </a:r>
            <a:r>
              <a:rPr lang="en-US" altLang="zh-CN" sz="1050" dirty="0" err="1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DAY</a:t>
            </a:r>
            <a:r>
              <a:rPr lang="en-US" altLang="zh-CN" sz="105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 UP</a:t>
            </a:r>
            <a:endParaRPr lang="zh-CN" altLang="en-US" sz="1050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80C8C079-B012-4CBD-9D9F-5CDCC504358C}"/>
              </a:ext>
            </a:extLst>
          </p:cNvPr>
          <p:cNvCxnSpPr>
            <a:cxnSpLocks/>
          </p:cNvCxnSpPr>
          <p:nvPr/>
        </p:nvCxnSpPr>
        <p:spPr>
          <a:xfrm>
            <a:off x="8158878" y="5277930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8386D12C-CB75-4110-ABE0-890D19EBBADC}"/>
              </a:ext>
            </a:extLst>
          </p:cNvPr>
          <p:cNvSpPr txBox="1"/>
          <p:nvPr/>
        </p:nvSpPr>
        <p:spPr>
          <a:xfrm>
            <a:off x="8053644" y="4826203"/>
            <a:ext cx="179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CHANPIN</a:t>
            </a:r>
            <a:endParaRPr lang="zh-CN" altLang="en-US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0B59E41-F2E1-4EFB-BC7A-D47101A2978C}"/>
              </a:ext>
            </a:extLst>
          </p:cNvPr>
          <p:cNvSpPr txBox="1"/>
          <p:nvPr/>
        </p:nvSpPr>
        <p:spPr>
          <a:xfrm flipH="1">
            <a:off x="4528061" y="2546835"/>
            <a:ext cx="461665" cy="289663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CHANPIN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95EC5BD9-E72B-481C-9C4B-F4030A2FBF4A}"/>
              </a:ext>
            </a:extLst>
          </p:cNvPr>
          <p:cNvSpPr/>
          <p:nvPr/>
        </p:nvSpPr>
        <p:spPr>
          <a:xfrm>
            <a:off x="4989726" y="1190804"/>
            <a:ext cx="2306985" cy="1428516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26" name="直接连接符 2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6029A592-1656-4DFD-9DD1-E7DE2046FDA0}"/>
              </a:ext>
            </a:extLst>
          </p:cNvPr>
          <p:cNvCxnSpPr>
            <a:cxnSpLocks/>
          </p:cNvCxnSpPr>
          <p:nvPr/>
        </p:nvCxnSpPr>
        <p:spPr>
          <a:xfrm>
            <a:off x="2215642" y="2886462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E93C0AF0-8A00-45CE-9BD5-5F587C3437F2}"/>
              </a:ext>
            </a:extLst>
          </p:cNvPr>
          <p:cNvSpPr txBox="1"/>
          <p:nvPr/>
        </p:nvSpPr>
        <p:spPr>
          <a:xfrm>
            <a:off x="2110579" y="2528261"/>
            <a:ext cx="16932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10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KEEP MOVING ON</a:t>
            </a:r>
            <a:endParaRPr lang="zh-CN" altLang="en-US" sz="1100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8" name="直接连接符 2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BBD6ACCB-8492-4991-909F-204173957F07}"/>
              </a:ext>
            </a:extLst>
          </p:cNvPr>
          <p:cNvCxnSpPr>
            <a:cxnSpLocks/>
          </p:cNvCxnSpPr>
          <p:nvPr/>
        </p:nvCxnSpPr>
        <p:spPr>
          <a:xfrm>
            <a:off x="2215219" y="2434735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721BEF2-3ADE-4A91-95C6-5F25EB0F142B}"/>
              </a:ext>
            </a:extLst>
          </p:cNvPr>
          <p:cNvSpPr txBox="1"/>
          <p:nvPr/>
        </p:nvSpPr>
        <p:spPr>
          <a:xfrm>
            <a:off x="2123122" y="2080427"/>
            <a:ext cx="11977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5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DAY </a:t>
            </a:r>
            <a:r>
              <a:rPr lang="en-US" altLang="zh-CN" sz="1050" dirty="0" err="1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DAY</a:t>
            </a:r>
            <a:r>
              <a:rPr lang="en-US" altLang="zh-CN" sz="105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 UP</a:t>
            </a:r>
            <a:endParaRPr lang="zh-CN" altLang="en-US" sz="1050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30" name="直接连接符 2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7341720-9B02-45D4-9DE9-68414A69E55B}"/>
              </a:ext>
            </a:extLst>
          </p:cNvPr>
          <p:cNvCxnSpPr>
            <a:cxnSpLocks/>
          </p:cNvCxnSpPr>
          <p:nvPr/>
        </p:nvCxnSpPr>
        <p:spPr>
          <a:xfrm>
            <a:off x="2215219" y="1977222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ECE0F553-3C6B-4C1F-BE33-490CC8F7024E}"/>
              </a:ext>
            </a:extLst>
          </p:cNvPr>
          <p:cNvSpPr txBox="1"/>
          <p:nvPr/>
        </p:nvSpPr>
        <p:spPr>
          <a:xfrm>
            <a:off x="2109985" y="1525495"/>
            <a:ext cx="179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CHANPIN</a:t>
            </a:r>
            <a:endParaRPr lang="zh-CN" altLang="en-US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32" name="直接连接符 3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FB6878C8-BF26-454E-B706-2DA05AFE9BB1}"/>
              </a:ext>
            </a:extLst>
          </p:cNvPr>
          <p:cNvCxnSpPr>
            <a:cxnSpLocks/>
          </p:cNvCxnSpPr>
          <p:nvPr/>
        </p:nvCxnSpPr>
        <p:spPr>
          <a:xfrm>
            <a:off x="7894359" y="1025182"/>
            <a:ext cx="0" cy="859338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椭圆 3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82B095F1-E684-41EA-80AE-DC5FE188880B}"/>
              </a:ext>
            </a:extLst>
          </p:cNvPr>
          <p:cNvSpPr/>
          <p:nvPr/>
        </p:nvSpPr>
        <p:spPr>
          <a:xfrm>
            <a:off x="7775973" y="841534"/>
            <a:ext cx="236772" cy="2367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35646834"/>
      </p:ext>
    </p:extLst>
  </p:cSld>
  <p:clrMapOvr>
    <a:masterClrMapping/>
  </p:clrMapOvr>
  <mc:AlternateContent xmlns:mc="http://schemas.openxmlformats.org/markup-compatibility/2006">
    <mc:Choice xmlns="" xmlns:a16="http://schemas.microsoft.com/office/drawing/2014/main" xmlns:a14="http://schemas.microsoft.com/office/drawing/2010/main" xmlns:p14="http://schemas.microsoft.com/office/powerpoint/2010/main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  <p:bldP spid="19" grpId="0"/>
      <p:bldP spid="21" grpId="0"/>
      <p:bldP spid="22" grpId="0"/>
      <p:bldP spid="27" grpId="0"/>
      <p:bldP spid="29" grpId="0"/>
      <p:bldP spid="31" grpId="0"/>
      <p:bldP spid="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868E9404-7022-4C1A-B016-31E0CB6CB76E}"/>
              </a:ext>
            </a:extLst>
          </p:cNvPr>
          <p:cNvSpPr/>
          <p:nvPr/>
        </p:nvSpPr>
        <p:spPr>
          <a:xfrm>
            <a:off x="3962854" y="0"/>
            <a:ext cx="4266292" cy="6858000"/>
          </a:xfrm>
          <a:prstGeom prst="rect">
            <a:avLst/>
          </a:prstGeom>
          <a:solidFill>
            <a:srgbClr val="6E5B5D"/>
          </a:solidFill>
          <a:ln>
            <a:solidFill>
              <a:srgbClr val="6E5B5D"/>
            </a:solidFill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FA7A4CC-D263-4C96-8809-8422D16BA6FF}"/>
              </a:ext>
            </a:extLst>
          </p:cNvPr>
          <p:cNvCxnSpPr>
            <a:cxnSpLocks/>
          </p:cNvCxnSpPr>
          <p:nvPr/>
        </p:nvCxnSpPr>
        <p:spPr>
          <a:xfrm>
            <a:off x="639598" y="648166"/>
            <a:ext cx="0" cy="859338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9B4C378-6951-47F7-84DA-D64C2E3CD204}"/>
              </a:ext>
            </a:extLst>
          </p:cNvPr>
          <p:cNvSpPr/>
          <p:nvPr/>
        </p:nvSpPr>
        <p:spPr>
          <a:xfrm>
            <a:off x="513849" y="529780"/>
            <a:ext cx="236772" cy="236772"/>
          </a:xfrm>
          <a:prstGeom prst="ellipse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9B543F0-5B2E-4816-A85B-81A55C891811}"/>
              </a:ext>
            </a:extLst>
          </p:cNvPr>
          <p:cNvCxnSpPr>
            <a:cxnSpLocks/>
          </p:cNvCxnSpPr>
          <p:nvPr/>
        </p:nvCxnSpPr>
        <p:spPr>
          <a:xfrm>
            <a:off x="619438" y="648166"/>
            <a:ext cx="0" cy="859338"/>
          </a:xfrm>
          <a:prstGeom prst="line">
            <a:avLst/>
          </a:prstGeom>
          <a:ln>
            <a:solidFill>
              <a:srgbClr val="6E5B5D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122E259-0E09-40FF-8FCB-A01282484FBF}"/>
              </a:ext>
            </a:extLst>
          </p:cNvPr>
          <p:cNvSpPr txBox="1"/>
          <p:nvPr/>
        </p:nvSpPr>
        <p:spPr>
          <a:xfrm>
            <a:off x="442854" y="1507504"/>
            <a:ext cx="400110" cy="14640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rgbClr val="6E5B5D"/>
                </a:solidFill>
                <a:cs typeface="+mn-ea"/>
                <a:sym typeface="+mn-lt"/>
              </a:rPr>
              <a:t>20XX.XX</a:t>
            </a:r>
            <a:endParaRPr lang="zh-CN" altLang="en-US" sz="1400" dirty="0">
              <a:solidFill>
                <a:srgbClr val="6E5B5D"/>
              </a:solidFill>
              <a:cs typeface="+mn-ea"/>
              <a:sym typeface="+mn-lt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79330EE-13C7-49F3-823E-FCB03EBA86AC}"/>
              </a:ext>
            </a:extLst>
          </p:cNvPr>
          <p:cNvCxnSpPr>
            <a:cxnSpLocks/>
          </p:cNvCxnSpPr>
          <p:nvPr/>
        </p:nvCxnSpPr>
        <p:spPr>
          <a:xfrm>
            <a:off x="11573858" y="5270276"/>
            <a:ext cx="0" cy="859338"/>
          </a:xfrm>
          <a:prstGeom prst="line">
            <a:avLst/>
          </a:prstGeom>
          <a:ln>
            <a:solidFill>
              <a:srgbClr val="6E5B5D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5472FAD-4750-4BCC-A6D1-00CE3DB11BB9}"/>
              </a:ext>
            </a:extLst>
          </p:cNvPr>
          <p:cNvSpPr/>
          <p:nvPr/>
        </p:nvSpPr>
        <p:spPr>
          <a:xfrm>
            <a:off x="11460058" y="6066273"/>
            <a:ext cx="236772" cy="236772"/>
          </a:xfrm>
          <a:prstGeom prst="ellipse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13B4B75-550E-420F-9557-B8798035874F}"/>
              </a:ext>
            </a:extLst>
          </p:cNvPr>
          <p:cNvSpPr txBox="1"/>
          <p:nvPr/>
        </p:nvSpPr>
        <p:spPr>
          <a:xfrm>
            <a:off x="11349036" y="2971544"/>
            <a:ext cx="400110" cy="21253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rgbClr val="6E5B5D"/>
                </a:solidFill>
                <a:cs typeface="+mn-ea"/>
                <a:sym typeface="+mn-lt"/>
              </a:rPr>
              <a:t>YPPPT.COM</a:t>
            </a:r>
            <a:endParaRPr lang="en-US" altLang="zh-CN" sz="1400" dirty="0">
              <a:solidFill>
                <a:srgbClr val="6E5B5D"/>
              </a:solidFill>
              <a:cs typeface="+mn-ea"/>
              <a:sym typeface="+mn-lt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6423F3C2-961A-4FDC-88D6-EE50F482B4E9}"/>
              </a:ext>
            </a:extLst>
          </p:cNvPr>
          <p:cNvSpPr/>
          <p:nvPr/>
        </p:nvSpPr>
        <p:spPr>
          <a:xfrm>
            <a:off x="1811333" y="3804027"/>
            <a:ext cx="3853385" cy="2386067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3C45723-AAD1-47DD-917B-DC57FEC0AB08}"/>
              </a:ext>
            </a:extLst>
          </p:cNvPr>
          <p:cNvSpPr/>
          <p:nvPr/>
        </p:nvSpPr>
        <p:spPr>
          <a:xfrm>
            <a:off x="4720794" y="2342265"/>
            <a:ext cx="5135423" cy="3179923"/>
          </a:xfrm>
          <a:prstGeom prst="rect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E04C85C6-88B5-4A85-863F-290F3210D450}"/>
              </a:ext>
            </a:extLst>
          </p:cNvPr>
          <p:cNvSpPr/>
          <p:nvPr/>
        </p:nvSpPr>
        <p:spPr>
          <a:xfrm>
            <a:off x="2587853" y="773080"/>
            <a:ext cx="3853385" cy="2386067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46936FE8-CA73-45CF-92A3-4375D48DDFFB}"/>
              </a:ext>
            </a:extLst>
          </p:cNvPr>
          <p:cNvSpPr txBox="1"/>
          <p:nvPr/>
        </p:nvSpPr>
        <p:spPr>
          <a:xfrm flipH="1">
            <a:off x="3044521" y="2134310"/>
            <a:ext cx="461665" cy="289663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CHAN</a:t>
            </a:r>
            <a:r>
              <a:rPr lang="en-US" altLang="zh-CN" dirty="0">
                <a:solidFill>
                  <a:srgbClr val="6E5B5D"/>
                </a:solidFill>
                <a:cs typeface="+mn-ea"/>
                <a:sym typeface="+mn-lt"/>
              </a:rPr>
              <a:t>PIN</a:t>
            </a:r>
            <a:endParaRPr lang="zh-CN" altLang="en-US" dirty="0">
              <a:solidFill>
                <a:srgbClr val="6E5B5D"/>
              </a:solidFill>
              <a:cs typeface="+mn-ea"/>
              <a:sym typeface="+mn-lt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F945C81D-40E4-4A43-94A3-AB5AE4A3CC83}"/>
              </a:ext>
            </a:extLst>
          </p:cNvPr>
          <p:cNvSpPr txBox="1"/>
          <p:nvPr/>
        </p:nvSpPr>
        <p:spPr>
          <a:xfrm>
            <a:off x="5354939" y="1942135"/>
            <a:ext cx="179912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990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B</a:t>
            </a:r>
            <a:endParaRPr lang="zh-CN" altLang="en-US" sz="19900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8" name="直接连接符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EBB955F3-74D6-4C2D-9038-2263DBD0036C}"/>
              </a:ext>
            </a:extLst>
          </p:cNvPr>
          <p:cNvCxnSpPr>
            <a:cxnSpLocks/>
          </p:cNvCxnSpPr>
          <p:nvPr/>
        </p:nvCxnSpPr>
        <p:spPr>
          <a:xfrm>
            <a:off x="7487563" y="4508008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EBDB9A6A-B9FF-455E-8D91-316FF46168F3}"/>
              </a:ext>
            </a:extLst>
          </p:cNvPr>
          <p:cNvSpPr txBox="1"/>
          <p:nvPr/>
        </p:nvSpPr>
        <p:spPr>
          <a:xfrm>
            <a:off x="7382500" y="4149807"/>
            <a:ext cx="16932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10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KEEP MOVING ON</a:t>
            </a:r>
            <a:endParaRPr lang="zh-CN" altLang="en-US" sz="1100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53C528E-8368-4F4E-9697-E221E47635B8}"/>
              </a:ext>
            </a:extLst>
          </p:cNvPr>
          <p:cNvCxnSpPr>
            <a:cxnSpLocks/>
          </p:cNvCxnSpPr>
          <p:nvPr/>
        </p:nvCxnSpPr>
        <p:spPr>
          <a:xfrm>
            <a:off x="7487140" y="4056281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1866A608-DBCA-48B7-8336-CBEECC4E5C65}"/>
              </a:ext>
            </a:extLst>
          </p:cNvPr>
          <p:cNvSpPr txBox="1"/>
          <p:nvPr/>
        </p:nvSpPr>
        <p:spPr>
          <a:xfrm>
            <a:off x="7395043" y="3701973"/>
            <a:ext cx="11977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5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DAY </a:t>
            </a:r>
            <a:r>
              <a:rPr lang="en-US" altLang="zh-CN" sz="1050" dirty="0" err="1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DAY</a:t>
            </a:r>
            <a:r>
              <a:rPr lang="en-US" altLang="zh-CN" sz="105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 UP</a:t>
            </a:r>
            <a:endParaRPr lang="zh-CN" altLang="en-US" sz="1050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FCFEF809-67AD-4F38-9C63-55D63A8E9C6C}"/>
              </a:ext>
            </a:extLst>
          </p:cNvPr>
          <p:cNvCxnSpPr>
            <a:cxnSpLocks/>
          </p:cNvCxnSpPr>
          <p:nvPr/>
        </p:nvCxnSpPr>
        <p:spPr>
          <a:xfrm>
            <a:off x="7487140" y="3598768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FFED874-4384-4A84-BAC7-22982A77DB72}"/>
              </a:ext>
            </a:extLst>
          </p:cNvPr>
          <p:cNvSpPr txBox="1"/>
          <p:nvPr/>
        </p:nvSpPr>
        <p:spPr>
          <a:xfrm>
            <a:off x="7381906" y="3147041"/>
            <a:ext cx="179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CHANPIN</a:t>
            </a:r>
            <a:endParaRPr lang="zh-CN" altLang="en-US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6" name="直接连接符 2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C4A164F-E980-4E39-A4F0-E0FF33369333}"/>
              </a:ext>
            </a:extLst>
          </p:cNvPr>
          <p:cNvCxnSpPr/>
          <p:nvPr/>
        </p:nvCxnSpPr>
        <p:spPr>
          <a:xfrm>
            <a:off x="9418018" y="3464516"/>
            <a:ext cx="0" cy="1488134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椭圆 2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FFFBE22-95F0-4152-856D-DC4EF6B64E7D}"/>
              </a:ext>
            </a:extLst>
          </p:cNvPr>
          <p:cNvSpPr/>
          <p:nvPr/>
        </p:nvSpPr>
        <p:spPr>
          <a:xfrm>
            <a:off x="9317093" y="4978459"/>
            <a:ext cx="236772" cy="2367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EBC8333D-A1AD-413F-8360-82F8F7D3B24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2008" y="554715"/>
            <a:ext cx="3590941" cy="2992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927629"/>
      </p:ext>
    </p:extLst>
  </p:cSld>
  <p:clrMapOvr>
    <a:masterClrMapping/>
  </p:clrMapOvr>
  <mc:AlternateContent xmlns:mc="http://schemas.openxmlformats.org/markup-compatibility/2006">
    <mc:Choice xmlns="" xmlns:a16="http://schemas.microsoft.com/office/drawing/2014/main" xmlns:a14="http://schemas.microsoft.com/office/drawing/2010/main" xmlns:p14="http://schemas.microsoft.com/office/powerpoint/2010/main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9" grpId="0"/>
      <p:bldP spid="21" grpId="0"/>
      <p:bldP spid="23" grpId="0"/>
      <p:bldP spid="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974B8A6-7589-4336-B306-3C64D59F3F8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E64B24B-2651-449D-A24C-B02500485D93}"/>
              </a:ext>
            </a:extLst>
          </p:cNvPr>
          <p:cNvSpPr/>
          <p:nvPr/>
        </p:nvSpPr>
        <p:spPr>
          <a:xfrm>
            <a:off x="1423308" y="0"/>
            <a:ext cx="1264920" cy="6858000"/>
          </a:xfrm>
          <a:prstGeom prst="rect">
            <a:avLst/>
          </a:prstGeom>
          <a:solidFill>
            <a:srgbClr val="D8B6AC"/>
          </a:soli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C7C15A8-65B1-4AFC-A106-41D24B862BA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5768" y="1767840"/>
            <a:ext cx="2545080" cy="3817620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F0F5F804-94E7-47A9-831B-458037F63A88}"/>
              </a:ext>
            </a:extLst>
          </p:cNvPr>
          <p:cNvGrpSpPr/>
          <p:nvPr/>
        </p:nvGrpSpPr>
        <p:grpSpPr>
          <a:xfrm>
            <a:off x="7940710" y="2299647"/>
            <a:ext cx="2323093" cy="2052143"/>
            <a:chOff x="-3321705" y="5283883"/>
            <a:chExt cx="2478001" cy="2188984"/>
          </a:xfrm>
        </p:grpSpPr>
        <p:sp>
          <p:nvSpPr>
            <p:cNvPr id="56" name="文本框 5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1C791A85-B0AD-411D-890F-FF0FA8432AE7}"/>
                </a:ext>
              </a:extLst>
            </p:cNvPr>
            <p:cNvSpPr txBox="1"/>
            <p:nvPr/>
          </p:nvSpPr>
          <p:spPr>
            <a:xfrm>
              <a:off x="-3321705" y="5283883"/>
              <a:ext cx="1133825" cy="1574117"/>
            </a:xfrm>
            <a:custGeom>
              <a:avLst/>
              <a:gdLst/>
              <a:ahLst/>
              <a:cxnLst/>
              <a:rect l="l" t="t" r="r" b="b"/>
              <a:pathLst>
                <a:path w="1133825" h="1574117">
                  <a:moveTo>
                    <a:pt x="569904" y="0"/>
                  </a:moveTo>
                  <a:cubicBezTo>
                    <a:pt x="761327" y="0"/>
                    <a:pt x="903170" y="89675"/>
                    <a:pt x="995432" y="269024"/>
                  </a:cubicBezTo>
                  <a:cubicBezTo>
                    <a:pt x="1087695" y="448373"/>
                    <a:pt x="1133825" y="712586"/>
                    <a:pt x="1133825" y="1061662"/>
                  </a:cubicBezTo>
                  <a:cubicBezTo>
                    <a:pt x="1133825" y="1245633"/>
                    <a:pt x="1122413" y="1407214"/>
                    <a:pt x="1099589" y="1546406"/>
                  </a:cubicBezTo>
                  <a:lnTo>
                    <a:pt x="1094263" y="1574117"/>
                  </a:lnTo>
                  <a:lnTo>
                    <a:pt x="821248" y="1574117"/>
                  </a:lnTo>
                  <a:lnTo>
                    <a:pt x="828319" y="1545670"/>
                  </a:lnTo>
                  <a:cubicBezTo>
                    <a:pt x="858354" y="1399610"/>
                    <a:pt x="873371" y="1238274"/>
                    <a:pt x="873371" y="1061662"/>
                  </a:cubicBezTo>
                  <a:cubicBezTo>
                    <a:pt x="873371" y="819091"/>
                    <a:pt x="846935" y="619446"/>
                    <a:pt x="794062" y="462727"/>
                  </a:cubicBezTo>
                  <a:cubicBezTo>
                    <a:pt x="741190" y="306008"/>
                    <a:pt x="666470" y="227649"/>
                    <a:pt x="569904" y="227649"/>
                  </a:cubicBezTo>
                  <a:cubicBezTo>
                    <a:pt x="467133" y="227649"/>
                    <a:pt x="388877" y="308247"/>
                    <a:pt x="335134" y="469445"/>
                  </a:cubicBezTo>
                  <a:cubicBezTo>
                    <a:pt x="281391" y="630642"/>
                    <a:pt x="254519" y="828048"/>
                    <a:pt x="254519" y="1061662"/>
                  </a:cubicBezTo>
                  <a:cubicBezTo>
                    <a:pt x="254519" y="1257620"/>
                    <a:pt x="264447" y="1420104"/>
                    <a:pt x="284303" y="1549113"/>
                  </a:cubicBezTo>
                  <a:lnTo>
                    <a:pt x="288768" y="1574117"/>
                  </a:lnTo>
                  <a:lnTo>
                    <a:pt x="40236" y="1574117"/>
                  </a:lnTo>
                  <a:lnTo>
                    <a:pt x="35619" y="1550961"/>
                  </a:lnTo>
                  <a:cubicBezTo>
                    <a:pt x="11873" y="1411161"/>
                    <a:pt x="0" y="1248062"/>
                    <a:pt x="0" y="1061662"/>
                  </a:cubicBezTo>
                  <a:cubicBezTo>
                    <a:pt x="0" y="778166"/>
                    <a:pt x="41699" y="530349"/>
                    <a:pt x="125099" y="318209"/>
                  </a:cubicBezTo>
                  <a:cubicBezTo>
                    <a:pt x="208499" y="106070"/>
                    <a:pt x="356767" y="0"/>
                    <a:pt x="569904" y="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39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5" name="文本框 5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08FA64BF-01AD-4DDB-9E82-9C6D0DD44283}"/>
                </a:ext>
              </a:extLst>
            </p:cNvPr>
            <p:cNvSpPr txBox="1"/>
            <p:nvPr/>
          </p:nvSpPr>
          <p:spPr>
            <a:xfrm>
              <a:off x="-1966016" y="5320997"/>
              <a:ext cx="1114466" cy="1537003"/>
            </a:xfrm>
            <a:custGeom>
              <a:avLst/>
              <a:gdLst/>
              <a:ahLst/>
              <a:cxnLst/>
              <a:rect l="l" t="t" r="r" b="b"/>
              <a:pathLst>
                <a:path w="1114466" h="1537003">
                  <a:moveTo>
                    <a:pt x="549178" y="439"/>
                  </a:moveTo>
                  <a:cubicBezTo>
                    <a:pt x="607452" y="-1796"/>
                    <a:pt x="664511" y="4511"/>
                    <a:pt x="720355" y="19359"/>
                  </a:cubicBezTo>
                  <a:cubicBezTo>
                    <a:pt x="794814" y="39157"/>
                    <a:pt x="856960" y="68663"/>
                    <a:pt x="906794" y="107879"/>
                  </a:cubicBezTo>
                  <a:cubicBezTo>
                    <a:pt x="956628" y="147094"/>
                    <a:pt x="996801" y="191959"/>
                    <a:pt x="1027312" y="242474"/>
                  </a:cubicBezTo>
                  <a:cubicBezTo>
                    <a:pt x="1057823" y="292988"/>
                    <a:pt x="1079702" y="344769"/>
                    <a:pt x="1092948" y="397816"/>
                  </a:cubicBezTo>
                  <a:cubicBezTo>
                    <a:pt x="1106194" y="450862"/>
                    <a:pt x="1113347" y="509028"/>
                    <a:pt x="1114407" y="572314"/>
                  </a:cubicBezTo>
                  <a:cubicBezTo>
                    <a:pt x="1115468" y="635600"/>
                    <a:pt x="1102419" y="701726"/>
                    <a:pt x="1075263" y="770693"/>
                  </a:cubicBezTo>
                  <a:cubicBezTo>
                    <a:pt x="1046303" y="845168"/>
                    <a:pt x="1011613" y="906238"/>
                    <a:pt x="971195" y="953904"/>
                  </a:cubicBezTo>
                  <a:cubicBezTo>
                    <a:pt x="930777" y="1001570"/>
                    <a:pt x="877572" y="1053240"/>
                    <a:pt x="811581" y="1108914"/>
                  </a:cubicBezTo>
                  <a:cubicBezTo>
                    <a:pt x="734954" y="1161929"/>
                    <a:pt x="667807" y="1210924"/>
                    <a:pt x="610139" y="1255900"/>
                  </a:cubicBezTo>
                  <a:cubicBezTo>
                    <a:pt x="552471" y="1300876"/>
                    <a:pt x="498349" y="1353511"/>
                    <a:pt x="447771" y="1413805"/>
                  </a:cubicBezTo>
                  <a:cubicBezTo>
                    <a:pt x="422482" y="1443953"/>
                    <a:pt x="401187" y="1471805"/>
                    <a:pt x="383886" y="1497363"/>
                  </a:cubicBezTo>
                  <a:lnTo>
                    <a:pt x="361211" y="1537003"/>
                  </a:lnTo>
                  <a:lnTo>
                    <a:pt x="109403" y="1537003"/>
                  </a:lnTo>
                  <a:lnTo>
                    <a:pt x="139935" y="1469946"/>
                  </a:lnTo>
                  <a:cubicBezTo>
                    <a:pt x="178802" y="1394221"/>
                    <a:pt x="220763" y="1329749"/>
                    <a:pt x="265818" y="1276528"/>
                  </a:cubicBezTo>
                  <a:cubicBezTo>
                    <a:pt x="310873" y="1223307"/>
                    <a:pt x="387523" y="1153090"/>
                    <a:pt x="495769" y="1065876"/>
                  </a:cubicBezTo>
                  <a:cubicBezTo>
                    <a:pt x="604015" y="978663"/>
                    <a:pt x="677690" y="918851"/>
                    <a:pt x="716794" y="886440"/>
                  </a:cubicBezTo>
                  <a:cubicBezTo>
                    <a:pt x="755899" y="854030"/>
                    <a:pt x="787637" y="818130"/>
                    <a:pt x="812008" y="778741"/>
                  </a:cubicBezTo>
                  <a:cubicBezTo>
                    <a:pt x="836379" y="739351"/>
                    <a:pt x="853763" y="702636"/>
                    <a:pt x="864160" y="668596"/>
                  </a:cubicBezTo>
                  <a:cubicBezTo>
                    <a:pt x="874557" y="634556"/>
                    <a:pt x="879756" y="597216"/>
                    <a:pt x="879756" y="556576"/>
                  </a:cubicBezTo>
                  <a:cubicBezTo>
                    <a:pt x="879756" y="504035"/>
                    <a:pt x="870601" y="457636"/>
                    <a:pt x="852291" y="417376"/>
                  </a:cubicBezTo>
                  <a:cubicBezTo>
                    <a:pt x="833981" y="377116"/>
                    <a:pt x="811675" y="343835"/>
                    <a:pt x="785374" y="317533"/>
                  </a:cubicBezTo>
                  <a:cubicBezTo>
                    <a:pt x="759072" y="291232"/>
                    <a:pt x="726954" y="269946"/>
                    <a:pt x="689021" y="253678"/>
                  </a:cubicBezTo>
                  <a:cubicBezTo>
                    <a:pt x="651087" y="237409"/>
                    <a:pt x="608541" y="229275"/>
                    <a:pt x="561381" y="229275"/>
                  </a:cubicBezTo>
                  <a:cubicBezTo>
                    <a:pt x="523685" y="229275"/>
                    <a:pt x="484747" y="236587"/>
                    <a:pt x="444566" y="251209"/>
                  </a:cubicBezTo>
                  <a:cubicBezTo>
                    <a:pt x="404385" y="265832"/>
                    <a:pt x="368826" y="288612"/>
                    <a:pt x="337887" y="319551"/>
                  </a:cubicBezTo>
                  <a:cubicBezTo>
                    <a:pt x="306948" y="350490"/>
                    <a:pt x="283258" y="384229"/>
                    <a:pt x="266815" y="420770"/>
                  </a:cubicBezTo>
                  <a:cubicBezTo>
                    <a:pt x="250373" y="457311"/>
                    <a:pt x="241218" y="492198"/>
                    <a:pt x="239350" y="525432"/>
                  </a:cubicBezTo>
                  <a:lnTo>
                    <a:pt x="227244" y="683385"/>
                  </a:lnTo>
                  <a:cubicBezTo>
                    <a:pt x="214394" y="719340"/>
                    <a:pt x="194287" y="745547"/>
                    <a:pt x="166925" y="762005"/>
                  </a:cubicBezTo>
                  <a:cubicBezTo>
                    <a:pt x="139563" y="778464"/>
                    <a:pt x="110674" y="781146"/>
                    <a:pt x="80258" y="770053"/>
                  </a:cubicBezTo>
                  <a:cubicBezTo>
                    <a:pt x="49841" y="758959"/>
                    <a:pt x="28437" y="739035"/>
                    <a:pt x="16046" y="710280"/>
                  </a:cubicBezTo>
                  <a:cubicBezTo>
                    <a:pt x="3655" y="681525"/>
                    <a:pt x="-1560" y="640799"/>
                    <a:pt x="403" y="588100"/>
                  </a:cubicBezTo>
                  <a:cubicBezTo>
                    <a:pt x="4517" y="508245"/>
                    <a:pt x="19512" y="429007"/>
                    <a:pt x="45386" y="350387"/>
                  </a:cubicBezTo>
                  <a:cubicBezTo>
                    <a:pt x="71261" y="271766"/>
                    <a:pt x="109368" y="208330"/>
                    <a:pt x="159709" y="160079"/>
                  </a:cubicBezTo>
                  <a:cubicBezTo>
                    <a:pt x="210050" y="111827"/>
                    <a:pt x="262788" y="75508"/>
                    <a:pt x="317923" y="51121"/>
                  </a:cubicBezTo>
                  <a:cubicBezTo>
                    <a:pt x="373059" y="26734"/>
                    <a:pt x="430584" y="11534"/>
                    <a:pt x="490499" y="5520"/>
                  </a:cubicBezTo>
                  <a:cubicBezTo>
                    <a:pt x="510194" y="2877"/>
                    <a:pt x="529754" y="1183"/>
                    <a:pt x="549178" y="439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39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1" name="文本框 5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838B1F14-C274-4103-AD28-E22E8052F65D}"/>
                </a:ext>
              </a:extLst>
            </p:cNvPr>
            <p:cNvSpPr txBox="1"/>
            <p:nvPr/>
          </p:nvSpPr>
          <p:spPr>
            <a:xfrm>
              <a:off x="-3281469" y="6858000"/>
              <a:ext cx="1054027" cy="605942"/>
            </a:xfrm>
            <a:custGeom>
              <a:avLst/>
              <a:gdLst/>
              <a:ahLst/>
              <a:cxnLst/>
              <a:rect l="l" t="t" r="r" b="b"/>
              <a:pathLst>
                <a:path w="1054027" h="605942">
                  <a:moveTo>
                    <a:pt x="0" y="0"/>
                  </a:moveTo>
                  <a:lnTo>
                    <a:pt x="248532" y="0"/>
                  </a:lnTo>
                  <a:lnTo>
                    <a:pt x="257172" y="48384"/>
                  </a:lnTo>
                  <a:cubicBezTo>
                    <a:pt x="266703" y="94632"/>
                    <a:pt x="277822" y="135524"/>
                    <a:pt x="290530" y="171060"/>
                  </a:cubicBezTo>
                  <a:cubicBezTo>
                    <a:pt x="341361" y="313203"/>
                    <a:pt x="421074" y="384275"/>
                    <a:pt x="529668" y="384275"/>
                  </a:cubicBezTo>
                  <a:cubicBezTo>
                    <a:pt x="625190" y="384275"/>
                    <a:pt x="699648" y="293691"/>
                    <a:pt x="753043" y="112522"/>
                  </a:cubicBezTo>
                  <a:lnTo>
                    <a:pt x="781012" y="0"/>
                  </a:lnTo>
                  <a:lnTo>
                    <a:pt x="1054027" y="0"/>
                  </a:lnTo>
                  <a:lnTo>
                    <a:pt x="1040095" y="72485"/>
                  </a:lnTo>
                  <a:cubicBezTo>
                    <a:pt x="1018697" y="168484"/>
                    <a:pt x="990881" y="251888"/>
                    <a:pt x="956644" y="322699"/>
                  </a:cubicBezTo>
                  <a:cubicBezTo>
                    <a:pt x="865348" y="511527"/>
                    <a:pt x="723022" y="605942"/>
                    <a:pt x="529668" y="605942"/>
                  </a:cubicBezTo>
                  <a:cubicBezTo>
                    <a:pt x="268462" y="605942"/>
                    <a:pt x="97046" y="429736"/>
                    <a:pt x="15419" y="7732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39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8" name="文本框 3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B7337D7-148C-44F5-9D05-889B883D4735}"/>
                </a:ext>
              </a:extLst>
            </p:cNvPr>
            <p:cNvSpPr txBox="1"/>
            <p:nvPr/>
          </p:nvSpPr>
          <p:spPr>
            <a:xfrm>
              <a:off x="-1943604" y="6858000"/>
              <a:ext cx="1099900" cy="614867"/>
            </a:xfrm>
            <a:custGeom>
              <a:avLst/>
              <a:gdLst/>
              <a:ahLst/>
              <a:cxnLst/>
              <a:rect l="l" t="t" r="r" b="b"/>
              <a:pathLst>
                <a:path w="1099900" h="614867">
                  <a:moveTo>
                    <a:pt x="86991" y="0"/>
                  </a:moveTo>
                  <a:lnTo>
                    <a:pt x="338799" y="0"/>
                  </a:lnTo>
                  <a:lnTo>
                    <a:pt x="321552" y="30151"/>
                  </a:lnTo>
                  <a:cubicBezTo>
                    <a:pt x="302925" y="72088"/>
                    <a:pt x="281442" y="131789"/>
                    <a:pt x="257103" y="209255"/>
                  </a:cubicBezTo>
                  <a:cubicBezTo>
                    <a:pt x="232764" y="286720"/>
                    <a:pt x="223173" y="331165"/>
                    <a:pt x="228333" y="342591"/>
                  </a:cubicBezTo>
                  <a:cubicBezTo>
                    <a:pt x="231055" y="357815"/>
                    <a:pt x="237749" y="368569"/>
                    <a:pt x="248415" y="374851"/>
                  </a:cubicBezTo>
                  <a:cubicBezTo>
                    <a:pt x="259081" y="381134"/>
                    <a:pt x="280414" y="384275"/>
                    <a:pt x="312413" y="384275"/>
                  </a:cubicBezTo>
                  <a:lnTo>
                    <a:pt x="974136" y="384275"/>
                  </a:lnTo>
                  <a:cubicBezTo>
                    <a:pt x="1013224" y="384275"/>
                    <a:pt x="1043957" y="396777"/>
                    <a:pt x="1066334" y="421781"/>
                  </a:cubicBezTo>
                  <a:cubicBezTo>
                    <a:pt x="1088712" y="446786"/>
                    <a:pt x="1099900" y="472201"/>
                    <a:pt x="1099900" y="498028"/>
                  </a:cubicBezTo>
                  <a:cubicBezTo>
                    <a:pt x="1099900" y="526134"/>
                    <a:pt x="1088110" y="552634"/>
                    <a:pt x="1064530" y="577527"/>
                  </a:cubicBezTo>
                  <a:cubicBezTo>
                    <a:pt x="1040951" y="602420"/>
                    <a:pt x="1009838" y="614867"/>
                    <a:pt x="971192" y="614867"/>
                  </a:cubicBezTo>
                  <a:lnTo>
                    <a:pt x="306478" y="614867"/>
                  </a:lnTo>
                  <a:cubicBezTo>
                    <a:pt x="235929" y="614867"/>
                    <a:pt x="180397" y="610491"/>
                    <a:pt x="139885" y="601740"/>
                  </a:cubicBezTo>
                  <a:cubicBezTo>
                    <a:pt x="99371" y="592988"/>
                    <a:pt x="69627" y="579126"/>
                    <a:pt x="50653" y="560151"/>
                  </a:cubicBezTo>
                  <a:cubicBezTo>
                    <a:pt x="31678" y="541176"/>
                    <a:pt x="17807" y="513292"/>
                    <a:pt x="9040" y="476498"/>
                  </a:cubicBezTo>
                  <a:cubicBezTo>
                    <a:pt x="273" y="439704"/>
                    <a:pt x="-2117" y="394498"/>
                    <a:pt x="1871" y="340882"/>
                  </a:cubicBezTo>
                  <a:cubicBezTo>
                    <a:pt x="8043" y="272896"/>
                    <a:pt x="19145" y="206841"/>
                    <a:pt x="35176" y="142716"/>
                  </a:cubicBezTo>
                  <a:cubicBezTo>
                    <a:pt x="43192" y="110654"/>
                    <a:pt x="54062" y="77142"/>
                    <a:pt x="67786" y="42180"/>
                  </a:cubicBezTo>
                  <a:lnTo>
                    <a:pt x="8699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39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20" name="直接连接符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975075EE-A186-4FBF-B4D0-78FCB5E1751F}"/>
              </a:ext>
            </a:extLst>
          </p:cNvPr>
          <p:cNvCxnSpPr>
            <a:cxnSpLocks/>
          </p:cNvCxnSpPr>
          <p:nvPr/>
        </p:nvCxnSpPr>
        <p:spPr>
          <a:xfrm>
            <a:off x="5125304" y="5333970"/>
            <a:ext cx="1588652" cy="0"/>
          </a:xfrm>
          <a:prstGeom prst="line">
            <a:avLst/>
          </a:prstGeom>
          <a:ln w="3810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477C1A93-9F25-4731-A48F-A6FAE34D8884}"/>
              </a:ext>
            </a:extLst>
          </p:cNvPr>
          <p:cNvSpPr txBox="1"/>
          <p:nvPr/>
        </p:nvSpPr>
        <p:spPr>
          <a:xfrm>
            <a:off x="5020241" y="4975769"/>
            <a:ext cx="16932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KEEP MOVING ON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287FC73-1546-4BF6-9032-39E32A6E7B3B}"/>
              </a:ext>
            </a:extLst>
          </p:cNvPr>
          <p:cNvCxnSpPr>
            <a:cxnSpLocks/>
          </p:cNvCxnSpPr>
          <p:nvPr/>
        </p:nvCxnSpPr>
        <p:spPr>
          <a:xfrm>
            <a:off x="5124881" y="4882243"/>
            <a:ext cx="1588652" cy="0"/>
          </a:xfrm>
          <a:prstGeom prst="line">
            <a:avLst/>
          </a:prstGeom>
          <a:ln w="3810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44F07940-F666-4236-8292-9A9DE75A0287}"/>
              </a:ext>
            </a:extLst>
          </p:cNvPr>
          <p:cNvSpPr txBox="1"/>
          <p:nvPr/>
        </p:nvSpPr>
        <p:spPr>
          <a:xfrm>
            <a:off x="5032784" y="4527935"/>
            <a:ext cx="11977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DAY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DAY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 UP</a:t>
            </a:r>
            <a:endParaRPr lang="zh-CN" altLang="en-US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24" name="直接连接符 2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B54DC751-9D74-4B48-B5D7-FF00E8FBA909}"/>
              </a:ext>
            </a:extLst>
          </p:cNvPr>
          <p:cNvCxnSpPr>
            <a:cxnSpLocks/>
          </p:cNvCxnSpPr>
          <p:nvPr/>
        </p:nvCxnSpPr>
        <p:spPr>
          <a:xfrm>
            <a:off x="5124881" y="4424730"/>
            <a:ext cx="1588652" cy="0"/>
          </a:xfrm>
          <a:prstGeom prst="line">
            <a:avLst/>
          </a:prstGeom>
          <a:ln w="3810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55C7F2E4-F307-4144-BDC5-B1ED7552BE81}"/>
              </a:ext>
            </a:extLst>
          </p:cNvPr>
          <p:cNvSpPr txBox="1"/>
          <p:nvPr/>
        </p:nvSpPr>
        <p:spPr>
          <a:xfrm>
            <a:off x="5019647" y="3973003"/>
            <a:ext cx="1799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PART TWO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58A5FFF6-4E37-4A3E-8C36-BD1258406D53}"/>
              </a:ext>
            </a:extLst>
          </p:cNvPr>
          <p:cNvSpPr txBox="1"/>
          <p:nvPr/>
        </p:nvSpPr>
        <p:spPr>
          <a:xfrm>
            <a:off x="10620188" y="2688008"/>
            <a:ext cx="400110" cy="14640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chemeClr val="bg1"/>
                </a:solidFill>
                <a:cs typeface="+mn-ea"/>
                <a:sym typeface="+mn-lt"/>
              </a:rPr>
              <a:t>20XX.XX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E0F9EE7-000C-473A-A957-4B353468CBB3}"/>
              </a:ext>
            </a:extLst>
          </p:cNvPr>
          <p:cNvSpPr txBox="1"/>
          <p:nvPr/>
        </p:nvSpPr>
        <p:spPr>
          <a:xfrm rot="16200000">
            <a:off x="2457395" y="623001"/>
            <a:ext cx="461665" cy="12990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20XX.XX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cxnSp>
        <p:nvCxnSpPr>
          <p:cNvPr id="30" name="直接连接符 2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F8A1A57F-752A-409D-B1E6-5F22AEC49773}"/>
              </a:ext>
            </a:extLst>
          </p:cNvPr>
          <p:cNvCxnSpPr>
            <a:cxnSpLocks/>
          </p:cNvCxnSpPr>
          <p:nvPr/>
        </p:nvCxnSpPr>
        <p:spPr>
          <a:xfrm>
            <a:off x="2083532" y="1501708"/>
            <a:ext cx="120939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BCF0A1C-1250-4895-97C3-1B41F00577B9}"/>
              </a:ext>
            </a:extLst>
          </p:cNvPr>
          <p:cNvCxnSpPr/>
          <p:nvPr/>
        </p:nvCxnSpPr>
        <p:spPr>
          <a:xfrm>
            <a:off x="5760720" y="1041706"/>
            <a:ext cx="0" cy="1488134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14D0D84-C9C9-441F-A36C-8AFB3F56A637}"/>
              </a:ext>
            </a:extLst>
          </p:cNvPr>
          <p:cNvCxnSpPr/>
          <p:nvPr/>
        </p:nvCxnSpPr>
        <p:spPr>
          <a:xfrm>
            <a:off x="11487763" y="3560334"/>
            <a:ext cx="0" cy="1488134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12D708B3-CE54-4140-AE87-38915CC6DE2D}"/>
              </a:ext>
            </a:extLst>
          </p:cNvPr>
          <p:cNvCxnSpPr>
            <a:cxnSpLocks/>
          </p:cNvCxnSpPr>
          <p:nvPr/>
        </p:nvCxnSpPr>
        <p:spPr>
          <a:xfrm>
            <a:off x="8035465" y="1440309"/>
            <a:ext cx="0" cy="859338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1BBD4E3C-7301-4E4A-93E3-25E94F62B342}"/>
              </a:ext>
            </a:extLst>
          </p:cNvPr>
          <p:cNvCxnSpPr>
            <a:cxnSpLocks/>
          </p:cNvCxnSpPr>
          <p:nvPr/>
        </p:nvCxnSpPr>
        <p:spPr>
          <a:xfrm>
            <a:off x="662747" y="1041706"/>
            <a:ext cx="0" cy="859338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3D06307-38D7-4B5D-B9F3-496EA02D1601}"/>
              </a:ext>
            </a:extLst>
          </p:cNvPr>
          <p:cNvCxnSpPr>
            <a:cxnSpLocks/>
          </p:cNvCxnSpPr>
          <p:nvPr/>
        </p:nvCxnSpPr>
        <p:spPr>
          <a:xfrm>
            <a:off x="9827612" y="4236272"/>
            <a:ext cx="0" cy="859338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椭圆 4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7FB6FEC-FF14-4655-8AB9-5D53C489F179}"/>
              </a:ext>
            </a:extLst>
          </p:cNvPr>
          <p:cNvSpPr/>
          <p:nvPr/>
        </p:nvSpPr>
        <p:spPr>
          <a:xfrm>
            <a:off x="5659795" y="2555649"/>
            <a:ext cx="236772" cy="2367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2" name="椭圆 4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4869B947-776A-401C-AF65-624EED901526}"/>
              </a:ext>
            </a:extLst>
          </p:cNvPr>
          <p:cNvSpPr/>
          <p:nvPr/>
        </p:nvSpPr>
        <p:spPr>
          <a:xfrm>
            <a:off x="536998" y="923320"/>
            <a:ext cx="236772" cy="2367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3" name="椭圆 4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8BF8608-9A4C-4651-9BCA-AA7CAF863B27}"/>
              </a:ext>
            </a:extLst>
          </p:cNvPr>
          <p:cNvSpPr/>
          <p:nvPr/>
        </p:nvSpPr>
        <p:spPr>
          <a:xfrm>
            <a:off x="7917079" y="1256661"/>
            <a:ext cx="236772" cy="2367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4" name="椭圆 4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8F7FBADB-8D05-41C7-AC30-00A7FD25EDBC}"/>
              </a:ext>
            </a:extLst>
          </p:cNvPr>
          <p:cNvSpPr/>
          <p:nvPr/>
        </p:nvSpPr>
        <p:spPr>
          <a:xfrm>
            <a:off x="11369377" y="3501834"/>
            <a:ext cx="236772" cy="2367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45" name="直接连接符 4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AAFF541-3D9E-4995-986A-DF2E6854E90D}"/>
              </a:ext>
            </a:extLst>
          </p:cNvPr>
          <p:cNvCxnSpPr>
            <a:cxnSpLocks/>
          </p:cNvCxnSpPr>
          <p:nvPr/>
        </p:nvCxnSpPr>
        <p:spPr>
          <a:xfrm>
            <a:off x="8162725" y="5067511"/>
            <a:ext cx="0" cy="859338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椭圆 4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25EB3D5-51E5-491D-BB98-2F166B91DF4E}"/>
              </a:ext>
            </a:extLst>
          </p:cNvPr>
          <p:cNvSpPr/>
          <p:nvPr/>
        </p:nvSpPr>
        <p:spPr>
          <a:xfrm>
            <a:off x="9683332" y="5143449"/>
            <a:ext cx="236772" cy="2367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7" name="椭圆 4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04F6227-047C-4A57-87E6-536812499C76}"/>
              </a:ext>
            </a:extLst>
          </p:cNvPr>
          <p:cNvSpPr/>
          <p:nvPr/>
        </p:nvSpPr>
        <p:spPr>
          <a:xfrm>
            <a:off x="8058653" y="4949125"/>
            <a:ext cx="236772" cy="2367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矩形 4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B8F589E4-D496-4A9D-9EE0-B3F5B8AD2B3B}"/>
              </a:ext>
            </a:extLst>
          </p:cNvPr>
          <p:cNvSpPr/>
          <p:nvPr/>
        </p:nvSpPr>
        <p:spPr>
          <a:xfrm>
            <a:off x="1946473" y="5189220"/>
            <a:ext cx="198120" cy="792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文本框 4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74B3C80-DF6D-44F0-8827-7F225F0303B6}"/>
              </a:ext>
            </a:extLst>
          </p:cNvPr>
          <p:cNvSpPr txBox="1"/>
          <p:nvPr/>
        </p:nvSpPr>
        <p:spPr>
          <a:xfrm>
            <a:off x="5124881" y="5639885"/>
            <a:ext cx="23469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200" dirty="0" smtClean="0">
                <a:solidFill>
                  <a:schemeClr val="bg1"/>
                </a:solidFill>
                <a:cs typeface="+mn-ea"/>
                <a:sym typeface="+mn-lt"/>
              </a:rPr>
              <a:t>YPPPT.COM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7277765"/>
      </p:ext>
    </p:extLst>
  </p:cSld>
  <p:clrMapOvr>
    <a:masterClrMapping/>
  </p:clrMapOvr>
  <mc:AlternateContent xmlns:mc="http://schemas.openxmlformats.org/markup-compatibility/2006">
    <mc:Choice xmlns="" xmlns:a16="http://schemas.microsoft.com/office/drawing/2014/main" xmlns:a14="http://schemas.microsoft.com/office/drawing/2010/main" xmlns:p14="http://schemas.microsoft.com/office/powerpoint/2010/main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1" grpId="0"/>
      <p:bldP spid="23" grpId="0"/>
      <p:bldP spid="25" grpId="0"/>
      <p:bldP spid="29" grpId="0"/>
      <p:bldP spid="41" grpId="0" animBg="1"/>
      <p:bldP spid="42" grpId="0" animBg="1"/>
      <p:bldP spid="43" grpId="0" animBg="1"/>
      <p:bldP spid="44" grpId="0" animBg="1"/>
      <p:bldP spid="46" grpId="0" animBg="1"/>
      <p:bldP spid="47" grpId="0" animBg="1"/>
      <p:bldP spid="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868E9404-7022-4C1A-B016-31E0CB6CB76E}"/>
              </a:ext>
            </a:extLst>
          </p:cNvPr>
          <p:cNvSpPr/>
          <p:nvPr/>
        </p:nvSpPr>
        <p:spPr>
          <a:xfrm>
            <a:off x="3962854" y="0"/>
            <a:ext cx="4266292" cy="6858000"/>
          </a:xfrm>
          <a:prstGeom prst="rect">
            <a:avLst/>
          </a:prstGeom>
          <a:solidFill>
            <a:srgbClr val="6E5B5D"/>
          </a:solidFill>
          <a:ln>
            <a:solidFill>
              <a:srgbClr val="6E5B5D"/>
            </a:solidFill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FA7A4CC-D263-4C96-8809-8422D16BA6FF}"/>
              </a:ext>
            </a:extLst>
          </p:cNvPr>
          <p:cNvCxnSpPr>
            <a:cxnSpLocks/>
          </p:cNvCxnSpPr>
          <p:nvPr/>
        </p:nvCxnSpPr>
        <p:spPr>
          <a:xfrm>
            <a:off x="639598" y="648166"/>
            <a:ext cx="0" cy="859338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9B4C378-6951-47F7-84DA-D64C2E3CD204}"/>
              </a:ext>
            </a:extLst>
          </p:cNvPr>
          <p:cNvSpPr/>
          <p:nvPr/>
        </p:nvSpPr>
        <p:spPr>
          <a:xfrm>
            <a:off x="513849" y="529780"/>
            <a:ext cx="236772" cy="236772"/>
          </a:xfrm>
          <a:prstGeom prst="ellipse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9B543F0-5B2E-4816-A85B-81A55C891811}"/>
              </a:ext>
            </a:extLst>
          </p:cNvPr>
          <p:cNvCxnSpPr>
            <a:cxnSpLocks/>
          </p:cNvCxnSpPr>
          <p:nvPr/>
        </p:nvCxnSpPr>
        <p:spPr>
          <a:xfrm>
            <a:off x="619438" y="648166"/>
            <a:ext cx="0" cy="859338"/>
          </a:xfrm>
          <a:prstGeom prst="line">
            <a:avLst/>
          </a:prstGeom>
          <a:ln>
            <a:solidFill>
              <a:srgbClr val="6E5B5D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122E259-0E09-40FF-8FCB-A01282484FBF}"/>
              </a:ext>
            </a:extLst>
          </p:cNvPr>
          <p:cNvSpPr txBox="1"/>
          <p:nvPr/>
        </p:nvSpPr>
        <p:spPr>
          <a:xfrm>
            <a:off x="442854" y="1507504"/>
            <a:ext cx="400110" cy="14640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rgbClr val="6E5B5D"/>
                </a:solidFill>
                <a:cs typeface="+mn-ea"/>
                <a:sym typeface="+mn-lt"/>
              </a:rPr>
              <a:t>20XX.XX</a:t>
            </a:r>
            <a:endParaRPr lang="zh-CN" altLang="en-US" sz="1400" dirty="0">
              <a:solidFill>
                <a:srgbClr val="6E5B5D"/>
              </a:solidFill>
              <a:cs typeface="+mn-ea"/>
              <a:sym typeface="+mn-lt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79330EE-13C7-49F3-823E-FCB03EBA86AC}"/>
              </a:ext>
            </a:extLst>
          </p:cNvPr>
          <p:cNvCxnSpPr>
            <a:cxnSpLocks/>
          </p:cNvCxnSpPr>
          <p:nvPr/>
        </p:nvCxnSpPr>
        <p:spPr>
          <a:xfrm>
            <a:off x="11573858" y="5270276"/>
            <a:ext cx="0" cy="859338"/>
          </a:xfrm>
          <a:prstGeom prst="line">
            <a:avLst/>
          </a:prstGeom>
          <a:ln>
            <a:solidFill>
              <a:srgbClr val="6E5B5D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5472FAD-4750-4BCC-A6D1-00CE3DB11BB9}"/>
              </a:ext>
            </a:extLst>
          </p:cNvPr>
          <p:cNvSpPr/>
          <p:nvPr/>
        </p:nvSpPr>
        <p:spPr>
          <a:xfrm>
            <a:off x="11460058" y="6066273"/>
            <a:ext cx="236772" cy="236772"/>
          </a:xfrm>
          <a:prstGeom prst="ellipse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08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C13B4B75-550E-420F-9557-B8798035874F}"/>
              </a:ext>
            </a:extLst>
          </p:cNvPr>
          <p:cNvSpPr txBox="1"/>
          <p:nvPr/>
        </p:nvSpPr>
        <p:spPr>
          <a:xfrm>
            <a:off x="11349036" y="2971544"/>
            <a:ext cx="400110" cy="21253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rgbClr val="6E5B5D"/>
                </a:solidFill>
                <a:cs typeface="+mn-ea"/>
                <a:sym typeface="+mn-lt"/>
              </a:rPr>
              <a:t>YPPPT.COM</a:t>
            </a:r>
            <a:endParaRPr lang="en-US" altLang="zh-CN" sz="1400" dirty="0">
              <a:solidFill>
                <a:srgbClr val="6E5B5D"/>
              </a:solidFill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42CCBAD0-FF64-4C1A-8C0B-80637EA30F4D}"/>
              </a:ext>
            </a:extLst>
          </p:cNvPr>
          <p:cNvSpPr/>
          <p:nvPr/>
        </p:nvSpPr>
        <p:spPr>
          <a:xfrm>
            <a:off x="1884164" y="2142481"/>
            <a:ext cx="8472919" cy="3222105"/>
          </a:xfrm>
          <a:prstGeom prst="rect">
            <a:avLst/>
          </a:prstGeom>
          <a:gradFill flip="none" rotWithShape="1">
            <a:gsLst>
              <a:gs pos="0">
                <a:srgbClr val="515459"/>
              </a:gs>
              <a:gs pos="48000">
                <a:srgbClr val="6E5B5D"/>
              </a:gs>
              <a:gs pos="100000">
                <a:srgbClr val="D8B6AC"/>
              </a:gs>
            </a:gsLst>
            <a:lin ang="16200000" scaled="1"/>
            <a:tileRect/>
          </a:grad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19C8286E-7F2F-4E1F-8591-46AC5CE891CD}"/>
              </a:ext>
            </a:extLst>
          </p:cNvPr>
          <p:cNvSpPr/>
          <p:nvPr/>
        </p:nvSpPr>
        <p:spPr>
          <a:xfrm>
            <a:off x="7245312" y="3176658"/>
            <a:ext cx="2599289" cy="1609514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59021504-B386-4C6B-97EE-1F4FBCB8DE95}"/>
              </a:ext>
            </a:extLst>
          </p:cNvPr>
          <p:cNvSpPr/>
          <p:nvPr/>
        </p:nvSpPr>
        <p:spPr>
          <a:xfrm>
            <a:off x="3057456" y="1695128"/>
            <a:ext cx="3853385" cy="2386067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381000" dist="381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9B1E5FE-FC98-4727-8FD8-31B7E73546AD}"/>
              </a:ext>
            </a:extLst>
          </p:cNvPr>
          <p:cNvSpPr txBox="1"/>
          <p:nvPr/>
        </p:nvSpPr>
        <p:spPr>
          <a:xfrm>
            <a:off x="2163734" y="529780"/>
            <a:ext cx="179912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60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C</a:t>
            </a:r>
            <a:endParaRPr lang="zh-CN" altLang="en-US" sz="16600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EE258B6-E855-4909-BA85-300EEB3CE57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3294" y="1392848"/>
            <a:ext cx="1799120" cy="1499267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2779BDC1-C0C2-4A99-BB03-F664133602B6}"/>
              </a:ext>
            </a:extLst>
          </p:cNvPr>
          <p:cNvSpPr txBox="1"/>
          <p:nvPr/>
        </p:nvSpPr>
        <p:spPr>
          <a:xfrm>
            <a:off x="8667133" y="3557096"/>
            <a:ext cx="179912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60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D</a:t>
            </a:r>
            <a:endParaRPr lang="zh-CN" altLang="en-US" sz="16600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F6ECB8BA-4A80-471E-87ED-353560F9CF9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45921" y="4347211"/>
            <a:ext cx="861915" cy="1499267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19B6A728-19D4-4DF4-BB5D-E86C5B0F6AC0}"/>
              </a:ext>
            </a:extLst>
          </p:cNvPr>
          <p:cNvSpPr txBox="1"/>
          <p:nvPr/>
        </p:nvSpPr>
        <p:spPr>
          <a:xfrm>
            <a:off x="3913607" y="4464848"/>
            <a:ext cx="2595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CHANPIN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21" name="直接连接符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F96A861A-63F7-4C31-AFAE-4AE06F70FBAC}"/>
              </a:ext>
            </a:extLst>
          </p:cNvPr>
          <p:cNvCxnSpPr>
            <a:cxnSpLocks/>
          </p:cNvCxnSpPr>
          <p:nvPr/>
        </p:nvCxnSpPr>
        <p:spPr>
          <a:xfrm>
            <a:off x="7350375" y="2854366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38B736B8-B8D6-4668-9B49-76246A4F7218}"/>
              </a:ext>
            </a:extLst>
          </p:cNvPr>
          <p:cNvSpPr txBox="1"/>
          <p:nvPr/>
        </p:nvSpPr>
        <p:spPr>
          <a:xfrm>
            <a:off x="7245312" y="2496165"/>
            <a:ext cx="16932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10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KEEP MOVING ON</a:t>
            </a:r>
            <a:endParaRPr lang="zh-CN" altLang="en-US" sz="1100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3" name="直接连接符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D60ADA95-AFD9-4EEB-BF1C-AD8DD5ED01FD}"/>
              </a:ext>
            </a:extLst>
          </p:cNvPr>
          <p:cNvCxnSpPr>
            <a:cxnSpLocks/>
          </p:cNvCxnSpPr>
          <p:nvPr/>
        </p:nvCxnSpPr>
        <p:spPr>
          <a:xfrm>
            <a:off x="7349952" y="2402639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AD1F75CE-BBE0-449A-8CF5-5F01A2A7FE75}"/>
              </a:ext>
            </a:extLst>
          </p:cNvPr>
          <p:cNvSpPr txBox="1"/>
          <p:nvPr/>
        </p:nvSpPr>
        <p:spPr>
          <a:xfrm>
            <a:off x="7257855" y="2048331"/>
            <a:ext cx="11977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5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DAY </a:t>
            </a:r>
            <a:r>
              <a:rPr lang="en-US" altLang="zh-CN" sz="1050" dirty="0" err="1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DAY</a:t>
            </a:r>
            <a:r>
              <a:rPr lang="en-US" altLang="zh-CN" sz="1050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 UP</a:t>
            </a:r>
            <a:endParaRPr lang="zh-CN" altLang="en-US" sz="1050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5" name="直接连接符 2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7BFDE0C9-A534-4A8D-8C22-1A91896B10EB}"/>
              </a:ext>
            </a:extLst>
          </p:cNvPr>
          <p:cNvCxnSpPr>
            <a:cxnSpLocks/>
          </p:cNvCxnSpPr>
          <p:nvPr/>
        </p:nvCxnSpPr>
        <p:spPr>
          <a:xfrm>
            <a:off x="7349952" y="1945126"/>
            <a:ext cx="1588652" cy="0"/>
          </a:xfrm>
          <a:prstGeom prst="line">
            <a:avLst/>
          </a:prstGeom>
          <a:ln w="38100">
            <a:solidFill>
              <a:schemeClr val="bg1">
                <a:alpha val="29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p159="http://schemas.microsoft.com/office/powerpoint/2015/09/main" xmlns:a16="http://schemas.microsoft.com/office/drawing/2014/main" id="{87B9C3C8-E22D-4CC9-8B44-70C39CF23CDD}"/>
              </a:ext>
            </a:extLst>
          </p:cNvPr>
          <p:cNvSpPr txBox="1"/>
          <p:nvPr/>
        </p:nvSpPr>
        <p:spPr>
          <a:xfrm>
            <a:off x="7244718" y="1493399"/>
            <a:ext cx="179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1">
                    <a:alpha val="81000"/>
                  </a:schemeClr>
                </a:solidFill>
                <a:cs typeface="+mn-ea"/>
                <a:sym typeface="+mn-lt"/>
              </a:rPr>
              <a:t>CHANPIN</a:t>
            </a:r>
            <a:endParaRPr lang="zh-CN" altLang="en-US" dirty="0">
              <a:solidFill>
                <a:schemeClr val="bg1">
                  <a:alpha val="81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22242431"/>
      </p:ext>
    </p:extLst>
  </p:cSld>
  <p:clrMapOvr>
    <a:masterClrMapping/>
  </p:clrMapOvr>
  <mc:AlternateContent xmlns:mc="http://schemas.openxmlformats.org/markup-compatibility/2006">
    <mc:Choice xmlns="" xmlns:a16="http://schemas.microsoft.com/office/drawing/2014/main" xmlns:a14="http://schemas.microsoft.com/office/drawing/2010/main" xmlns:p14="http://schemas.microsoft.com/office/powerpoint/2010/main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0" grpId="0"/>
      <p:bldP spid="22" grpId="0"/>
      <p:bldP spid="24" grpId="0"/>
      <p:bldP spid="2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71073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71073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71073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71073;"/>
</p:tagLst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jhyi1a2c">
      <a:majorFont>
        <a:latin typeface="汉仪中圆简"/>
        <a:ea typeface="汉仪中圆简"/>
        <a:cs typeface=""/>
      </a:majorFont>
      <a:minorFont>
        <a:latin typeface="汉仪中圆简"/>
        <a:ea typeface="汉仪中圆简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</TotalTime>
  <Words>394</Words>
  <Application>Microsoft Office PowerPoint</Application>
  <PresentationFormat>宽屏</PresentationFormat>
  <Paragraphs>196</Paragraphs>
  <Slides>26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26</vt:i4>
      </vt:variant>
    </vt:vector>
  </HeadingPairs>
  <TitlesOfParts>
    <vt:vector size="37" baseType="lpstr">
      <vt:lpstr>Meiryo</vt:lpstr>
      <vt:lpstr>等线</vt:lpstr>
      <vt:lpstr>汉仪中圆简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480</cp:revision>
  <dcterms:created xsi:type="dcterms:W3CDTF">2019-03-29T12:25:33Z</dcterms:created>
  <dcterms:modified xsi:type="dcterms:W3CDTF">2022-04-19T11:24:33Z</dcterms:modified>
</cp:coreProperties>
</file>